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0" r:id="rId2"/>
    <p:sldId id="339" r:id="rId3"/>
    <p:sldId id="316" r:id="rId4"/>
    <p:sldId id="284" r:id="rId5"/>
    <p:sldId id="341" r:id="rId6"/>
    <p:sldId id="342" r:id="rId7"/>
    <p:sldId id="343" r:id="rId8"/>
    <p:sldId id="344" r:id="rId9"/>
    <p:sldId id="299" r:id="rId10"/>
    <p:sldId id="345" r:id="rId11"/>
    <p:sldId id="365" r:id="rId12"/>
    <p:sldId id="346" r:id="rId13"/>
    <p:sldId id="347" r:id="rId14"/>
    <p:sldId id="348" r:id="rId15"/>
    <p:sldId id="366" r:id="rId16"/>
    <p:sldId id="368" r:id="rId17"/>
    <p:sldId id="355" r:id="rId18"/>
    <p:sldId id="356" r:id="rId19"/>
    <p:sldId id="357" r:id="rId20"/>
    <p:sldId id="358" r:id="rId21"/>
    <p:sldId id="359" r:id="rId22"/>
    <p:sldId id="360" r:id="rId23"/>
    <p:sldId id="367" r:id="rId24"/>
    <p:sldId id="361" r:id="rId25"/>
    <p:sldId id="362" r:id="rId26"/>
    <p:sldId id="363" r:id="rId27"/>
    <p:sldId id="364" r:id="rId28"/>
    <p:sldId id="349" r:id="rId29"/>
    <p:sldId id="350" r:id="rId30"/>
    <p:sldId id="354" r:id="rId31"/>
    <p:sldId id="351" r:id="rId32"/>
    <p:sldId id="352" r:id="rId33"/>
    <p:sldId id="353" r:id="rId34"/>
    <p:sldId id="34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0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BEB4C-2375-408B-B431-73A8E3C912EC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E876F-4345-4EF1-8165-736D3F3290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9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58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MENGAPA</a:t>
            </a:r>
            <a:r>
              <a:rPr lang="en-US" b="1" baseline="0" dirty="0" smtClean="0"/>
              <a:t> BERSEKUTU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MENGAPA</a:t>
            </a:r>
            <a:r>
              <a:rPr lang="en-US" b="1" baseline="0" dirty="0" smtClean="0"/>
              <a:t> BERSEKUTU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5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MENGAPA</a:t>
            </a:r>
            <a:r>
              <a:rPr lang="en-US" b="1" baseline="0" dirty="0" smtClean="0"/>
              <a:t> BERSEKUTU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19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Persaudaraan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Persaudaraan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8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Persaudaraan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806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Pengajaran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28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Pengajaran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52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Pengajaran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40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Penyembahan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6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PENDAHULUAN</a:t>
            </a:r>
            <a:endParaRPr lang="id-ID" b="1" dirty="0" smtClean="0"/>
          </a:p>
        </p:txBody>
      </p:sp>
      <p:sp>
        <p:nvSpPr>
          <p:cNvPr id="61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D o a</a:t>
            </a:r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BERAKAR DALAM KRISTUS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AEC16-AB97-42B8-91EC-3C9ABE2A0D25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1378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Penyembahan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25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Penyembahan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77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Penyembahan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43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Pelayanan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91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Pelayanan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54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Pelayanan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0190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Pelayanan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09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Pelayanan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64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675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bersekutu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0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52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Komitmen</a:t>
            </a:r>
            <a:r>
              <a:rPr lang="en-US" dirty="0" smtClean="0"/>
              <a:t> </a:t>
            </a:r>
            <a:r>
              <a:rPr lang="en-US" dirty="0" err="1" smtClean="0"/>
              <a:t>bersekutu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97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sejati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65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5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Dilahirkan</a:t>
            </a:r>
            <a:r>
              <a:rPr lang="en-US" b="0" dirty="0" smtClean="0"/>
              <a:t> </a:t>
            </a:r>
            <a:r>
              <a:rPr lang="en-US" b="0" dirty="0" err="1" smtClean="0"/>
              <a:t>ke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keluarga</a:t>
            </a:r>
            <a:r>
              <a:rPr lang="en-US" b="0" dirty="0" smtClean="0"/>
              <a:t> </a:t>
            </a:r>
            <a:r>
              <a:rPr lang="en-US" b="0" dirty="0" err="1" smtClean="0"/>
              <a:t>Tuhan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5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/>
              <a:t>Dilahirkan</a:t>
            </a:r>
            <a:r>
              <a:rPr lang="en-US" b="0" dirty="0" smtClean="0"/>
              <a:t> </a:t>
            </a:r>
            <a:r>
              <a:rPr lang="en-US" b="0" dirty="0" err="1" smtClean="0"/>
              <a:t>ke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keluarga</a:t>
            </a:r>
            <a:r>
              <a:rPr lang="en-US" b="0" dirty="0" smtClean="0"/>
              <a:t> </a:t>
            </a:r>
            <a:r>
              <a:rPr lang="en-US" b="0" dirty="0" err="1" smtClean="0"/>
              <a:t>Tuhan</a:t>
            </a:r>
            <a:endParaRPr lang="en-US" b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97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Dilahirkan</a:t>
            </a:r>
            <a:r>
              <a:rPr lang="en-US" b="0" dirty="0" smtClean="0"/>
              <a:t> </a:t>
            </a:r>
            <a:r>
              <a:rPr lang="en-US" b="0" dirty="0" err="1" smtClean="0"/>
              <a:t>ke</a:t>
            </a:r>
            <a:r>
              <a:rPr lang="en-US" b="0" dirty="0" smtClean="0"/>
              <a:t> </a:t>
            </a:r>
            <a:r>
              <a:rPr lang="en-US" b="0" dirty="0" err="1" smtClean="0"/>
              <a:t>dalam</a:t>
            </a:r>
            <a:r>
              <a:rPr lang="en-US" b="0" dirty="0" smtClean="0"/>
              <a:t> </a:t>
            </a:r>
            <a:r>
              <a:rPr lang="en-US" b="0" dirty="0" err="1" smtClean="0"/>
              <a:t>keluarga</a:t>
            </a:r>
            <a:r>
              <a:rPr lang="en-US" b="0" dirty="0" smtClean="0"/>
              <a:t> </a:t>
            </a:r>
            <a:r>
              <a:rPr lang="en-US" b="0" dirty="0" err="1" smtClean="0"/>
              <a:t>Tuhan</a:t>
            </a:r>
            <a:endParaRPr lang="en-US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3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 smtClean="0"/>
              <a:t>Berhubungan</a:t>
            </a:r>
            <a:r>
              <a:rPr lang="en-US" b="0" dirty="0" smtClean="0"/>
              <a:t> </a:t>
            </a:r>
            <a:r>
              <a:rPr lang="en-US" b="0" dirty="0" err="1" smtClean="0"/>
              <a:t>sebagai</a:t>
            </a:r>
            <a:r>
              <a:rPr lang="en-US" b="0" dirty="0" smtClean="0"/>
              <a:t> </a:t>
            </a:r>
            <a:r>
              <a:rPr lang="en-US" b="0" dirty="0" err="1" smtClean="0"/>
              <a:t>sesama</a:t>
            </a:r>
            <a:r>
              <a:rPr lang="en-US" b="0" dirty="0" smtClean="0"/>
              <a:t> </a:t>
            </a:r>
            <a:r>
              <a:rPr lang="en-US" b="0" dirty="0" err="1" smtClean="0"/>
              <a:t>keluarga</a:t>
            </a:r>
            <a:r>
              <a:rPr lang="en-US" b="0" dirty="0" smtClean="0"/>
              <a:t> </a:t>
            </a:r>
            <a:r>
              <a:rPr lang="en-US" b="0" dirty="0" err="1" smtClean="0"/>
              <a:t>Tuhan</a:t>
            </a:r>
            <a:endParaRPr lang="en-US" b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Bersekutu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BERAKAR DALAM KRISTUS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9D366-C6D4-45F8-A828-DF36EBA60FF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610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372FB-D447-44EA-99A0-E8489824EB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30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40B23-A085-4CE6-9AD9-2B63A9CABB7F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2DED9-A946-4F41-B045-713A7209B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620000" cy="1524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MATERI PERKULIAHAN</a:t>
            </a:r>
            <a:r>
              <a:rPr lang="en-US" sz="1800" b="1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/>
            </a:r>
            <a:br>
              <a:rPr lang="en-US" sz="1800" b="1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</a:br>
            <a:r>
              <a:rPr lang="en-US" sz="2800" b="1" smtClean="0">
                <a:latin typeface="Arial" panose="020B0604020202020204" pitchFamily="34" charset="0"/>
                <a:ea typeface="Kozuka Gothic Pro H" pitchFamily="34" charset="-128"/>
                <a:cs typeface="Arial" panose="020B0604020202020204" pitchFamily="34" charset="0"/>
              </a:rPr>
              <a:t>AGAMA KRISTEN PROTESTAN</a:t>
            </a:r>
            <a:endParaRPr lang="en-US" sz="2800" b="1" dirty="0">
              <a:latin typeface="Arial" panose="020B0604020202020204" pitchFamily="34" charset="0"/>
              <a:ea typeface="Kozuka Gothic Pro H" pitchFamily="34" charset="-128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943600"/>
            <a:ext cx="4572000" cy="5334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Cambria Math" pitchFamily="18" charset="0"/>
              </a:rPr>
              <a:t>Ken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Cambria Math" pitchFamily="18" charset="0"/>
              </a:rPr>
              <a:t>Kinanti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Cambria Math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egoe Script" pitchFamily="34" charset="0"/>
                <a:ea typeface="Cambria Math" pitchFamily="18" charset="0"/>
              </a:rPr>
              <a:t>Purnamasari</a:t>
            </a:r>
            <a:endParaRPr lang="en-US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Segoe Script" pitchFamily="34" charset="0"/>
              <a:ea typeface="Cambria Math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66800" y="2858869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38600" y="3849469"/>
            <a:ext cx="1219200" cy="646331"/>
          </a:xfrm>
          <a:prstGeom prst="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11</a:t>
            </a:r>
            <a:endParaRPr lang="en-US" sz="3600" b="1" dirty="0"/>
          </a:p>
        </p:txBody>
      </p:sp>
      <p:pic>
        <p:nvPicPr>
          <p:cNvPr id="3074" name="Picture 2" descr="E:\Pictures\logo_unik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5022" y="304800"/>
            <a:ext cx="984178" cy="997301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66800" y="3544669"/>
            <a:ext cx="701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66800" y="3011269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atin typeface="Segoe Print" pitchFamily="2" charset="0"/>
                <a:ea typeface="Cambria Math" pitchFamily="18" charset="0"/>
              </a:rPr>
              <a:t>BERSEKUTU</a:t>
            </a:r>
            <a:endParaRPr lang="en-US" sz="2000" b="1" dirty="0">
              <a:latin typeface="Segoe Print" pitchFamily="2" charset="0"/>
              <a:ea typeface="Cambria Math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50" y="0"/>
            <a:ext cx="857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>
              <a:latin typeface="Eurostile Extended" pitchFamily="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610600" cy="5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bertekun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dalam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pengajaran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rasul-rasul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dalam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persekutuan</a:t>
            </a:r>
            <a:r>
              <a:rPr lang="en-US" sz="2300" dirty="0">
                <a:latin typeface="Arial" charset="0"/>
              </a:rPr>
              <a:t>. Dan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selalu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berkumpul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untuk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memecahkan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roti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berdoa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dirty="0" err="1">
                <a:latin typeface="Arial" charset="0"/>
              </a:rPr>
              <a:t>Maka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ketakutanlah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semua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sedang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rasul-rasul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itu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mengadakan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banyak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mujizat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tanda</a:t>
            </a:r>
            <a:r>
              <a:rPr lang="en-US" sz="2300" dirty="0">
                <a:latin typeface="Arial" charset="0"/>
              </a:rPr>
              <a:t>. Dan </a:t>
            </a:r>
            <a:r>
              <a:rPr lang="en-US" sz="2300" dirty="0" err="1">
                <a:latin typeface="Arial" charset="0"/>
              </a:rPr>
              <a:t>semua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orang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telah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menjadi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percaya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tetap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bersatu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segala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kepunyaan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adalah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kepunyaan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bersama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selalu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ada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dari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menjual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harta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miliknya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lalu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membagi-bagikannya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kepada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semua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orang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sesuai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keperluan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masing-masing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bertekun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sehati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berkumpul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tiap-tiap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hari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dalam</a:t>
            </a:r>
            <a:r>
              <a:rPr lang="en-US" sz="2300" dirty="0">
                <a:latin typeface="Arial" charset="0"/>
              </a:rPr>
              <a:t> Bait Allah.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memecahkan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roti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rumah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masing-masing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secara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bergilir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makan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bersama-sama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gembira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tulus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hati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sambil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memuji</a:t>
            </a:r>
            <a:r>
              <a:rPr lang="en-US" sz="2300" dirty="0">
                <a:latin typeface="Arial" charset="0"/>
              </a:rPr>
              <a:t> Allah. Dan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disukai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semua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orang</a:t>
            </a:r>
            <a:r>
              <a:rPr lang="en-US" sz="2300" dirty="0">
                <a:latin typeface="Arial" charset="0"/>
              </a:rPr>
              <a:t>. Dan </a:t>
            </a:r>
            <a:r>
              <a:rPr lang="en-US" sz="2300" dirty="0" err="1">
                <a:latin typeface="Arial" charset="0"/>
              </a:rPr>
              <a:t>tiap-tiap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hari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Tuhan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menambah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jumlah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dengan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orang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diselamatkan</a:t>
            </a:r>
            <a:r>
              <a:rPr lang="en-US" sz="2300">
                <a:latin typeface="Arial" charset="0"/>
              </a:rPr>
              <a:t>. </a:t>
            </a:r>
            <a:endParaRPr lang="en-US" sz="2300" smtClean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300" b="1" smtClean="0">
                <a:latin typeface="Eurostile Extended" pitchFamily="2" charset="0"/>
              </a:rPr>
              <a:t>KISAH </a:t>
            </a:r>
            <a:r>
              <a:rPr lang="en-US" sz="2300" b="1" dirty="0" smtClean="0">
                <a:latin typeface="Eurostile Extended" pitchFamily="2" charset="0"/>
              </a:rPr>
              <a:t>PARA RASUL 2:42-47</a:t>
            </a:r>
            <a:endParaRPr lang="en-US" sz="2300" b="1" dirty="0">
              <a:latin typeface="Eurostile Extended" pitchFamily="2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62400" y="721217"/>
            <a:ext cx="5041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Eurostile Extended" pitchFamily="2" charset="0"/>
              </a:rPr>
              <a:t>Teladan</a:t>
            </a:r>
            <a:r>
              <a:rPr lang="en-US" sz="2000" b="1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Eurostile Extended" pitchFamily="2" charset="0"/>
              </a:rPr>
              <a:t>Jemaat</a:t>
            </a:r>
            <a:r>
              <a:rPr lang="en-US" sz="2000" b="1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Eurostile Extended" pitchFamily="2" charset="0"/>
              </a:rPr>
              <a:t>Mula-mula</a:t>
            </a:r>
            <a:endParaRPr lang="en-US" sz="2000" b="1" dirty="0">
              <a:solidFill>
                <a:schemeClr val="bg1"/>
              </a:solidFill>
              <a:latin typeface="Eurostile Extended" pitchFamily="2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5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>
              <a:latin typeface="Eurostile Extended" pitchFamily="2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610600" cy="5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chemeClr val="accent6"/>
                </a:solidFill>
                <a:latin typeface="Arial" charset="0"/>
              </a:rPr>
              <a:t>bertekun</a:t>
            </a:r>
            <a:r>
              <a:rPr lang="en-US" sz="23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accent6"/>
                </a:solidFill>
                <a:latin typeface="Arial" charset="0"/>
              </a:rPr>
              <a:t>dalam</a:t>
            </a:r>
            <a:r>
              <a:rPr lang="en-US" sz="23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accent6"/>
                </a:solidFill>
                <a:latin typeface="Arial" charset="0"/>
              </a:rPr>
              <a:t>pengajaran</a:t>
            </a:r>
            <a:r>
              <a:rPr lang="en-US" sz="23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chemeClr val="accent6"/>
                </a:solidFill>
                <a:latin typeface="Arial" charset="0"/>
              </a:rPr>
              <a:t>rasul-rasul</a:t>
            </a:r>
            <a:r>
              <a:rPr lang="en-US" sz="23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dalam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persekutuan</a:t>
            </a:r>
            <a:r>
              <a:rPr lang="en-US" sz="2300" dirty="0">
                <a:latin typeface="Arial" charset="0"/>
              </a:rPr>
              <a:t>. Dan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selalu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berkumpul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untuk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memecahkan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roti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dan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berdoa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dirty="0" err="1">
                <a:latin typeface="Arial" charset="0"/>
              </a:rPr>
              <a:t>Maka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ketakutanlah</a:t>
            </a:r>
            <a:r>
              <a:rPr lang="en-US" sz="23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mereka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semua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sedang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rasul-rasul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itu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mengadakan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banyak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mujizat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dan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tanda</a:t>
            </a:r>
            <a:r>
              <a:rPr lang="en-US" sz="2300" dirty="0">
                <a:latin typeface="Arial" charset="0"/>
              </a:rPr>
              <a:t>. Dan </a:t>
            </a:r>
            <a:r>
              <a:rPr lang="en-US" sz="2300" dirty="0" err="1">
                <a:latin typeface="Arial" charset="0"/>
              </a:rPr>
              <a:t>semua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orang</a:t>
            </a:r>
            <a:r>
              <a:rPr lang="en-US" sz="2300" dirty="0">
                <a:latin typeface="Arial" charset="0"/>
              </a:rPr>
              <a:t> yang </a:t>
            </a:r>
            <a:r>
              <a:rPr lang="en-US" sz="2300" dirty="0" err="1">
                <a:latin typeface="Arial" charset="0"/>
              </a:rPr>
              <a:t>telah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menjadi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percaya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tetap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bersatu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segala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kepunyaan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mereka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adalah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kepunyaan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bersama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selalu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ada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dari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mereka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yang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menjual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harta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miliknya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,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lalu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membagi-bagikannya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kepada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semua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orang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sesuai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keperluan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masing-masing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bertekun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dan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sehati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berkumpul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tiap-tiap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hari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dalam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Bait Allah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memecahkan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roti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di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rumah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masing-masing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secara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bergilir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makan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bersama-sama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gembira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tulus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006600"/>
                </a:solidFill>
                <a:latin typeface="Arial" charset="0"/>
              </a:rPr>
              <a:t>hati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dirty="0" err="1">
                <a:latin typeface="Arial" charset="0"/>
              </a:rPr>
              <a:t>sambil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A50021"/>
                </a:solidFill>
                <a:latin typeface="Arial" charset="0"/>
              </a:rPr>
              <a:t>memuji</a:t>
            </a:r>
            <a:r>
              <a:rPr lang="en-US" sz="2300" dirty="0">
                <a:solidFill>
                  <a:srgbClr val="A50021"/>
                </a:solidFill>
                <a:latin typeface="Arial" charset="0"/>
              </a:rPr>
              <a:t> Allah</a:t>
            </a:r>
            <a:r>
              <a:rPr lang="en-US" sz="2300" dirty="0">
                <a:latin typeface="Arial" charset="0"/>
              </a:rPr>
              <a:t>. Dan </a:t>
            </a:r>
            <a:r>
              <a:rPr lang="en-US" sz="2300" dirty="0" err="1">
                <a:latin typeface="Arial" charset="0"/>
              </a:rPr>
              <a:t>mereka</a:t>
            </a:r>
            <a:r>
              <a:rPr lang="en-US" sz="2300" dirty="0"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disukai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semua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orang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. Dan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tiap-tiap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hari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Tuhan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menambah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jumlah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mereka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dengan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orang</a:t>
            </a:r>
            <a:r>
              <a:rPr lang="en-US" sz="2300" dirty="0">
                <a:solidFill>
                  <a:srgbClr val="CC6600"/>
                </a:solidFill>
                <a:latin typeface="Arial" charset="0"/>
              </a:rPr>
              <a:t> yang </a:t>
            </a:r>
            <a:r>
              <a:rPr lang="en-US" sz="2300" dirty="0" err="1">
                <a:solidFill>
                  <a:srgbClr val="CC6600"/>
                </a:solidFill>
                <a:latin typeface="Arial" charset="0"/>
              </a:rPr>
              <a:t>diselamatkan</a:t>
            </a:r>
            <a:r>
              <a:rPr lang="en-US" sz="2300">
                <a:solidFill>
                  <a:srgbClr val="002060"/>
                </a:solidFill>
                <a:latin typeface="Arial" charset="0"/>
              </a:rPr>
              <a:t>.</a:t>
            </a:r>
            <a:r>
              <a:rPr lang="en-US" sz="2300">
                <a:latin typeface="Arial" charset="0"/>
              </a:rPr>
              <a:t> </a:t>
            </a:r>
            <a:endParaRPr lang="en-US" sz="2300" smtClean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300" b="1" smtClean="0">
                <a:latin typeface="Eurostile Extended" pitchFamily="2" charset="0"/>
              </a:rPr>
              <a:t>KISAH </a:t>
            </a:r>
            <a:r>
              <a:rPr lang="en-US" sz="2300" b="1" dirty="0" smtClean="0">
                <a:latin typeface="Eurostile Extended" pitchFamily="2" charset="0"/>
              </a:rPr>
              <a:t>PARA RASUL 2:42-47</a:t>
            </a:r>
            <a:endParaRPr lang="en-US" sz="2300" b="1" dirty="0">
              <a:latin typeface="Eurostile Extended" pitchFamily="2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62400" y="721217"/>
            <a:ext cx="50417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  <a:latin typeface="Eurostile Extended" pitchFamily="2" charset="0"/>
              </a:rPr>
              <a:t>Teladan</a:t>
            </a:r>
            <a:r>
              <a:rPr lang="en-US" sz="2000" b="1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Eurostile Extended" pitchFamily="2" charset="0"/>
              </a:rPr>
              <a:t>Jemaat</a:t>
            </a:r>
            <a:r>
              <a:rPr lang="en-US" sz="2000" b="1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Eurostile Extended" pitchFamily="2" charset="0"/>
              </a:rPr>
              <a:t>Mula-mula</a:t>
            </a:r>
            <a:endParaRPr lang="en-US" sz="2000" b="1" dirty="0">
              <a:solidFill>
                <a:schemeClr val="bg1"/>
              </a:solidFill>
              <a:latin typeface="Eurostile Extended" pitchFamily="2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223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790575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>
              <a:latin typeface="Eurostile Extended" pitchFamily="2" charset="0"/>
            </a:endParaRP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1397000"/>
            <a:ext cx="1219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 cstate="email">
            <a:lum bright="-6000" contrast="12000"/>
          </a:blip>
          <a:srcRect/>
          <a:stretch>
            <a:fillRect/>
          </a:stretch>
        </p:blipFill>
        <p:spPr bwMode="auto">
          <a:xfrm>
            <a:off x="0" y="3962400"/>
            <a:ext cx="1543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5">
            <a:lum bright="-12000" contrast="18000"/>
          </a:blip>
          <a:srcRect l="3461" t="29697" r="23000" b="4071"/>
          <a:stretch>
            <a:fillRect/>
          </a:stretch>
        </p:blipFill>
        <p:spPr bwMode="auto">
          <a:xfrm>
            <a:off x="0" y="5561013"/>
            <a:ext cx="17907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6" cstate="email">
            <a:lum bright="-6000" contrast="12000"/>
          </a:blip>
          <a:srcRect/>
          <a:stretch>
            <a:fillRect/>
          </a:stretch>
        </p:blipFill>
        <p:spPr bwMode="auto">
          <a:xfrm>
            <a:off x="0" y="2743200"/>
            <a:ext cx="1676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049524" y="762000"/>
            <a:ext cx="37753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 err="1" smtClean="0">
                <a:latin typeface="Eurostile Extended" pitchFamily="2" charset="0"/>
              </a:rPr>
              <a:t>Alasan</a:t>
            </a:r>
            <a:r>
              <a:rPr lang="en-US" dirty="0" smtClean="0">
                <a:latin typeface="Eurostile Extended" pitchFamily="2" charset="0"/>
              </a:rPr>
              <a:t> </a:t>
            </a:r>
            <a:r>
              <a:rPr lang="en-US" dirty="0" err="1" smtClean="0">
                <a:latin typeface="Eurostile Extended" pitchFamily="2" charset="0"/>
              </a:rPr>
              <a:t>Bersekutu</a:t>
            </a:r>
            <a:endParaRPr lang="en-US" dirty="0">
              <a:latin typeface="Eurostile Extended" pitchFamily="2" charset="0"/>
            </a:endParaRPr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1447800" y="3044825"/>
            <a:ext cx="287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rgbClr val="000066"/>
                </a:solidFill>
                <a:latin typeface="Arial Narrow" pitchFamily="34" charset="0"/>
              </a:rPr>
              <a:t>Pengajaran</a:t>
            </a:r>
            <a:endParaRPr lang="en-US" sz="4800" dirty="0">
              <a:solidFill>
                <a:srgbClr val="000066"/>
              </a:solidFill>
              <a:latin typeface="Arial Narrow" pitchFamily="34" charset="0"/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1447800" y="4319588"/>
            <a:ext cx="35702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A50021"/>
                </a:solidFill>
                <a:latin typeface="Arial Narrow" pitchFamily="34" charset="0"/>
              </a:rPr>
              <a:t>Penyembahan</a:t>
            </a:r>
          </a:p>
        </p:txBody>
      </p:sp>
      <p:sp>
        <p:nvSpPr>
          <p:cNvPr id="14347" name="Rectangle 12"/>
          <p:cNvSpPr>
            <a:spLocks noChangeArrowheads="1"/>
          </p:cNvSpPr>
          <p:nvPr/>
        </p:nvSpPr>
        <p:spPr bwMode="auto">
          <a:xfrm>
            <a:off x="1447800" y="5595938"/>
            <a:ext cx="26558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CC6600"/>
                </a:solidFill>
                <a:latin typeface="Arial Narrow" pitchFamily="34" charset="0"/>
              </a:rPr>
              <a:t>Pelayanan</a:t>
            </a:r>
          </a:p>
        </p:txBody>
      </p:sp>
      <p:sp>
        <p:nvSpPr>
          <p:cNvPr id="14348" name="Rectangle 9"/>
          <p:cNvSpPr>
            <a:spLocks noChangeArrowheads="1"/>
          </p:cNvSpPr>
          <p:nvPr/>
        </p:nvSpPr>
        <p:spPr bwMode="auto">
          <a:xfrm>
            <a:off x="1447800" y="1763713"/>
            <a:ext cx="3486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6600"/>
                </a:solidFill>
                <a:latin typeface="Arial Narrow" pitchFamily="34" charset="0"/>
              </a:rPr>
              <a:t>Persaudaraan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5122863" y="5661025"/>
            <a:ext cx="4021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CC6600"/>
                </a:solidFill>
                <a:latin typeface="Arial" charset="0"/>
              </a:rPr>
              <a:t>yg memenuhi kebutuhan dan menjadi kesaksian 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1828800"/>
            <a:ext cx="7370763" cy="1066800"/>
            <a:chOff x="960" y="1152"/>
            <a:chExt cx="4643" cy="672"/>
          </a:xfrm>
        </p:grpSpPr>
        <p:sp>
          <p:nvSpPr>
            <p:cNvPr id="14358" name="Text Box 13"/>
            <p:cNvSpPr txBox="1">
              <a:spLocks noChangeArrowheads="1"/>
            </p:cNvSpPr>
            <p:nvPr/>
          </p:nvSpPr>
          <p:spPr bwMode="auto">
            <a:xfrm>
              <a:off x="3227" y="1152"/>
              <a:ext cx="234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 dirty="0">
                  <a:solidFill>
                    <a:srgbClr val="006600"/>
                  </a:solidFill>
                  <a:latin typeface="Arial" charset="0"/>
                </a:rPr>
                <a:t>yang </a:t>
              </a:r>
              <a:r>
                <a:rPr lang="en-US" i="1" dirty="0" err="1">
                  <a:solidFill>
                    <a:srgbClr val="006600"/>
                  </a:solidFill>
                  <a:latin typeface="Arial" charset="0"/>
                </a:rPr>
                <a:t>mendorong</a:t>
              </a:r>
              <a:r>
                <a:rPr lang="en-US" i="1" dirty="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US" i="1" dirty="0" err="1">
                  <a:solidFill>
                    <a:srgbClr val="006600"/>
                  </a:solidFill>
                  <a:latin typeface="Arial" charset="0"/>
                </a:rPr>
                <a:t>dan</a:t>
              </a:r>
              <a:r>
                <a:rPr lang="en-US" i="1" dirty="0">
                  <a:solidFill>
                    <a:srgbClr val="006600"/>
                  </a:solidFill>
                  <a:latin typeface="Arial" charset="0"/>
                </a:rPr>
                <a:t> </a:t>
              </a:r>
              <a:r>
                <a:rPr lang="en-US" i="1" dirty="0" err="1">
                  <a:solidFill>
                    <a:srgbClr val="006600"/>
                  </a:solidFill>
                  <a:latin typeface="Arial" charset="0"/>
                </a:rPr>
                <a:t>meneguhkan</a:t>
              </a:r>
              <a:r>
                <a:rPr lang="en-US" i="1" dirty="0">
                  <a:solidFill>
                    <a:srgbClr val="00660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>
              <a:off x="960" y="1824"/>
              <a:ext cx="4643" cy="0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006600"/>
                </a:solidFill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524000" y="3109913"/>
            <a:ext cx="7620000" cy="1081087"/>
            <a:chOff x="960" y="1959"/>
            <a:chExt cx="4800" cy="681"/>
          </a:xfrm>
        </p:grpSpPr>
        <p:sp>
          <p:nvSpPr>
            <p:cNvPr id="14356" name="Text Box 14"/>
            <p:cNvSpPr txBox="1">
              <a:spLocks noChangeArrowheads="1"/>
            </p:cNvSpPr>
            <p:nvPr/>
          </p:nvSpPr>
          <p:spPr bwMode="auto">
            <a:xfrm>
              <a:off x="3227" y="1959"/>
              <a:ext cx="253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000066"/>
                  </a:solidFill>
                  <a:latin typeface="Arial" charset="0"/>
                </a:rPr>
                <a:t>yang mengubahkan </a:t>
              </a:r>
            </a:p>
            <a:p>
              <a:r>
                <a:rPr lang="en-US" i="1">
                  <a:solidFill>
                    <a:srgbClr val="000066"/>
                  </a:solidFill>
                  <a:latin typeface="Arial" charset="0"/>
                </a:rPr>
                <a:t>dan menumbuhkan</a:t>
              </a:r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>
              <a:off x="960" y="2640"/>
              <a:ext cx="4643" cy="0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524000" y="4379913"/>
            <a:ext cx="7620000" cy="1030287"/>
            <a:chOff x="960" y="2759"/>
            <a:chExt cx="4800" cy="649"/>
          </a:xfrm>
        </p:grpSpPr>
        <p:sp>
          <p:nvSpPr>
            <p:cNvPr id="14354" name="Text Box 15"/>
            <p:cNvSpPr txBox="1">
              <a:spLocks noChangeArrowheads="1"/>
            </p:cNvSpPr>
            <p:nvPr/>
          </p:nvSpPr>
          <p:spPr bwMode="auto">
            <a:xfrm>
              <a:off x="3227" y="2759"/>
              <a:ext cx="25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A50021"/>
                  </a:solidFill>
                  <a:latin typeface="Arial" charset="0"/>
                </a:rPr>
                <a:t>yang mengarahkan hati pada kemuliaan Tuhan</a:t>
              </a:r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>
              <a:off x="960" y="3408"/>
              <a:ext cx="4643" cy="0"/>
            </a:xfrm>
            <a:prstGeom prst="line">
              <a:avLst/>
            </a:prstGeom>
            <a:noFill/>
            <a:ln w="57150">
              <a:solidFill>
                <a:srgbClr val="FF7C80"/>
              </a:solidFill>
              <a:prstDash val="sysDot"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353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16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>
              <a:latin typeface="Eurostile Extended" pitchFamily="2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88925" y="1295400"/>
            <a:ext cx="8626475" cy="5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bertekun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pengajaran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rasul-rasul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dalam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persekutuan</a:t>
            </a:r>
            <a:r>
              <a:rPr lang="en-US" sz="2300" dirty="0">
                <a:latin typeface="Arial" charset="0"/>
              </a:rPr>
              <a:t>. </a:t>
            </a:r>
            <a:r>
              <a:rPr lang="en-US" sz="2300" b="0" dirty="0">
                <a:latin typeface="Arial" charset="0"/>
              </a:rPr>
              <a:t>Dan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selalu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berkumpul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untuk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memecahkan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roti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berdoa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b="0" dirty="0" err="1">
                <a:latin typeface="Arial" charset="0"/>
              </a:rPr>
              <a:t>Maka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ketakutanlah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sedang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rasul-rasul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itu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mengadakan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banyak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mujizat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tanda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telah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menjadi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percaya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tetap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bersatu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segala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kepunyaan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mereka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adalah</a:t>
            </a:r>
            <a:r>
              <a:rPr lang="en-US" sz="2300" u="sng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kepunyaan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bersama</a:t>
            </a:r>
            <a:r>
              <a:rPr lang="en-US" sz="230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selalu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ada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menjual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harta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miliknya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lalu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membagi-bagikannya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kepada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sesuai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keperluan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masing-masing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bertekun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dengan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sehati</a:t>
            </a:r>
            <a:r>
              <a:rPr lang="en-US" sz="23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berkumpul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tiap-tiap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Bait Allah.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memecahkan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roti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di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rumah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masing-masing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secara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bergilir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makan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bersama-sama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dengan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gembira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dan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dengan</a:t>
            </a:r>
            <a:r>
              <a:rPr lang="en-US" sz="2300" u="sng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tulus</a:t>
            </a:r>
            <a:r>
              <a:rPr lang="en-US" sz="2300" u="sng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006600"/>
                </a:solidFill>
                <a:latin typeface="Arial" charset="0"/>
              </a:rPr>
              <a:t>hati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sambil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memuji</a:t>
            </a:r>
            <a:r>
              <a:rPr lang="en-US" sz="2300" b="0" dirty="0">
                <a:latin typeface="Arial" charset="0"/>
              </a:rPr>
              <a:t> Allah. Dan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disukai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tiap-tiap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Tuhan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menambah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jumlah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diselamatkan</a:t>
            </a:r>
            <a:r>
              <a:rPr lang="en-US" sz="2300" b="0" dirty="0">
                <a:latin typeface="Arial" charset="0"/>
              </a:rPr>
              <a:t>. </a:t>
            </a:r>
            <a:endParaRPr lang="en-US" sz="2300" b="0" dirty="0" smtClean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300" dirty="0" smtClean="0">
                <a:solidFill>
                  <a:srgbClr val="A50021"/>
                </a:solidFill>
                <a:latin typeface="Eurostile Extended" pitchFamily="2" charset="0"/>
              </a:rPr>
              <a:t>KISAH PARA RASUL 2:42-47</a:t>
            </a:r>
            <a:endParaRPr lang="en-US" sz="2300" dirty="0">
              <a:solidFill>
                <a:srgbClr val="A50021"/>
              </a:solidFill>
              <a:latin typeface="Eurostile Extended" pitchFamily="2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2400" y="721217"/>
            <a:ext cx="5041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Teladan</a:t>
            </a:r>
            <a:r>
              <a:rPr lang="en-US" b="0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Jemaat</a:t>
            </a:r>
            <a:r>
              <a:rPr lang="en-US" b="0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Mula-mula</a:t>
            </a:r>
            <a:endParaRPr lang="en-US" b="0" dirty="0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40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4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" y="990600"/>
            <a:ext cx="12192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1557338" y="1077913"/>
            <a:ext cx="3486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3300"/>
                </a:solidFill>
                <a:latin typeface="Arial Narrow" pitchFamily="34" charset="0"/>
              </a:rPr>
              <a:t>Persaudaraan</a:t>
            </a:r>
          </a:p>
        </p:txBody>
      </p:sp>
      <p:sp>
        <p:nvSpPr>
          <p:cNvPr id="16389" name="Text Box 15"/>
          <p:cNvSpPr txBox="1">
            <a:spLocks noChangeArrowheads="1"/>
          </p:cNvSpPr>
          <p:nvPr/>
        </p:nvSpPr>
        <p:spPr bwMode="auto">
          <a:xfrm>
            <a:off x="5562600" y="11430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3300"/>
                </a:solidFill>
                <a:latin typeface="Arial" charset="0"/>
              </a:rPr>
              <a:t>yang mendorong dan meneguhkan </a:t>
            </a:r>
          </a:p>
        </p:txBody>
      </p:sp>
      <p:sp>
        <p:nvSpPr>
          <p:cNvPr id="16390" name="Line 16"/>
          <p:cNvSpPr>
            <a:spLocks noChangeShapeType="1"/>
          </p:cNvSpPr>
          <p:nvPr/>
        </p:nvSpPr>
        <p:spPr bwMode="auto">
          <a:xfrm>
            <a:off x="1524000" y="2209800"/>
            <a:ext cx="7370763" cy="0"/>
          </a:xfrm>
          <a:prstGeom prst="line">
            <a:avLst/>
          </a:prstGeom>
          <a:noFill/>
          <a:ln w="57150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15" name="Text Box 23"/>
          <p:cNvSpPr txBox="1">
            <a:spLocks noChangeArrowheads="1"/>
          </p:cNvSpPr>
          <p:nvPr/>
        </p:nvSpPr>
        <p:spPr bwMode="auto">
          <a:xfrm>
            <a:off x="685800" y="2286000"/>
            <a:ext cx="7772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sz="3000" b="0" dirty="0">
                <a:latin typeface="+mn-lt"/>
              </a:rPr>
              <a:t>Dan </a:t>
            </a:r>
            <a:r>
              <a:rPr lang="en-US" sz="3000" b="0" dirty="0" err="1">
                <a:latin typeface="+mn-lt"/>
              </a:rPr>
              <a:t>marilah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kita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saling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memperhatikan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supaya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kita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saling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mendorong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dalam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kasih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dan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dalam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pekerjaan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baik</a:t>
            </a:r>
            <a:r>
              <a:rPr lang="en-US" sz="3000" b="0" dirty="0">
                <a:latin typeface="+mn-lt"/>
              </a:rPr>
              <a:t>. </a:t>
            </a:r>
            <a:r>
              <a:rPr lang="en-US" sz="3000" b="0" dirty="0" err="1">
                <a:latin typeface="+mn-lt"/>
              </a:rPr>
              <a:t>Janganlah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kita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menjauhkan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diri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dari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pertemuan-pertemuan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ibadah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kita</a:t>
            </a:r>
            <a:r>
              <a:rPr lang="en-US" sz="3000" b="0" dirty="0">
                <a:latin typeface="+mn-lt"/>
              </a:rPr>
              <a:t>, </a:t>
            </a:r>
            <a:r>
              <a:rPr lang="en-US" sz="3000" b="0" dirty="0" err="1">
                <a:latin typeface="+mn-lt"/>
              </a:rPr>
              <a:t>seperti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dibiasakan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oleh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beberapa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orang</a:t>
            </a:r>
            <a:r>
              <a:rPr lang="en-US" sz="3000" b="0" dirty="0">
                <a:latin typeface="+mn-lt"/>
              </a:rPr>
              <a:t>, </a:t>
            </a:r>
            <a:r>
              <a:rPr lang="en-US" sz="3000" b="0" dirty="0" err="1">
                <a:latin typeface="+mn-lt"/>
              </a:rPr>
              <a:t>tetapi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marilah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kita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saling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menasihati</a:t>
            </a:r>
            <a:r>
              <a:rPr lang="en-US" sz="3000" b="0" dirty="0">
                <a:latin typeface="+mn-lt"/>
              </a:rPr>
              <a:t>, </a:t>
            </a:r>
            <a:r>
              <a:rPr lang="en-US" sz="3000" b="0" dirty="0" err="1">
                <a:latin typeface="+mn-lt"/>
              </a:rPr>
              <a:t>dan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semakin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giat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melakukannya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menjelang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hari</a:t>
            </a:r>
            <a:r>
              <a:rPr lang="en-US" sz="3000" b="0" dirty="0">
                <a:latin typeface="+mn-lt"/>
              </a:rPr>
              <a:t> </a:t>
            </a:r>
            <a:r>
              <a:rPr lang="en-US" sz="3000" b="0" dirty="0" err="1">
                <a:latin typeface="+mn-lt"/>
              </a:rPr>
              <a:t>Tuhan</a:t>
            </a:r>
            <a:r>
              <a:rPr lang="en-US" sz="3000" b="0" dirty="0">
                <a:latin typeface="+mn-lt"/>
              </a:rPr>
              <a:t> yang </a:t>
            </a:r>
            <a:r>
              <a:rPr lang="en-US" sz="3000" b="0" dirty="0" err="1">
                <a:latin typeface="+mn-lt"/>
              </a:rPr>
              <a:t>mendekat</a:t>
            </a:r>
            <a:r>
              <a:rPr lang="en-US" sz="3000" b="0" dirty="0">
                <a:latin typeface="+mn-lt"/>
              </a:rPr>
              <a:t>.</a:t>
            </a:r>
          </a:p>
        </p:txBody>
      </p:sp>
      <p:sp>
        <p:nvSpPr>
          <p:cNvPr id="16392" name="Rectangle 25"/>
          <p:cNvSpPr>
            <a:spLocks noChangeArrowheads="1"/>
          </p:cNvSpPr>
          <p:nvPr/>
        </p:nvSpPr>
        <p:spPr bwMode="auto">
          <a:xfrm>
            <a:off x="2373313" y="6130925"/>
            <a:ext cx="439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Eurostile Extended" pitchFamily="2" charset="0"/>
              </a:rPr>
              <a:t>IBRANI10:24-25 </a:t>
            </a:r>
          </a:p>
        </p:txBody>
      </p:sp>
      <p:pic>
        <p:nvPicPr>
          <p:cNvPr id="19490" name="Picture 3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62600" y="982663"/>
            <a:ext cx="3048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12" name="Picture 6" descr="logo outline putih-0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5939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3">
            <a:lum bright="-12000" contrast="6000"/>
          </a:blip>
          <a:srcRect/>
          <a:stretch>
            <a:fillRect/>
          </a:stretch>
        </p:blipFill>
        <p:spPr bwMode="auto">
          <a:xfrm>
            <a:off x="5267325" y="762000"/>
            <a:ext cx="3876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365125" y="967800"/>
            <a:ext cx="46640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400" b="0" dirty="0" err="1">
                <a:latin typeface="Arial" charset="0"/>
              </a:rPr>
              <a:t>Salah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satu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dari</a:t>
            </a:r>
            <a:r>
              <a:rPr lang="en-US" sz="3400" b="0" dirty="0">
                <a:latin typeface="Arial" charset="0"/>
              </a:rPr>
              <a:t> </a:t>
            </a:r>
            <a:endParaRPr lang="en-US" sz="3400" b="0" dirty="0" smtClean="0">
              <a:latin typeface="Arial" charset="0"/>
            </a:endParaRPr>
          </a:p>
          <a:p>
            <a:r>
              <a:rPr lang="en-US" sz="3400" dirty="0" smtClean="0">
                <a:latin typeface="Arial" charset="0"/>
              </a:rPr>
              <a:t>“</a:t>
            </a:r>
            <a:r>
              <a:rPr lang="en-US" sz="3400" dirty="0">
                <a:latin typeface="Arial" charset="0"/>
              </a:rPr>
              <a:t>10 </a:t>
            </a:r>
            <a:r>
              <a:rPr lang="en-US" sz="3400" dirty="0" err="1">
                <a:latin typeface="Arial" charset="0"/>
              </a:rPr>
              <a:t>hal</a:t>
            </a:r>
            <a:r>
              <a:rPr lang="en-US" sz="3400" dirty="0">
                <a:latin typeface="Arial" charset="0"/>
              </a:rPr>
              <a:t> </a:t>
            </a:r>
            <a:r>
              <a:rPr lang="en-US" sz="3400" dirty="0" err="1">
                <a:latin typeface="Arial" charset="0"/>
              </a:rPr>
              <a:t>bodoh</a:t>
            </a:r>
            <a:r>
              <a:rPr lang="en-US" sz="3400" dirty="0">
                <a:latin typeface="Arial" charset="0"/>
              </a:rPr>
              <a:t> yang </a:t>
            </a:r>
            <a:r>
              <a:rPr lang="en-US" sz="3400" dirty="0" err="1">
                <a:latin typeface="Arial" charset="0"/>
              </a:rPr>
              <a:t>dilakukan</a:t>
            </a:r>
            <a:r>
              <a:rPr lang="en-US" sz="3400" dirty="0">
                <a:latin typeface="Arial" charset="0"/>
              </a:rPr>
              <a:t> </a:t>
            </a:r>
            <a:r>
              <a:rPr lang="en-US" sz="3400" dirty="0" err="1">
                <a:latin typeface="Arial" charset="0"/>
              </a:rPr>
              <a:t>oleh</a:t>
            </a:r>
            <a:r>
              <a:rPr lang="en-US" sz="3400" dirty="0">
                <a:latin typeface="Arial" charset="0"/>
              </a:rPr>
              <a:t> </a:t>
            </a:r>
            <a:r>
              <a:rPr lang="en-US" sz="3400" dirty="0" err="1">
                <a:latin typeface="Arial" charset="0"/>
              </a:rPr>
              <a:t>orang</a:t>
            </a:r>
            <a:r>
              <a:rPr lang="en-US" sz="3400" dirty="0">
                <a:latin typeface="Arial" charset="0"/>
              </a:rPr>
              <a:t> Kristen” </a:t>
            </a:r>
            <a:endParaRPr lang="en-US" sz="3400" dirty="0" smtClean="0">
              <a:latin typeface="Arial" charset="0"/>
            </a:endParaRPr>
          </a:p>
          <a:p>
            <a:r>
              <a:rPr lang="en-US" sz="3400" b="0" dirty="0" smtClean="0">
                <a:latin typeface="Arial" charset="0"/>
              </a:rPr>
              <a:t>yang </a:t>
            </a:r>
            <a:r>
              <a:rPr lang="en-US" sz="3400" b="0" dirty="0" err="1">
                <a:latin typeface="Arial" charset="0"/>
              </a:rPr>
              <a:t>menghambat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pertumbuhan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rohani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mereka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adalah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menjadi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anak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Tuhan</a:t>
            </a:r>
            <a:r>
              <a:rPr lang="en-US" sz="3400" b="0" dirty="0">
                <a:latin typeface="Arial" charset="0"/>
              </a:rPr>
              <a:t> </a:t>
            </a:r>
            <a:r>
              <a:rPr lang="en-US" sz="3400" b="0" dirty="0" err="1">
                <a:latin typeface="Arial" charset="0"/>
              </a:rPr>
              <a:t>gaya</a:t>
            </a:r>
            <a:r>
              <a:rPr lang="en-US" sz="3400" b="0" dirty="0">
                <a:latin typeface="Arial" charset="0"/>
              </a:rPr>
              <a:t> “Lone Ranger</a:t>
            </a:r>
            <a:r>
              <a:rPr lang="en-US" sz="3400" b="0" dirty="0" smtClean="0">
                <a:latin typeface="Arial" charset="0"/>
              </a:rPr>
              <a:t>”.</a:t>
            </a:r>
            <a:endParaRPr lang="en-US" sz="3400" b="0" dirty="0">
              <a:latin typeface="Arial" charset="0"/>
            </a:endParaRPr>
          </a:p>
          <a:p>
            <a:endParaRPr lang="en-US" sz="1200" b="0" dirty="0">
              <a:latin typeface="Arial" charset="0"/>
            </a:endParaRPr>
          </a:p>
          <a:p>
            <a:r>
              <a:rPr lang="en-US" sz="3400" dirty="0">
                <a:solidFill>
                  <a:srgbClr val="800000"/>
                </a:solidFill>
                <a:latin typeface="Eurostile Extended" pitchFamily="2" charset="0"/>
              </a:rPr>
              <a:t>TIM ALLEN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6" name="Picture 6" descr="logo outline putih-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5484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>
              <a:latin typeface="Eurostile Extended" pitchFamily="2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1295400"/>
            <a:ext cx="85344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bertekun</a:t>
            </a:r>
            <a:r>
              <a:rPr lang="en-US" sz="2300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dalam</a:t>
            </a:r>
            <a:r>
              <a:rPr lang="en-US" sz="2300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pengajaran</a:t>
            </a:r>
            <a:r>
              <a:rPr lang="en-US" sz="2300" u="sng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rasul-rasul</a:t>
            </a:r>
            <a:r>
              <a:rPr lang="en-US" sz="23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persekutuan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selalu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berkumpul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untuk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memecahkan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roti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berdoa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b="0" dirty="0" err="1">
                <a:latin typeface="Arial" charset="0"/>
              </a:rPr>
              <a:t>Maka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ketakutanlah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sedang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rasul-rasul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itu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mengadakan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banyak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mujizat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tanda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telah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menjadi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percaya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tetap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bersatu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segala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kepunyaan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adalah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kepunyaan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bersama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selalu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ada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menjual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harta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miliknya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lalu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membagi-bagikannya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kepada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sesuai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keperluan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masing-masing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bertekun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sehati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berkumpul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tiap-tiap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Bait Allah.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memecahkan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roti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rumah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masing-masing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secara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bergilir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makan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bersama-sama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gembira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tulus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hati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sambil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memuji</a:t>
            </a:r>
            <a:r>
              <a:rPr lang="en-US" sz="2300" b="0" dirty="0">
                <a:latin typeface="Arial" charset="0"/>
              </a:rPr>
              <a:t> Allah. Dan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disukai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tiap-tiap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Tuhan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menambah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jumlah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diselamatkan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dirty="0" smtClean="0">
                <a:solidFill>
                  <a:srgbClr val="A50021"/>
                </a:solidFill>
                <a:latin typeface="Eurostile Extended" pitchFamily="2" charset="0"/>
              </a:rPr>
              <a:t>KISAH PARA RASUL 2:42-47</a:t>
            </a:r>
            <a:endParaRPr lang="en-US" sz="2300" dirty="0">
              <a:solidFill>
                <a:srgbClr val="A50021"/>
              </a:solidFill>
              <a:latin typeface="Eurostile Extended" pitchFamily="2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2400" y="721217"/>
            <a:ext cx="5041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Teladan</a:t>
            </a:r>
            <a:r>
              <a:rPr lang="en-US" b="0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Jemaat</a:t>
            </a:r>
            <a:r>
              <a:rPr lang="en-US" b="0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Mula-mula</a:t>
            </a:r>
            <a:endParaRPr lang="en-US" b="0" dirty="0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1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9"/>
          <p:cNvSpPr txBox="1">
            <a:spLocks noChangeArrowheads="1"/>
          </p:cNvSpPr>
          <p:nvPr/>
        </p:nvSpPr>
        <p:spPr bwMode="auto">
          <a:xfrm>
            <a:off x="304800" y="2266414"/>
            <a:ext cx="8610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400" b="0" dirty="0">
                <a:latin typeface="Arial" charset="0"/>
              </a:rPr>
              <a:t>Dan </a:t>
            </a:r>
            <a:r>
              <a:rPr lang="en-US" sz="2400" b="0" dirty="0" err="1">
                <a:latin typeface="Arial" charset="0"/>
              </a:rPr>
              <a:t>Ialah</a:t>
            </a:r>
            <a:r>
              <a:rPr lang="en-US" sz="2400" b="0" dirty="0">
                <a:latin typeface="Arial" charset="0"/>
              </a:rPr>
              <a:t> yang </a:t>
            </a:r>
            <a:r>
              <a:rPr lang="en-US" sz="2400" b="0" dirty="0" err="1">
                <a:latin typeface="Arial" charset="0"/>
              </a:rPr>
              <a:t>memberikan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baik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rasul-rasul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maupun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nabi-nabi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baik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pemberita-pemberita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Injil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maupun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gembala-gembala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pengajar-pengajar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untuk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memperlengkapi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orang-orang</a:t>
            </a:r>
            <a:r>
              <a:rPr lang="en-US" sz="2400" b="0" dirty="0">
                <a:latin typeface="Arial" charset="0"/>
              </a:rPr>
              <a:t> kudus </a:t>
            </a:r>
            <a:r>
              <a:rPr lang="en-US" sz="2400" b="0" dirty="0" err="1">
                <a:latin typeface="Arial" charset="0"/>
              </a:rPr>
              <a:t>bagi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pekerjaan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pelayanan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bagi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pembangunan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tubuh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Kristus</a:t>
            </a:r>
            <a:r>
              <a:rPr lang="en-US" sz="2400" b="0" dirty="0">
                <a:latin typeface="Arial" charset="0"/>
              </a:rPr>
              <a:t>, … </a:t>
            </a:r>
            <a:r>
              <a:rPr lang="en-US" sz="2400" b="0" dirty="0" err="1">
                <a:latin typeface="Arial" charset="0"/>
              </a:rPr>
              <a:t>kita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bertumbuh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dalam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segala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hal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ke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arah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Dia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Kristus</a:t>
            </a:r>
            <a:r>
              <a:rPr lang="en-US" sz="2400" b="0" dirty="0">
                <a:latin typeface="Arial" charset="0"/>
              </a:rPr>
              <a:t>, yang </a:t>
            </a:r>
            <a:r>
              <a:rPr lang="en-US" sz="2400" b="0" dirty="0" err="1">
                <a:latin typeface="Arial" charset="0"/>
              </a:rPr>
              <a:t>adalah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Kepala</a:t>
            </a:r>
            <a:r>
              <a:rPr lang="en-US" sz="2400" b="0" dirty="0">
                <a:latin typeface="Arial" charset="0"/>
              </a:rPr>
              <a:t>. Dari </a:t>
            </a:r>
            <a:r>
              <a:rPr lang="en-US" sz="2400" b="0" dirty="0" err="1">
                <a:latin typeface="Arial" charset="0"/>
              </a:rPr>
              <a:t>pada-Nyalah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seluruh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tubuh</a:t>
            </a:r>
            <a:r>
              <a:rPr lang="en-US" sz="2400" b="0" dirty="0">
                <a:latin typeface="Arial" charset="0"/>
              </a:rPr>
              <a:t>, --yang </a:t>
            </a:r>
            <a:r>
              <a:rPr lang="en-US" sz="2400" b="0" dirty="0" err="1">
                <a:latin typeface="Arial" charset="0"/>
              </a:rPr>
              <a:t>rapih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tersusun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diikat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menjadi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satu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oleh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pelayanan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semua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bagiannya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sesuai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dengan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kadar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pekerjaan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tiap-tiap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anggota</a:t>
            </a:r>
            <a:r>
              <a:rPr lang="en-US" sz="2400" b="0" dirty="0">
                <a:latin typeface="Arial" charset="0"/>
              </a:rPr>
              <a:t>--</a:t>
            </a:r>
            <a:r>
              <a:rPr lang="en-US" sz="2400" b="0" dirty="0" err="1">
                <a:latin typeface="Arial" charset="0"/>
              </a:rPr>
              <a:t>menerima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pertumbuhannya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membangun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dirinya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dalam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kasih</a:t>
            </a:r>
            <a:r>
              <a:rPr lang="en-US" sz="2400" b="0" dirty="0">
                <a:latin typeface="Arial" charset="0"/>
              </a:rPr>
              <a:t>. </a:t>
            </a:r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2378075" y="6130925"/>
            <a:ext cx="439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Eurostile Extended" pitchFamily="2" charset="0"/>
              </a:rPr>
              <a:t>EFESUS 4:11-16</a:t>
            </a:r>
          </a:p>
        </p:txBody>
      </p:sp>
      <p:pic>
        <p:nvPicPr>
          <p:cNvPr id="19461" name="Picture 11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0" y="1022350"/>
            <a:ext cx="16764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12"/>
          <p:cNvSpPr>
            <a:spLocks noChangeArrowheads="1"/>
          </p:cNvSpPr>
          <p:nvPr/>
        </p:nvSpPr>
        <p:spPr bwMode="auto">
          <a:xfrm>
            <a:off x="1831975" y="1063625"/>
            <a:ext cx="2876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000066"/>
                </a:solidFill>
                <a:latin typeface="Arial Narrow" pitchFamily="34" charset="0"/>
              </a:rPr>
              <a:t>Pengajaran</a:t>
            </a:r>
          </a:p>
        </p:txBody>
      </p:sp>
      <p:sp>
        <p:nvSpPr>
          <p:cNvPr id="19463" name="Text Box 14"/>
          <p:cNvSpPr txBox="1">
            <a:spLocks noChangeArrowheads="1"/>
          </p:cNvSpPr>
          <p:nvPr/>
        </p:nvSpPr>
        <p:spPr bwMode="auto">
          <a:xfrm>
            <a:off x="5351463" y="1128713"/>
            <a:ext cx="3259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000066"/>
                </a:solidFill>
                <a:latin typeface="Arial" charset="0"/>
              </a:rPr>
              <a:t>yang mengubahkan dan menumbuhkan</a:t>
            </a:r>
          </a:p>
        </p:txBody>
      </p:sp>
      <p:sp>
        <p:nvSpPr>
          <p:cNvPr id="19464" name="Line 15"/>
          <p:cNvSpPr>
            <a:spLocks noChangeShapeType="1"/>
          </p:cNvSpPr>
          <p:nvPr/>
        </p:nvSpPr>
        <p:spPr bwMode="auto">
          <a:xfrm>
            <a:off x="1524000" y="2209800"/>
            <a:ext cx="7370763" cy="0"/>
          </a:xfrm>
          <a:prstGeom prst="lin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20496" name="Picture 16" descr="peps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143000"/>
            <a:ext cx="38862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12" name="Picture 6" descr="logo outline putih-0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69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5"/>
          <p:cNvSpPr>
            <a:spLocks noChangeArrowheads="1"/>
          </p:cNvSpPr>
          <p:nvPr/>
        </p:nvSpPr>
        <p:spPr bwMode="auto">
          <a:xfrm>
            <a:off x="1401763" y="1733550"/>
            <a:ext cx="6400800" cy="3886200"/>
          </a:xfrm>
          <a:prstGeom prst="ellipse">
            <a:avLst/>
          </a:prstGeom>
          <a:noFill/>
          <a:ln w="76200">
            <a:solidFill>
              <a:srgbClr val="FF5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641725" y="1066800"/>
            <a:ext cx="4098925" cy="1790700"/>
            <a:chOff x="2294" y="840"/>
            <a:chExt cx="2582" cy="1128"/>
          </a:xfrm>
        </p:grpSpPr>
        <p:sp>
          <p:nvSpPr>
            <p:cNvPr id="20502" name="Oval 7"/>
            <p:cNvSpPr>
              <a:spLocks noChangeArrowheads="1"/>
            </p:cNvSpPr>
            <p:nvPr/>
          </p:nvSpPr>
          <p:spPr bwMode="auto">
            <a:xfrm>
              <a:off x="2294" y="840"/>
              <a:ext cx="1210" cy="112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3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5" y="912"/>
              <a:ext cx="100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4" name="Text Box 9"/>
            <p:cNvSpPr txBox="1">
              <a:spLocks noChangeArrowheads="1"/>
            </p:cNvSpPr>
            <p:nvPr/>
          </p:nvSpPr>
          <p:spPr bwMode="auto">
            <a:xfrm>
              <a:off x="3512" y="956"/>
              <a:ext cx="13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PEMBIMBING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95513" y="4495800"/>
            <a:ext cx="3367087" cy="1790700"/>
            <a:chOff x="1383" y="3000"/>
            <a:chExt cx="2121" cy="1128"/>
          </a:xfrm>
        </p:grpSpPr>
        <p:sp>
          <p:nvSpPr>
            <p:cNvPr id="20499" name="Oval 11"/>
            <p:cNvSpPr>
              <a:spLocks noChangeArrowheads="1"/>
            </p:cNvSpPr>
            <p:nvPr/>
          </p:nvSpPr>
          <p:spPr bwMode="auto">
            <a:xfrm>
              <a:off x="2294" y="3000"/>
              <a:ext cx="1210" cy="112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0500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95" y="3072"/>
              <a:ext cx="1008" cy="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01" name="Text Box 13"/>
            <p:cNvSpPr txBox="1">
              <a:spLocks noChangeArrowheads="1"/>
            </p:cNvSpPr>
            <p:nvPr/>
          </p:nvSpPr>
          <p:spPr bwMode="auto">
            <a:xfrm>
              <a:off x="1383" y="3787"/>
              <a:ext cx="12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BIMBINGAN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-60325" y="2071688"/>
            <a:ext cx="8670925" cy="3630613"/>
            <a:chOff x="-38" y="1473"/>
            <a:chExt cx="5462" cy="2287"/>
          </a:xfrm>
        </p:grpSpPr>
        <p:grpSp>
          <p:nvGrpSpPr>
            <p:cNvPr id="20491" name="Group 15"/>
            <p:cNvGrpSpPr>
              <a:grpSpLocks/>
            </p:cNvGrpSpPr>
            <p:nvPr/>
          </p:nvGrpSpPr>
          <p:grpSpPr bwMode="auto">
            <a:xfrm>
              <a:off x="3802" y="1920"/>
              <a:ext cx="1622" cy="1840"/>
              <a:chOff x="3802" y="1920"/>
              <a:chExt cx="1622" cy="1840"/>
            </a:xfrm>
          </p:grpSpPr>
          <p:sp>
            <p:nvSpPr>
              <p:cNvPr id="20496" name="Oval 16"/>
              <p:cNvSpPr>
                <a:spLocks noChangeArrowheads="1"/>
              </p:cNvSpPr>
              <p:nvPr/>
            </p:nvSpPr>
            <p:spPr bwMode="auto">
              <a:xfrm>
                <a:off x="4214" y="1920"/>
                <a:ext cx="1210" cy="112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497" name="Picture 1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320" y="1968"/>
                <a:ext cx="1008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8" name="Text Box 18"/>
              <p:cNvSpPr txBox="1">
                <a:spLocks noChangeArrowheads="1"/>
              </p:cNvSpPr>
              <p:nvPr/>
            </p:nvSpPr>
            <p:spPr bwMode="auto">
              <a:xfrm>
                <a:off x="3802" y="3242"/>
                <a:ext cx="162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>
                    <a:latin typeface="Arial" charset="0"/>
                  </a:rPr>
                  <a:t>REKAN</a:t>
                </a:r>
              </a:p>
              <a:p>
                <a:pPr algn="r"/>
                <a:r>
                  <a:rPr lang="en-US">
                    <a:latin typeface="Arial" charset="0"/>
                  </a:rPr>
                  <a:t>PERTUMBUHAN</a:t>
                </a:r>
              </a:p>
            </p:txBody>
          </p:sp>
        </p:grpSp>
        <p:grpSp>
          <p:nvGrpSpPr>
            <p:cNvPr id="20492" name="Group 19"/>
            <p:cNvGrpSpPr>
              <a:grpSpLocks/>
            </p:cNvGrpSpPr>
            <p:nvPr/>
          </p:nvGrpSpPr>
          <p:grpSpPr bwMode="auto">
            <a:xfrm>
              <a:off x="-38" y="1473"/>
              <a:ext cx="1622" cy="1575"/>
              <a:chOff x="-38" y="1473"/>
              <a:chExt cx="1622" cy="1575"/>
            </a:xfrm>
          </p:grpSpPr>
          <p:sp>
            <p:nvSpPr>
              <p:cNvPr id="20493" name="Oval 20"/>
              <p:cNvSpPr>
                <a:spLocks noChangeArrowheads="1"/>
              </p:cNvSpPr>
              <p:nvPr/>
            </p:nvSpPr>
            <p:spPr bwMode="auto">
              <a:xfrm>
                <a:off x="374" y="1920"/>
                <a:ext cx="1210" cy="1128"/>
              </a:xfrm>
              <a:prstGeom prst="ellipse">
                <a:avLst/>
              </a:prstGeom>
              <a:solidFill>
                <a:srgbClr val="FF5050"/>
              </a:solidFill>
              <a:ln w="9525">
                <a:solidFill>
                  <a:srgbClr val="FF66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494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80" y="1968"/>
                <a:ext cx="1008" cy="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5" name="Text Box 22"/>
              <p:cNvSpPr txBox="1">
                <a:spLocks noChangeArrowheads="1"/>
              </p:cNvSpPr>
              <p:nvPr/>
            </p:nvSpPr>
            <p:spPr bwMode="auto">
              <a:xfrm>
                <a:off x="-38" y="1473"/>
                <a:ext cx="162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Arial" charset="0"/>
                  </a:rPr>
                  <a:t>REKAN</a:t>
                </a:r>
              </a:p>
              <a:p>
                <a:r>
                  <a:rPr lang="en-US">
                    <a:latin typeface="Arial" charset="0"/>
                  </a:rPr>
                  <a:t>PERTUMBUHAN</a:t>
                </a:r>
              </a:p>
            </p:txBody>
          </p:sp>
        </p:grpSp>
      </p:grpSp>
      <p:sp>
        <p:nvSpPr>
          <p:cNvPr id="20487" name="Text Box 24"/>
          <p:cNvSpPr txBox="1">
            <a:spLocks noChangeArrowheads="1"/>
          </p:cNvSpPr>
          <p:nvPr/>
        </p:nvSpPr>
        <p:spPr bwMode="auto">
          <a:xfrm>
            <a:off x="3113088" y="2940050"/>
            <a:ext cx="3059112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0">
                <a:latin typeface="Arial Narrow" pitchFamily="34" charset="0"/>
              </a:rPr>
              <a:t>pertumbuhan yang </a:t>
            </a:r>
          </a:p>
          <a:p>
            <a:pPr algn="ctr">
              <a:lnSpc>
                <a:spcPct val="90000"/>
              </a:lnSpc>
            </a:pPr>
            <a:r>
              <a:rPr lang="en-US" sz="3200" b="0">
                <a:latin typeface="Arial Narrow" pitchFamily="34" charset="0"/>
              </a:rPr>
              <a:t>berkembang </a:t>
            </a:r>
          </a:p>
          <a:p>
            <a:pPr algn="ctr">
              <a:lnSpc>
                <a:spcPct val="90000"/>
              </a:lnSpc>
            </a:pPr>
            <a:r>
              <a:rPr lang="en-US" sz="3200" b="0">
                <a:latin typeface="Arial Narrow" pitchFamily="34" charset="0"/>
              </a:rPr>
              <a:t>dan sehat</a:t>
            </a: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sp>
        <p:nvSpPr>
          <p:cNvPr id="20490" name="TextBox 23"/>
          <p:cNvSpPr txBox="1">
            <a:spLocks noChangeArrowheads="1"/>
          </p:cNvSpPr>
          <p:nvPr/>
        </p:nvSpPr>
        <p:spPr bwMode="auto">
          <a:xfrm>
            <a:off x="0" y="6477000"/>
            <a:ext cx="472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chemeClr val="bg2"/>
                </a:solidFill>
                <a:latin typeface="Arial Narrow" pitchFamily="34" charset="0"/>
              </a:rPr>
              <a:t>Sumber</a:t>
            </a:r>
            <a:r>
              <a:rPr lang="en-US" sz="1600" b="0" dirty="0">
                <a:solidFill>
                  <a:schemeClr val="bg2"/>
                </a:solidFill>
                <a:latin typeface="Arial Narrow" pitchFamily="34" charset="0"/>
              </a:rPr>
              <a:t>: </a:t>
            </a:r>
            <a:r>
              <a:rPr lang="en-US" sz="1600" b="0" i="1" dirty="0" smtClean="0">
                <a:solidFill>
                  <a:schemeClr val="bg2"/>
                </a:solidFill>
                <a:latin typeface="Arial Narrow" pitchFamily="34" charset="0"/>
              </a:rPr>
              <a:t>Connecting </a:t>
            </a:r>
            <a:r>
              <a:rPr lang="en-US" sz="1600" b="0" dirty="0" smtClean="0">
                <a:solidFill>
                  <a:schemeClr val="bg2"/>
                </a:solidFill>
                <a:latin typeface="Arial Narrow" pitchFamily="34" charset="0"/>
              </a:rPr>
              <a:t>(Paul D. Stanley &amp; J. Robert Clinton)</a:t>
            </a:r>
            <a:endParaRPr lang="en-US" sz="1600" b="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8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/>
          <p:cNvPicPr>
            <a:picLocks noChangeAspect="1" noChangeArrowheads="1"/>
          </p:cNvPicPr>
          <p:nvPr/>
        </p:nvPicPr>
        <p:blipFill>
          <a:blip r:embed="rId3" cstate="email">
            <a:lum contrast="6000"/>
          </a:blip>
          <a:srcRect/>
          <a:stretch>
            <a:fillRect/>
          </a:stretch>
        </p:blipFill>
        <p:spPr bwMode="auto">
          <a:xfrm>
            <a:off x="0" y="971550"/>
            <a:ext cx="1504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EE002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114300" y="2546350"/>
            <a:ext cx="8915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800" b="0" dirty="0" err="1">
                <a:latin typeface="Arial" charset="0"/>
              </a:rPr>
              <a:t>Berilah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kepada</a:t>
            </a:r>
            <a:r>
              <a:rPr lang="en-US" sz="3800" b="0" dirty="0">
                <a:latin typeface="Arial" charset="0"/>
              </a:rPr>
              <a:t> TUHAN </a:t>
            </a:r>
            <a:r>
              <a:rPr lang="en-US" sz="3800" b="0" dirty="0" err="1">
                <a:latin typeface="Arial" charset="0"/>
              </a:rPr>
              <a:t>kemuliaan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nama-Nya</a:t>
            </a:r>
            <a:r>
              <a:rPr lang="en-US" sz="3800" b="0" dirty="0">
                <a:latin typeface="Arial" charset="0"/>
              </a:rPr>
              <a:t>, </a:t>
            </a:r>
            <a:r>
              <a:rPr lang="en-US" sz="3800" b="0" dirty="0" err="1">
                <a:latin typeface="Arial" charset="0"/>
              </a:rPr>
              <a:t>bawalah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persembahan</a:t>
            </a:r>
            <a:r>
              <a:rPr lang="en-US" sz="3800" b="0" dirty="0">
                <a:latin typeface="Arial" charset="0"/>
              </a:rPr>
              <a:t> </a:t>
            </a:r>
            <a:endParaRPr lang="en-US" sz="3800" b="0" dirty="0" smtClean="0">
              <a:latin typeface="Arial" charset="0"/>
            </a:endParaRPr>
          </a:p>
          <a:p>
            <a:pPr algn="ctr"/>
            <a:r>
              <a:rPr lang="en-US" sz="3800" b="0" dirty="0" err="1" smtClean="0">
                <a:latin typeface="Arial" charset="0"/>
              </a:rPr>
              <a:t>dan</a:t>
            </a:r>
            <a:r>
              <a:rPr lang="en-US" sz="3800" b="0" dirty="0" smtClean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masuklah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menghadap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Dia</a:t>
            </a:r>
            <a:r>
              <a:rPr lang="en-US" sz="3800" b="0" dirty="0">
                <a:latin typeface="Arial" charset="0"/>
              </a:rPr>
              <a:t>! </a:t>
            </a:r>
            <a:endParaRPr lang="en-US" sz="3800" b="0" dirty="0" smtClean="0">
              <a:latin typeface="Arial" charset="0"/>
            </a:endParaRPr>
          </a:p>
          <a:p>
            <a:pPr algn="ctr"/>
            <a:r>
              <a:rPr lang="en-US" sz="3800" b="0" dirty="0" err="1" smtClean="0">
                <a:latin typeface="Arial" charset="0"/>
              </a:rPr>
              <a:t>Sujudlah</a:t>
            </a:r>
            <a:r>
              <a:rPr lang="en-US" sz="3800" b="0" dirty="0" smtClean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menyembah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kepada</a:t>
            </a:r>
            <a:r>
              <a:rPr lang="en-US" sz="3800" b="0" dirty="0">
                <a:latin typeface="Arial" charset="0"/>
              </a:rPr>
              <a:t> TUHAN </a:t>
            </a:r>
            <a:r>
              <a:rPr lang="en-US" sz="3800" b="0" dirty="0" err="1">
                <a:latin typeface="Arial" charset="0"/>
              </a:rPr>
              <a:t>dengan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berhiaskan</a:t>
            </a:r>
            <a:r>
              <a:rPr lang="en-US" sz="3800" b="0" dirty="0">
                <a:latin typeface="Arial" charset="0"/>
              </a:rPr>
              <a:t> </a:t>
            </a:r>
            <a:r>
              <a:rPr lang="en-US" sz="3800" b="0" dirty="0" err="1">
                <a:latin typeface="Arial" charset="0"/>
              </a:rPr>
              <a:t>kekudusan</a:t>
            </a:r>
            <a:r>
              <a:rPr lang="en-US" sz="3800" b="0" dirty="0">
                <a:latin typeface="Arial" charset="0"/>
              </a:rPr>
              <a:t>.</a:t>
            </a:r>
          </a:p>
        </p:txBody>
      </p:sp>
      <p:sp>
        <p:nvSpPr>
          <p:cNvPr id="22533" name="Rectangle 10"/>
          <p:cNvSpPr>
            <a:spLocks noChangeArrowheads="1"/>
          </p:cNvSpPr>
          <p:nvPr/>
        </p:nvSpPr>
        <p:spPr bwMode="auto">
          <a:xfrm>
            <a:off x="2028825" y="6130925"/>
            <a:ext cx="508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Eurostile Extended" pitchFamily="2" charset="0"/>
              </a:rPr>
              <a:t>1 TAWARIKH 16:29</a:t>
            </a: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1600200" y="1119188"/>
            <a:ext cx="35702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A50021"/>
                </a:solidFill>
                <a:latin typeface="Arial Narrow" pitchFamily="34" charset="0"/>
              </a:rPr>
              <a:t>Penyembahan</a:t>
            </a:r>
          </a:p>
        </p:txBody>
      </p:sp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5540375" y="1179513"/>
            <a:ext cx="3603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A50021"/>
                </a:solidFill>
                <a:latin typeface="Arial" charset="0"/>
              </a:rPr>
              <a:t>yang mengarahkan hati pada kemuliaan Tuhan</a:t>
            </a:r>
          </a:p>
        </p:txBody>
      </p:sp>
      <p:sp>
        <p:nvSpPr>
          <p:cNvPr id="22536" name="Line 15"/>
          <p:cNvSpPr>
            <a:spLocks noChangeShapeType="1"/>
          </p:cNvSpPr>
          <p:nvPr/>
        </p:nvSpPr>
        <p:spPr bwMode="auto">
          <a:xfrm>
            <a:off x="1524000" y="2209800"/>
            <a:ext cx="7370763" cy="0"/>
          </a:xfrm>
          <a:prstGeom prst="line">
            <a:avLst/>
          </a:prstGeom>
          <a:noFill/>
          <a:ln w="57150">
            <a:solidFill>
              <a:srgbClr val="A50021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562600" y="1219200"/>
            <a:ext cx="3581400" cy="762000"/>
            <a:chOff x="3504" y="768"/>
            <a:chExt cx="2256" cy="480"/>
          </a:xfrm>
        </p:grpSpPr>
        <p:pic>
          <p:nvPicPr>
            <p:cNvPr id="22540" name="Picture 18" descr="telkom"/>
            <p:cNvPicPr>
              <a:picLocks noChangeAspect="1" noChangeArrowheads="1"/>
            </p:cNvPicPr>
            <p:nvPr/>
          </p:nvPicPr>
          <p:blipFill>
            <a:blip r:embed="rId4">
              <a:lum bright="12000" contrast="12000"/>
            </a:blip>
            <a:srcRect r="51918"/>
            <a:stretch>
              <a:fillRect/>
            </a:stretch>
          </p:blipFill>
          <p:spPr bwMode="auto">
            <a:xfrm>
              <a:off x="3504" y="768"/>
              <a:ext cx="225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19" descr="telkom"/>
            <p:cNvPicPr>
              <a:picLocks noChangeAspect="1" noChangeArrowheads="1"/>
            </p:cNvPicPr>
            <p:nvPr/>
          </p:nvPicPr>
          <p:blipFill>
            <a:blip r:embed="rId4">
              <a:lum bright="12000" contrast="12000"/>
            </a:blip>
            <a:srcRect l="83632"/>
            <a:stretch>
              <a:fillRect/>
            </a:stretch>
          </p:blipFill>
          <p:spPr bwMode="auto">
            <a:xfrm>
              <a:off x="4992" y="768"/>
              <a:ext cx="76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8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14" name="Picture 6" descr="logo outline putih-0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25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1289" y="2586038"/>
            <a:ext cx="3313113" cy="1676400"/>
            <a:chOff x="2441" y="1773"/>
            <a:chExt cx="2087" cy="1056"/>
          </a:xfrm>
        </p:grpSpPr>
        <p:sp>
          <p:nvSpPr>
            <p:cNvPr id="3087" name="AutoShape 7"/>
            <p:cNvSpPr>
              <a:spLocks noChangeArrowheads="1"/>
            </p:cNvSpPr>
            <p:nvPr/>
          </p:nvSpPr>
          <p:spPr bwMode="auto">
            <a:xfrm rot="5400000" flipV="1">
              <a:off x="2873" y="1341"/>
              <a:ext cx="1056" cy="1919"/>
            </a:xfrm>
            <a:prstGeom prst="downArrow">
              <a:avLst>
                <a:gd name="adj1" fmla="val 70074"/>
                <a:gd name="adj2" fmla="val 40913"/>
              </a:avLst>
            </a:prstGeom>
            <a:solidFill>
              <a:srgbClr val="FF7C8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vert="eaVert" wrap="none" anchor="ctr"/>
            <a:lstStyle/>
            <a:p>
              <a:pPr algn="r">
                <a:defRPr/>
              </a:pPr>
              <a:endParaRPr lang="id-ID" b="1">
                <a:latin typeface="Arial" charset="0"/>
              </a:endParaRPr>
            </a:p>
          </p:txBody>
        </p:sp>
        <p:sp>
          <p:nvSpPr>
            <p:cNvPr id="14361" name="Rectangle 8"/>
            <p:cNvSpPr>
              <a:spLocks noChangeArrowheads="1"/>
            </p:cNvSpPr>
            <p:nvPr/>
          </p:nvSpPr>
          <p:spPr bwMode="auto">
            <a:xfrm>
              <a:off x="3216" y="2159"/>
              <a:ext cx="13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BERSEKUTU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125662" y="2590800"/>
            <a:ext cx="3067050" cy="1676400"/>
            <a:chOff x="1387" y="1776"/>
            <a:chExt cx="1932" cy="1056"/>
          </a:xfrm>
        </p:grpSpPr>
        <p:sp>
          <p:nvSpPr>
            <p:cNvPr id="3085" name="AutoShape 10"/>
            <p:cNvSpPr>
              <a:spLocks noChangeArrowheads="1"/>
            </p:cNvSpPr>
            <p:nvPr/>
          </p:nvSpPr>
          <p:spPr bwMode="auto">
            <a:xfrm rot="-5400000" flipH="1" flipV="1">
              <a:off x="1832" y="1344"/>
              <a:ext cx="1056" cy="1919"/>
            </a:xfrm>
            <a:prstGeom prst="downArrow">
              <a:avLst>
                <a:gd name="adj1" fmla="val 70074"/>
                <a:gd name="adj2" fmla="val 40913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id-ID" b="1">
                <a:latin typeface="Arial" charset="0"/>
              </a:endParaRPr>
            </a:p>
          </p:txBody>
        </p:sp>
        <p:sp>
          <p:nvSpPr>
            <p:cNvPr id="14357" name="Rectangle 11"/>
            <p:cNvSpPr>
              <a:spLocks noChangeArrowheads="1"/>
            </p:cNvSpPr>
            <p:nvPr/>
          </p:nvSpPr>
          <p:spPr bwMode="auto">
            <a:xfrm>
              <a:off x="1387" y="2159"/>
              <a:ext cx="11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BERSAKSI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749675" y="3430588"/>
            <a:ext cx="1676400" cy="3046412"/>
            <a:chOff x="2362" y="2305"/>
            <a:chExt cx="1056" cy="1919"/>
          </a:xfrm>
        </p:grpSpPr>
        <p:sp>
          <p:nvSpPr>
            <p:cNvPr id="3083" name="AutoShape 13"/>
            <p:cNvSpPr>
              <a:spLocks noChangeArrowheads="1"/>
            </p:cNvSpPr>
            <p:nvPr/>
          </p:nvSpPr>
          <p:spPr bwMode="auto">
            <a:xfrm>
              <a:off x="2362" y="2305"/>
              <a:ext cx="1056" cy="1919"/>
            </a:xfrm>
            <a:prstGeom prst="downArrow">
              <a:avLst>
                <a:gd name="adj1" fmla="val 70074"/>
                <a:gd name="adj2" fmla="val 40913"/>
              </a:avLst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>
                <a:defRPr/>
              </a:pPr>
              <a:endParaRPr lang="id-ID" b="1">
                <a:latin typeface="Arial" charset="0"/>
              </a:endParaRPr>
            </a:p>
          </p:txBody>
        </p:sp>
        <p:sp>
          <p:nvSpPr>
            <p:cNvPr id="14353" name="Rectangle 14"/>
            <p:cNvSpPr>
              <a:spLocks noChangeArrowheads="1"/>
            </p:cNvSpPr>
            <p:nvPr/>
          </p:nvSpPr>
          <p:spPr bwMode="auto">
            <a:xfrm>
              <a:off x="2464" y="3167"/>
              <a:ext cx="8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FIRMAN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746500" y="1066800"/>
            <a:ext cx="1676400" cy="3046413"/>
            <a:chOff x="2360" y="816"/>
            <a:chExt cx="1056" cy="1919"/>
          </a:xfrm>
        </p:grpSpPr>
        <p:sp>
          <p:nvSpPr>
            <p:cNvPr id="3081" name="AutoShape 16"/>
            <p:cNvSpPr>
              <a:spLocks noChangeArrowheads="1"/>
            </p:cNvSpPr>
            <p:nvPr/>
          </p:nvSpPr>
          <p:spPr bwMode="auto">
            <a:xfrm flipV="1">
              <a:off x="2360" y="816"/>
              <a:ext cx="1056" cy="1919"/>
            </a:xfrm>
            <a:prstGeom prst="downArrow">
              <a:avLst>
                <a:gd name="adj1" fmla="val 70074"/>
                <a:gd name="adj2" fmla="val 40913"/>
              </a:avLst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ot="10800000" wrap="none" anchor="ctr"/>
            <a:lstStyle/>
            <a:p>
              <a:pPr algn="ctr">
                <a:defRPr/>
              </a:pPr>
              <a:endParaRPr lang="id-ID" b="1">
                <a:latin typeface="Arial" charset="0"/>
              </a:endParaRPr>
            </a:p>
          </p:txBody>
        </p:sp>
        <p:sp>
          <p:nvSpPr>
            <p:cNvPr id="14349" name="Rectangle 17"/>
            <p:cNvSpPr>
              <a:spLocks noChangeArrowheads="1"/>
            </p:cNvSpPr>
            <p:nvPr/>
          </p:nvSpPr>
          <p:spPr bwMode="auto">
            <a:xfrm>
              <a:off x="2623" y="1343"/>
              <a:ext cx="5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Arial" charset="0"/>
                </a:rPr>
                <a:t>DOA</a:t>
              </a:r>
            </a:p>
          </p:txBody>
        </p:sp>
      </p:grpSp>
      <p:sp>
        <p:nvSpPr>
          <p:cNvPr id="45074" name="Oval 18"/>
          <p:cNvSpPr>
            <a:spLocks noChangeArrowheads="1"/>
          </p:cNvSpPr>
          <p:nvPr/>
        </p:nvSpPr>
        <p:spPr bwMode="auto">
          <a:xfrm>
            <a:off x="3681413" y="2562225"/>
            <a:ext cx="1781175" cy="1781175"/>
          </a:xfrm>
          <a:prstGeom prst="ellipse">
            <a:avLst/>
          </a:prstGeom>
          <a:solidFill>
            <a:srgbClr val="33CC33"/>
          </a:solid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WAKTU</a:t>
            </a:r>
          </a:p>
          <a:p>
            <a:pPr algn="ctr"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TEDUH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0" y="288925"/>
            <a:ext cx="9144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chemeClr val="bg1"/>
                </a:solidFill>
                <a:latin typeface="Eurostile Extended" pitchFamily="2" charset="0"/>
              </a:rPr>
              <a:t>DISIPLIN </a:t>
            </a:r>
            <a:r>
              <a:rPr lang="en-US" sz="3000">
                <a:solidFill>
                  <a:schemeClr val="bg1"/>
                </a:solidFill>
                <a:latin typeface="Eurostile Extended" pitchFamily="2" charset="0"/>
              </a:rPr>
              <a:t>BERAKAR DALAM KRISTUS</a:t>
            </a:r>
          </a:p>
        </p:txBody>
      </p:sp>
    </p:spTree>
    <p:extLst>
      <p:ext uri="{BB962C8B-B14F-4D97-AF65-F5344CB8AC3E}">
        <p14:creationId xmlns:p14="http://schemas.microsoft.com/office/powerpoint/2010/main" val="318976299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63"/>
          <p:cNvGrpSpPr>
            <a:grpSpLocks/>
          </p:cNvGrpSpPr>
          <p:nvPr/>
        </p:nvGrpSpPr>
        <p:grpSpPr bwMode="auto">
          <a:xfrm>
            <a:off x="685800" y="1484313"/>
            <a:ext cx="5224463" cy="4764087"/>
            <a:chOff x="453" y="1239"/>
            <a:chExt cx="2691" cy="2454"/>
          </a:xfrm>
        </p:grpSpPr>
        <p:sp>
          <p:nvSpPr>
            <p:cNvPr id="23557" name="Freeform 40"/>
            <p:cNvSpPr>
              <a:spLocks/>
            </p:cNvSpPr>
            <p:nvPr/>
          </p:nvSpPr>
          <p:spPr bwMode="auto">
            <a:xfrm>
              <a:off x="1250" y="1348"/>
              <a:ext cx="911" cy="704"/>
            </a:xfrm>
            <a:custGeom>
              <a:avLst/>
              <a:gdLst>
                <a:gd name="T0" fmla="*/ 77 w 911"/>
                <a:gd name="T1" fmla="*/ 325 h 704"/>
                <a:gd name="T2" fmla="*/ 77 w 911"/>
                <a:gd name="T3" fmla="*/ 304 h 704"/>
                <a:gd name="T4" fmla="*/ 79 w 911"/>
                <a:gd name="T5" fmla="*/ 277 h 704"/>
                <a:gd name="T6" fmla="*/ 79 w 911"/>
                <a:gd name="T7" fmla="*/ 243 h 704"/>
                <a:gd name="T8" fmla="*/ 85 w 911"/>
                <a:gd name="T9" fmla="*/ 209 h 704"/>
                <a:gd name="T10" fmla="*/ 85 w 911"/>
                <a:gd name="T11" fmla="*/ 187 h 704"/>
                <a:gd name="T12" fmla="*/ 85 w 911"/>
                <a:gd name="T13" fmla="*/ 156 h 704"/>
                <a:gd name="T14" fmla="*/ 85 w 911"/>
                <a:gd name="T15" fmla="*/ 119 h 704"/>
                <a:gd name="T16" fmla="*/ 82 w 911"/>
                <a:gd name="T17" fmla="*/ 84 h 704"/>
                <a:gd name="T18" fmla="*/ 79 w 911"/>
                <a:gd name="T19" fmla="*/ 52 h 704"/>
                <a:gd name="T20" fmla="*/ 77 w 911"/>
                <a:gd name="T21" fmla="*/ 31 h 704"/>
                <a:gd name="T22" fmla="*/ 74 w 911"/>
                <a:gd name="T23" fmla="*/ 5 h 704"/>
                <a:gd name="T24" fmla="*/ 95 w 911"/>
                <a:gd name="T25" fmla="*/ 0 h 704"/>
                <a:gd name="T26" fmla="*/ 127 w 911"/>
                <a:gd name="T27" fmla="*/ 10 h 704"/>
                <a:gd name="T28" fmla="*/ 167 w 911"/>
                <a:gd name="T29" fmla="*/ 31 h 704"/>
                <a:gd name="T30" fmla="*/ 204 w 911"/>
                <a:gd name="T31" fmla="*/ 55 h 704"/>
                <a:gd name="T32" fmla="*/ 230 w 911"/>
                <a:gd name="T33" fmla="*/ 76 h 704"/>
                <a:gd name="T34" fmla="*/ 254 w 911"/>
                <a:gd name="T35" fmla="*/ 71 h 704"/>
                <a:gd name="T36" fmla="*/ 265 w 911"/>
                <a:gd name="T37" fmla="*/ 45 h 704"/>
                <a:gd name="T38" fmla="*/ 273 w 911"/>
                <a:gd name="T39" fmla="*/ 21 h 704"/>
                <a:gd name="T40" fmla="*/ 286 w 911"/>
                <a:gd name="T41" fmla="*/ 21 h 704"/>
                <a:gd name="T42" fmla="*/ 312 w 911"/>
                <a:gd name="T43" fmla="*/ 31 h 704"/>
                <a:gd name="T44" fmla="*/ 336 w 911"/>
                <a:gd name="T45" fmla="*/ 39 h 704"/>
                <a:gd name="T46" fmla="*/ 355 w 911"/>
                <a:gd name="T47" fmla="*/ 45 h 704"/>
                <a:gd name="T48" fmla="*/ 379 w 911"/>
                <a:gd name="T49" fmla="*/ 52 h 704"/>
                <a:gd name="T50" fmla="*/ 400 w 911"/>
                <a:gd name="T51" fmla="*/ 60 h 704"/>
                <a:gd name="T52" fmla="*/ 426 w 911"/>
                <a:gd name="T53" fmla="*/ 71 h 704"/>
                <a:gd name="T54" fmla="*/ 453 w 911"/>
                <a:gd name="T55" fmla="*/ 82 h 704"/>
                <a:gd name="T56" fmla="*/ 479 w 911"/>
                <a:gd name="T57" fmla="*/ 92 h 704"/>
                <a:gd name="T58" fmla="*/ 506 w 911"/>
                <a:gd name="T59" fmla="*/ 103 h 704"/>
                <a:gd name="T60" fmla="*/ 535 w 911"/>
                <a:gd name="T61" fmla="*/ 113 h 704"/>
                <a:gd name="T62" fmla="*/ 561 w 911"/>
                <a:gd name="T63" fmla="*/ 127 h 704"/>
                <a:gd name="T64" fmla="*/ 588 w 911"/>
                <a:gd name="T65" fmla="*/ 140 h 704"/>
                <a:gd name="T66" fmla="*/ 612 w 911"/>
                <a:gd name="T67" fmla="*/ 150 h 704"/>
                <a:gd name="T68" fmla="*/ 636 w 911"/>
                <a:gd name="T69" fmla="*/ 164 h 704"/>
                <a:gd name="T70" fmla="*/ 657 w 911"/>
                <a:gd name="T71" fmla="*/ 174 h 704"/>
                <a:gd name="T72" fmla="*/ 681 w 911"/>
                <a:gd name="T73" fmla="*/ 187 h 704"/>
                <a:gd name="T74" fmla="*/ 715 w 911"/>
                <a:gd name="T75" fmla="*/ 214 h 704"/>
                <a:gd name="T76" fmla="*/ 747 w 911"/>
                <a:gd name="T77" fmla="*/ 246 h 704"/>
                <a:gd name="T78" fmla="*/ 760 w 911"/>
                <a:gd name="T79" fmla="*/ 267 h 704"/>
                <a:gd name="T80" fmla="*/ 776 w 911"/>
                <a:gd name="T81" fmla="*/ 291 h 704"/>
                <a:gd name="T82" fmla="*/ 789 w 911"/>
                <a:gd name="T83" fmla="*/ 315 h 704"/>
                <a:gd name="T84" fmla="*/ 802 w 911"/>
                <a:gd name="T85" fmla="*/ 341 h 704"/>
                <a:gd name="T86" fmla="*/ 816 w 911"/>
                <a:gd name="T87" fmla="*/ 367 h 704"/>
                <a:gd name="T88" fmla="*/ 826 w 911"/>
                <a:gd name="T89" fmla="*/ 397 h 704"/>
                <a:gd name="T90" fmla="*/ 837 w 911"/>
                <a:gd name="T91" fmla="*/ 423 h 704"/>
                <a:gd name="T92" fmla="*/ 850 w 911"/>
                <a:gd name="T93" fmla="*/ 452 h 704"/>
                <a:gd name="T94" fmla="*/ 858 w 911"/>
                <a:gd name="T95" fmla="*/ 479 h 704"/>
                <a:gd name="T96" fmla="*/ 869 w 911"/>
                <a:gd name="T97" fmla="*/ 505 h 704"/>
                <a:gd name="T98" fmla="*/ 877 w 911"/>
                <a:gd name="T99" fmla="*/ 532 h 704"/>
                <a:gd name="T100" fmla="*/ 885 w 911"/>
                <a:gd name="T101" fmla="*/ 555 h 704"/>
                <a:gd name="T102" fmla="*/ 890 w 911"/>
                <a:gd name="T103" fmla="*/ 577 h 704"/>
                <a:gd name="T104" fmla="*/ 898 w 911"/>
                <a:gd name="T105" fmla="*/ 606 h 704"/>
                <a:gd name="T106" fmla="*/ 906 w 911"/>
                <a:gd name="T107" fmla="*/ 630 h 704"/>
                <a:gd name="T108" fmla="*/ 911 w 911"/>
                <a:gd name="T109" fmla="*/ 640 h 704"/>
                <a:gd name="T110" fmla="*/ 77 w 911"/>
                <a:gd name="T111" fmla="*/ 336 h 7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1"/>
                <a:gd name="T169" fmla="*/ 0 h 704"/>
                <a:gd name="T170" fmla="*/ 911 w 911"/>
                <a:gd name="T171" fmla="*/ 704 h 7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1" h="704">
                  <a:moveTo>
                    <a:pt x="77" y="336"/>
                  </a:moveTo>
                  <a:lnTo>
                    <a:pt x="77" y="333"/>
                  </a:lnTo>
                  <a:lnTo>
                    <a:pt x="77" y="325"/>
                  </a:lnTo>
                  <a:lnTo>
                    <a:pt x="77" y="317"/>
                  </a:lnTo>
                  <a:lnTo>
                    <a:pt x="77" y="312"/>
                  </a:lnTo>
                  <a:lnTo>
                    <a:pt x="77" y="304"/>
                  </a:lnTo>
                  <a:lnTo>
                    <a:pt x="77" y="296"/>
                  </a:lnTo>
                  <a:lnTo>
                    <a:pt x="77" y="288"/>
                  </a:lnTo>
                  <a:lnTo>
                    <a:pt x="79" y="277"/>
                  </a:lnTo>
                  <a:lnTo>
                    <a:pt x="79" y="267"/>
                  </a:lnTo>
                  <a:lnTo>
                    <a:pt x="79" y="256"/>
                  </a:lnTo>
                  <a:lnTo>
                    <a:pt x="79" y="243"/>
                  </a:lnTo>
                  <a:lnTo>
                    <a:pt x="82" y="232"/>
                  </a:lnTo>
                  <a:lnTo>
                    <a:pt x="82" y="219"/>
                  </a:lnTo>
                  <a:lnTo>
                    <a:pt x="85" y="209"/>
                  </a:lnTo>
                  <a:lnTo>
                    <a:pt x="85" y="201"/>
                  </a:lnTo>
                  <a:lnTo>
                    <a:pt x="85" y="195"/>
                  </a:lnTo>
                  <a:lnTo>
                    <a:pt x="85" y="187"/>
                  </a:lnTo>
                  <a:lnTo>
                    <a:pt x="85" y="182"/>
                  </a:lnTo>
                  <a:lnTo>
                    <a:pt x="85" y="169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85" y="132"/>
                  </a:lnTo>
                  <a:lnTo>
                    <a:pt x="85" y="119"/>
                  </a:lnTo>
                  <a:lnTo>
                    <a:pt x="85" y="108"/>
                  </a:lnTo>
                  <a:lnTo>
                    <a:pt x="85" y="95"/>
                  </a:lnTo>
                  <a:lnTo>
                    <a:pt x="82" y="84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79" y="52"/>
                  </a:lnTo>
                  <a:lnTo>
                    <a:pt x="77" y="47"/>
                  </a:lnTo>
                  <a:lnTo>
                    <a:pt x="77" y="37"/>
                  </a:lnTo>
                  <a:lnTo>
                    <a:pt x="77" y="31"/>
                  </a:lnTo>
                  <a:lnTo>
                    <a:pt x="71" y="21"/>
                  </a:lnTo>
                  <a:lnTo>
                    <a:pt x="71" y="10"/>
                  </a:lnTo>
                  <a:lnTo>
                    <a:pt x="74" y="5"/>
                  </a:lnTo>
                  <a:lnTo>
                    <a:pt x="79" y="2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27" y="10"/>
                  </a:lnTo>
                  <a:lnTo>
                    <a:pt x="140" y="15"/>
                  </a:lnTo>
                  <a:lnTo>
                    <a:pt x="153" y="21"/>
                  </a:lnTo>
                  <a:lnTo>
                    <a:pt x="167" y="31"/>
                  </a:lnTo>
                  <a:lnTo>
                    <a:pt x="180" y="37"/>
                  </a:lnTo>
                  <a:lnTo>
                    <a:pt x="193" y="47"/>
                  </a:lnTo>
                  <a:lnTo>
                    <a:pt x="204" y="55"/>
                  </a:lnTo>
                  <a:lnTo>
                    <a:pt x="214" y="66"/>
                  </a:lnTo>
                  <a:lnTo>
                    <a:pt x="222" y="71"/>
                  </a:lnTo>
                  <a:lnTo>
                    <a:pt x="230" y="76"/>
                  </a:lnTo>
                  <a:lnTo>
                    <a:pt x="236" y="76"/>
                  </a:lnTo>
                  <a:lnTo>
                    <a:pt x="244" y="76"/>
                  </a:lnTo>
                  <a:lnTo>
                    <a:pt x="254" y="71"/>
                  </a:lnTo>
                  <a:lnTo>
                    <a:pt x="262" y="60"/>
                  </a:lnTo>
                  <a:lnTo>
                    <a:pt x="262" y="52"/>
                  </a:lnTo>
                  <a:lnTo>
                    <a:pt x="265" y="45"/>
                  </a:lnTo>
                  <a:lnTo>
                    <a:pt x="267" y="37"/>
                  </a:lnTo>
                  <a:lnTo>
                    <a:pt x="270" y="31"/>
                  </a:lnTo>
                  <a:lnTo>
                    <a:pt x="273" y="21"/>
                  </a:lnTo>
                  <a:lnTo>
                    <a:pt x="273" y="18"/>
                  </a:lnTo>
                  <a:lnTo>
                    <a:pt x="275" y="18"/>
                  </a:lnTo>
                  <a:lnTo>
                    <a:pt x="286" y="21"/>
                  </a:lnTo>
                  <a:lnTo>
                    <a:pt x="291" y="23"/>
                  </a:lnTo>
                  <a:lnTo>
                    <a:pt x="302" y="26"/>
                  </a:lnTo>
                  <a:lnTo>
                    <a:pt x="312" y="31"/>
                  </a:lnTo>
                  <a:lnTo>
                    <a:pt x="323" y="34"/>
                  </a:lnTo>
                  <a:lnTo>
                    <a:pt x="328" y="37"/>
                  </a:lnTo>
                  <a:lnTo>
                    <a:pt x="336" y="39"/>
                  </a:lnTo>
                  <a:lnTo>
                    <a:pt x="342" y="39"/>
                  </a:lnTo>
                  <a:lnTo>
                    <a:pt x="349" y="42"/>
                  </a:lnTo>
                  <a:lnTo>
                    <a:pt x="355" y="45"/>
                  </a:lnTo>
                  <a:lnTo>
                    <a:pt x="363" y="47"/>
                  </a:lnTo>
                  <a:lnTo>
                    <a:pt x="371" y="50"/>
                  </a:lnTo>
                  <a:lnTo>
                    <a:pt x="379" y="52"/>
                  </a:lnTo>
                  <a:lnTo>
                    <a:pt x="387" y="55"/>
                  </a:lnTo>
                  <a:lnTo>
                    <a:pt x="394" y="58"/>
                  </a:lnTo>
                  <a:lnTo>
                    <a:pt x="400" y="60"/>
                  </a:lnTo>
                  <a:lnTo>
                    <a:pt x="410" y="66"/>
                  </a:lnTo>
                  <a:lnTo>
                    <a:pt x="418" y="68"/>
                  </a:lnTo>
                  <a:lnTo>
                    <a:pt x="426" y="71"/>
                  </a:lnTo>
                  <a:lnTo>
                    <a:pt x="437" y="76"/>
                  </a:lnTo>
                  <a:lnTo>
                    <a:pt x="445" y="79"/>
                  </a:lnTo>
                  <a:lnTo>
                    <a:pt x="453" y="82"/>
                  </a:lnTo>
                  <a:lnTo>
                    <a:pt x="461" y="87"/>
                  </a:lnTo>
                  <a:lnTo>
                    <a:pt x="471" y="90"/>
                  </a:lnTo>
                  <a:lnTo>
                    <a:pt x="479" y="92"/>
                  </a:lnTo>
                  <a:lnTo>
                    <a:pt x="487" y="95"/>
                  </a:lnTo>
                  <a:lnTo>
                    <a:pt x="498" y="100"/>
                  </a:lnTo>
                  <a:lnTo>
                    <a:pt x="506" y="103"/>
                  </a:lnTo>
                  <a:lnTo>
                    <a:pt x="516" y="108"/>
                  </a:lnTo>
                  <a:lnTo>
                    <a:pt x="524" y="111"/>
                  </a:lnTo>
                  <a:lnTo>
                    <a:pt x="535" y="113"/>
                  </a:lnTo>
                  <a:lnTo>
                    <a:pt x="543" y="119"/>
                  </a:lnTo>
                  <a:lnTo>
                    <a:pt x="553" y="124"/>
                  </a:lnTo>
                  <a:lnTo>
                    <a:pt x="561" y="127"/>
                  </a:lnTo>
                  <a:lnTo>
                    <a:pt x="569" y="132"/>
                  </a:lnTo>
                  <a:lnTo>
                    <a:pt x="577" y="135"/>
                  </a:lnTo>
                  <a:lnTo>
                    <a:pt x="588" y="140"/>
                  </a:lnTo>
                  <a:lnTo>
                    <a:pt x="596" y="142"/>
                  </a:lnTo>
                  <a:lnTo>
                    <a:pt x="604" y="148"/>
                  </a:lnTo>
                  <a:lnTo>
                    <a:pt x="612" y="150"/>
                  </a:lnTo>
                  <a:lnTo>
                    <a:pt x="620" y="156"/>
                  </a:lnTo>
                  <a:lnTo>
                    <a:pt x="628" y="158"/>
                  </a:lnTo>
                  <a:lnTo>
                    <a:pt x="636" y="164"/>
                  </a:lnTo>
                  <a:lnTo>
                    <a:pt x="643" y="166"/>
                  </a:lnTo>
                  <a:lnTo>
                    <a:pt x="651" y="172"/>
                  </a:lnTo>
                  <a:lnTo>
                    <a:pt x="657" y="174"/>
                  </a:lnTo>
                  <a:lnTo>
                    <a:pt x="665" y="180"/>
                  </a:lnTo>
                  <a:lnTo>
                    <a:pt x="673" y="182"/>
                  </a:lnTo>
                  <a:lnTo>
                    <a:pt x="681" y="187"/>
                  </a:lnTo>
                  <a:lnTo>
                    <a:pt x="694" y="195"/>
                  </a:lnTo>
                  <a:lnTo>
                    <a:pt x="704" y="206"/>
                  </a:lnTo>
                  <a:lnTo>
                    <a:pt x="715" y="214"/>
                  </a:lnTo>
                  <a:lnTo>
                    <a:pt x="726" y="222"/>
                  </a:lnTo>
                  <a:lnTo>
                    <a:pt x="736" y="232"/>
                  </a:lnTo>
                  <a:lnTo>
                    <a:pt x="747" y="246"/>
                  </a:lnTo>
                  <a:lnTo>
                    <a:pt x="749" y="254"/>
                  </a:lnTo>
                  <a:lnTo>
                    <a:pt x="755" y="259"/>
                  </a:lnTo>
                  <a:lnTo>
                    <a:pt x="760" y="267"/>
                  </a:lnTo>
                  <a:lnTo>
                    <a:pt x="765" y="275"/>
                  </a:lnTo>
                  <a:lnTo>
                    <a:pt x="768" y="283"/>
                  </a:lnTo>
                  <a:lnTo>
                    <a:pt x="776" y="291"/>
                  </a:lnTo>
                  <a:lnTo>
                    <a:pt x="779" y="299"/>
                  </a:lnTo>
                  <a:lnTo>
                    <a:pt x="784" y="307"/>
                  </a:lnTo>
                  <a:lnTo>
                    <a:pt x="789" y="315"/>
                  </a:lnTo>
                  <a:lnTo>
                    <a:pt x="794" y="322"/>
                  </a:lnTo>
                  <a:lnTo>
                    <a:pt x="797" y="333"/>
                  </a:lnTo>
                  <a:lnTo>
                    <a:pt x="802" y="341"/>
                  </a:lnTo>
                  <a:lnTo>
                    <a:pt x="805" y="349"/>
                  </a:lnTo>
                  <a:lnTo>
                    <a:pt x="810" y="360"/>
                  </a:lnTo>
                  <a:lnTo>
                    <a:pt x="816" y="367"/>
                  </a:lnTo>
                  <a:lnTo>
                    <a:pt x="818" y="378"/>
                  </a:lnTo>
                  <a:lnTo>
                    <a:pt x="824" y="386"/>
                  </a:lnTo>
                  <a:lnTo>
                    <a:pt x="826" y="397"/>
                  </a:lnTo>
                  <a:lnTo>
                    <a:pt x="832" y="405"/>
                  </a:lnTo>
                  <a:lnTo>
                    <a:pt x="834" y="415"/>
                  </a:lnTo>
                  <a:lnTo>
                    <a:pt x="837" y="423"/>
                  </a:lnTo>
                  <a:lnTo>
                    <a:pt x="842" y="434"/>
                  </a:lnTo>
                  <a:lnTo>
                    <a:pt x="845" y="442"/>
                  </a:lnTo>
                  <a:lnTo>
                    <a:pt x="850" y="452"/>
                  </a:lnTo>
                  <a:lnTo>
                    <a:pt x="853" y="460"/>
                  </a:lnTo>
                  <a:lnTo>
                    <a:pt x="855" y="471"/>
                  </a:lnTo>
                  <a:lnTo>
                    <a:pt x="858" y="479"/>
                  </a:lnTo>
                  <a:lnTo>
                    <a:pt x="861" y="489"/>
                  </a:lnTo>
                  <a:lnTo>
                    <a:pt x="863" y="497"/>
                  </a:lnTo>
                  <a:lnTo>
                    <a:pt x="869" y="505"/>
                  </a:lnTo>
                  <a:lnTo>
                    <a:pt x="871" y="513"/>
                  </a:lnTo>
                  <a:lnTo>
                    <a:pt x="874" y="524"/>
                  </a:lnTo>
                  <a:lnTo>
                    <a:pt x="877" y="532"/>
                  </a:lnTo>
                  <a:lnTo>
                    <a:pt x="879" y="537"/>
                  </a:lnTo>
                  <a:lnTo>
                    <a:pt x="879" y="545"/>
                  </a:lnTo>
                  <a:lnTo>
                    <a:pt x="885" y="555"/>
                  </a:lnTo>
                  <a:lnTo>
                    <a:pt x="885" y="561"/>
                  </a:lnTo>
                  <a:lnTo>
                    <a:pt x="887" y="569"/>
                  </a:lnTo>
                  <a:lnTo>
                    <a:pt x="890" y="577"/>
                  </a:lnTo>
                  <a:lnTo>
                    <a:pt x="892" y="582"/>
                  </a:lnTo>
                  <a:lnTo>
                    <a:pt x="895" y="595"/>
                  </a:lnTo>
                  <a:lnTo>
                    <a:pt x="898" y="606"/>
                  </a:lnTo>
                  <a:lnTo>
                    <a:pt x="900" y="616"/>
                  </a:lnTo>
                  <a:lnTo>
                    <a:pt x="906" y="624"/>
                  </a:lnTo>
                  <a:lnTo>
                    <a:pt x="906" y="630"/>
                  </a:lnTo>
                  <a:lnTo>
                    <a:pt x="908" y="635"/>
                  </a:lnTo>
                  <a:lnTo>
                    <a:pt x="908" y="638"/>
                  </a:lnTo>
                  <a:lnTo>
                    <a:pt x="911" y="640"/>
                  </a:lnTo>
                  <a:lnTo>
                    <a:pt x="0" y="704"/>
                  </a:lnTo>
                  <a:lnTo>
                    <a:pt x="77" y="336"/>
                  </a:lnTo>
                  <a:close/>
                </a:path>
              </a:pathLst>
            </a:custGeom>
            <a:solidFill>
              <a:srgbClr val="2985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8" name="Freeform 42"/>
            <p:cNvSpPr>
              <a:spLocks/>
            </p:cNvSpPr>
            <p:nvPr/>
          </p:nvSpPr>
          <p:spPr bwMode="auto">
            <a:xfrm>
              <a:off x="1740" y="3222"/>
              <a:ext cx="161" cy="143"/>
            </a:xfrm>
            <a:custGeom>
              <a:avLst/>
              <a:gdLst>
                <a:gd name="T0" fmla="*/ 122 w 161"/>
                <a:gd name="T1" fmla="*/ 3 h 143"/>
                <a:gd name="T2" fmla="*/ 119 w 161"/>
                <a:gd name="T3" fmla="*/ 3 h 143"/>
                <a:gd name="T4" fmla="*/ 116 w 161"/>
                <a:gd name="T5" fmla="*/ 3 h 143"/>
                <a:gd name="T6" fmla="*/ 108 w 161"/>
                <a:gd name="T7" fmla="*/ 0 h 143"/>
                <a:gd name="T8" fmla="*/ 103 w 161"/>
                <a:gd name="T9" fmla="*/ 0 h 143"/>
                <a:gd name="T10" fmla="*/ 95 w 161"/>
                <a:gd name="T11" fmla="*/ 0 h 143"/>
                <a:gd name="T12" fmla="*/ 85 w 161"/>
                <a:gd name="T13" fmla="*/ 0 h 143"/>
                <a:gd name="T14" fmla="*/ 74 w 161"/>
                <a:gd name="T15" fmla="*/ 0 h 143"/>
                <a:gd name="T16" fmla="*/ 66 w 161"/>
                <a:gd name="T17" fmla="*/ 3 h 143"/>
                <a:gd name="T18" fmla="*/ 53 w 161"/>
                <a:gd name="T19" fmla="*/ 3 h 143"/>
                <a:gd name="T20" fmla="*/ 45 w 161"/>
                <a:gd name="T21" fmla="*/ 8 h 143"/>
                <a:gd name="T22" fmla="*/ 34 w 161"/>
                <a:gd name="T23" fmla="*/ 10 h 143"/>
                <a:gd name="T24" fmla="*/ 26 w 161"/>
                <a:gd name="T25" fmla="*/ 16 h 143"/>
                <a:gd name="T26" fmla="*/ 18 w 161"/>
                <a:gd name="T27" fmla="*/ 24 h 143"/>
                <a:gd name="T28" fmla="*/ 13 w 161"/>
                <a:gd name="T29" fmla="*/ 32 h 143"/>
                <a:gd name="T30" fmla="*/ 8 w 161"/>
                <a:gd name="T31" fmla="*/ 37 h 143"/>
                <a:gd name="T32" fmla="*/ 8 w 161"/>
                <a:gd name="T33" fmla="*/ 42 h 143"/>
                <a:gd name="T34" fmla="*/ 8 w 161"/>
                <a:gd name="T35" fmla="*/ 50 h 143"/>
                <a:gd name="T36" fmla="*/ 8 w 161"/>
                <a:gd name="T37" fmla="*/ 55 h 143"/>
                <a:gd name="T38" fmla="*/ 5 w 161"/>
                <a:gd name="T39" fmla="*/ 69 h 143"/>
                <a:gd name="T40" fmla="*/ 5 w 161"/>
                <a:gd name="T41" fmla="*/ 79 h 143"/>
                <a:gd name="T42" fmla="*/ 2 w 161"/>
                <a:gd name="T43" fmla="*/ 90 h 143"/>
                <a:gd name="T44" fmla="*/ 2 w 161"/>
                <a:gd name="T45" fmla="*/ 98 h 143"/>
                <a:gd name="T46" fmla="*/ 2 w 161"/>
                <a:gd name="T47" fmla="*/ 106 h 143"/>
                <a:gd name="T48" fmla="*/ 0 w 161"/>
                <a:gd name="T49" fmla="*/ 114 h 143"/>
                <a:gd name="T50" fmla="*/ 0 w 161"/>
                <a:gd name="T51" fmla="*/ 119 h 143"/>
                <a:gd name="T52" fmla="*/ 2 w 161"/>
                <a:gd name="T53" fmla="*/ 127 h 143"/>
                <a:gd name="T54" fmla="*/ 8 w 161"/>
                <a:gd name="T55" fmla="*/ 132 h 143"/>
                <a:gd name="T56" fmla="*/ 16 w 161"/>
                <a:gd name="T57" fmla="*/ 138 h 143"/>
                <a:gd name="T58" fmla="*/ 24 w 161"/>
                <a:gd name="T59" fmla="*/ 140 h 143"/>
                <a:gd name="T60" fmla="*/ 32 w 161"/>
                <a:gd name="T61" fmla="*/ 143 h 143"/>
                <a:gd name="T62" fmla="*/ 42 w 161"/>
                <a:gd name="T63" fmla="*/ 143 h 143"/>
                <a:gd name="T64" fmla="*/ 55 w 161"/>
                <a:gd name="T65" fmla="*/ 143 h 143"/>
                <a:gd name="T66" fmla="*/ 66 w 161"/>
                <a:gd name="T67" fmla="*/ 143 h 143"/>
                <a:gd name="T68" fmla="*/ 79 w 161"/>
                <a:gd name="T69" fmla="*/ 143 h 143"/>
                <a:gd name="T70" fmla="*/ 87 w 161"/>
                <a:gd name="T71" fmla="*/ 140 h 143"/>
                <a:gd name="T72" fmla="*/ 101 w 161"/>
                <a:gd name="T73" fmla="*/ 140 h 143"/>
                <a:gd name="T74" fmla="*/ 108 w 161"/>
                <a:gd name="T75" fmla="*/ 138 h 143"/>
                <a:gd name="T76" fmla="*/ 119 w 161"/>
                <a:gd name="T77" fmla="*/ 135 h 143"/>
                <a:gd name="T78" fmla="*/ 127 w 161"/>
                <a:gd name="T79" fmla="*/ 132 h 143"/>
                <a:gd name="T80" fmla="*/ 135 w 161"/>
                <a:gd name="T81" fmla="*/ 130 h 143"/>
                <a:gd name="T82" fmla="*/ 146 w 161"/>
                <a:gd name="T83" fmla="*/ 122 h 143"/>
                <a:gd name="T84" fmla="*/ 153 w 161"/>
                <a:gd name="T85" fmla="*/ 111 h 143"/>
                <a:gd name="T86" fmla="*/ 156 w 161"/>
                <a:gd name="T87" fmla="*/ 106 h 143"/>
                <a:gd name="T88" fmla="*/ 159 w 161"/>
                <a:gd name="T89" fmla="*/ 98 h 143"/>
                <a:gd name="T90" fmla="*/ 161 w 161"/>
                <a:gd name="T91" fmla="*/ 93 h 143"/>
                <a:gd name="T92" fmla="*/ 161 w 161"/>
                <a:gd name="T93" fmla="*/ 87 h 143"/>
                <a:gd name="T94" fmla="*/ 161 w 161"/>
                <a:gd name="T95" fmla="*/ 77 h 143"/>
                <a:gd name="T96" fmla="*/ 159 w 161"/>
                <a:gd name="T97" fmla="*/ 69 h 143"/>
                <a:gd name="T98" fmla="*/ 156 w 161"/>
                <a:gd name="T99" fmla="*/ 63 h 143"/>
                <a:gd name="T100" fmla="*/ 156 w 161"/>
                <a:gd name="T101" fmla="*/ 55 h 143"/>
                <a:gd name="T102" fmla="*/ 151 w 161"/>
                <a:gd name="T103" fmla="*/ 48 h 143"/>
                <a:gd name="T104" fmla="*/ 148 w 161"/>
                <a:gd name="T105" fmla="*/ 40 h 143"/>
                <a:gd name="T106" fmla="*/ 146 w 161"/>
                <a:gd name="T107" fmla="*/ 32 h 143"/>
                <a:gd name="T108" fmla="*/ 143 w 161"/>
                <a:gd name="T109" fmla="*/ 29 h 143"/>
                <a:gd name="T110" fmla="*/ 135 w 161"/>
                <a:gd name="T111" fmla="*/ 16 h 143"/>
                <a:gd name="T112" fmla="*/ 127 w 161"/>
                <a:gd name="T113" fmla="*/ 8 h 143"/>
                <a:gd name="T114" fmla="*/ 124 w 161"/>
                <a:gd name="T115" fmla="*/ 5 h 143"/>
                <a:gd name="T116" fmla="*/ 122 w 161"/>
                <a:gd name="T117" fmla="*/ 3 h 143"/>
                <a:gd name="T118" fmla="*/ 122 w 161"/>
                <a:gd name="T119" fmla="*/ 3 h 1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1"/>
                <a:gd name="T181" fmla="*/ 0 h 143"/>
                <a:gd name="T182" fmla="*/ 161 w 161"/>
                <a:gd name="T183" fmla="*/ 143 h 1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1" h="143">
                  <a:moveTo>
                    <a:pt x="122" y="3"/>
                  </a:moveTo>
                  <a:lnTo>
                    <a:pt x="119" y="3"/>
                  </a:lnTo>
                  <a:lnTo>
                    <a:pt x="116" y="3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66" y="3"/>
                  </a:lnTo>
                  <a:lnTo>
                    <a:pt x="53" y="3"/>
                  </a:lnTo>
                  <a:lnTo>
                    <a:pt x="45" y="8"/>
                  </a:lnTo>
                  <a:lnTo>
                    <a:pt x="34" y="10"/>
                  </a:lnTo>
                  <a:lnTo>
                    <a:pt x="26" y="16"/>
                  </a:lnTo>
                  <a:lnTo>
                    <a:pt x="18" y="24"/>
                  </a:lnTo>
                  <a:lnTo>
                    <a:pt x="13" y="32"/>
                  </a:lnTo>
                  <a:lnTo>
                    <a:pt x="8" y="37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8" y="55"/>
                  </a:lnTo>
                  <a:lnTo>
                    <a:pt x="5" y="69"/>
                  </a:lnTo>
                  <a:lnTo>
                    <a:pt x="5" y="79"/>
                  </a:lnTo>
                  <a:lnTo>
                    <a:pt x="2" y="90"/>
                  </a:lnTo>
                  <a:lnTo>
                    <a:pt x="2" y="98"/>
                  </a:lnTo>
                  <a:lnTo>
                    <a:pt x="2" y="106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27"/>
                  </a:lnTo>
                  <a:lnTo>
                    <a:pt x="8" y="132"/>
                  </a:lnTo>
                  <a:lnTo>
                    <a:pt x="16" y="138"/>
                  </a:lnTo>
                  <a:lnTo>
                    <a:pt x="24" y="140"/>
                  </a:lnTo>
                  <a:lnTo>
                    <a:pt x="32" y="143"/>
                  </a:lnTo>
                  <a:lnTo>
                    <a:pt x="42" y="143"/>
                  </a:lnTo>
                  <a:lnTo>
                    <a:pt x="55" y="143"/>
                  </a:lnTo>
                  <a:lnTo>
                    <a:pt x="66" y="143"/>
                  </a:lnTo>
                  <a:lnTo>
                    <a:pt x="79" y="143"/>
                  </a:lnTo>
                  <a:lnTo>
                    <a:pt x="87" y="140"/>
                  </a:lnTo>
                  <a:lnTo>
                    <a:pt x="101" y="140"/>
                  </a:lnTo>
                  <a:lnTo>
                    <a:pt x="108" y="138"/>
                  </a:lnTo>
                  <a:lnTo>
                    <a:pt x="119" y="135"/>
                  </a:lnTo>
                  <a:lnTo>
                    <a:pt x="127" y="132"/>
                  </a:lnTo>
                  <a:lnTo>
                    <a:pt x="135" y="130"/>
                  </a:lnTo>
                  <a:lnTo>
                    <a:pt x="146" y="122"/>
                  </a:lnTo>
                  <a:lnTo>
                    <a:pt x="153" y="111"/>
                  </a:lnTo>
                  <a:lnTo>
                    <a:pt x="156" y="106"/>
                  </a:lnTo>
                  <a:lnTo>
                    <a:pt x="159" y="98"/>
                  </a:lnTo>
                  <a:lnTo>
                    <a:pt x="161" y="93"/>
                  </a:lnTo>
                  <a:lnTo>
                    <a:pt x="161" y="87"/>
                  </a:lnTo>
                  <a:lnTo>
                    <a:pt x="161" y="77"/>
                  </a:lnTo>
                  <a:lnTo>
                    <a:pt x="159" y="69"/>
                  </a:lnTo>
                  <a:lnTo>
                    <a:pt x="156" y="63"/>
                  </a:lnTo>
                  <a:lnTo>
                    <a:pt x="156" y="55"/>
                  </a:lnTo>
                  <a:lnTo>
                    <a:pt x="151" y="48"/>
                  </a:lnTo>
                  <a:lnTo>
                    <a:pt x="148" y="40"/>
                  </a:lnTo>
                  <a:lnTo>
                    <a:pt x="146" y="32"/>
                  </a:lnTo>
                  <a:lnTo>
                    <a:pt x="143" y="29"/>
                  </a:lnTo>
                  <a:lnTo>
                    <a:pt x="135" y="16"/>
                  </a:lnTo>
                  <a:lnTo>
                    <a:pt x="127" y="8"/>
                  </a:lnTo>
                  <a:lnTo>
                    <a:pt x="124" y="5"/>
                  </a:lnTo>
                  <a:lnTo>
                    <a:pt x="122" y="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Freeform 43"/>
            <p:cNvSpPr>
              <a:spLocks/>
            </p:cNvSpPr>
            <p:nvPr/>
          </p:nvSpPr>
          <p:spPr bwMode="auto">
            <a:xfrm>
              <a:off x="2574" y="3066"/>
              <a:ext cx="538" cy="532"/>
            </a:xfrm>
            <a:custGeom>
              <a:avLst/>
              <a:gdLst>
                <a:gd name="T0" fmla="*/ 101 w 538"/>
                <a:gd name="T1" fmla="*/ 137 h 532"/>
                <a:gd name="T2" fmla="*/ 119 w 538"/>
                <a:gd name="T3" fmla="*/ 124 h 532"/>
                <a:gd name="T4" fmla="*/ 149 w 538"/>
                <a:gd name="T5" fmla="*/ 103 h 532"/>
                <a:gd name="T6" fmla="*/ 183 w 538"/>
                <a:gd name="T7" fmla="*/ 82 h 532"/>
                <a:gd name="T8" fmla="*/ 207 w 538"/>
                <a:gd name="T9" fmla="*/ 66 h 532"/>
                <a:gd name="T10" fmla="*/ 233 w 538"/>
                <a:gd name="T11" fmla="*/ 50 h 532"/>
                <a:gd name="T12" fmla="*/ 260 w 538"/>
                <a:gd name="T13" fmla="*/ 37 h 532"/>
                <a:gd name="T14" fmla="*/ 281 w 538"/>
                <a:gd name="T15" fmla="*/ 26 h 532"/>
                <a:gd name="T16" fmla="*/ 302 w 538"/>
                <a:gd name="T17" fmla="*/ 18 h 532"/>
                <a:gd name="T18" fmla="*/ 323 w 538"/>
                <a:gd name="T19" fmla="*/ 10 h 532"/>
                <a:gd name="T20" fmla="*/ 355 w 538"/>
                <a:gd name="T21" fmla="*/ 2 h 532"/>
                <a:gd name="T22" fmla="*/ 390 w 538"/>
                <a:gd name="T23" fmla="*/ 0 h 532"/>
                <a:gd name="T24" fmla="*/ 424 w 538"/>
                <a:gd name="T25" fmla="*/ 8 h 532"/>
                <a:gd name="T26" fmla="*/ 448 w 538"/>
                <a:gd name="T27" fmla="*/ 21 h 532"/>
                <a:gd name="T28" fmla="*/ 469 w 538"/>
                <a:gd name="T29" fmla="*/ 37 h 532"/>
                <a:gd name="T30" fmla="*/ 490 w 538"/>
                <a:gd name="T31" fmla="*/ 58 h 532"/>
                <a:gd name="T32" fmla="*/ 509 w 538"/>
                <a:gd name="T33" fmla="*/ 79 h 532"/>
                <a:gd name="T34" fmla="*/ 525 w 538"/>
                <a:gd name="T35" fmla="*/ 106 h 532"/>
                <a:gd name="T36" fmla="*/ 533 w 538"/>
                <a:gd name="T37" fmla="*/ 135 h 532"/>
                <a:gd name="T38" fmla="*/ 538 w 538"/>
                <a:gd name="T39" fmla="*/ 166 h 532"/>
                <a:gd name="T40" fmla="*/ 535 w 538"/>
                <a:gd name="T41" fmla="*/ 204 h 532"/>
                <a:gd name="T42" fmla="*/ 527 w 538"/>
                <a:gd name="T43" fmla="*/ 233 h 532"/>
                <a:gd name="T44" fmla="*/ 522 w 538"/>
                <a:gd name="T45" fmla="*/ 254 h 532"/>
                <a:gd name="T46" fmla="*/ 511 w 538"/>
                <a:gd name="T47" fmla="*/ 275 h 532"/>
                <a:gd name="T48" fmla="*/ 503 w 538"/>
                <a:gd name="T49" fmla="*/ 299 h 532"/>
                <a:gd name="T50" fmla="*/ 490 w 538"/>
                <a:gd name="T51" fmla="*/ 320 h 532"/>
                <a:gd name="T52" fmla="*/ 477 w 538"/>
                <a:gd name="T53" fmla="*/ 344 h 532"/>
                <a:gd name="T54" fmla="*/ 464 w 538"/>
                <a:gd name="T55" fmla="*/ 362 h 532"/>
                <a:gd name="T56" fmla="*/ 445 w 538"/>
                <a:gd name="T57" fmla="*/ 397 h 532"/>
                <a:gd name="T58" fmla="*/ 424 w 538"/>
                <a:gd name="T59" fmla="*/ 429 h 532"/>
                <a:gd name="T60" fmla="*/ 403 w 538"/>
                <a:gd name="T61" fmla="*/ 460 h 532"/>
                <a:gd name="T62" fmla="*/ 379 w 538"/>
                <a:gd name="T63" fmla="*/ 484 h 532"/>
                <a:gd name="T64" fmla="*/ 355 w 538"/>
                <a:gd name="T65" fmla="*/ 505 h 532"/>
                <a:gd name="T66" fmla="*/ 329 w 538"/>
                <a:gd name="T67" fmla="*/ 519 h 532"/>
                <a:gd name="T68" fmla="*/ 300 w 538"/>
                <a:gd name="T69" fmla="*/ 529 h 532"/>
                <a:gd name="T70" fmla="*/ 262 w 538"/>
                <a:gd name="T71" fmla="*/ 529 h 532"/>
                <a:gd name="T72" fmla="*/ 236 w 538"/>
                <a:gd name="T73" fmla="*/ 529 h 532"/>
                <a:gd name="T74" fmla="*/ 215 w 538"/>
                <a:gd name="T75" fmla="*/ 529 h 532"/>
                <a:gd name="T76" fmla="*/ 191 w 538"/>
                <a:gd name="T77" fmla="*/ 527 h 532"/>
                <a:gd name="T78" fmla="*/ 167 w 538"/>
                <a:gd name="T79" fmla="*/ 521 h 532"/>
                <a:gd name="T80" fmla="*/ 146 w 538"/>
                <a:gd name="T81" fmla="*/ 516 h 532"/>
                <a:gd name="T82" fmla="*/ 119 w 538"/>
                <a:gd name="T83" fmla="*/ 508 h 532"/>
                <a:gd name="T84" fmla="*/ 88 w 538"/>
                <a:gd name="T85" fmla="*/ 492 h 532"/>
                <a:gd name="T86" fmla="*/ 58 w 538"/>
                <a:gd name="T87" fmla="*/ 474 h 532"/>
                <a:gd name="T88" fmla="*/ 29 w 538"/>
                <a:gd name="T89" fmla="*/ 444 h 532"/>
                <a:gd name="T90" fmla="*/ 8 w 538"/>
                <a:gd name="T91" fmla="*/ 410 h 532"/>
                <a:gd name="T92" fmla="*/ 0 w 538"/>
                <a:gd name="T93" fmla="*/ 389 h 532"/>
                <a:gd name="T94" fmla="*/ 93 w 538"/>
                <a:gd name="T95" fmla="*/ 145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8"/>
                <a:gd name="T145" fmla="*/ 0 h 532"/>
                <a:gd name="T146" fmla="*/ 538 w 538"/>
                <a:gd name="T147" fmla="*/ 532 h 5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8" h="532">
                  <a:moveTo>
                    <a:pt x="93" y="145"/>
                  </a:moveTo>
                  <a:lnTo>
                    <a:pt x="93" y="145"/>
                  </a:lnTo>
                  <a:lnTo>
                    <a:pt x="101" y="137"/>
                  </a:lnTo>
                  <a:lnTo>
                    <a:pt x="106" y="132"/>
                  </a:lnTo>
                  <a:lnTo>
                    <a:pt x="114" y="127"/>
                  </a:lnTo>
                  <a:lnTo>
                    <a:pt x="119" y="124"/>
                  </a:lnTo>
                  <a:lnTo>
                    <a:pt x="130" y="119"/>
                  </a:lnTo>
                  <a:lnTo>
                    <a:pt x="138" y="111"/>
                  </a:lnTo>
                  <a:lnTo>
                    <a:pt x="149" y="103"/>
                  </a:lnTo>
                  <a:lnTo>
                    <a:pt x="159" y="95"/>
                  </a:lnTo>
                  <a:lnTo>
                    <a:pt x="170" y="90"/>
                  </a:lnTo>
                  <a:lnTo>
                    <a:pt x="183" y="82"/>
                  </a:lnTo>
                  <a:lnTo>
                    <a:pt x="194" y="74"/>
                  </a:lnTo>
                  <a:lnTo>
                    <a:pt x="202" y="71"/>
                  </a:lnTo>
                  <a:lnTo>
                    <a:pt x="207" y="66"/>
                  </a:lnTo>
                  <a:lnTo>
                    <a:pt x="215" y="63"/>
                  </a:lnTo>
                  <a:lnTo>
                    <a:pt x="223" y="61"/>
                  </a:lnTo>
                  <a:lnTo>
                    <a:pt x="233" y="50"/>
                  </a:lnTo>
                  <a:lnTo>
                    <a:pt x="249" y="42"/>
                  </a:lnTo>
                  <a:lnTo>
                    <a:pt x="254" y="39"/>
                  </a:lnTo>
                  <a:lnTo>
                    <a:pt x="260" y="37"/>
                  </a:lnTo>
                  <a:lnTo>
                    <a:pt x="268" y="31"/>
                  </a:lnTo>
                  <a:lnTo>
                    <a:pt x="276" y="29"/>
                  </a:lnTo>
                  <a:lnTo>
                    <a:pt x="281" y="26"/>
                  </a:lnTo>
                  <a:lnTo>
                    <a:pt x="289" y="24"/>
                  </a:lnTo>
                  <a:lnTo>
                    <a:pt x="294" y="21"/>
                  </a:lnTo>
                  <a:lnTo>
                    <a:pt x="302" y="18"/>
                  </a:lnTo>
                  <a:lnTo>
                    <a:pt x="310" y="13"/>
                  </a:lnTo>
                  <a:lnTo>
                    <a:pt x="315" y="13"/>
                  </a:lnTo>
                  <a:lnTo>
                    <a:pt x="323" y="10"/>
                  </a:lnTo>
                  <a:lnTo>
                    <a:pt x="331" y="8"/>
                  </a:lnTo>
                  <a:lnTo>
                    <a:pt x="342" y="2"/>
                  </a:lnTo>
                  <a:lnTo>
                    <a:pt x="355" y="2"/>
                  </a:lnTo>
                  <a:lnTo>
                    <a:pt x="368" y="0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11" y="2"/>
                  </a:lnTo>
                  <a:lnTo>
                    <a:pt x="424" y="8"/>
                  </a:lnTo>
                  <a:lnTo>
                    <a:pt x="429" y="10"/>
                  </a:lnTo>
                  <a:lnTo>
                    <a:pt x="440" y="16"/>
                  </a:lnTo>
                  <a:lnTo>
                    <a:pt x="448" y="21"/>
                  </a:lnTo>
                  <a:lnTo>
                    <a:pt x="456" y="26"/>
                  </a:lnTo>
                  <a:lnTo>
                    <a:pt x="464" y="31"/>
                  </a:lnTo>
                  <a:lnTo>
                    <a:pt x="469" y="37"/>
                  </a:lnTo>
                  <a:lnTo>
                    <a:pt x="477" y="42"/>
                  </a:lnTo>
                  <a:lnTo>
                    <a:pt x="485" y="50"/>
                  </a:lnTo>
                  <a:lnTo>
                    <a:pt x="490" y="58"/>
                  </a:lnTo>
                  <a:lnTo>
                    <a:pt x="498" y="63"/>
                  </a:lnTo>
                  <a:lnTo>
                    <a:pt x="503" y="71"/>
                  </a:lnTo>
                  <a:lnTo>
                    <a:pt x="509" y="79"/>
                  </a:lnTo>
                  <a:lnTo>
                    <a:pt x="514" y="87"/>
                  </a:lnTo>
                  <a:lnTo>
                    <a:pt x="519" y="98"/>
                  </a:lnTo>
                  <a:lnTo>
                    <a:pt x="525" y="106"/>
                  </a:lnTo>
                  <a:lnTo>
                    <a:pt x="530" y="116"/>
                  </a:lnTo>
                  <a:lnTo>
                    <a:pt x="530" y="124"/>
                  </a:lnTo>
                  <a:lnTo>
                    <a:pt x="533" y="135"/>
                  </a:lnTo>
                  <a:lnTo>
                    <a:pt x="535" y="145"/>
                  </a:lnTo>
                  <a:lnTo>
                    <a:pt x="538" y="156"/>
                  </a:lnTo>
                  <a:lnTo>
                    <a:pt x="538" y="166"/>
                  </a:lnTo>
                  <a:lnTo>
                    <a:pt x="538" y="177"/>
                  </a:lnTo>
                  <a:lnTo>
                    <a:pt x="535" y="190"/>
                  </a:lnTo>
                  <a:lnTo>
                    <a:pt x="535" y="204"/>
                  </a:lnTo>
                  <a:lnTo>
                    <a:pt x="533" y="214"/>
                  </a:lnTo>
                  <a:lnTo>
                    <a:pt x="530" y="227"/>
                  </a:lnTo>
                  <a:lnTo>
                    <a:pt x="527" y="233"/>
                  </a:lnTo>
                  <a:lnTo>
                    <a:pt x="527" y="241"/>
                  </a:lnTo>
                  <a:lnTo>
                    <a:pt x="525" y="246"/>
                  </a:lnTo>
                  <a:lnTo>
                    <a:pt x="522" y="254"/>
                  </a:lnTo>
                  <a:lnTo>
                    <a:pt x="519" y="262"/>
                  </a:lnTo>
                  <a:lnTo>
                    <a:pt x="517" y="267"/>
                  </a:lnTo>
                  <a:lnTo>
                    <a:pt x="511" y="275"/>
                  </a:lnTo>
                  <a:lnTo>
                    <a:pt x="509" y="283"/>
                  </a:lnTo>
                  <a:lnTo>
                    <a:pt x="506" y="291"/>
                  </a:lnTo>
                  <a:lnTo>
                    <a:pt x="503" y="299"/>
                  </a:lnTo>
                  <a:lnTo>
                    <a:pt x="498" y="307"/>
                  </a:lnTo>
                  <a:lnTo>
                    <a:pt x="496" y="315"/>
                  </a:lnTo>
                  <a:lnTo>
                    <a:pt x="490" y="320"/>
                  </a:lnTo>
                  <a:lnTo>
                    <a:pt x="485" y="328"/>
                  </a:lnTo>
                  <a:lnTo>
                    <a:pt x="480" y="336"/>
                  </a:lnTo>
                  <a:lnTo>
                    <a:pt x="477" y="344"/>
                  </a:lnTo>
                  <a:lnTo>
                    <a:pt x="472" y="349"/>
                  </a:lnTo>
                  <a:lnTo>
                    <a:pt x="469" y="357"/>
                  </a:lnTo>
                  <a:lnTo>
                    <a:pt x="464" y="362"/>
                  </a:lnTo>
                  <a:lnTo>
                    <a:pt x="461" y="370"/>
                  </a:lnTo>
                  <a:lnTo>
                    <a:pt x="453" y="384"/>
                  </a:lnTo>
                  <a:lnTo>
                    <a:pt x="445" y="397"/>
                  </a:lnTo>
                  <a:lnTo>
                    <a:pt x="437" y="407"/>
                  </a:lnTo>
                  <a:lnTo>
                    <a:pt x="429" y="421"/>
                  </a:lnTo>
                  <a:lnTo>
                    <a:pt x="424" y="429"/>
                  </a:lnTo>
                  <a:lnTo>
                    <a:pt x="416" y="442"/>
                  </a:lnTo>
                  <a:lnTo>
                    <a:pt x="408" y="450"/>
                  </a:lnTo>
                  <a:lnTo>
                    <a:pt x="403" y="460"/>
                  </a:lnTo>
                  <a:lnTo>
                    <a:pt x="395" y="468"/>
                  </a:lnTo>
                  <a:lnTo>
                    <a:pt x="387" y="476"/>
                  </a:lnTo>
                  <a:lnTo>
                    <a:pt x="379" y="484"/>
                  </a:lnTo>
                  <a:lnTo>
                    <a:pt x="374" y="492"/>
                  </a:lnTo>
                  <a:lnTo>
                    <a:pt x="366" y="497"/>
                  </a:lnTo>
                  <a:lnTo>
                    <a:pt x="355" y="505"/>
                  </a:lnTo>
                  <a:lnTo>
                    <a:pt x="347" y="511"/>
                  </a:lnTo>
                  <a:lnTo>
                    <a:pt x="339" y="513"/>
                  </a:lnTo>
                  <a:lnTo>
                    <a:pt x="329" y="519"/>
                  </a:lnTo>
                  <a:lnTo>
                    <a:pt x="318" y="521"/>
                  </a:lnTo>
                  <a:lnTo>
                    <a:pt x="310" y="524"/>
                  </a:lnTo>
                  <a:lnTo>
                    <a:pt x="300" y="529"/>
                  </a:lnTo>
                  <a:lnTo>
                    <a:pt x="286" y="529"/>
                  </a:lnTo>
                  <a:lnTo>
                    <a:pt x="276" y="529"/>
                  </a:lnTo>
                  <a:lnTo>
                    <a:pt x="262" y="529"/>
                  </a:lnTo>
                  <a:lnTo>
                    <a:pt x="249" y="532"/>
                  </a:lnTo>
                  <a:lnTo>
                    <a:pt x="244" y="529"/>
                  </a:lnTo>
                  <a:lnTo>
                    <a:pt x="236" y="529"/>
                  </a:lnTo>
                  <a:lnTo>
                    <a:pt x="228" y="529"/>
                  </a:lnTo>
                  <a:lnTo>
                    <a:pt x="223" y="529"/>
                  </a:lnTo>
                  <a:lnTo>
                    <a:pt x="215" y="529"/>
                  </a:lnTo>
                  <a:lnTo>
                    <a:pt x="207" y="529"/>
                  </a:lnTo>
                  <a:lnTo>
                    <a:pt x="199" y="527"/>
                  </a:lnTo>
                  <a:lnTo>
                    <a:pt x="191" y="527"/>
                  </a:lnTo>
                  <a:lnTo>
                    <a:pt x="183" y="524"/>
                  </a:lnTo>
                  <a:lnTo>
                    <a:pt x="175" y="524"/>
                  </a:lnTo>
                  <a:lnTo>
                    <a:pt x="167" y="521"/>
                  </a:lnTo>
                  <a:lnTo>
                    <a:pt x="159" y="519"/>
                  </a:lnTo>
                  <a:lnTo>
                    <a:pt x="151" y="516"/>
                  </a:lnTo>
                  <a:lnTo>
                    <a:pt x="146" y="516"/>
                  </a:lnTo>
                  <a:lnTo>
                    <a:pt x="138" y="513"/>
                  </a:lnTo>
                  <a:lnTo>
                    <a:pt x="133" y="513"/>
                  </a:lnTo>
                  <a:lnTo>
                    <a:pt x="119" y="508"/>
                  </a:lnTo>
                  <a:lnTo>
                    <a:pt x="109" y="503"/>
                  </a:lnTo>
                  <a:lnTo>
                    <a:pt x="96" y="497"/>
                  </a:lnTo>
                  <a:lnTo>
                    <a:pt x="88" y="492"/>
                  </a:lnTo>
                  <a:lnTo>
                    <a:pt x="74" y="487"/>
                  </a:lnTo>
                  <a:lnTo>
                    <a:pt x="66" y="479"/>
                  </a:lnTo>
                  <a:lnTo>
                    <a:pt x="58" y="474"/>
                  </a:lnTo>
                  <a:lnTo>
                    <a:pt x="51" y="468"/>
                  </a:lnTo>
                  <a:lnTo>
                    <a:pt x="40" y="455"/>
                  </a:lnTo>
                  <a:lnTo>
                    <a:pt x="29" y="444"/>
                  </a:lnTo>
                  <a:lnTo>
                    <a:pt x="21" y="431"/>
                  </a:lnTo>
                  <a:lnTo>
                    <a:pt x="13" y="421"/>
                  </a:lnTo>
                  <a:lnTo>
                    <a:pt x="8" y="410"/>
                  </a:lnTo>
                  <a:lnTo>
                    <a:pt x="6" y="402"/>
                  </a:lnTo>
                  <a:lnTo>
                    <a:pt x="3" y="392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93" y="145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0" name="Freeform 44"/>
            <p:cNvSpPr>
              <a:spLocks/>
            </p:cNvSpPr>
            <p:nvPr/>
          </p:nvSpPr>
          <p:spPr bwMode="auto">
            <a:xfrm>
              <a:off x="980" y="3201"/>
              <a:ext cx="588" cy="474"/>
            </a:xfrm>
            <a:custGeom>
              <a:avLst/>
              <a:gdLst>
                <a:gd name="T0" fmla="*/ 66 w 588"/>
                <a:gd name="T1" fmla="*/ 137 h 474"/>
                <a:gd name="T2" fmla="*/ 79 w 588"/>
                <a:gd name="T3" fmla="*/ 111 h 474"/>
                <a:gd name="T4" fmla="*/ 95 w 588"/>
                <a:gd name="T5" fmla="*/ 90 h 474"/>
                <a:gd name="T6" fmla="*/ 116 w 588"/>
                <a:gd name="T7" fmla="*/ 69 h 474"/>
                <a:gd name="T8" fmla="*/ 143 w 588"/>
                <a:gd name="T9" fmla="*/ 47 h 474"/>
                <a:gd name="T10" fmla="*/ 177 w 588"/>
                <a:gd name="T11" fmla="*/ 26 h 474"/>
                <a:gd name="T12" fmla="*/ 204 w 588"/>
                <a:gd name="T13" fmla="*/ 16 h 474"/>
                <a:gd name="T14" fmla="*/ 227 w 588"/>
                <a:gd name="T15" fmla="*/ 8 h 474"/>
                <a:gd name="T16" fmla="*/ 249 w 588"/>
                <a:gd name="T17" fmla="*/ 5 h 474"/>
                <a:gd name="T18" fmla="*/ 275 w 588"/>
                <a:gd name="T19" fmla="*/ 0 h 474"/>
                <a:gd name="T20" fmla="*/ 304 w 588"/>
                <a:gd name="T21" fmla="*/ 0 h 474"/>
                <a:gd name="T22" fmla="*/ 331 w 588"/>
                <a:gd name="T23" fmla="*/ 0 h 474"/>
                <a:gd name="T24" fmla="*/ 365 w 588"/>
                <a:gd name="T25" fmla="*/ 8 h 474"/>
                <a:gd name="T26" fmla="*/ 394 w 588"/>
                <a:gd name="T27" fmla="*/ 10 h 474"/>
                <a:gd name="T28" fmla="*/ 423 w 588"/>
                <a:gd name="T29" fmla="*/ 21 h 474"/>
                <a:gd name="T30" fmla="*/ 450 w 588"/>
                <a:gd name="T31" fmla="*/ 34 h 474"/>
                <a:gd name="T32" fmla="*/ 474 w 588"/>
                <a:gd name="T33" fmla="*/ 47 h 474"/>
                <a:gd name="T34" fmla="*/ 498 w 588"/>
                <a:gd name="T35" fmla="*/ 63 h 474"/>
                <a:gd name="T36" fmla="*/ 527 w 588"/>
                <a:gd name="T37" fmla="*/ 92 h 474"/>
                <a:gd name="T38" fmla="*/ 543 w 588"/>
                <a:gd name="T39" fmla="*/ 114 h 474"/>
                <a:gd name="T40" fmla="*/ 556 w 588"/>
                <a:gd name="T41" fmla="*/ 135 h 474"/>
                <a:gd name="T42" fmla="*/ 566 w 588"/>
                <a:gd name="T43" fmla="*/ 156 h 474"/>
                <a:gd name="T44" fmla="*/ 577 w 588"/>
                <a:gd name="T45" fmla="*/ 180 h 474"/>
                <a:gd name="T46" fmla="*/ 582 w 588"/>
                <a:gd name="T47" fmla="*/ 201 h 474"/>
                <a:gd name="T48" fmla="*/ 585 w 588"/>
                <a:gd name="T49" fmla="*/ 225 h 474"/>
                <a:gd name="T50" fmla="*/ 585 w 588"/>
                <a:gd name="T51" fmla="*/ 246 h 474"/>
                <a:gd name="T52" fmla="*/ 585 w 588"/>
                <a:gd name="T53" fmla="*/ 270 h 474"/>
                <a:gd name="T54" fmla="*/ 580 w 588"/>
                <a:gd name="T55" fmla="*/ 291 h 474"/>
                <a:gd name="T56" fmla="*/ 572 w 588"/>
                <a:gd name="T57" fmla="*/ 315 h 474"/>
                <a:gd name="T58" fmla="*/ 559 w 588"/>
                <a:gd name="T59" fmla="*/ 341 h 474"/>
                <a:gd name="T60" fmla="*/ 529 w 588"/>
                <a:gd name="T61" fmla="*/ 378 h 474"/>
                <a:gd name="T62" fmla="*/ 498 w 588"/>
                <a:gd name="T63" fmla="*/ 405 h 474"/>
                <a:gd name="T64" fmla="*/ 474 w 588"/>
                <a:gd name="T65" fmla="*/ 418 h 474"/>
                <a:gd name="T66" fmla="*/ 453 w 588"/>
                <a:gd name="T67" fmla="*/ 431 h 474"/>
                <a:gd name="T68" fmla="*/ 434 w 588"/>
                <a:gd name="T69" fmla="*/ 439 h 474"/>
                <a:gd name="T70" fmla="*/ 408 w 588"/>
                <a:gd name="T71" fmla="*/ 452 h 474"/>
                <a:gd name="T72" fmla="*/ 368 w 588"/>
                <a:gd name="T73" fmla="*/ 466 h 474"/>
                <a:gd name="T74" fmla="*/ 328 w 588"/>
                <a:gd name="T75" fmla="*/ 471 h 474"/>
                <a:gd name="T76" fmla="*/ 291 w 588"/>
                <a:gd name="T77" fmla="*/ 474 h 474"/>
                <a:gd name="T78" fmla="*/ 270 w 588"/>
                <a:gd name="T79" fmla="*/ 471 h 474"/>
                <a:gd name="T80" fmla="*/ 238 w 588"/>
                <a:gd name="T81" fmla="*/ 466 h 474"/>
                <a:gd name="T82" fmla="*/ 198 w 588"/>
                <a:gd name="T83" fmla="*/ 452 h 474"/>
                <a:gd name="T84" fmla="*/ 169 w 588"/>
                <a:gd name="T85" fmla="*/ 442 h 474"/>
                <a:gd name="T86" fmla="*/ 151 w 588"/>
                <a:gd name="T87" fmla="*/ 434 h 474"/>
                <a:gd name="T88" fmla="*/ 129 w 588"/>
                <a:gd name="T89" fmla="*/ 423 h 474"/>
                <a:gd name="T90" fmla="*/ 108 w 588"/>
                <a:gd name="T91" fmla="*/ 413 h 474"/>
                <a:gd name="T92" fmla="*/ 87 w 588"/>
                <a:gd name="T93" fmla="*/ 399 h 474"/>
                <a:gd name="T94" fmla="*/ 69 w 588"/>
                <a:gd name="T95" fmla="*/ 386 h 474"/>
                <a:gd name="T96" fmla="*/ 47 w 588"/>
                <a:gd name="T97" fmla="*/ 373 h 474"/>
                <a:gd name="T98" fmla="*/ 21 w 588"/>
                <a:gd name="T99" fmla="*/ 341 h 474"/>
                <a:gd name="T100" fmla="*/ 8 w 588"/>
                <a:gd name="T101" fmla="*/ 312 h 474"/>
                <a:gd name="T102" fmla="*/ 0 w 588"/>
                <a:gd name="T103" fmla="*/ 280 h 474"/>
                <a:gd name="T104" fmla="*/ 2 w 588"/>
                <a:gd name="T105" fmla="*/ 251 h 474"/>
                <a:gd name="T106" fmla="*/ 10 w 588"/>
                <a:gd name="T107" fmla="*/ 222 h 474"/>
                <a:gd name="T108" fmla="*/ 23 w 588"/>
                <a:gd name="T109" fmla="*/ 198 h 474"/>
                <a:gd name="T110" fmla="*/ 37 w 588"/>
                <a:gd name="T111" fmla="*/ 174 h 474"/>
                <a:gd name="T112" fmla="*/ 55 w 588"/>
                <a:gd name="T113" fmla="*/ 153 h 474"/>
                <a:gd name="T114" fmla="*/ 63 w 588"/>
                <a:gd name="T115" fmla="*/ 148 h 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474"/>
                <a:gd name="T176" fmla="*/ 588 w 588"/>
                <a:gd name="T177" fmla="*/ 474 h 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474">
                  <a:moveTo>
                    <a:pt x="63" y="148"/>
                  </a:moveTo>
                  <a:lnTo>
                    <a:pt x="63" y="145"/>
                  </a:lnTo>
                  <a:lnTo>
                    <a:pt x="66" y="137"/>
                  </a:lnTo>
                  <a:lnTo>
                    <a:pt x="69" y="129"/>
                  </a:lnTo>
                  <a:lnTo>
                    <a:pt x="76" y="119"/>
                  </a:lnTo>
                  <a:lnTo>
                    <a:pt x="79" y="111"/>
                  </a:lnTo>
                  <a:lnTo>
                    <a:pt x="84" y="106"/>
                  </a:lnTo>
                  <a:lnTo>
                    <a:pt x="87" y="98"/>
                  </a:lnTo>
                  <a:lnTo>
                    <a:pt x="95" y="90"/>
                  </a:lnTo>
                  <a:lnTo>
                    <a:pt x="100" y="84"/>
                  </a:lnTo>
                  <a:lnTo>
                    <a:pt x="108" y="76"/>
                  </a:lnTo>
                  <a:lnTo>
                    <a:pt x="116" y="69"/>
                  </a:lnTo>
                  <a:lnTo>
                    <a:pt x="127" y="61"/>
                  </a:lnTo>
                  <a:lnTo>
                    <a:pt x="132" y="53"/>
                  </a:lnTo>
                  <a:lnTo>
                    <a:pt x="143" y="47"/>
                  </a:lnTo>
                  <a:lnTo>
                    <a:pt x="153" y="39"/>
                  </a:lnTo>
                  <a:lnTo>
                    <a:pt x="167" y="31"/>
                  </a:lnTo>
                  <a:lnTo>
                    <a:pt x="177" y="26"/>
                  </a:lnTo>
                  <a:lnTo>
                    <a:pt x="190" y="21"/>
                  </a:lnTo>
                  <a:lnTo>
                    <a:pt x="196" y="16"/>
                  </a:lnTo>
                  <a:lnTo>
                    <a:pt x="204" y="16"/>
                  </a:lnTo>
                  <a:lnTo>
                    <a:pt x="212" y="13"/>
                  </a:lnTo>
                  <a:lnTo>
                    <a:pt x="219" y="10"/>
                  </a:lnTo>
                  <a:lnTo>
                    <a:pt x="227" y="8"/>
                  </a:lnTo>
                  <a:lnTo>
                    <a:pt x="233" y="8"/>
                  </a:lnTo>
                  <a:lnTo>
                    <a:pt x="241" y="5"/>
                  </a:lnTo>
                  <a:lnTo>
                    <a:pt x="249" y="5"/>
                  </a:lnTo>
                  <a:lnTo>
                    <a:pt x="257" y="2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4" y="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44" y="2"/>
                  </a:lnTo>
                  <a:lnTo>
                    <a:pt x="355" y="5"/>
                  </a:lnTo>
                  <a:lnTo>
                    <a:pt x="365" y="8"/>
                  </a:lnTo>
                  <a:lnTo>
                    <a:pt x="376" y="8"/>
                  </a:lnTo>
                  <a:lnTo>
                    <a:pt x="386" y="10"/>
                  </a:lnTo>
                  <a:lnTo>
                    <a:pt x="394" y="10"/>
                  </a:lnTo>
                  <a:lnTo>
                    <a:pt x="405" y="16"/>
                  </a:lnTo>
                  <a:lnTo>
                    <a:pt x="413" y="18"/>
                  </a:lnTo>
                  <a:lnTo>
                    <a:pt x="423" y="21"/>
                  </a:lnTo>
                  <a:lnTo>
                    <a:pt x="431" y="26"/>
                  </a:lnTo>
                  <a:lnTo>
                    <a:pt x="442" y="29"/>
                  </a:lnTo>
                  <a:lnTo>
                    <a:pt x="450" y="34"/>
                  </a:lnTo>
                  <a:lnTo>
                    <a:pt x="458" y="37"/>
                  </a:lnTo>
                  <a:lnTo>
                    <a:pt x="466" y="42"/>
                  </a:lnTo>
                  <a:lnTo>
                    <a:pt x="474" y="47"/>
                  </a:lnTo>
                  <a:lnTo>
                    <a:pt x="482" y="53"/>
                  </a:lnTo>
                  <a:lnTo>
                    <a:pt x="490" y="58"/>
                  </a:lnTo>
                  <a:lnTo>
                    <a:pt x="498" y="63"/>
                  </a:lnTo>
                  <a:lnTo>
                    <a:pt x="506" y="71"/>
                  </a:lnTo>
                  <a:lnTo>
                    <a:pt x="516" y="82"/>
                  </a:lnTo>
                  <a:lnTo>
                    <a:pt x="527" y="92"/>
                  </a:lnTo>
                  <a:lnTo>
                    <a:pt x="532" y="100"/>
                  </a:lnTo>
                  <a:lnTo>
                    <a:pt x="537" y="106"/>
                  </a:lnTo>
                  <a:lnTo>
                    <a:pt x="543" y="114"/>
                  </a:lnTo>
                  <a:lnTo>
                    <a:pt x="548" y="121"/>
                  </a:lnTo>
                  <a:lnTo>
                    <a:pt x="553" y="127"/>
                  </a:lnTo>
                  <a:lnTo>
                    <a:pt x="556" y="135"/>
                  </a:lnTo>
                  <a:lnTo>
                    <a:pt x="561" y="143"/>
                  </a:lnTo>
                  <a:lnTo>
                    <a:pt x="566" y="151"/>
                  </a:lnTo>
                  <a:lnTo>
                    <a:pt x="566" y="156"/>
                  </a:lnTo>
                  <a:lnTo>
                    <a:pt x="572" y="164"/>
                  </a:lnTo>
                  <a:lnTo>
                    <a:pt x="574" y="172"/>
                  </a:lnTo>
                  <a:lnTo>
                    <a:pt x="577" y="180"/>
                  </a:lnTo>
                  <a:lnTo>
                    <a:pt x="580" y="188"/>
                  </a:lnTo>
                  <a:lnTo>
                    <a:pt x="580" y="193"/>
                  </a:lnTo>
                  <a:lnTo>
                    <a:pt x="582" y="201"/>
                  </a:lnTo>
                  <a:lnTo>
                    <a:pt x="585" y="209"/>
                  </a:lnTo>
                  <a:lnTo>
                    <a:pt x="585" y="217"/>
                  </a:lnTo>
                  <a:lnTo>
                    <a:pt x="585" y="225"/>
                  </a:lnTo>
                  <a:lnTo>
                    <a:pt x="585" y="233"/>
                  </a:lnTo>
                  <a:lnTo>
                    <a:pt x="588" y="238"/>
                  </a:lnTo>
                  <a:lnTo>
                    <a:pt x="585" y="246"/>
                  </a:lnTo>
                  <a:lnTo>
                    <a:pt x="585" y="254"/>
                  </a:lnTo>
                  <a:lnTo>
                    <a:pt x="585" y="262"/>
                  </a:lnTo>
                  <a:lnTo>
                    <a:pt x="585" y="270"/>
                  </a:lnTo>
                  <a:lnTo>
                    <a:pt x="582" y="275"/>
                  </a:lnTo>
                  <a:lnTo>
                    <a:pt x="580" y="283"/>
                  </a:lnTo>
                  <a:lnTo>
                    <a:pt x="580" y="291"/>
                  </a:lnTo>
                  <a:lnTo>
                    <a:pt x="577" y="299"/>
                  </a:lnTo>
                  <a:lnTo>
                    <a:pt x="574" y="307"/>
                  </a:lnTo>
                  <a:lnTo>
                    <a:pt x="572" y="315"/>
                  </a:lnTo>
                  <a:lnTo>
                    <a:pt x="566" y="320"/>
                  </a:lnTo>
                  <a:lnTo>
                    <a:pt x="566" y="328"/>
                  </a:lnTo>
                  <a:lnTo>
                    <a:pt x="559" y="341"/>
                  </a:lnTo>
                  <a:lnTo>
                    <a:pt x="551" y="354"/>
                  </a:lnTo>
                  <a:lnTo>
                    <a:pt x="540" y="368"/>
                  </a:lnTo>
                  <a:lnTo>
                    <a:pt x="529" y="378"/>
                  </a:lnTo>
                  <a:lnTo>
                    <a:pt x="516" y="392"/>
                  </a:lnTo>
                  <a:lnTo>
                    <a:pt x="506" y="402"/>
                  </a:lnTo>
                  <a:lnTo>
                    <a:pt x="498" y="405"/>
                  </a:lnTo>
                  <a:lnTo>
                    <a:pt x="490" y="410"/>
                  </a:lnTo>
                  <a:lnTo>
                    <a:pt x="482" y="415"/>
                  </a:lnTo>
                  <a:lnTo>
                    <a:pt x="474" y="418"/>
                  </a:lnTo>
                  <a:lnTo>
                    <a:pt x="468" y="423"/>
                  </a:lnTo>
                  <a:lnTo>
                    <a:pt x="461" y="426"/>
                  </a:lnTo>
                  <a:lnTo>
                    <a:pt x="453" y="431"/>
                  </a:lnTo>
                  <a:lnTo>
                    <a:pt x="447" y="437"/>
                  </a:lnTo>
                  <a:lnTo>
                    <a:pt x="439" y="439"/>
                  </a:lnTo>
                  <a:lnTo>
                    <a:pt x="434" y="439"/>
                  </a:lnTo>
                  <a:lnTo>
                    <a:pt x="426" y="442"/>
                  </a:lnTo>
                  <a:lnTo>
                    <a:pt x="421" y="447"/>
                  </a:lnTo>
                  <a:lnTo>
                    <a:pt x="408" y="452"/>
                  </a:lnTo>
                  <a:lnTo>
                    <a:pt x="394" y="458"/>
                  </a:lnTo>
                  <a:lnTo>
                    <a:pt x="381" y="460"/>
                  </a:lnTo>
                  <a:lnTo>
                    <a:pt x="368" y="466"/>
                  </a:lnTo>
                  <a:lnTo>
                    <a:pt x="355" y="468"/>
                  </a:lnTo>
                  <a:lnTo>
                    <a:pt x="341" y="471"/>
                  </a:lnTo>
                  <a:lnTo>
                    <a:pt x="328" y="471"/>
                  </a:lnTo>
                  <a:lnTo>
                    <a:pt x="315" y="474"/>
                  </a:lnTo>
                  <a:lnTo>
                    <a:pt x="302" y="474"/>
                  </a:lnTo>
                  <a:lnTo>
                    <a:pt x="291" y="474"/>
                  </a:lnTo>
                  <a:lnTo>
                    <a:pt x="283" y="474"/>
                  </a:lnTo>
                  <a:lnTo>
                    <a:pt x="278" y="471"/>
                  </a:lnTo>
                  <a:lnTo>
                    <a:pt x="270" y="471"/>
                  </a:lnTo>
                  <a:lnTo>
                    <a:pt x="265" y="471"/>
                  </a:lnTo>
                  <a:lnTo>
                    <a:pt x="249" y="468"/>
                  </a:lnTo>
                  <a:lnTo>
                    <a:pt x="238" y="466"/>
                  </a:lnTo>
                  <a:lnTo>
                    <a:pt x="225" y="460"/>
                  </a:lnTo>
                  <a:lnTo>
                    <a:pt x="212" y="458"/>
                  </a:lnTo>
                  <a:lnTo>
                    <a:pt x="198" y="452"/>
                  </a:lnTo>
                  <a:lnTo>
                    <a:pt x="185" y="450"/>
                  </a:lnTo>
                  <a:lnTo>
                    <a:pt x="177" y="444"/>
                  </a:lnTo>
                  <a:lnTo>
                    <a:pt x="169" y="442"/>
                  </a:lnTo>
                  <a:lnTo>
                    <a:pt x="164" y="439"/>
                  </a:lnTo>
                  <a:lnTo>
                    <a:pt x="159" y="437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7" y="426"/>
                  </a:lnTo>
                  <a:lnTo>
                    <a:pt x="129" y="423"/>
                  </a:lnTo>
                  <a:lnTo>
                    <a:pt x="124" y="418"/>
                  </a:lnTo>
                  <a:lnTo>
                    <a:pt x="116" y="415"/>
                  </a:lnTo>
                  <a:lnTo>
                    <a:pt x="108" y="413"/>
                  </a:lnTo>
                  <a:lnTo>
                    <a:pt x="103" y="407"/>
                  </a:lnTo>
                  <a:lnTo>
                    <a:pt x="95" y="402"/>
                  </a:lnTo>
                  <a:lnTo>
                    <a:pt x="87" y="399"/>
                  </a:lnTo>
                  <a:lnTo>
                    <a:pt x="82" y="394"/>
                  </a:lnTo>
                  <a:lnTo>
                    <a:pt x="74" y="392"/>
                  </a:lnTo>
                  <a:lnTo>
                    <a:pt x="69" y="386"/>
                  </a:lnTo>
                  <a:lnTo>
                    <a:pt x="61" y="381"/>
                  </a:lnTo>
                  <a:lnTo>
                    <a:pt x="53" y="376"/>
                  </a:lnTo>
                  <a:lnTo>
                    <a:pt x="47" y="373"/>
                  </a:lnTo>
                  <a:lnTo>
                    <a:pt x="37" y="362"/>
                  </a:lnTo>
                  <a:lnTo>
                    <a:pt x="29" y="352"/>
                  </a:lnTo>
                  <a:lnTo>
                    <a:pt x="21" y="341"/>
                  </a:lnTo>
                  <a:lnTo>
                    <a:pt x="13" y="333"/>
                  </a:lnTo>
                  <a:lnTo>
                    <a:pt x="8" y="323"/>
                  </a:lnTo>
                  <a:lnTo>
                    <a:pt x="8" y="312"/>
                  </a:lnTo>
                  <a:lnTo>
                    <a:pt x="2" y="302"/>
                  </a:lnTo>
                  <a:lnTo>
                    <a:pt x="2" y="291"/>
                  </a:lnTo>
                  <a:lnTo>
                    <a:pt x="0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2" y="251"/>
                  </a:lnTo>
                  <a:lnTo>
                    <a:pt x="5" y="241"/>
                  </a:lnTo>
                  <a:lnTo>
                    <a:pt x="8" y="233"/>
                  </a:lnTo>
                  <a:lnTo>
                    <a:pt x="10" y="222"/>
                  </a:lnTo>
                  <a:lnTo>
                    <a:pt x="16" y="214"/>
                  </a:lnTo>
                  <a:lnTo>
                    <a:pt x="18" y="206"/>
                  </a:lnTo>
                  <a:lnTo>
                    <a:pt x="23" y="198"/>
                  </a:lnTo>
                  <a:lnTo>
                    <a:pt x="29" y="190"/>
                  </a:lnTo>
                  <a:lnTo>
                    <a:pt x="31" y="182"/>
                  </a:lnTo>
                  <a:lnTo>
                    <a:pt x="37" y="174"/>
                  </a:lnTo>
                  <a:lnTo>
                    <a:pt x="42" y="172"/>
                  </a:lnTo>
                  <a:lnTo>
                    <a:pt x="47" y="159"/>
                  </a:lnTo>
                  <a:lnTo>
                    <a:pt x="55" y="153"/>
                  </a:lnTo>
                  <a:lnTo>
                    <a:pt x="61" y="148"/>
                  </a:lnTo>
                  <a:lnTo>
                    <a:pt x="63" y="148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Freeform 45"/>
            <p:cNvSpPr>
              <a:spLocks/>
            </p:cNvSpPr>
            <p:nvPr/>
          </p:nvSpPr>
          <p:spPr bwMode="auto">
            <a:xfrm>
              <a:off x="484" y="2144"/>
              <a:ext cx="2646" cy="1422"/>
            </a:xfrm>
            <a:custGeom>
              <a:avLst/>
              <a:gdLst>
                <a:gd name="T0" fmla="*/ 583 w 2646"/>
                <a:gd name="T1" fmla="*/ 170 h 1422"/>
                <a:gd name="T2" fmla="*/ 482 w 2646"/>
                <a:gd name="T3" fmla="*/ 170 h 1422"/>
                <a:gd name="T4" fmla="*/ 369 w 2646"/>
                <a:gd name="T5" fmla="*/ 172 h 1422"/>
                <a:gd name="T6" fmla="*/ 263 w 2646"/>
                <a:gd name="T7" fmla="*/ 183 h 1422"/>
                <a:gd name="T8" fmla="*/ 175 w 2646"/>
                <a:gd name="T9" fmla="*/ 210 h 1422"/>
                <a:gd name="T10" fmla="*/ 85 w 2646"/>
                <a:gd name="T11" fmla="*/ 292 h 1422"/>
                <a:gd name="T12" fmla="*/ 22 w 2646"/>
                <a:gd name="T13" fmla="*/ 397 h 1422"/>
                <a:gd name="T14" fmla="*/ 0 w 2646"/>
                <a:gd name="T15" fmla="*/ 501 h 1422"/>
                <a:gd name="T16" fmla="*/ 0 w 2646"/>
                <a:gd name="T17" fmla="*/ 596 h 1422"/>
                <a:gd name="T18" fmla="*/ 27 w 2646"/>
                <a:gd name="T19" fmla="*/ 683 h 1422"/>
                <a:gd name="T20" fmla="*/ 96 w 2646"/>
                <a:gd name="T21" fmla="*/ 755 h 1422"/>
                <a:gd name="T22" fmla="*/ 183 w 2646"/>
                <a:gd name="T23" fmla="*/ 781 h 1422"/>
                <a:gd name="T24" fmla="*/ 273 w 2646"/>
                <a:gd name="T25" fmla="*/ 797 h 1422"/>
                <a:gd name="T26" fmla="*/ 358 w 2646"/>
                <a:gd name="T27" fmla="*/ 803 h 1422"/>
                <a:gd name="T28" fmla="*/ 461 w 2646"/>
                <a:gd name="T29" fmla="*/ 805 h 1422"/>
                <a:gd name="T30" fmla="*/ 551 w 2646"/>
                <a:gd name="T31" fmla="*/ 805 h 1422"/>
                <a:gd name="T32" fmla="*/ 678 w 2646"/>
                <a:gd name="T33" fmla="*/ 818 h 1422"/>
                <a:gd name="T34" fmla="*/ 821 w 2646"/>
                <a:gd name="T35" fmla="*/ 922 h 1422"/>
                <a:gd name="T36" fmla="*/ 726 w 2646"/>
                <a:gd name="T37" fmla="*/ 985 h 1422"/>
                <a:gd name="T38" fmla="*/ 625 w 2646"/>
                <a:gd name="T39" fmla="*/ 1054 h 1422"/>
                <a:gd name="T40" fmla="*/ 543 w 2646"/>
                <a:gd name="T41" fmla="*/ 1141 h 1422"/>
                <a:gd name="T42" fmla="*/ 504 w 2646"/>
                <a:gd name="T43" fmla="*/ 1234 h 1422"/>
                <a:gd name="T44" fmla="*/ 586 w 2646"/>
                <a:gd name="T45" fmla="*/ 1205 h 1422"/>
                <a:gd name="T46" fmla="*/ 676 w 2646"/>
                <a:gd name="T47" fmla="*/ 1141 h 1422"/>
                <a:gd name="T48" fmla="*/ 766 w 2646"/>
                <a:gd name="T49" fmla="*/ 1126 h 1422"/>
                <a:gd name="T50" fmla="*/ 874 w 2646"/>
                <a:gd name="T51" fmla="*/ 1136 h 1422"/>
                <a:gd name="T52" fmla="*/ 970 w 2646"/>
                <a:gd name="T53" fmla="*/ 1173 h 1422"/>
                <a:gd name="T54" fmla="*/ 999 w 2646"/>
                <a:gd name="T55" fmla="*/ 1255 h 1422"/>
                <a:gd name="T56" fmla="*/ 996 w 2646"/>
                <a:gd name="T57" fmla="*/ 1351 h 1422"/>
                <a:gd name="T58" fmla="*/ 1062 w 2646"/>
                <a:gd name="T59" fmla="*/ 1380 h 1422"/>
                <a:gd name="T60" fmla="*/ 1147 w 2646"/>
                <a:gd name="T61" fmla="*/ 1300 h 1422"/>
                <a:gd name="T62" fmla="*/ 1224 w 2646"/>
                <a:gd name="T63" fmla="*/ 1192 h 1422"/>
                <a:gd name="T64" fmla="*/ 1317 w 2646"/>
                <a:gd name="T65" fmla="*/ 1149 h 1422"/>
                <a:gd name="T66" fmla="*/ 1388 w 2646"/>
                <a:gd name="T67" fmla="*/ 1081 h 1422"/>
                <a:gd name="T68" fmla="*/ 1343 w 2646"/>
                <a:gd name="T69" fmla="*/ 977 h 1422"/>
                <a:gd name="T70" fmla="*/ 1423 w 2646"/>
                <a:gd name="T71" fmla="*/ 932 h 1422"/>
                <a:gd name="T72" fmla="*/ 1510 w 2646"/>
                <a:gd name="T73" fmla="*/ 977 h 1422"/>
                <a:gd name="T74" fmla="*/ 1613 w 2646"/>
                <a:gd name="T75" fmla="*/ 1065 h 1422"/>
                <a:gd name="T76" fmla="*/ 1754 w 2646"/>
                <a:gd name="T77" fmla="*/ 1176 h 1422"/>
                <a:gd name="T78" fmla="*/ 1907 w 2646"/>
                <a:gd name="T79" fmla="*/ 1290 h 1422"/>
                <a:gd name="T80" fmla="*/ 2050 w 2646"/>
                <a:gd name="T81" fmla="*/ 1377 h 1422"/>
                <a:gd name="T82" fmla="*/ 2162 w 2646"/>
                <a:gd name="T83" fmla="*/ 1422 h 1422"/>
                <a:gd name="T84" fmla="*/ 2225 w 2646"/>
                <a:gd name="T85" fmla="*/ 1396 h 1422"/>
                <a:gd name="T86" fmla="*/ 2201 w 2646"/>
                <a:gd name="T87" fmla="*/ 1295 h 1422"/>
                <a:gd name="T88" fmla="*/ 2233 w 2646"/>
                <a:gd name="T89" fmla="*/ 1171 h 1422"/>
                <a:gd name="T90" fmla="*/ 2347 w 2646"/>
                <a:gd name="T91" fmla="*/ 1070 h 1422"/>
                <a:gd name="T92" fmla="*/ 2448 w 2646"/>
                <a:gd name="T93" fmla="*/ 1001 h 1422"/>
                <a:gd name="T94" fmla="*/ 2427 w 2646"/>
                <a:gd name="T95" fmla="*/ 908 h 1422"/>
                <a:gd name="T96" fmla="*/ 2326 w 2646"/>
                <a:gd name="T97" fmla="*/ 842 h 1422"/>
                <a:gd name="T98" fmla="*/ 2244 w 2646"/>
                <a:gd name="T99" fmla="*/ 795 h 1422"/>
                <a:gd name="T100" fmla="*/ 2148 w 2646"/>
                <a:gd name="T101" fmla="*/ 744 h 1422"/>
                <a:gd name="T102" fmla="*/ 2408 w 2646"/>
                <a:gd name="T103" fmla="*/ 514 h 1422"/>
                <a:gd name="T104" fmla="*/ 2522 w 2646"/>
                <a:gd name="T105" fmla="*/ 445 h 1422"/>
                <a:gd name="T106" fmla="*/ 2636 w 2646"/>
                <a:gd name="T107" fmla="*/ 323 h 1422"/>
                <a:gd name="T108" fmla="*/ 2641 w 2646"/>
                <a:gd name="T109" fmla="*/ 188 h 1422"/>
                <a:gd name="T110" fmla="*/ 2596 w 2646"/>
                <a:gd name="T111" fmla="*/ 77 h 1422"/>
                <a:gd name="T112" fmla="*/ 2511 w 2646"/>
                <a:gd name="T113" fmla="*/ 11 h 1422"/>
                <a:gd name="T114" fmla="*/ 2411 w 2646"/>
                <a:gd name="T115" fmla="*/ 0 h 1422"/>
                <a:gd name="T116" fmla="*/ 2326 w 2646"/>
                <a:gd name="T117" fmla="*/ 14 h 1422"/>
                <a:gd name="T118" fmla="*/ 2241 w 2646"/>
                <a:gd name="T119" fmla="*/ 35 h 1422"/>
                <a:gd name="T120" fmla="*/ 2141 w 2646"/>
                <a:gd name="T121" fmla="*/ 67 h 14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46"/>
                <a:gd name="T184" fmla="*/ 0 h 1422"/>
                <a:gd name="T185" fmla="*/ 2646 w 2646"/>
                <a:gd name="T186" fmla="*/ 1422 h 14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46" h="1422">
                  <a:moveTo>
                    <a:pt x="649" y="170"/>
                  </a:moveTo>
                  <a:lnTo>
                    <a:pt x="647" y="170"/>
                  </a:lnTo>
                  <a:lnTo>
                    <a:pt x="644" y="170"/>
                  </a:lnTo>
                  <a:lnTo>
                    <a:pt x="636" y="170"/>
                  </a:lnTo>
                  <a:lnTo>
                    <a:pt x="631" y="170"/>
                  </a:lnTo>
                  <a:lnTo>
                    <a:pt x="620" y="170"/>
                  </a:lnTo>
                  <a:lnTo>
                    <a:pt x="610" y="170"/>
                  </a:lnTo>
                  <a:lnTo>
                    <a:pt x="602" y="170"/>
                  </a:lnTo>
                  <a:lnTo>
                    <a:pt x="596" y="170"/>
                  </a:lnTo>
                  <a:lnTo>
                    <a:pt x="588" y="170"/>
                  </a:lnTo>
                  <a:lnTo>
                    <a:pt x="583" y="170"/>
                  </a:lnTo>
                  <a:lnTo>
                    <a:pt x="572" y="170"/>
                  </a:lnTo>
                  <a:lnTo>
                    <a:pt x="565" y="170"/>
                  </a:lnTo>
                  <a:lnTo>
                    <a:pt x="557" y="170"/>
                  </a:lnTo>
                  <a:lnTo>
                    <a:pt x="549" y="170"/>
                  </a:lnTo>
                  <a:lnTo>
                    <a:pt x="541" y="170"/>
                  </a:lnTo>
                  <a:lnTo>
                    <a:pt x="530" y="170"/>
                  </a:lnTo>
                  <a:lnTo>
                    <a:pt x="522" y="170"/>
                  </a:lnTo>
                  <a:lnTo>
                    <a:pt x="514" y="170"/>
                  </a:lnTo>
                  <a:lnTo>
                    <a:pt x="504" y="170"/>
                  </a:lnTo>
                  <a:lnTo>
                    <a:pt x="493" y="170"/>
                  </a:lnTo>
                  <a:lnTo>
                    <a:pt x="482" y="170"/>
                  </a:lnTo>
                  <a:lnTo>
                    <a:pt x="474" y="170"/>
                  </a:lnTo>
                  <a:lnTo>
                    <a:pt x="464" y="170"/>
                  </a:lnTo>
                  <a:lnTo>
                    <a:pt x="453" y="170"/>
                  </a:lnTo>
                  <a:lnTo>
                    <a:pt x="443" y="170"/>
                  </a:lnTo>
                  <a:lnTo>
                    <a:pt x="435" y="172"/>
                  </a:lnTo>
                  <a:lnTo>
                    <a:pt x="424" y="172"/>
                  </a:lnTo>
                  <a:lnTo>
                    <a:pt x="411" y="172"/>
                  </a:lnTo>
                  <a:lnTo>
                    <a:pt x="400" y="172"/>
                  </a:lnTo>
                  <a:lnTo>
                    <a:pt x="390" y="172"/>
                  </a:lnTo>
                  <a:lnTo>
                    <a:pt x="379" y="172"/>
                  </a:lnTo>
                  <a:lnTo>
                    <a:pt x="369" y="172"/>
                  </a:lnTo>
                  <a:lnTo>
                    <a:pt x="361" y="172"/>
                  </a:lnTo>
                  <a:lnTo>
                    <a:pt x="350" y="175"/>
                  </a:lnTo>
                  <a:lnTo>
                    <a:pt x="339" y="175"/>
                  </a:lnTo>
                  <a:lnTo>
                    <a:pt x="329" y="175"/>
                  </a:lnTo>
                  <a:lnTo>
                    <a:pt x="318" y="178"/>
                  </a:lnTo>
                  <a:lnTo>
                    <a:pt x="308" y="178"/>
                  </a:lnTo>
                  <a:lnTo>
                    <a:pt x="300" y="178"/>
                  </a:lnTo>
                  <a:lnTo>
                    <a:pt x="289" y="180"/>
                  </a:lnTo>
                  <a:lnTo>
                    <a:pt x="281" y="180"/>
                  </a:lnTo>
                  <a:lnTo>
                    <a:pt x="273" y="183"/>
                  </a:lnTo>
                  <a:lnTo>
                    <a:pt x="263" y="183"/>
                  </a:lnTo>
                  <a:lnTo>
                    <a:pt x="255" y="183"/>
                  </a:lnTo>
                  <a:lnTo>
                    <a:pt x="247" y="186"/>
                  </a:lnTo>
                  <a:lnTo>
                    <a:pt x="239" y="186"/>
                  </a:lnTo>
                  <a:lnTo>
                    <a:pt x="231" y="188"/>
                  </a:lnTo>
                  <a:lnTo>
                    <a:pt x="223" y="191"/>
                  </a:lnTo>
                  <a:lnTo>
                    <a:pt x="218" y="191"/>
                  </a:lnTo>
                  <a:lnTo>
                    <a:pt x="210" y="194"/>
                  </a:lnTo>
                  <a:lnTo>
                    <a:pt x="199" y="196"/>
                  </a:lnTo>
                  <a:lnTo>
                    <a:pt x="188" y="199"/>
                  </a:lnTo>
                  <a:lnTo>
                    <a:pt x="180" y="204"/>
                  </a:lnTo>
                  <a:lnTo>
                    <a:pt x="175" y="210"/>
                  </a:lnTo>
                  <a:lnTo>
                    <a:pt x="162" y="215"/>
                  </a:lnTo>
                  <a:lnTo>
                    <a:pt x="149" y="228"/>
                  </a:lnTo>
                  <a:lnTo>
                    <a:pt x="141" y="233"/>
                  </a:lnTo>
                  <a:lnTo>
                    <a:pt x="133" y="239"/>
                  </a:lnTo>
                  <a:lnTo>
                    <a:pt x="125" y="247"/>
                  </a:lnTo>
                  <a:lnTo>
                    <a:pt x="120" y="255"/>
                  </a:lnTo>
                  <a:lnTo>
                    <a:pt x="112" y="260"/>
                  </a:lnTo>
                  <a:lnTo>
                    <a:pt x="106" y="268"/>
                  </a:lnTo>
                  <a:lnTo>
                    <a:pt x="98" y="276"/>
                  </a:lnTo>
                  <a:lnTo>
                    <a:pt x="90" y="284"/>
                  </a:lnTo>
                  <a:lnTo>
                    <a:pt x="85" y="292"/>
                  </a:lnTo>
                  <a:lnTo>
                    <a:pt x="77" y="302"/>
                  </a:lnTo>
                  <a:lnTo>
                    <a:pt x="72" y="310"/>
                  </a:lnTo>
                  <a:lnTo>
                    <a:pt x="67" y="321"/>
                  </a:lnTo>
                  <a:lnTo>
                    <a:pt x="59" y="329"/>
                  </a:lnTo>
                  <a:lnTo>
                    <a:pt x="51" y="339"/>
                  </a:lnTo>
                  <a:lnTo>
                    <a:pt x="45" y="347"/>
                  </a:lnTo>
                  <a:lnTo>
                    <a:pt x="40" y="358"/>
                  </a:lnTo>
                  <a:lnTo>
                    <a:pt x="35" y="366"/>
                  </a:lnTo>
                  <a:lnTo>
                    <a:pt x="29" y="376"/>
                  </a:lnTo>
                  <a:lnTo>
                    <a:pt x="24" y="387"/>
                  </a:lnTo>
                  <a:lnTo>
                    <a:pt x="22" y="397"/>
                  </a:lnTo>
                  <a:lnTo>
                    <a:pt x="16" y="405"/>
                  </a:lnTo>
                  <a:lnTo>
                    <a:pt x="11" y="416"/>
                  </a:lnTo>
                  <a:lnTo>
                    <a:pt x="8" y="427"/>
                  </a:lnTo>
                  <a:lnTo>
                    <a:pt x="6" y="435"/>
                  </a:lnTo>
                  <a:lnTo>
                    <a:pt x="3" y="445"/>
                  </a:lnTo>
                  <a:lnTo>
                    <a:pt x="3" y="456"/>
                  </a:lnTo>
                  <a:lnTo>
                    <a:pt x="3" y="464"/>
                  </a:lnTo>
                  <a:lnTo>
                    <a:pt x="3" y="474"/>
                  </a:lnTo>
                  <a:lnTo>
                    <a:pt x="0" y="482"/>
                  </a:lnTo>
                  <a:lnTo>
                    <a:pt x="0" y="493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0" y="519"/>
                  </a:lnTo>
                  <a:lnTo>
                    <a:pt x="0" y="527"/>
                  </a:lnTo>
                  <a:lnTo>
                    <a:pt x="0" y="535"/>
                  </a:lnTo>
                  <a:lnTo>
                    <a:pt x="0" y="546"/>
                  </a:lnTo>
                  <a:lnTo>
                    <a:pt x="0" y="554"/>
                  </a:lnTo>
                  <a:lnTo>
                    <a:pt x="0" y="562"/>
                  </a:lnTo>
                  <a:lnTo>
                    <a:pt x="0" y="572"/>
                  </a:lnTo>
                  <a:lnTo>
                    <a:pt x="0" y="580"/>
                  </a:lnTo>
                  <a:lnTo>
                    <a:pt x="0" y="588"/>
                  </a:lnTo>
                  <a:lnTo>
                    <a:pt x="0" y="596"/>
                  </a:lnTo>
                  <a:lnTo>
                    <a:pt x="3" y="607"/>
                  </a:lnTo>
                  <a:lnTo>
                    <a:pt x="6" y="615"/>
                  </a:lnTo>
                  <a:lnTo>
                    <a:pt x="6" y="623"/>
                  </a:lnTo>
                  <a:lnTo>
                    <a:pt x="6" y="630"/>
                  </a:lnTo>
                  <a:lnTo>
                    <a:pt x="8" y="638"/>
                  </a:lnTo>
                  <a:lnTo>
                    <a:pt x="11" y="646"/>
                  </a:lnTo>
                  <a:lnTo>
                    <a:pt x="14" y="654"/>
                  </a:lnTo>
                  <a:lnTo>
                    <a:pt x="16" y="660"/>
                  </a:lnTo>
                  <a:lnTo>
                    <a:pt x="19" y="668"/>
                  </a:lnTo>
                  <a:lnTo>
                    <a:pt x="22" y="678"/>
                  </a:lnTo>
                  <a:lnTo>
                    <a:pt x="27" y="683"/>
                  </a:lnTo>
                  <a:lnTo>
                    <a:pt x="29" y="691"/>
                  </a:lnTo>
                  <a:lnTo>
                    <a:pt x="32" y="699"/>
                  </a:lnTo>
                  <a:lnTo>
                    <a:pt x="37" y="705"/>
                  </a:lnTo>
                  <a:lnTo>
                    <a:pt x="43" y="713"/>
                  </a:lnTo>
                  <a:lnTo>
                    <a:pt x="48" y="720"/>
                  </a:lnTo>
                  <a:lnTo>
                    <a:pt x="53" y="726"/>
                  </a:lnTo>
                  <a:lnTo>
                    <a:pt x="61" y="734"/>
                  </a:lnTo>
                  <a:lnTo>
                    <a:pt x="67" y="739"/>
                  </a:lnTo>
                  <a:lnTo>
                    <a:pt x="77" y="744"/>
                  </a:lnTo>
                  <a:lnTo>
                    <a:pt x="85" y="750"/>
                  </a:lnTo>
                  <a:lnTo>
                    <a:pt x="96" y="755"/>
                  </a:lnTo>
                  <a:lnTo>
                    <a:pt x="106" y="760"/>
                  </a:lnTo>
                  <a:lnTo>
                    <a:pt x="120" y="765"/>
                  </a:lnTo>
                  <a:lnTo>
                    <a:pt x="125" y="765"/>
                  </a:lnTo>
                  <a:lnTo>
                    <a:pt x="133" y="768"/>
                  </a:lnTo>
                  <a:lnTo>
                    <a:pt x="141" y="771"/>
                  </a:lnTo>
                  <a:lnTo>
                    <a:pt x="146" y="773"/>
                  </a:lnTo>
                  <a:lnTo>
                    <a:pt x="154" y="776"/>
                  </a:lnTo>
                  <a:lnTo>
                    <a:pt x="162" y="776"/>
                  </a:lnTo>
                  <a:lnTo>
                    <a:pt x="167" y="779"/>
                  </a:lnTo>
                  <a:lnTo>
                    <a:pt x="175" y="781"/>
                  </a:lnTo>
                  <a:lnTo>
                    <a:pt x="183" y="781"/>
                  </a:lnTo>
                  <a:lnTo>
                    <a:pt x="191" y="781"/>
                  </a:lnTo>
                  <a:lnTo>
                    <a:pt x="199" y="784"/>
                  </a:lnTo>
                  <a:lnTo>
                    <a:pt x="207" y="787"/>
                  </a:lnTo>
                  <a:lnTo>
                    <a:pt x="215" y="787"/>
                  </a:lnTo>
                  <a:lnTo>
                    <a:pt x="223" y="789"/>
                  </a:lnTo>
                  <a:lnTo>
                    <a:pt x="231" y="789"/>
                  </a:lnTo>
                  <a:lnTo>
                    <a:pt x="239" y="792"/>
                  </a:lnTo>
                  <a:lnTo>
                    <a:pt x="247" y="792"/>
                  </a:lnTo>
                  <a:lnTo>
                    <a:pt x="255" y="795"/>
                  </a:lnTo>
                  <a:lnTo>
                    <a:pt x="265" y="795"/>
                  </a:lnTo>
                  <a:lnTo>
                    <a:pt x="273" y="797"/>
                  </a:lnTo>
                  <a:lnTo>
                    <a:pt x="281" y="797"/>
                  </a:lnTo>
                  <a:lnTo>
                    <a:pt x="286" y="797"/>
                  </a:lnTo>
                  <a:lnTo>
                    <a:pt x="294" y="797"/>
                  </a:lnTo>
                  <a:lnTo>
                    <a:pt x="305" y="800"/>
                  </a:lnTo>
                  <a:lnTo>
                    <a:pt x="310" y="800"/>
                  </a:lnTo>
                  <a:lnTo>
                    <a:pt x="321" y="800"/>
                  </a:lnTo>
                  <a:lnTo>
                    <a:pt x="326" y="803"/>
                  </a:lnTo>
                  <a:lnTo>
                    <a:pt x="337" y="803"/>
                  </a:lnTo>
                  <a:lnTo>
                    <a:pt x="345" y="803"/>
                  </a:lnTo>
                  <a:lnTo>
                    <a:pt x="350" y="803"/>
                  </a:lnTo>
                  <a:lnTo>
                    <a:pt x="358" y="803"/>
                  </a:lnTo>
                  <a:lnTo>
                    <a:pt x="366" y="803"/>
                  </a:lnTo>
                  <a:lnTo>
                    <a:pt x="374" y="803"/>
                  </a:lnTo>
                  <a:lnTo>
                    <a:pt x="382" y="805"/>
                  </a:lnTo>
                  <a:lnTo>
                    <a:pt x="390" y="805"/>
                  </a:lnTo>
                  <a:lnTo>
                    <a:pt x="398" y="805"/>
                  </a:lnTo>
                  <a:lnTo>
                    <a:pt x="408" y="805"/>
                  </a:lnTo>
                  <a:lnTo>
                    <a:pt x="421" y="805"/>
                  </a:lnTo>
                  <a:lnTo>
                    <a:pt x="432" y="805"/>
                  </a:lnTo>
                  <a:lnTo>
                    <a:pt x="445" y="805"/>
                  </a:lnTo>
                  <a:lnTo>
                    <a:pt x="453" y="805"/>
                  </a:lnTo>
                  <a:lnTo>
                    <a:pt x="461" y="805"/>
                  </a:lnTo>
                  <a:lnTo>
                    <a:pt x="469" y="805"/>
                  </a:lnTo>
                  <a:lnTo>
                    <a:pt x="477" y="805"/>
                  </a:lnTo>
                  <a:lnTo>
                    <a:pt x="480" y="805"/>
                  </a:lnTo>
                  <a:lnTo>
                    <a:pt x="488" y="805"/>
                  </a:lnTo>
                  <a:lnTo>
                    <a:pt x="496" y="805"/>
                  </a:lnTo>
                  <a:lnTo>
                    <a:pt x="504" y="805"/>
                  </a:lnTo>
                  <a:lnTo>
                    <a:pt x="512" y="805"/>
                  </a:lnTo>
                  <a:lnTo>
                    <a:pt x="522" y="805"/>
                  </a:lnTo>
                  <a:lnTo>
                    <a:pt x="530" y="805"/>
                  </a:lnTo>
                  <a:lnTo>
                    <a:pt x="543" y="805"/>
                  </a:lnTo>
                  <a:lnTo>
                    <a:pt x="551" y="805"/>
                  </a:lnTo>
                  <a:lnTo>
                    <a:pt x="565" y="808"/>
                  </a:lnTo>
                  <a:lnTo>
                    <a:pt x="575" y="808"/>
                  </a:lnTo>
                  <a:lnTo>
                    <a:pt x="586" y="810"/>
                  </a:lnTo>
                  <a:lnTo>
                    <a:pt x="599" y="810"/>
                  </a:lnTo>
                  <a:lnTo>
                    <a:pt x="610" y="810"/>
                  </a:lnTo>
                  <a:lnTo>
                    <a:pt x="623" y="813"/>
                  </a:lnTo>
                  <a:lnTo>
                    <a:pt x="633" y="813"/>
                  </a:lnTo>
                  <a:lnTo>
                    <a:pt x="644" y="813"/>
                  </a:lnTo>
                  <a:lnTo>
                    <a:pt x="655" y="816"/>
                  </a:lnTo>
                  <a:lnTo>
                    <a:pt x="665" y="816"/>
                  </a:lnTo>
                  <a:lnTo>
                    <a:pt x="678" y="818"/>
                  </a:lnTo>
                  <a:lnTo>
                    <a:pt x="686" y="818"/>
                  </a:lnTo>
                  <a:lnTo>
                    <a:pt x="697" y="818"/>
                  </a:lnTo>
                  <a:lnTo>
                    <a:pt x="705" y="821"/>
                  </a:lnTo>
                  <a:lnTo>
                    <a:pt x="715" y="821"/>
                  </a:lnTo>
                  <a:lnTo>
                    <a:pt x="723" y="821"/>
                  </a:lnTo>
                  <a:lnTo>
                    <a:pt x="729" y="824"/>
                  </a:lnTo>
                  <a:lnTo>
                    <a:pt x="734" y="824"/>
                  </a:lnTo>
                  <a:lnTo>
                    <a:pt x="742" y="824"/>
                  </a:lnTo>
                  <a:lnTo>
                    <a:pt x="747" y="824"/>
                  </a:lnTo>
                  <a:lnTo>
                    <a:pt x="750" y="826"/>
                  </a:lnTo>
                  <a:lnTo>
                    <a:pt x="821" y="922"/>
                  </a:lnTo>
                  <a:lnTo>
                    <a:pt x="819" y="922"/>
                  </a:lnTo>
                  <a:lnTo>
                    <a:pt x="816" y="924"/>
                  </a:lnTo>
                  <a:lnTo>
                    <a:pt x="811" y="927"/>
                  </a:lnTo>
                  <a:lnTo>
                    <a:pt x="803" y="932"/>
                  </a:lnTo>
                  <a:lnTo>
                    <a:pt x="795" y="938"/>
                  </a:lnTo>
                  <a:lnTo>
                    <a:pt x="784" y="946"/>
                  </a:lnTo>
                  <a:lnTo>
                    <a:pt x="774" y="951"/>
                  </a:lnTo>
                  <a:lnTo>
                    <a:pt x="763" y="961"/>
                  </a:lnTo>
                  <a:lnTo>
                    <a:pt x="750" y="967"/>
                  </a:lnTo>
                  <a:lnTo>
                    <a:pt x="739" y="975"/>
                  </a:lnTo>
                  <a:lnTo>
                    <a:pt x="726" y="985"/>
                  </a:lnTo>
                  <a:lnTo>
                    <a:pt x="715" y="993"/>
                  </a:lnTo>
                  <a:lnTo>
                    <a:pt x="702" y="998"/>
                  </a:lnTo>
                  <a:lnTo>
                    <a:pt x="692" y="1006"/>
                  </a:lnTo>
                  <a:lnTo>
                    <a:pt x="681" y="1012"/>
                  </a:lnTo>
                  <a:lnTo>
                    <a:pt x="673" y="1020"/>
                  </a:lnTo>
                  <a:lnTo>
                    <a:pt x="663" y="1025"/>
                  </a:lnTo>
                  <a:lnTo>
                    <a:pt x="652" y="1033"/>
                  </a:lnTo>
                  <a:lnTo>
                    <a:pt x="644" y="1036"/>
                  </a:lnTo>
                  <a:lnTo>
                    <a:pt x="639" y="1043"/>
                  </a:lnTo>
                  <a:lnTo>
                    <a:pt x="631" y="1046"/>
                  </a:lnTo>
                  <a:lnTo>
                    <a:pt x="625" y="1054"/>
                  </a:lnTo>
                  <a:lnTo>
                    <a:pt x="617" y="1062"/>
                  </a:lnTo>
                  <a:lnTo>
                    <a:pt x="610" y="1067"/>
                  </a:lnTo>
                  <a:lnTo>
                    <a:pt x="602" y="1075"/>
                  </a:lnTo>
                  <a:lnTo>
                    <a:pt x="594" y="1083"/>
                  </a:lnTo>
                  <a:lnTo>
                    <a:pt x="586" y="1091"/>
                  </a:lnTo>
                  <a:lnTo>
                    <a:pt x="578" y="1099"/>
                  </a:lnTo>
                  <a:lnTo>
                    <a:pt x="570" y="1107"/>
                  </a:lnTo>
                  <a:lnTo>
                    <a:pt x="565" y="1118"/>
                  </a:lnTo>
                  <a:lnTo>
                    <a:pt x="557" y="1126"/>
                  </a:lnTo>
                  <a:lnTo>
                    <a:pt x="549" y="1131"/>
                  </a:lnTo>
                  <a:lnTo>
                    <a:pt x="543" y="1141"/>
                  </a:lnTo>
                  <a:lnTo>
                    <a:pt x="535" y="1149"/>
                  </a:lnTo>
                  <a:lnTo>
                    <a:pt x="527" y="1157"/>
                  </a:lnTo>
                  <a:lnTo>
                    <a:pt x="525" y="1165"/>
                  </a:lnTo>
                  <a:lnTo>
                    <a:pt x="519" y="1173"/>
                  </a:lnTo>
                  <a:lnTo>
                    <a:pt x="514" y="1181"/>
                  </a:lnTo>
                  <a:lnTo>
                    <a:pt x="509" y="1189"/>
                  </a:lnTo>
                  <a:lnTo>
                    <a:pt x="506" y="1194"/>
                  </a:lnTo>
                  <a:lnTo>
                    <a:pt x="504" y="1202"/>
                  </a:lnTo>
                  <a:lnTo>
                    <a:pt x="504" y="1210"/>
                  </a:lnTo>
                  <a:lnTo>
                    <a:pt x="501" y="1223"/>
                  </a:lnTo>
                  <a:lnTo>
                    <a:pt x="504" y="1234"/>
                  </a:lnTo>
                  <a:lnTo>
                    <a:pt x="506" y="1239"/>
                  </a:lnTo>
                  <a:lnTo>
                    <a:pt x="517" y="1242"/>
                  </a:lnTo>
                  <a:lnTo>
                    <a:pt x="525" y="1239"/>
                  </a:lnTo>
                  <a:lnTo>
                    <a:pt x="538" y="1237"/>
                  </a:lnTo>
                  <a:lnTo>
                    <a:pt x="543" y="1231"/>
                  </a:lnTo>
                  <a:lnTo>
                    <a:pt x="549" y="1229"/>
                  </a:lnTo>
                  <a:lnTo>
                    <a:pt x="557" y="1223"/>
                  </a:lnTo>
                  <a:lnTo>
                    <a:pt x="565" y="1221"/>
                  </a:lnTo>
                  <a:lnTo>
                    <a:pt x="570" y="1213"/>
                  </a:lnTo>
                  <a:lnTo>
                    <a:pt x="578" y="1208"/>
                  </a:lnTo>
                  <a:lnTo>
                    <a:pt x="586" y="1205"/>
                  </a:lnTo>
                  <a:lnTo>
                    <a:pt x="596" y="1200"/>
                  </a:lnTo>
                  <a:lnTo>
                    <a:pt x="604" y="1192"/>
                  </a:lnTo>
                  <a:lnTo>
                    <a:pt x="610" y="1186"/>
                  </a:lnTo>
                  <a:lnTo>
                    <a:pt x="620" y="1178"/>
                  </a:lnTo>
                  <a:lnTo>
                    <a:pt x="628" y="1173"/>
                  </a:lnTo>
                  <a:lnTo>
                    <a:pt x="636" y="1168"/>
                  </a:lnTo>
                  <a:lnTo>
                    <a:pt x="644" y="1163"/>
                  </a:lnTo>
                  <a:lnTo>
                    <a:pt x="652" y="1155"/>
                  </a:lnTo>
                  <a:lnTo>
                    <a:pt x="663" y="1152"/>
                  </a:lnTo>
                  <a:lnTo>
                    <a:pt x="668" y="1147"/>
                  </a:lnTo>
                  <a:lnTo>
                    <a:pt x="676" y="1141"/>
                  </a:lnTo>
                  <a:lnTo>
                    <a:pt x="684" y="1136"/>
                  </a:lnTo>
                  <a:lnTo>
                    <a:pt x="692" y="1133"/>
                  </a:lnTo>
                  <a:lnTo>
                    <a:pt x="697" y="1131"/>
                  </a:lnTo>
                  <a:lnTo>
                    <a:pt x="705" y="1128"/>
                  </a:lnTo>
                  <a:lnTo>
                    <a:pt x="710" y="1128"/>
                  </a:lnTo>
                  <a:lnTo>
                    <a:pt x="718" y="1128"/>
                  </a:lnTo>
                  <a:lnTo>
                    <a:pt x="729" y="1126"/>
                  </a:lnTo>
                  <a:lnTo>
                    <a:pt x="745" y="1126"/>
                  </a:lnTo>
                  <a:lnTo>
                    <a:pt x="750" y="1126"/>
                  </a:lnTo>
                  <a:lnTo>
                    <a:pt x="758" y="1126"/>
                  </a:lnTo>
                  <a:lnTo>
                    <a:pt x="766" y="1126"/>
                  </a:lnTo>
                  <a:lnTo>
                    <a:pt x="776" y="1126"/>
                  </a:lnTo>
                  <a:lnTo>
                    <a:pt x="784" y="1126"/>
                  </a:lnTo>
                  <a:lnTo>
                    <a:pt x="795" y="1126"/>
                  </a:lnTo>
                  <a:lnTo>
                    <a:pt x="803" y="1128"/>
                  </a:lnTo>
                  <a:lnTo>
                    <a:pt x="814" y="1128"/>
                  </a:lnTo>
                  <a:lnTo>
                    <a:pt x="824" y="1128"/>
                  </a:lnTo>
                  <a:lnTo>
                    <a:pt x="835" y="1131"/>
                  </a:lnTo>
                  <a:lnTo>
                    <a:pt x="843" y="1131"/>
                  </a:lnTo>
                  <a:lnTo>
                    <a:pt x="856" y="1133"/>
                  </a:lnTo>
                  <a:lnTo>
                    <a:pt x="864" y="1133"/>
                  </a:lnTo>
                  <a:lnTo>
                    <a:pt x="874" y="1136"/>
                  </a:lnTo>
                  <a:lnTo>
                    <a:pt x="882" y="1139"/>
                  </a:lnTo>
                  <a:lnTo>
                    <a:pt x="893" y="1141"/>
                  </a:lnTo>
                  <a:lnTo>
                    <a:pt x="901" y="1144"/>
                  </a:lnTo>
                  <a:lnTo>
                    <a:pt x="909" y="1147"/>
                  </a:lnTo>
                  <a:lnTo>
                    <a:pt x="919" y="1149"/>
                  </a:lnTo>
                  <a:lnTo>
                    <a:pt x="927" y="1152"/>
                  </a:lnTo>
                  <a:lnTo>
                    <a:pt x="935" y="1155"/>
                  </a:lnTo>
                  <a:lnTo>
                    <a:pt x="943" y="1157"/>
                  </a:lnTo>
                  <a:lnTo>
                    <a:pt x="951" y="1163"/>
                  </a:lnTo>
                  <a:lnTo>
                    <a:pt x="959" y="1168"/>
                  </a:lnTo>
                  <a:lnTo>
                    <a:pt x="970" y="1173"/>
                  </a:lnTo>
                  <a:lnTo>
                    <a:pt x="980" y="1184"/>
                  </a:lnTo>
                  <a:lnTo>
                    <a:pt x="983" y="1189"/>
                  </a:lnTo>
                  <a:lnTo>
                    <a:pt x="986" y="1194"/>
                  </a:lnTo>
                  <a:lnTo>
                    <a:pt x="988" y="1200"/>
                  </a:lnTo>
                  <a:lnTo>
                    <a:pt x="994" y="1208"/>
                  </a:lnTo>
                  <a:lnTo>
                    <a:pt x="994" y="1213"/>
                  </a:lnTo>
                  <a:lnTo>
                    <a:pt x="996" y="1221"/>
                  </a:lnTo>
                  <a:lnTo>
                    <a:pt x="996" y="1229"/>
                  </a:lnTo>
                  <a:lnTo>
                    <a:pt x="999" y="1239"/>
                  </a:lnTo>
                  <a:lnTo>
                    <a:pt x="999" y="1247"/>
                  </a:lnTo>
                  <a:lnTo>
                    <a:pt x="999" y="1255"/>
                  </a:lnTo>
                  <a:lnTo>
                    <a:pt x="999" y="1263"/>
                  </a:lnTo>
                  <a:lnTo>
                    <a:pt x="999" y="1274"/>
                  </a:lnTo>
                  <a:lnTo>
                    <a:pt x="999" y="1282"/>
                  </a:lnTo>
                  <a:lnTo>
                    <a:pt x="999" y="1292"/>
                  </a:lnTo>
                  <a:lnTo>
                    <a:pt x="999" y="1300"/>
                  </a:lnTo>
                  <a:lnTo>
                    <a:pt x="999" y="1311"/>
                  </a:lnTo>
                  <a:lnTo>
                    <a:pt x="996" y="1319"/>
                  </a:lnTo>
                  <a:lnTo>
                    <a:pt x="996" y="1327"/>
                  </a:lnTo>
                  <a:lnTo>
                    <a:pt x="996" y="1335"/>
                  </a:lnTo>
                  <a:lnTo>
                    <a:pt x="996" y="1343"/>
                  </a:lnTo>
                  <a:lnTo>
                    <a:pt x="996" y="1351"/>
                  </a:lnTo>
                  <a:lnTo>
                    <a:pt x="996" y="1356"/>
                  </a:lnTo>
                  <a:lnTo>
                    <a:pt x="999" y="1364"/>
                  </a:lnTo>
                  <a:lnTo>
                    <a:pt x="1002" y="1372"/>
                  </a:lnTo>
                  <a:lnTo>
                    <a:pt x="1004" y="1380"/>
                  </a:lnTo>
                  <a:lnTo>
                    <a:pt x="1010" y="1388"/>
                  </a:lnTo>
                  <a:lnTo>
                    <a:pt x="1015" y="1390"/>
                  </a:lnTo>
                  <a:lnTo>
                    <a:pt x="1025" y="1390"/>
                  </a:lnTo>
                  <a:lnTo>
                    <a:pt x="1036" y="1390"/>
                  </a:lnTo>
                  <a:lnTo>
                    <a:pt x="1044" y="1388"/>
                  </a:lnTo>
                  <a:lnTo>
                    <a:pt x="1055" y="1382"/>
                  </a:lnTo>
                  <a:lnTo>
                    <a:pt x="1062" y="1380"/>
                  </a:lnTo>
                  <a:lnTo>
                    <a:pt x="1070" y="1377"/>
                  </a:lnTo>
                  <a:lnTo>
                    <a:pt x="1078" y="1372"/>
                  </a:lnTo>
                  <a:lnTo>
                    <a:pt x="1086" y="1369"/>
                  </a:lnTo>
                  <a:lnTo>
                    <a:pt x="1094" y="1366"/>
                  </a:lnTo>
                  <a:lnTo>
                    <a:pt x="1105" y="1353"/>
                  </a:lnTo>
                  <a:lnTo>
                    <a:pt x="1118" y="1343"/>
                  </a:lnTo>
                  <a:lnTo>
                    <a:pt x="1123" y="1332"/>
                  </a:lnTo>
                  <a:lnTo>
                    <a:pt x="1131" y="1327"/>
                  </a:lnTo>
                  <a:lnTo>
                    <a:pt x="1137" y="1319"/>
                  </a:lnTo>
                  <a:lnTo>
                    <a:pt x="1142" y="1311"/>
                  </a:lnTo>
                  <a:lnTo>
                    <a:pt x="1147" y="1300"/>
                  </a:lnTo>
                  <a:lnTo>
                    <a:pt x="1155" y="1290"/>
                  </a:lnTo>
                  <a:lnTo>
                    <a:pt x="1160" y="1282"/>
                  </a:lnTo>
                  <a:lnTo>
                    <a:pt x="1168" y="1271"/>
                  </a:lnTo>
                  <a:lnTo>
                    <a:pt x="1176" y="1261"/>
                  </a:lnTo>
                  <a:lnTo>
                    <a:pt x="1182" y="1250"/>
                  </a:lnTo>
                  <a:lnTo>
                    <a:pt x="1190" y="1239"/>
                  </a:lnTo>
                  <a:lnTo>
                    <a:pt x="1198" y="1229"/>
                  </a:lnTo>
                  <a:lnTo>
                    <a:pt x="1203" y="1218"/>
                  </a:lnTo>
                  <a:lnTo>
                    <a:pt x="1211" y="1210"/>
                  </a:lnTo>
                  <a:lnTo>
                    <a:pt x="1219" y="1200"/>
                  </a:lnTo>
                  <a:lnTo>
                    <a:pt x="1224" y="1192"/>
                  </a:lnTo>
                  <a:lnTo>
                    <a:pt x="1232" y="1184"/>
                  </a:lnTo>
                  <a:lnTo>
                    <a:pt x="1240" y="1176"/>
                  </a:lnTo>
                  <a:lnTo>
                    <a:pt x="1245" y="1168"/>
                  </a:lnTo>
                  <a:lnTo>
                    <a:pt x="1253" y="1165"/>
                  </a:lnTo>
                  <a:lnTo>
                    <a:pt x="1261" y="1157"/>
                  </a:lnTo>
                  <a:lnTo>
                    <a:pt x="1269" y="1155"/>
                  </a:lnTo>
                  <a:lnTo>
                    <a:pt x="1277" y="1149"/>
                  </a:lnTo>
                  <a:lnTo>
                    <a:pt x="1288" y="1149"/>
                  </a:lnTo>
                  <a:lnTo>
                    <a:pt x="1296" y="1149"/>
                  </a:lnTo>
                  <a:lnTo>
                    <a:pt x="1306" y="1149"/>
                  </a:lnTo>
                  <a:lnTo>
                    <a:pt x="1317" y="1149"/>
                  </a:lnTo>
                  <a:lnTo>
                    <a:pt x="1327" y="1149"/>
                  </a:lnTo>
                  <a:lnTo>
                    <a:pt x="1338" y="1147"/>
                  </a:lnTo>
                  <a:lnTo>
                    <a:pt x="1346" y="1147"/>
                  </a:lnTo>
                  <a:lnTo>
                    <a:pt x="1357" y="1141"/>
                  </a:lnTo>
                  <a:lnTo>
                    <a:pt x="1364" y="1139"/>
                  </a:lnTo>
                  <a:lnTo>
                    <a:pt x="1372" y="1133"/>
                  </a:lnTo>
                  <a:lnTo>
                    <a:pt x="1378" y="1126"/>
                  </a:lnTo>
                  <a:lnTo>
                    <a:pt x="1383" y="1118"/>
                  </a:lnTo>
                  <a:lnTo>
                    <a:pt x="1388" y="1107"/>
                  </a:lnTo>
                  <a:lnTo>
                    <a:pt x="1388" y="1091"/>
                  </a:lnTo>
                  <a:lnTo>
                    <a:pt x="1388" y="1081"/>
                  </a:lnTo>
                  <a:lnTo>
                    <a:pt x="1388" y="1067"/>
                  </a:lnTo>
                  <a:lnTo>
                    <a:pt x="1386" y="1057"/>
                  </a:lnTo>
                  <a:lnTo>
                    <a:pt x="1380" y="1046"/>
                  </a:lnTo>
                  <a:lnTo>
                    <a:pt x="1375" y="1036"/>
                  </a:lnTo>
                  <a:lnTo>
                    <a:pt x="1370" y="1025"/>
                  </a:lnTo>
                  <a:lnTo>
                    <a:pt x="1364" y="1020"/>
                  </a:lnTo>
                  <a:lnTo>
                    <a:pt x="1359" y="1009"/>
                  </a:lnTo>
                  <a:lnTo>
                    <a:pt x="1354" y="1004"/>
                  </a:lnTo>
                  <a:lnTo>
                    <a:pt x="1349" y="996"/>
                  </a:lnTo>
                  <a:lnTo>
                    <a:pt x="1346" y="988"/>
                  </a:lnTo>
                  <a:lnTo>
                    <a:pt x="1343" y="977"/>
                  </a:lnTo>
                  <a:lnTo>
                    <a:pt x="1349" y="967"/>
                  </a:lnTo>
                  <a:lnTo>
                    <a:pt x="1351" y="961"/>
                  </a:lnTo>
                  <a:lnTo>
                    <a:pt x="1359" y="956"/>
                  </a:lnTo>
                  <a:lnTo>
                    <a:pt x="1364" y="951"/>
                  </a:lnTo>
                  <a:lnTo>
                    <a:pt x="1372" y="948"/>
                  </a:lnTo>
                  <a:lnTo>
                    <a:pt x="1380" y="946"/>
                  </a:lnTo>
                  <a:lnTo>
                    <a:pt x="1386" y="940"/>
                  </a:lnTo>
                  <a:lnTo>
                    <a:pt x="1396" y="938"/>
                  </a:lnTo>
                  <a:lnTo>
                    <a:pt x="1404" y="935"/>
                  </a:lnTo>
                  <a:lnTo>
                    <a:pt x="1412" y="932"/>
                  </a:lnTo>
                  <a:lnTo>
                    <a:pt x="1423" y="932"/>
                  </a:lnTo>
                  <a:lnTo>
                    <a:pt x="1431" y="932"/>
                  </a:lnTo>
                  <a:lnTo>
                    <a:pt x="1439" y="932"/>
                  </a:lnTo>
                  <a:lnTo>
                    <a:pt x="1447" y="932"/>
                  </a:lnTo>
                  <a:lnTo>
                    <a:pt x="1455" y="938"/>
                  </a:lnTo>
                  <a:lnTo>
                    <a:pt x="1462" y="940"/>
                  </a:lnTo>
                  <a:lnTo>
                    <a:pt x="1470" y="946"/>
                  </a:lnTo>
                  <a:lnTo>
                    <a:pt x="1473" y="948"/>
                  </a:lnTo>
                  <a:lnTo>
                    <a:pt x="1481" y="956"/>
                  </a:lnTo>
                  <a:lnTo>
                    <a:pt x="1492" y="961"/>
                  </a:lnTo>
                  <a:lnTo>
                    <a:pt x="1502" y="972"/>
                  </a:lnTo>
                  <a:lnTo>
                    <a:pt x="1510" y="977"/>
                  </a:lnTo>
                  <a:lnTo>
                    <a:pt x="1518" y="985"/>
                  </a:lnTo>
                  <a:lnTo>
                    <a:pt x="1523" y="991"/>
                  </a:lnTo>
                  <a:lnTo>
                    <a:pt x="1534" y="998"/>
                  </a:lnTo>
                  <a:lnTo>
                    <a:pt x="1542" y="1006"/>
                  </a:lnTo>
                  <a:lnTo>
                    <a:pt x="1550" y="1012"/>
                  </a:lnTo>
                  <a:lnTo>
                    <a:pt x="1560" y="1022"/>
                  </a:lnTo>
                  <a:lnTo>
                    <a:pt x="1571" y="1030"/>
                  </a:lnTo>
                  <a:lnTo>
                    <a:pt x="1582" y="1038"/>
                  </a:lnTo>
                  <a:lnTo>
                    <a:pt x="1592" y="1046"/>
                  </a:lnTo>
                  <a:lnTo>
                    <a:pt x="1603" y="1054"/>
                  </a:lnTo>
                  <a:lnTo>
                    <a:pt x="1613" y="1065"/>
                  </a:lnTo>
                  <a:lnTo>
                    <a:pt x="1624" y="1073"/>
                  </a:lnTo>
                  <a:lnTo>
                    <a:pt x="1637" y="1083"/>
                  </a:lnTo>
                  <a:lnTo>
                    <a:pt x="1648" y="1091"/>
                  </a:lnTo>
                  <a:lnTo>
                    <a:pt x="1661" y="1104"/>
                  </a:lnTo>
                  <a:lnTo>
                    <a:pt x="1674" y="1112"/>
                  </a:lnTo>
                  <a:lnTo>
                    <a:pt x="1688" y="1123"/>
                  </a:lnTo>
                  <a:lnTo>
                    <a:pt x="1701" y="1133"/>
                  </a:lnTo>
                  <a:lnTo>
                    <a:pt x="1714" y="1144"/>
                  </a:lnTo>
                  <a:lnTo>
                    <a:pt x="1727" y="1155"/>
                  </a:lnTo>
                  <a:lnTo>
                    <a:pt x="1741" y="1165"/>
                  </a:lnTo>
                  <a:lnTo>
                    <a:pt x="1754" y="1176"/>
                  </a:lnTo>
                  <a:lnTo>
                    <a:pt x="1770" y="1189"/>
                  </a:lnTo>
                  <a:lnTo>
                    <a:pt x="1783" y="1197"/>
                  </a:lnTo>
                  <a:lnTo>
                    <a:pt x="1796" y="1208"/>
                  </a:lnTo>
                  <a:lnTo>
                    <a:pt x="1809" y="1218"/>
                  </a:lnTo>
                  <a:lnTo>
                    <a:pt x="1823" y="1229"/>
                  </a:lnTo>
                  <a:lnTo>
                    <a:pt x="1839" y="1239"/>
                  </a:lnTo>
                  <a:lnTo>
                    <a:pt x="1852" y="1250"/>
                  </a:lnTo>
                  <a:lnTo>
                    <a:pt x="1865" y="1258"/>
                  </a:lnTo>
                  <a:lnTo>
                    <a:pt x="1881" y="1269"/>
                  </a:lnTo>
                  <a:lnTo>
                    <a:pt x="1894" y="1279"/>
                  </a:lnTo>
                  <a:lnTo>
                    <a:pt x="1907" y="1290"/>
                  </a:lnTo>
                  <a:lnTo>
                    <a:pt x="1921" y="1298"/>
                  </a:lnTo>
                  <a:lnTo>
                    <a:pt x="1937" y="1308"/>
                  </a:lnTo>
                  <a:lnTo>
                    <a:pt x="1947" y="1316"/>
                  </a:lnTo>
                  <a:lnTo>
                    <a:pt x="1960" y="1324"/>
                  </a:lnTo>
                  <a:lnTo>
                    <a:pt x="1976" y="1332"/>
                  </a:lnTo>
                  <a:lnTo>
                    <a:pt x="1990" y="1343"/>
                  </a:lnTo>
                  <a:lnTo>
                    <a:pt x="2000" y="1351"/>
                  </a:lnTo>
                  <a:lnTo>
                    <a:pt x="2013" y="1356"/>
                  </a:lnTo>
                  <a:lnTo>
                    <a:pt x="2027" y="1364"/>
                  </a:lnTo>
                  <a:lnTo>
                    <a:pt x="2040" y="1372"/>
                  </a:lnTo>
                  <a:lnTo>
                    <a:pt x="2050" y="1377"/>
                  </a:lnTo>
                  <a:lnTo>
                    <a:pt x="2061" y="1385"/>
                  </a:lnTo>
                  <a:lnTo>
                    <a:pt x="2072" y="1390"/>
                  </a:lnTo>
                  <a:lnTo>
                    <a:pt x="2085" y="1396"/>
                  </a:lnTo>
                  <a:lnTo>
                    <a:pt x="2096" y="1401"/>
                  </a:lnTo>
                  <a:lnTo>
                    <a:pt x="2106" y="1406"/>
                  </a:lnTo>
                  <a:lnTo>
                    <a:pt x="2117" y="1409"/>
                  </a:lnTo>
                  <a:lnTo>
                    <a:pt x="2125" y="1411"/>
                  </a:lnTo>
                  <a:lnTo>
                    <a:pt x="2135" y="1414"/>
                  </a:lnTo>
                  <a:lnTo>
                    <a:pt x="2143" y="1417"/>
                  </a:lnTo>
                  <a:lnTo>
                    <a:pt x="2151" y="1419"/>
                  </a:lnTo>
                  <a:lnTo>
                    <a:pt x="2162" y="1422"/>
                  </a:lnTo>
                  <a:lnTo>
                    <a:pt x="2167" y="1422"/>
                  </a:lnTo>
                  <a:lnTo>
                    <a:pt x="2172" y="1422"/>
                  </a:lnTo>
                  <a:lnTo>
                    <a:pt x="2180" y="1422"/>
                  </a:lnTo>
                  <a:lnTo>
                    <a:pt x="2186" y="1422"/>
                  </a:lnTo>
                  <a:lnTo>
                    <a:pt x="2196" y="1419"/>
                  </a:lnTo>
                  <a:lnTo>
                    <a:pt x="2204" y="1419"/>
                  </a:lnTo>
                  <a:lnTo>
                    <a:pt x="2209" y="1417"/>
                  </a:lnTo>
                  <a:lnTo>
                    <a:pt x="2217" y="1414"/>
                  </a:lnTo>
                  <a:lnTo>
                    <a:pt x="2220" y="1411"/>
                  </a:lnTo>
                  <a:lnTo>
                    <a:pt x="2225" y="1409"/>
                  </a:lnTo>
                  <a:lnTo>
                    <a:pt x="2225" y="1396"/>
                  </a:lnTo>
                  <a:lnTo>
                    <a:pt x="2225" y="1385"/>
                  </a:lnTo>
                  <a:lnTo>
                    <a:pt x="2223" y="1377"/>
                  </a:lnTo>
                  <a:lnTo>
                    <a:pt x="2223" y="1372"/>
                  </a:lnTo>
                  <a:lnTo>
                    <a:pt x="2220" y="1364"/>
                  </a:lnTo>
                  <a:lnTo>
                    <a:pt x="2220" y="1356"/>
                  </a:lnTo>
                  <a:lnTo>
                    <a:pt x="2215" y="1345"/>
                  </a:lnTo>
                  <a:lnTo>
                    <a:pt x="2212" y="1335"/>
                  </a:lnTo>
                  <a:lnTo>
                    <a:pt x="2209" y="1327"/>
                  </a:lnTo>
                  <a:lnTo>
                    <a:pt x="2207" y="1316"/>
                  </a:lnTo>
                  <a:lnTo>
                    <a:pt x="2201" y="1306"/>
                  </a:lnTo>
                  <a:lnTo>
                    <a:pt x="2201" y="1295"/>
                  </a:lnTo>
                  <a:lnTo>
                    <a:pt x="2199" y="1287"/>
                  </a:lnTo>
                  <a:lnTo>
                    <a:pt x="2199" y="1276"/>
                  </a:lnTo>
                  <a:lnTo>
                    <a:pt x="2199" y="1263"/>
                  </a:lnTo>
                  <a:lnTo>
                    <a:pt x="2199" y="1253"/>
                  </a:lnTo>
                  <a:lnTo>
                    <a:pt x="2199" y="1242"/>
                  </a:lnTo>
                  <a:lnTo>
                    <a:pt x="2201" y="1229"/>
                  </a:lnTo>
                  <a:lnTo>
                    <a:pt x="2204" y="1218"/>
                  </a:lnTo>
                  <a:lnTo>
                    <a:pt x="2209" y="1208"/>
                  </a:lnTo>
                  <a:lnTo>
                    <a:pt x="2217" y="1194"/>
                  </a:lnTo>
                  <a:lnTo>
                    <a:pt x="2225" y="1184"/>
                  </a:lnTo>
                  <a:lnTo>
                    <a:pt x="2233" y="1171"/>
                  </a:lnTo>
                  <a:lnTo>
                    <a:pt x="2241" y="1160"/>
                  </a:lnTo>
                  <a:lnTo>
                    <a:pt x="2252" y="1149"/>
                  </a:lnTo>
                  <a:lnTo>
                    <a:pt x="2260" y="1139"/>
                  </a:lnTo>
                  <a:lnTo>
                    <a:pt x="2270" y="1128"/>
                  </a:lnTo>
                  <a:lnTo>
                    <a:pt x="2281" y="1120"/>
                  </a:lnTo>
                  <a:lnTo>
                    <a:pt x="2294" y="1110"/>
                  </a:lnTo>
                  <a:lnTo>
                    <a:pt x="2305" y="1102"/>
                  </a:lnTo>
                  <a:lnTo>
                    <a:pt x="2315" y="1091"/>
                  </a:lnTo>
                  <a:lnTo>
                    <a:pt x="2326" y="1086"/>
                  </a:lnTo>
                  <a:lnTo>
                    <a:pt x="2337" y="1078"/>
                  </a:lnTo>
                  <a:lnTo>
                    <a:pt x="2347" y="1070"/>
                  </a:lnTo>
                  <a:lnTo>
                    <a:pt x="2358" y="1062"/>
                  </a:lnTo>
                  <a:lnTo>
                    <a:pt x="2368" y="1054"/>
                  </a:lnTo>
                  <a:lnTo>
                    <a:pt x="2382" y="1049"/>
                  </a:lnTo>
                  <a:lnTo>
                    <a:pt x="2392" y="1043"/>
                  </a:lnTo>
                  <a:lnTo>
                    <a:pt x="2400" y="1036"/>
                  </a:lnTo>
                  <a:lnTo>
                    <a:pt x="2411" y="1030"/>
                  </a:lnTo>
                  <a:lnTo>
                    <a:pt x="2419" y="1025"/>
                  </a:lnTo>
                  <a:lnTo>
                    <a:pt x="2427" y="1020"/>
                  </a:lnTo>
                  <a:lnTo>
                    <a:pt x="2435" y="1012"/>
                  </a:lnTo>
                  <a:lnTo>
                    <a:pt x="2442" y="1006"/>
                  </a:lnTo>
                  <a:lnTo>
                    <a:pt x="2448" y="1001"/>
                  </a:lnTo>
                  <a:lnTo>
                    <a:pt x="2456" y="998"/>
                  </a:lnTo>
                  <a:lnTo>
                    <a:pt x="2464" y="985"/>
                  </a:lnTo>
                  <a:lnTo>
                    <a:pt x="2472" y="975"/>
                  </a:lnTo>
                  <a:lnTo>
                    <a:pt x="2472" y="964"/>
                  </a:lnTo>
                  <a:lnTo>
                    <a:pt x="2469" y="953"/>
                  </a:lnTo>
                  <a:lnTo>
                    <a:pt x="2464" y="946"/>
                  </a:lnTo>
                  <a:lnTo>
                    <a:pt x="2461" y="940"/>
                  </a:lnTo>
                  <a:lnTo>
                    <a:pt x="2453" y="932"/>
                  </a:lnTo>
                  <a:lnTo>
                    <a:pt x="2445" y="924"/>
                  </a:lnTo>
                  <a:lnTo>
                    <a:pt x="2437" y="916"/>
                  </a:lnTo>
                  <a:lnTo>
                    <a:pt x="2427" y="908"/>
                  </a:lnTo>
                  <a:lnTo>
                    <a:pt x="2416" y="901"/>
                  </a:lnTo>
                  <a:lnTo>
                    <a:pt x="2403" y="893"/>
                  </a:lnTo>
                  <a:lnTo>
                    <a:pt x="2390" y="882"/>
                  </a:lnTo>
                  <a:lnTo>
                    <a:pt x="2379" y="874"/>
                  </a:lnTo>
                  <a:lnTo>
                    <a:pt x="2371" y="869"/>
                  </a:lnTo>
                  <a:lnTo>
                    <a:pt x="2363" y="863"/>
                  </a:lnTo>
                  <a:lnTo>
                    <a:pt x="2355" y="861"/>
                  </a:lnTo>
                  <a:lnTo>
                    <a:pt x="2350" y="856"/>
                  </a:lnTo>
                  <a:lnTo>
                    <a:pt x="2342" y="850"/>
                  </a:lnTo>
                  <a:lnTo>
                    <a:pt x="2334" y="845"/>
                  </a:lnTo>
                  <a:lnTo>
                    <a:pt x="2326" y="842"/>
                  </a:lnTo>
                  <a:lnTo>
                    <a:pt x="2321" y="837"/>
                  </a:lnTo>
                  <a:lnTo>
                    <a:pt x="2313" y="832"/>
                  </a:lnTo>
                  <a:lnTo>
                    <a:pt x="2305" y="829"/>
                  </a:lnTo>
                  <a:lnTo>
                    <a:pt x="2297" y="824"/>
                  </a:lnTo>
                  <a:lnTo>
                    <a:pt x="2289" y="821"/>
                  </a:lnTo>
                  <a:lnTo>
                    <a:pt x="2281" y="816"/>
                  </a:lnTo>
                  <a:lnTo>
                    <a:pt x="2273" y="810"/>
                  </a:lnTo>
                  <a:lnTo>
                    <a:pt x="2265" y="805"/>
                  </a:lnTo>
                  <a:lnTo>
                    <a:pt x="2260" y="803"/>
                  </a:lnTo>
                  <a:lnTo>
                    <a:pt x="2252" y="800"/>
                  </a:lnTo>
                  <a:lnTo>
                    <a:pt x="2244" y="795"/>
                  </a:lnTo>
                  <a:lnTo>
                    <a:pt x="2236" y="792"/>
                  </a:lnTo>
                  <a:lnTo>
                    <a:pt x="2231" y="787"/>
                  </a:lnTo>
                  <a:lnTo>
                    <a:pt x="2223" y="784"/>
                  </a:lnTo>
                  <a:lnTo>
                    <a:pt x="2215" y="781"/>
                  </a:lnTo>
                  <a:lnTo>
                    <a:pt x="2209" y="776"/>
                  </a:lnTo>
                  <a:lnTo>
                    <a:pt x="2201" y="773"/>
                  </a:lnTo>
                  <a:lnTo>
                    <a:pt x="2191" y="765"/>
                  </a:lnTo>
                  <a:lnTo>
                    <a:pt x="2180" y="763"/>
                  </a:lnTo>
                  <a:lnTo>
                    <a:pt x="2167" y="755"/>
                  </a:lnTo>
                  <a:lnTo>
                    <a:pt x="2159" y="750"/>
                  </a:lnTo>
                  <a:lnTo>
                    <a:pt x="2148" y="744"/>
                  </a:lnTo>
                  <a:lnTo>
                    <a:pt x="2143" y="742"/>
                  </a:lnTo>
                  <a:lnTo>
                    <a:pt x="2133" y="739"/>
                  </a:lnTo>
                  <a:lnTo>
                    <a:pt x="2130" y="736"/>
                  </a:lnTo>
                  <a:lnTo>
                    <a:pt x="2355" y="540"/>
                  </a:lnTo>
                  <a:lnTo>
                    <a:pt x="2358" y="540"/>
                  </a:lnTo>
                  <a:lnTo>
                    <a:pt x="2366" y="535"/>
                  </a:lnTo>
                  <a:lnTo>
                    <a:pt x="2371" y="533"/>
                  </a:lnTo>
                  <a:lnTo>
                    <a:pt x="2382" y="527"/>
                  </a:lnTo>
                  <a:lnTo>
                    <a:pt x="2387" y="522"/>
                  </a:lnTo>
                  <a:lnTo>
                    <a:pt x="2400" y="519"/>
                  </a:lnTo>
                  <a:lnTo>
                    <a:pt x="2408" y="514"/>
                  </a:lnTo>
                  <a:lnTo>
                    <a:pt x="2419" y="509"/>
                  </a:lnTo>
                  <a:lnTo>
                    <a:pt x="2432" y="501"/>
                  </a:lnTo>
                  <a:lnTo>
                    <a:pt x="2442" y="495"/>
                  </a:lnTo>
                  <a:lnTo>
                    <a:pt x="2456" y="488"/>
                  </a:lnTo>
                  <a:lnTo>
                    <a:pt x="2469" y="480"/>
                  </a:lnTo>
                  <a:lnTo>
                    <a:pt x="2477" y="474"/>
                  </a:lnTo>
                  <a:lnTo>
                    <a:pt x="2482" y="472"/>
                  </a:lnTo>
                  <a:lnTo>
                    <a:pt x="2490" y="469"/>
                  </a:lnTo>
                  <a:lnTo>
                    <a:pt x="2498" y="464"/>
                  </a:lnTo>
                  <a:lnTo>
                    <a:pt x="2509" y="456"/>
                  </a:lnTo>
                  <a:lnTo>
                    <a:pt x="2522" y="445"/>
                  </a:lnTo>
                  <a:lnTo>
                    <a:pt x="2535" y="435"/>
                  </a:lnTo>
                  <a:lnTo>
                    <a:pt x="2548" y="424"/>
                  </a:lnTo>
                  <a:lnTo>
                    <a:pt x="2562" y="413"/>
                  </a:lnTo>
                  <a:lnTo>
                    <a:pt x="2575" y="403"/>
                  </a:lnTo>
                  <a:lnTo>
                    <a:pt x="2586" y="392"/>
                  </a:lnTo>
                  <a:lnTo>
                    <a:pt x="2596" y="382"/>
                  </a:lnTo>
                  <a:lnTo>
                    <a:pt x="2604" y="371"/>
                  </a:lnTo>
                  <a:lnTo>
                    <a:pt x="2615" y="358"/>
                  </a:lnTo>
                  <a:lnTo>
                    <a:pt x="2623" y="347"/>
                  </a:lnTo>
                  <a:lnTo>
                    <a:pt x="2631" y="334"/>
                  </a:lnTo>
                  <a:lnTo>
                    <a:pt x="2636" y="323"/>
                  </a:lnTo>
                  <a:lnTo>
                    <a:pt x="2641" y="310"/>
                  </a:lnTo>
                  <a:lnTo>
                    <a:pt x="2644" y="297"/>
                  </a:lnTo>
                  <a:lnTo>
                    <a:pt x="2646" y="286"/>
                  </a:lnTo>
                  <a:lnTo>
                    <a:pt x="2646" y="273"/>
                  </a:lnTo>
                  <a:lnTo>
                    <a:pt x="2646" y="260"/>
                  </a:lnTo>
                  <a:lnTo>
                    <a:pt x="2646" y="247"/>
                  </a:lnTo>
                  <a:lnTo>
                    <a:pt x="2646" y="236"/>
                  </a:lnTo>
                  <a:lnTo>
                    <a:pt x="2644" y="223"/>
                  </a:lnTo>
                  <a:lnTo>
                    <a:pt x="2644" y="212"/>
                  </a:lnTo>
                  <a:lnTo>
                    <a:pt x="2641" y="199"/>
                  </a:lnTo>
                  <a:lnTo>
                    <a:pt x="2641" y="188"/>
                  </a:lnTo>
                  <a:lnTo>
                    <a:pt x="2639" y="178"/>
                  </a:lnTo>
                  <a:lnTo>
                    <a:pt x="2636" y="167"/>
                  </a:lnTo>
                  <a:lnTo>
                    <a:pt x="2633" y="154"/>
                  </a:lnTo>
                  <a:lnTo>
                    <a:pt x="2631" y="146"/>
                  </a:lnTo>
                  <a:lnTo>
                    <a:pt x="2625" y="133"/>
                  </a:lnTo>
                  <a:lnTo>
                    <a:pt x="2620" y="125"/>
                  </a:lnTo>
                  <a:lnTo>
                    <a:pt x="2617" y="114"/>
                  </a:lnTo>
                  <a:lnTo>
                    <a:pt x="2615" y="106"/>
                  </a:lnTo>
                  <a:lnTo>
                    <a:pt x="2607" y="96"/>
                  </a:lnTo>
                  <a:lnTo>
                    <a:pt x="2601" y="88"/>
                  </a:lnTo>
                  <a:lnTo>
                    <a:pt x="2596" y="77"/>
                  </a:lnTo>
                  <a:lnTo>
                    <a:pt x="2591" y="69"/>
                  </a:lnTo>
                  <a:lnTo>
                    <a:pt x="2583" y="64"/>
                  </a:lnTo>
                  <a:lnTo>
                    <a:pt x="2578" y="56"/>
                  </a:lnTo>
                  <a:lnTo>
                    <a:pt x="2570" y="48"/>
                  </a:lnTo>
                  <a:lnTo>
                    <a:pt x="2564" y="43"/>
                  </a:lnTo>
                  <a:lnTo>
                    <a:pt x="2556" y="35"/>
                  </a:lnTo>
                  <a:lnTo>
                    <a:pt x="2548" y="30"/>
                  </a:lnTo>
                  <a:lnTo>
                    <a:pt x="2541" y="24"/>
                  </a:lnTo>
                  <a:lnTo>
                    <a:pt x="2530" y="22"/>
                  </a:lnTo>
                  <a:lnTo>
                    <a:pt x="2519" y="16"/>
                  </a:lnTo>
                  <a:lnTo>
                    <a:pt x="2511" y="11"/>
                  </a:lnTo>
                  <a:lnTo>
                    <a:pt x="2503" y="8"/>
                  </a:lnTo>
                  <a:lnTo>
                    <a:pt x="2495" y="6"/>
                  </a:lnTo>
                  <a:lnTo>
                    <a:pt x="2482" y="3"/>
                  </a:lnTo>
                  <a:lnTo>
                    <a:pt x="2472" y="0"/>
                  </a:lnTo>
                  <a:lnTo>
                    <a:pt x="2458" y="0"/>
                  </a:lnTo>
                  <a:lnTo>
                    <a:pt x="2445" y="0"/>
                  </a:lnTo>
                  <a:lnTo>
                    <a:pt x="2440" y="0"/>
                  </a:lnTo>
                  <a:lnTo>
                    <a:pt x="2432" y="0"/>
                  </a:lnTo>
                  <a:lnTo>
                    <a:pt x="2424" y="0"/>
                  </a:lnTo>
                  <a:lnTo>
                    <a:pt x="2419" y="0"/>
                  </a:lnTo>
                  <a:lnTo>
                    <a:pt x="2411" y="0"/>
                  </a:lnTo>
                  <a:lnTo>
                    <a:pt x="2403" y="3"/>
                  </a:lnTo>
                  <a:lnTo>
                    <a:pt x="2395" y="3"/>
                  </a:lnTo>
                  <a:lnTo>
                    <a:pt x="2390" y="6"/>
                  </a:lnTo>
                  <a:lnTo>
                    <a:pt x="2382" y="6"/>
                  </a:lnTo>
                  <a:lnTo>
                    <a:pt x="2374" y="6"/>
                  </a:lnTo>
                  <a:lnTo>
                    <a:pt x="2366" y="8"/>
                  </a:lnTo>
                  <a:lnTo>
                    <a:pt x="2358" y="8"/>
                  </a:lnTo>
                  <a:lnTo>
                    <a:pt x="2350" y="8"/>
                  </a:lnTo>
                  <a:lnTo>
                    <a:pt x="2342" y="11"/>
                  </a:lnTo>
                  <a:lnTo>
                    <a:pt x="2334" y="11"/>
                  </a:lnTo>
                  <a:lnTo>
                    <a:pt x="2326" y="14"/>
                  </a:lnTo>
                  <a:lnTo>
                    <a:pt x="2318" y="16"/>
                  </a:lnTo>
                  <a:lnTo>
                    <a:pt x="2310" y="19"/>
                  </a:lnTo>
                  <a:lnTo>
                    <a:pt x="2302" y="19"/>
                  </a:lnTo>
                  <a:lnTo>
                    <a:pt x="2294" y="22"/>
                  </a:lnTo>
                  <a:lnTo>
                    <a:pt x="2286" y="24"/>
                  </a:lnTo>
                  <a:lnTo>
                    <a:pt x="2281" y="27"/>
                  </a:lnTo>
                  <a:lnTo>
                    <a:pt x="2273" y="27"/>
                  </a:lnTo>
                  <a:lnTo>
                    <a:pt x="2265" y="30"/>
                  </a:lnTo>
                  <a:lnTo>
                    <a:pt x="2257" y="32"/>
                  </a:lnTo>
                  <a:lnTo>
                    <a:pt x="2249" y="35"/>
                  </a:lnTo>
                  <a:lnTo>
                    <a:pt x="2241" y="35"/>
                  </a:lnTo>
                  <a:lnTo>
                    <a:pt x="2233" y="37"/>
                  </a:lnTo>
                  <a:lnTo>
                    <a:pt x="2225" y="40"/>
                  </a:lnTo>
                  <a:lnTo>
                    <a:pt x="2220" y="43"/>
                  </a:lnTo>
                  <a:lnTo>
                    <a:pt x="2212" y="43"/>
                  </a:lnTo>
                  <a:lnTo>
                    <a:pt x="2207" y="45"/>
                  </a:lnTo>
                  <a:lnTo>
                    <a:pt x="2194" y="48"/>
                  </a:lnTo>
                  <a:lnTo>
                    <a:pt x="2180" y="53"/>
                  </a:lnTo>
                  <a:lnTo>
                    <a:pt x="2170" y="56"/>
                  </a:lnTo>
                  <a:lnTo>
                    <a:pt x="2159" y="61"/>
                  </a:lnTo>
                  <a:lnTo>
                    <a:pt x="2148" y="64"/>
                  </a:lnTo>
                  <a:lnTo>
                    <a:pt x="2141" y="67"/>
                  </a:lnTo>
                  <a:lnTo>
                    <a:pt x="2133" y="69"/>
                  </a:lnTo>
                  <a:lnTo>
                    <a:pt x="2127" y="72"/>
                  </a:lnTo>
                  <a:lnTo>
                    <a:pt x="2119" y="75"/>
                  </a:lnTo>
                  <a:lnTo>
                    <a:pt x="2117" y="77"/>
                  </a:lnTo>
                  <a:lnTo>
                    <a:pt x="649" y="17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Freeform 46"/>
            <p:cNvSpPr>
              <a:spLocks/>
            </p:cNvSpPr>
            <p:nvPr/>
          </p:nvSpPr>
          <p:spPr bwMode="auto">
            <a:xfrm>
              <a:off x="1499" y="3217"/>
              <a:ext cx="243" cy="331"/>
            </a:xfrm>
            <a:custGeom>
              <a:avLst/>
              <a:gdLst>
                <a:gd name="T0" fmla="*/ 180 w 243"/>
                <a:gd name="T1" fmla="*/ 0 h 331"/>
                <a:gd name="T2" fmla="*/ 191 w 243"/>
                <a:gd name="T3" fmla="*/ 8 h 331"/>
                <a:gd name="T4" fmla="*/ 204 w 243"/>
                <a:gd name="T5" fmla="*/ 13 h 331"/>
                <a:gd name="T6" fmla="*/ 217 w 243"/>
                <a:gd name="T7" fmla="*/ 26 h 331"/>
                <a:gd name="T8" fmla="*/ 238 w 243"/>
                <a:gd name="T9" fmla="*/ 50 h 331"/>
                <a:gd name="T10" fmla="*/ 243 w 243"/>
                <a:gd name="T11" fmla="*/ 63 h 331"/>
                <a:gd name="T12" fmla="*/ 243 w 243"/>
                <a:gd name="T13" fmla="*/ 79 h 331"/>
                <a:gd name="T14" fmla="*/ 233 w 243"/>
                <a:gd name="T15" fmla="*/ 98 h 331"/>
                <a:gd name="T16" fmla="*/ 225 w 243"/>
                <a:gd name="T17" fmla="*/ 113 h 331"/>
                <a:gd name="T18" fmla="*/ 214 w 243"/>
                <a:gd name="T19" fmla="*/ 132 h 331"/>
                <a:gd name="T20" fmla="*/ 201 w 243"/>
                <a:gd name="T21" fmla="*/ 153 h 331"/>
                <a:gd name="T22" fmla="*/ 188 w 243"/>
                <a:gd name="T23" fmla="*/ 174 h 331"/>
                <a:gd name="T24" fmla="*/ 172 w 243"/>
                <a:gd name="T25" fmla="*/ 196 h 331"/>
                <a:gd name="T26" fmla="*/ 156 w 243"/>
                <a:gd name="T27" fmla="*/ 219 h 331"/>
                <a:gd name="T28" fmla="*/ 140 w 243"/>
                <a:gd name="T29" fmla="*/ 241 h 331"/>
                <a:gd name="T30" fmla="*/ 122 w 243"/>
                <a:gd name="T31" fmla="*/ 262 h 331"/>
                <a:gd name="T32" fmla="*/ 106 w 243"/>
                <a:gd name="T33" fmla="*/ 280 h 331"/>
                <a:gd name="T34" fmla="*/ 90 w 243"/>
                <a:gd name="T35" fmla="*/ 299 h 331"/>
                <a:gd name="T36" fmla="*/ 71 w 243"/>
                <a:gd name="T37" fmla="*/ 312 h 331"/>
                <a:gd name="T38" fmla="*/ 58 w 243"/>
                <a:gd name="T39" fmla="*/ 323 h 331"/>
                <a:gd name="T40" fmla="*/ 42 w 243"/>
                <a:gd name="T41" fmla="*/ 328 h 331"/>
                <a:gd name="T42" fmla="*/ 32 w 243"/>
                <a:gd name="T43" fmla="*/ 331 h 331"/>
                <a:gd name="T44" fmla="*/ 10 w 243"/>
                <a:gd name="T45" fmla="*/ 320 h 331"/>
                <a:gd name="T46" fmla="*/ 5 w 243"/>
                <a:gd name="T47" fmla="*/ 309 h 331"/>
                <a:gd name="T48" fmla="*/ 2 w 243"/>
                <a:gd name="T49" fmla="*/ 296 h 331"/>
                <a:gd name="T50" fmla="*/ 0 w 243"/>
                <a:gd name="T51" fmla="*/ 280 h 331"/>
                <a:gd name="T52" fmla="*/ 0 w 243"/>
                <a:gd name="T53" fmla="*/ 262 h 331"/>
                <a:gd name="T54" fmla="*/ 0 w 243"/>
                <a:gd name="T55" fmla="*/ 243 h 331"/>
                <a:gd name="T56" fmla="*/ 2 w 243"/>
                <a:gd name="T57" fmla="*/ 225 h 331"/>
                <a:gd name="T58" fmla="*/ 5 w 243"/>
                <a:gd name="T59" fmla="*/ 206 h 331"/>
                <a:gd name="T60" fmla="*/ 8 w 243"/>
                <a:gd name="T61" fmla="*/ 188 h 331"/>
                <a:gd name="T62" fmla="*/ 10 w 243"/>
                <a:gd name="T63" fmla="*/ 169 h 331"/>
                <a:gd name="T64" fmla="*/ 16 w 243"/>
                <a:gd name="T65" fmla="*/ 156 h 331"/>
                <a:gd name="T66" fmla="*/ 18 w 243"/>
                <a:gd name="T67" fmla="*/ 140 h 331"/>
                <a:gd name="T68" fmla="*/ 21 w 243"/>
                <a:gd name="T69" fmla="*/ 132 h 331"/>
                <a:gd name="T70" fmla="*/ 24 w 243"/>
                <a:gd name="T71" fmla="*/ 124 h 3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3"/>
                <a:gd name="T109" fmla="*/ 0 h 331"/>
                <a:gd name="T110" fmla="*/ 243 w 243"/>
                <a:gd name="T111" fmla="*/ 331 h 3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3" h="331">
                  <a:moveTo>
                    <a:pt x="24" y="124"/>
                  </a:moveTo>
                  <a:lnTo>
                    <a:pt x="180" y="0"/>
                  </a:lnTo>
                  <a:lnTo>
                    <a:pt x="183" y="2"/>
                  </a:lnTo>
                  <a:lnTo>
                    <a:pt x="191" y="8"/>
                  </a:lnTo>
                  <a:lnTo>
                    <a:pt x="196" y="10"/>
                  </a:lnTo>
                  <a:lnTo>
                    <a:pt x="204" y="13"/>
                  </a:lnTo>
                  <a:lnTo>
                    <a:pt x="209" y="18"/>
                  </a:lnTo>
                  <a:lnTo>
                    <a:pt x="217" y="26"/>
                  </a:lnTo>
                  <a:lnTo>
                    <a:pt x="228" y="37"/>
                  </a:lnTo>
                  <a:lnTo>
                    <a:pt x="238" y="50"/>
                  </a:lnTo>
                  <a:lnTo>
                    <a:pt x="241" y="55"/>
                  </a:lnTo>
                  <a:lnTo>
                    <a:pt x="243" y="63"/>
                  </a:lnTo>
                  <a:lnTo>
                    <a:pt x="243" y="71"/>
                  </a:lnTo>
                  <a:lnTo>
                    <a:pt x="243" y="79"/>
                  </a:lnTo>
                  <a:lnTo>
                    <a:pt x="238" y="87"/>
                  </a:lnTo>
                  <a:lnTo>
                    <a:pt x="233" y="98"/>
                  </a:lnTo>
                  <a:lnTo>
                    <a:pt x="228" y="105"/>
                  </a:lnTo>
                  <a:lnTo>
                    <a:pt x="225" y="113"/>
                  </a:lnTo>
                  <a:lnTo>
                    <a:pt x="220" y="121"/>
                  </a:lnTo>
                  <a:lnTo>
                    <a:pt x="214" y="132"/>
                  </a:lnTo>
                  <a:lnTo>
                    <a:pt x="206" y="140"/>
                  </a:lnTo>
                  <a:lnTo>
                    <a:pt x="201" y="153"/>
                  </a:lnTo>
                  <a:lnTo>
                    <a:pt x="193" y="161"/>
                  </a:lnTo>
                  <a:lnTo>
                    <a:pt x="188" y="174"/>
                  </a:lnTo>
                  <a:lnTo>
                    <a:pt x="180" y="185"/>
                  </a:lnTo>
                  <a:lnTo>
                    <a:pt x="172" y="196"/>
                  </a:lnTo>
                  <a:lnTo>
                    <a:pt x="164" y="206"/>
                  </a:lnTo>
                  <a:lnTo>
                    <a:pt x="156" y="219"/>
                  </a:lnTo>
                  <a:lnTo>
                    <a:pt x="148" y="230"/>
                  </a:lnTo>
                  <a:lnTo>
                    <a:pt x="140" y="241"/>
                  </a:lnTo>
                  <a:lnTo>
                    <a:pt x="130" y="251"/>
                  </a:lnTo>
                  <a:lnTo>
                    <a:pt x="122" y="262"/>
                  </a:lnTo>
                  <a:lnTo>
                    <a:pt x="114" y="270"/>
                  </a:lnTo>
                  <a:lnTo>
                    <a:pt x="106" y="280"/>
                  </a:lnTo>
                  <a:lnTo>
                    <a:pt x="98" y="288"/>
                  </a:lnTo>
                  <a:lnTo>
                    <a:pt x="90" y="299"/>
                  </a:lnTo>
                  <a:lnTo>
                    <a:pt x="82" y="304"/>
                  </a:lnTo>
                  <a:lnTo>
                    <a:pt x="71" y="312"/>
                  </a:lnTo>
                  <a:lnTo>
                    <a:pt x="66" y="317"/>
                  </a:lnTo>
                  <a:lnTo>
                    <a:pt x="58" y="323"/>
                  </a:lnTo>
                  <a:lnTo>
                    <a:pt x="50" y="325"/>
                  </a:lnTo>
                  <a:lnTo>
                    <a:pt x="42" y="328"/>
                  </a:lnTo>
                  <a:lnTo>
                    <a:pt x="37" y="331"/>
                  </a:lnTo>
                  <a:lnTo>
                    <a:pt x="32" y="331"/>
                  </a:lnTo>
                  <a:lnTo>
                    <a:pt x="18" y="328"/>
                  </a:lnTo>
                  <a:lnTo>
                    <a:pt x="10" y="320"/>
                  </a:lnTo>
                  <a:lnTo>
                    <a:pt x="8" y="315"/>
                  </a:lnTo>
                  <a:lnTo>
                    <a:pt x="5" y="309"/>
                  </a:lnTo>
                  <a:lnTo>
                    <a:pt x="2" y="301"/>
                  </a:lnTo>
                  <a:lnTo>
                    <a:pt x="2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2" y="225"/>
                  </a:lnTo>
                  <a:lnTo>
                    <a:pt x="2" y="214"/>
                  </a:lnTo>
                  <a:lnTo>
                    <a:pt x="5" y="206"/>
                  </a:lnTo>
                  <a:lnTo>
                    <a:pt x="5" y="196"/>
                  </a:lnTo>
                  <a:lnTo>
                    <a:pt x="8" y="188"/>
                  </a:lnTo>
                  <a:lnTo>
                    <a:pt x="8" y="177"/>
                  </a:lnTo>
                  <a:lnTo>
                    <a:pt x="10" y="169"/>
                  </a:lnTo>
                  <a:lnTo>
                    <a:pt x="13" y="161"/>
                  </a:lnTo>
                  <a:lnTo>
                    <a:pt x="16" y="156"/>
                  </a:lnTo>
                  <a:lnTo>
                    <a:pt x="16" y="148"/>
                  </a:lnTo>
                  <a:lnTo>
                    <a:pt x="18" y="140"/>
                  </a:lnTo>
                  <a:lnTo>
                    <a:pt x="18" y="135"/>
                  </a:lnTo>
                  <a:lnTo>
                    <a:pt x="21" y="132"/>
                  </a:lnTo>
                  <a:lnTo>
                    <a:pt x="24" y="124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Freeform 47"/>
            <p:cNvSpPr>
              <a:spLocks/>
            </p:cNvSpPr>
            <p:nvPr/>
          </p:nvSpPr>
          <p:spPr bwMode="auto">
            <a:xfrm>
              <a:off x="561" y="2189"/>
              <a:ext cx="2397" cy="946"/>
            </a:xfrm>
            <a:custGeom>
              <a:avLst/>
              <a:gdLst>
                <a:gd name="T0" fmla="*/ 715 w 2397"/>
                <a:gd name="T1" fmla="*/ 829 h 946"/>
                <a:gd name="T2" fmla="*/ 782 w 2397"/>
                <a:gd name="T3" fmla="*/ 856 h 946"/>
                <a:gd name="T4" fmla="*/ 858 w 2397"/>
                <a:gd name="T5" fmla="*/ 874 h 946"/>
                <a:gd name="T6" fmla="*/ 938 w 2397"/>
                <a:gd name="T7" fmla="*/ 866 h 946"/>
                <a:gd name="T8" fmla="*/ 1004 w 2397"/>
                <a:gd name="T9" fmla="*/ 824 h 946"/>
                <a:gd name="T10" fmla="*/ 1065 w 2397"/>
                <a:gd name="T11" fmla="*/ 779 h 946"/>
                <a:gd name="T12" fmla="*/ 1123 w 2397"/>
                <a:gd name="T13" fmla="*/ 739 h 946"/>
                <a:gd name="T14" fmla="*/ 1174 w 2397"/>
                <a:gd name="T15" fmla="*/ 705 h 946"/>
                <a:gd name="T16" fmla="*/ 1441 w 2397"/>
                <a:gd name="T17" fmla="*/ 832 h 946"/>
                <a:gd name="T18" fmla="*/ 1499 w 2397"/>
                <a:gd name="T19" fmla="*/ 869 h 946"/>
                <a:gd name="T20" fmla="*/ 1571 w 2397"/>
                <a:gd name="T21" fmla="*/ 890 h 946"/>
                <a:gd name="T22" fmla="*/ 1645 w 2397"/>
                <a:gd name="T23" fmla="*/ 877 h 946"/>
                <a:gd name="T24" fmla="*/ 1703 w 2397"/>
                <a:gd name="T25" fmla="*/ 845 h 946"/>
                <a:gd name="T26" fmla="*/ 1783 w 2397"/>
                <a:gd name="T27" fmla="*/ 797 h 946"/>
                <a:gd name="T28" fmla="*/ 1838 w 2397"/>
                <a:gd name="T29" fmla="*/ 792 h 946"/>
                <a:gd name="T30" fmla="*/ 1910 w 2397"/>
                <a:gd name="T31" fmla="*/ 805 h 946"/>
                <a:gd name="T32" fmla="*/ 1960 w 2397"/>
                <a:gd name="T33" fmla="*/ 824 h 946"/>
                <a:gd name="T34" fmla="*/ 2013 w 2397"/>
                <a:gd name="T35" fmla="*/ 850 h 946"/>
                <a:gd name="T36" fmla="*/ 2066 w 2397"/>
                <a:gd name="T37" fmla="*/ 877 h 946"/>
                <a:gd name="T38" fmla="*/ 2119 w 2397"/>
                <a:gd name="T39" fmla="*/ 903 h 946"/>
                <a:gd name="T40" fmla="*/ 2172 w 2397"/>
                <a:gd name="T41" fmla="*/ 924 h 946"/>
                <a:gd name="T42" fmla="*/ 2220 w 2397"/>
                <a:gd name="T43" fmla="*/ 940 h 946"/>
                <a:gd name="T44" fmla="*/ 2291 w 2397"/>
                <a:gd name="T45" fmla="*/ 940 h 946"/>
                <a:gd name="T46" fmla="*/ 2318 w 2397"/>
                <a:gd name="T47" fmla="*/ 887 h 946"/>
                <a:gd name="T48" fmla="*/ 2267 w 2397"/>
                <a:gd name="T49" fmla="*/ 821 h 946"/>
                <a:gd name="T50" fmla="*/ 2183 w 2397"/>
                <a:gd name="T51" fmla="*/ 755 h 946"/>
                <a:gd name="T52" fmla="*/ 2103 w 2397"/>
                <a:gd name="T53" fmla="*/ 705 h 946"/>
                <a:gd name="T54" fmla="*/ 2273 w 2397"/>
                <a:gd name="T55" fmla="*/ 488 h 946"/>
                <a:gd name="T56" fmla="*/ 2336 w 2397"/>
                <a:gd name="T57" fmla="*/ 453 h 946"/>
                <a:gd name="T58" fmla="*/ 2363 w 2397"/>
                <a:gd name="T59" fmla="*/ 390 h 946"/>
                <a:gd name="T60" fmla="*/ 2352 w 2397"/>
                <a:gd name="T61" fmla="*/ 331 h 946"/>
                <a:gd name="T62" fmla="*/ 2336 w 2397"/>
                <a:gd name="T63" fmla="*/ 265 h 946"/>
                <a:gd name="T64" fmla="*/ 2313 w 2397"/>
                <a:gd name="T65" fmla="*/ 196 h 946"/>
                <a:gd name="T66" fmla="*/ 2291 w 2397"/>
                <a:gd name="T67" fmla="*/ 133 h 946"/>
                <a:gd name="T68" fmla="*/ 2336 w 2397"/>
                <a:gd name="T69" fmla="*/ 67 h 946"/>
                <a:gd name="T70" fmla="*/ 2395 w 2397"/>
                <a:gd name="T71" fmla="*/ 27 h 946"/>
                <a:gd name="T72" fmla="*/ 2368 w 2397"/>
                <a:gd name="T73" fmla="*/ 3 h 946"/>
                <a:gd name="T74" fmla="*/ 2289 w 2397"/>
                <a:gd name="T75" fmla="*/ 3 h 946"/>
                <a:gd name="T76" fmla="*/ 2238 w 2397"/>
                <a:gd name="T77" fmla="*/ 6 h 946"/>
                <a:gd name="T78" fmla="*/ 2191 w 2397"/>
                <a:gd name="T79" fmla="*/ 14 h 946"/>
                <a:gd name="T80" fmla="*/ 2135 w 2397"/>
                <a:gd name="T81" fmla="*/ 24 h 946"/>
                <a:gd name="T82" fmla="*/ 2061 w 2397"/>
                <a:gd name="T83" fmla="*/ 37 h 946"/>
                <a:gd name="T84" fmla="*/ 376 w 2397"/>
                <a:gd name="T85" fmla="*/ 551 h 946"/>
                <a:gd name="T86" fmla="*/ 321 w 2397"/>
                <a:gd name="T87" fmla="*/ 551 h 946"/>
                <a:gd name="T88" fmla="*/ 268 w 2397"/>
                <a:gd name="T89" fmla="*/ 554 h 946"/>
                <a:gd name="T90" fmla="*/ 209 w 2397"/>
                <a:gd name="T91" fmla="*/ 559 h 946"/>
                <a:gd name="T92" fmla="*/ 148 w 2397"/>
                <a:gd name="T93" fmla="*/ 567 h 946"/>
                <a:gd name="T94" fmla="*/ 93 w 2397"/>
                <a:gd name="T95" fmla="*/ 580 h 946"/>
                <a:gd name="T96" fmla="*/ 45 w 2397"/>
                <a:gd name="T97" fmla="*/ 596 h 946"/>
                <a:gd name="T98" fmla="*/ 3 w 2397"/>
                <a:gd name="T99" fmla="*/ 644 h 946"/>
                <a:gd name="T100" fmla="*/ 24 w 2397"/>
                <a:gd name="T101" fmla="*/ 697 h 946"/>
                <a:gd name="T102" fmla="*/ 98 w 2397"/>
                <a:gd name="T103" fmla="*/ 736 h 946"/>
                <a:gd name="T104" fmla="*/ 148 w 2397"/>
                <a:gd name="T105" fmla="*/ 750 h 946"/>
                <a:gd name="T106" fmla="*/ 199 w 2397"/>
                <a:gd name="T107" fmla="*/ 760 h 946"/>
                <a:gd name="T108" fmla="*/ 254 w 2397"/>
                <a:gd name="T109" fmla="*/ 771 h 946"/>
                <a:gd name="T110" fmla="*/ 307 w 2397"/>
                <a:gd name="T111" fmla="*/ 776 h 946"/>
                <a:gd name="T112" fmla="*/ 360 w 2397"/>
                <a:gd name="T113" fmla="*/ 779 h 946"/>
                <a:gd name="T114" fmla="*/ 440 w 2397"/>
                <a:gd name="T115" fmla="*/ 773 h 946"/>
                <a:gd name="T116" fmla="*/ 514 w 2397"/>
                <a:gd name="T117" fmla="*/ 760 h 946"/>
                <a:gd name="T118" fmla="*/ 572 w 2397"/>
                <a:gd name="T119" fmla="*/ 750 h 946"/>
                <a:gd name="T120" fmla="*/ 686 w 2397"/>
                <a:gd name="T121" fmla="*/ 813 h 9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7"/>
                <a:gd name="T184" fmla="*/ 0 h 946"/>
                <a:gd name="T185" fmla="*/ 2397 w 2397"/>
                <a:gd name="T186" fmla="*/ 946 h 9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7" h="946">
                  <a:moveTo>
                    <a:pt x="686" y="813"/>
                  </a:moveTo>
                  <a:lnTo>
                    <a:pt x="686" y="813"/>
                  </a:lnTo>
                  <a:lnTo>
                    <a:pt x="694" y="818"/>
                  </a:lnTo>
                  <a:lnTo>
                    <a:pt x="697" y="818"/>
                  </a:lnTo>
                  <a:lnTo>
                    <a:pt x="702" y="821"/>
                  </a:lnTo>
                  <a:lnTo>
                    <a:pt x="707" y="826"/>
                  </a:lnTo>
                  <a:lnTo>
                    <a:pt x="715" y="829"/>
                  </a:lnTo>
                  <a:lnTo>
                    <a:pt x="723" y="832"/>
                  </a:lnTo>
                  <a:lnTo>
                    <a:pt x="731" y="837"/>
                  </a:lnTo>
                  <a:lnTo>
                    <a:pt x="739" y="840"/>
                  </a:lnTo>
                  <a:lnTo>
                    <a:pt x="750" y="845"/>
                  </a:lnTo>
                  <a:lnTo>
                    <a:pt x="758" y="848"/>
                  </a:lnTo>
                  <a:lnTo>
                    <a:pt x="768" y="853"/>
                  </a:lnTo>
                  <a:lnTo>
                    <a:pt x="782" y="856"/>
                  </a:lnTo>
                  <a:lnTo>
                    <a:pt x="792" y="861"/>
                  </a:lnTo>
                  <a:lnTo>
                    <a:pt x="803" y="863"/>
                  </a:lnTo>
                  <a:lnTo>
                    <a:pt x="813" y="866"/>
                  </a:lnTo>
                  <a:lnTo>
                    <a:pt x="824" y="869"/>
                  </a:lnTo>
                  <a:lnTo>
                    <a:pt x="837" y="871"/>
                  </a:lnTo>
                  <a:lnTo>
                    <a:pt x="848" y="874"/>
                  </a:lnTo>
                  <a:lnTo>
                    <a:pt x="858" y="874"/>
                  </a:lnTo>
                  <a:lnTo>
                    <a:pt x="872" y="877"/>
                  </a:lnTo>
                  <a:lnTo>
                    <a:pt x="885" y="877"/>
                  </a:lnTo>
                  <a:lnTo>
                    <a:pt x="895" y="877"/>
                  </a:lnTo>
                  <a:lnTo>
                    <a:pt x="906" y="874"/>
                  </a:lnTo>
                  <a:lnTo>
                    <a:pt x="917" y="871"/>
                  </a:lnTo>
                  <a:lnTo>
                    <a:pt x="927" y="871"/>
                  </a:lnTo>
                  <a:lnTo>
                    <a:pt x="938" y="866"/>
                  </a:lnTo>
                  <a:lnTo>
                    <a:pt x="948" y="863"/>
                  </a:lnTo>
                  <a:lnTo>
                    <a:pt x="959" y="858"/>
                  </a:lnTo>
                  <a:lnTo>
                    <a:pt x="970" y="853"/>
                  </a:lnTo>
                  <a:lnTo>
                    <a:pt x="978" y="845"/>
                  </a:lnTo>
                  <a:lnTo>
                    <a:pt x="985" y="837"/>
                  </a:lnTo>
                  <a:lnTo>
                    <a:pt x="993" y="829"/>
                  </a:lnTo>
                  <a:lnTo>
                    <a:pt x="1004" y="824"/>
                  </a:lnTo>
                  <a:lnTo>
                    <a:pt x="1012" y="816"/>
                  </a:lnTo>
                  <a:lnTo>
                    <a:pt x="1023" y="811"/>
                  </a:lnTo>
                  <a:lnTo>
                    <a:pt x="1031" y="803"/>
                  </a:lnTo>
                  <a:lnTo>
                    <a:pt x="1041" y="797"/>
                  </a:lnTo>
                  <a:lnTo>
                    <a:pt x="1049" y="789"/>
                  </a:lnTo>
                  <a:lnTo>
                    <a:pt x="1057" y="784"/>
                  </a:lnTo>
                  <a:lnTo>
                    <a:pt x="1065" y="779"/>
                  </a:lnTo>
                  <a:lnTo>
                    <a:pt x="1076" y="771"/>
                  </a:lnTo>
                  <a:lnTo>
                    <a:pt x="1083" y="765"/>
                  </a:lnTo>
                  <a:lnTo>
                    <a:pt x="1091" y="760"/>
                  </a:lnTo>
                  <a:lnTo>
                    <a:pt x="1099" y="755"/>
                  </a:lnTo>
                  <a:lnTo>
                    <a:pt x="1107" y="750"/>
                  </a:lnTo>
                  <a:lnTo>
                    <a:pt x="1115" y="744"/>
                  </a:lnTo>
                  <a:lnTo>
                    <a:pt x="1123" y="739"/>
                  </a:lnTo>
                  <a:lnTo>
                    <a:pt x="1129" y="734"/>
                  </a:lnTo>
                  <a:lnTo>
                    <a:pt x="1134" y="731"/>
                  </a:lnTo>
                  <a:lnTo>
                    <a:pt x="1147" y="723"/>
                  </a:lnTo>
                  <a:lnTo>
                    <a:pt x="1158" y="718"/>
                  </a:lnTo>
                  <a:lnTo>
                    <a:pt x="1166" y="710"/>
                  </a:lnTo>
                  <a:lnTo>
                    <a:pt x="1171" y="707"/>
                  </a:lnTo>
                  <a:lnTo>
                    <a:pt x="1174" y="705"/>
                  </a:lnTo>
                  <a:lnTo>
                    <a:pt x="1176" y="705"/>
                  </a:lnTo>
                  <a:lnTo>
                    <a:pt x="1393" y="795"/>
                  </a:lnTo>
                  <a:lnTo>
                    <a:pt x="1399" y="797"/>
                  </a:lnTo>
                  <a:lnTo>
                    <a:pt x="1407" y="803"/>
                  </a:lnTo>
                  <a:lnTo>
                    <a:pt x="1415" y="813"/>
                  </a:lnTo>
                  <a:lnTo>
                    <a:pt x="1425" y="821"/>
                  </a:lnTo>
                  <a:lnTo>
                    <a:pt x="1441" y="832"/>
                  </a:lnTo>
                  <a:lnTo>
                    <a:pt x="1446" y="837"/>
                  </a:lnTo>
                  <a:lnTo>
                    <a:pt x="1454" y="842"/>
                  </a:lnTo>
                  <a:lnTo>
                    <a:pt x="1465" y="848"/>
                  </a:lnTo>
                  <a:lnTo>
                    <a:pt x="1473" y="856"/>
                  </a:lnTo>
                  <a:lnTo>
                    <a:pt x="1481" y="858"/>
                  </a:lnTo>
                  <a:lnTo>
                    <a:pt x="1491" y="863"/>
                  </a:lnTo>
                  <a:lnTo>
                    <a:pt x="1499" y="869"/>
                  </a:lnTo>
                  <a:lnTo>
                    <a:pt x="1510" y="874"/>
                  </a:lnTo>
                  <a:lnTo>
                    <a:pt x="1521" y="877"/>
                  </a:lnTo>
                  <a:lnTo>
                    <a:pt x="1528" y="879"/>
                  </a:lnTo>
                  <a:lnTo>
                    <a:pt x="1539" y="882"/>
                  </a:lnTo>
                  <a:lnTo>
                    <a:pt x="1550" y="887"/>
                  </a:lnTo>
                  <a:lnTo>
                    <a:pt x="1560" y="887"/>
                  </a:lnTo>
                  <a:lnTo>
                    <a:pt x="1571" y="890"/>
                  </a:lnTo>
                  <a:lnTo>
                    <a:pt x="1581" y="890"/>
                  </a:lnTo>
                  <a:lnTo>
                    <a:pt x="1592" y="890"/>
                  </a:lnTo>
                  <a:lnTo>
                    <a:pt x="1603" y="887"/>
                  </a:lnTo>
                  <a:lnTo>
                    <a:pt x="1613" y="887"/>
                  </a:lnTo>
                  <a:lnTo>
                    <a:pt x="1624" y="885"/>
                  </a:lnTo>
                  <a:lnTo>
                    <a:pt x="1637" y="882"/>
                  </a:lnTo>
                  <a:lnTo>
                    <a:pt x="1645" y="877"/>
                  </a:lnTo>
                  <a:lnTo>
                    <a:pt x="1656" y="871"/>
                  </a:lnTo>
                  <a:lnTo>
                    <a:pt x="1664" y="866"/>
                  </a:lnTo>
                  <a:lnTo>
                    <a:pt x="1672" y="863"/>
                  </a:lnTo>
                  <a:lnTo>
                    <a:pt x="1679" y="858"/>
                  </a:lnTo>
                  <a:lnTo>
                    <a:pt x="1687" y="853"/>
                  </a:lnTo>
                  <a:lnTo>
                    <a:pt x="1695" y="848"/>
                  </a:lnTo>
                  <a:lnTo>
                    <a:pt x="1703" y="845"/>
                  </a:lnTo>
                  <a:lnTo>
                    <a:pt x="1714" y="837"/>
                  </a:lnTo>
                  <a:lnTo>
                    <a:pt x="1727" y="826"/>
                  </a:lnTo>
                  <a:lnTo>
                    <a:pt x="1740" y="818"/>
                  </a:lnTo>
                  <a:lnTo>
                    <a:pt x="1751" y="813"/>
                  </a:lnTo>
                  <a:lnTo>
                    <a:pt x="1764" y="805"/>
                  </a:lnTo>
                  <a:lnTo>
                    <a:pt x="1775" y="800"/>
                  </a:lnTo>
                  <a:lnTo>
                    <a:pt x="1783" y="797"/>
                  </a:lnTo>
                  <a:lnTo>
                    <a:pt x="1788" y="797"/>
                  </a:lnTo>
                  <a:lnTo>
                    <a:pt x="1796" y="795"/>
                  </a:lnTo>
                  <a:lnTo>
                    <a:pt x="1804" y="795"/>
                  </a:lnTo>
                  <a:lnTo>
                    <a:pt x="1812" y="792"/>
                  </a:lnTo>
                  <a:lnTo>
                    <a:pt x="1820" y="792"/>
                  </a:lnTo>
                  <a:lnTo>
                    <a:pt x="1828" y="792"/>
                  </a:lnTo>
                  <a:lnTo>
                    <a:pt x="1838" y="792"/>
                  </a:lnTo>
                  <a:lnTo>
                    <a:pt x="1846" y="792"/>
                  </a:lnTo>
                  <a:lnTo>
                    <a:pt x="1857" y="795"/>
                  </a:lnTo>
                  <a:lnTo>
                    <a:pt x="1868" y="795"/>
                  </a:lnTo>
                  <a:lnTo>
                    <a:pt x="1881" y="797"/>
                  </a:lnTo>
                  <a:lnTo>
                    <a:pt x="1891" y="800"/>
                  </a:lnTo>
                  <a:lnTo>
                    <a:pt x="1905" y="803"/>
                  </a:lnTo>
                  <a:lnTo>
                    <a:pt x="1910" y="805"/>
                  </a:lnTo>
                  <a:lnTo>
                    <a:pt x="1918" y="808"/>
                  </a:lnTo>
                  <a:lnTo>
                    <a:pt x="1923" y="811"/>
                  </a:lnTo>
                  <a:lnTo>
                    <a:pt x="1931" y="813"/>
                  </a:lnTo>
                  <a:lnTo>
                    <a:pt x="1939" y="816"/>
                  </a:lnTo>
                  <a:lnTo>
                    <a:pt x="1944" y="818"/>
                  </a:lnTo>
                  <a:lnTo>
                    <a:pt x="1952" y="821"/>
                  </a:lnTo>
                  <a:lnTo>
                    <a:pt x="1960" y="824"/>
                  </a:lnTo>
                  <a:lnTo>
                    <a:pt x="1968" y="829"/>
                  </a:lnTo>
                  <a:lnTo>
                    <a:pt x="1976" y="832"/>
                  </a:lnTo>
                  <a:lnTo>
                    <a:pt x="1984" y="837"/>
                  </a:lnTo>
                  <a:lnTo>
                    <a:pt x="1989" y="840"/>
                  </a:lnTo>
                  <a:lnTo>
                    <a:pt x="1997" y="842"/>
                  </a:lnTo>
                  <a:lnTo>
                    <a:pt x="2005" y="845"/>
                  </a:lnTo>
                  <a:lnTo>
                    <a:pt x="2013" y="850"/>
                  </a:lnTo>
                  <a:lnTo>
                    <a:pt x="2021" y="853"/>
                  </a:lnTo>
                  <a:lnTo>
                    <a:pt x="2026" y="858"/>
                  </a:lnTo>
                  <a:lnTo>
                    <a:pt x="2034" y="861"/>
                  </a:lnTo>
                  <a:lnTo>
                    <a:pt x="2042" y="863"/>
                  </a:lnTo>
                  <a:lnTo>
                    <a:pt x="2050" y="869"/>
                  </a:lnTo>
                  <a:lnTo>
                    <a:pt x="2058" y="874"/>
                  </a:lnTo>
                  <a:lnTo>
                    <a:pt x="2066" y="877"/>
                  </a:lnTo>
                  <a:lnTo>
                    <a:pt x="2074" y="879"/>
                  </a:lnTo>
                  <a:lnTo>
                    <a:pt x="2082" y="885"/>
                  </a:lnTo>
                  <a:lnTo>
                    <a:pt x="2087" y="887"/>
                  </a:lnTo>
                  <a:lnTo>
                    <a:pt x="2098" y="893"/>
                  </a:lnTo>
                  <a:lnTo>
                    <a:pt x="2103" y="895"/>
                  </a:lnTo>
                  <a:lnTo>
                    <a:pt x="2114" y="901"/>
                  </a:lnTo>
                  <a:lnTo>
                    <a:pt x="2119" y="903"/>
                  </a:lnTo>
                  <a:lnTo>
                    <a:pt x="2127" y="906"/>
                  </a:lnTo>
                  <a:lnTo>
                    <a:pt x="2135" y="908"/>
                  </a:lnTo>
                  <a:lnTo>
                    <a:pt x="2143" y="914"/>
                  </a:lnTo>
                  <a:lnTo>
                    <a:pt x="2148" y="916"/>
                  </a:lnTo>
                  <a:lnTo>
                    <a:pt x="2156" y="919"/>
                  </a:lnTo>
                  <a:lnTo>
                    <a:pt x="2164" y="922"/>
                  </a:lnTo>
                  <a:lnTo>
                    <a:pt x="2172" y="924"/>
                  </a:lnTo>
                  <a:lnTo>
                    <a:pt x="2177" y="927"/>
                  </a:lnTo>
                  <a:lnTo>
                    <a:pt x="2185" y="930"/>
                  </a:lnTo>
                  <a:lnTo>
                    <a:pt x="2191" y="932"/>
                  </a:lnTo>
                  <a:lnTo>
                    <a:pt x="2199" y="935"/>
                  </a:lnTo>
                  <a:lnTo>
                    <a:pt x="2204" y="938"/>
                  </a:lnTo>
                  <a:lnTo>
                    <a:pt x="2212" y="940"/>
                  </a:lnTo>
                  <a:lnTo>
                    <a:pt x="2220" y="940"/>
                  </a:lnTo>
                  <a:lnTo>
                    <a:pt x="2225" y="943"/>
                  </a:lnTo>
                  <a:lnTo>
                    <a:pt x="2238" y="943"/>
                  </a:lnTo>
                  <a:lnTo>
                    <a:pt x="2249" y="946"/>
                  </a:lnTo>
                  <a:lnTo>
                    <a:pt x="2262" y="946"/>
                  </a:lnTo>
                  <a:lnTo>
                    <a:pt x="2273" y="946"/>
                  </a:lnTo>
                  <a:lnTo>
                    <a:pt x="2281" y="940"/>
                  </a:lnTo>
                  <a:lnTo>
                    <a:pt x="2291" y="940"/>
                  </a:lnTo>
                  <a:lnTo>
                    <a:pt x="2299" y="935"/>
                  </a:lnTo>
                  <a:lnTo>
                    <a:pt x="2307" y="930"/>
                  </a:lnTo>
                  <a:lnTo>
                    <a:pt x="2313" y="919"/>
                  </a:lnTo>
                  <a:lnTo>
                    <a:pt x="2318" y="914"/>
                  </a:lnTo>
                  <a:lnTo>
                    <a:pt x="2318" y="903"/>
                  </a:lnTo>
                  <a:lnTo>
                    <a:pt x="2320" y="898"/>
                  </a:lnTo>
                  <a:lnTo>
                    <a:pt x="2318" y="887"/>
                  </a:lnTo>
                  <a:lnTo>
                    <a:pt x="2313" y="879"/>
                  </a:lnTo>
                  <a:lnTo>
                    <a:pt x="2307" y="869"/>
                  </a:lnTo>
                  <a:lnTo>
                    <a:pt x="2305" y="861"/>
                  </a:lnTo>
                  <a:lnTo>
                    <a:pt x="2294" y="850"/>
                  </a:lnTo>
                  <a:lnTo>
                    <a:pt x="2286" y="840"/>
                  </a:lnTo>
                  <a:lnTo>
                    <a:pt x="2278" y="829"/>
                  </a:lnTo>
                  <a:lnTo>
                    <a:pt x="2267" y="821"/>
                  </a:lnTo>
                  <a:lnTo>
                    <a:pt x="2257" y="811"/>
                  </a:lnTo>
                  <a:lnTo>
                    <a:pt x="2244" y="800"/>
                  </a:lnTo>
                  <a:lnTo>
                    <a:pt x="2233" y="792"/>
                  </a:lnTo>
                  <a:lnTo>
                    <a:pt x="2222" y="781"/>
                  </a:lnTo>
                  <a:lnTo>
                    <a:pt x="2207" y="773"/>
                  </a:lnTo>
                  <a:lnTo>
                    <a:pt x="2196" y="763"/>
                  </a:lnTo>
                  <a:lnTo>
                    <a:pt x="2183" y="755"/>
                  </a:lnTo>
                  <a:lnTo>
                    <a:pt x="2169" y="747"/>
                  </a:lnTo>
                  <a:lnTo>
                    <a:pt x="2156" y="736"/>
                  </a:lnTo>
                  <a:lnTo>
                    <a:pt x="2146" y="731"/>
                  </a:lnTo>
                  <a:lnTo>
                    <a:pt x="2135" y="723"/>
                  </a:lnTo>
                  <a:lnTo>
                    <a:pt x="2124" y="718"/>
                  </a:lnTo>
                  <a:lnTo>
                    <a:pt x="2114" y="710"/>
                  </a:lnTo>
                  <a:lnTo>
                    <a:pt x="2103" y="705"/>
                  </a:lnTo>
                  <a:lnTo>
                    <a:pt x="2098" y="702"/>
                  </a:lnTo>
                  <a:lnTo>
                    <a:pt x="2090" y="697"/>
                  </a:lnTo>
                  <a:lnTo>
                    <a:pt x="2082" y="694"/>
                  </a:lnTo>
                  <a:lnTo>
                    <a:pt x="2079" y="691"/>
                  </a:lnTo>
                  <a:lnTo>
                    <a:pt x="2260" y="490"/>
                  </a:lnTo>
                  <a:lnTo>
                    <a:pt x="2262" y="490"/>
                  </a:lnTo>
                  <a:lnTo>
                    <a:pt x="2273" y="488"/>
                  </a:lnTo>
                  <a:lnTo>
                    <a:pt x="2281" y="482"/>
                  </a:lnTo>
                  <a:lnTo>
                    <a:pt x="2289" y="480"/>
                  </a:lnTo>
                  <a:lnTo>
                    <a:pt x="2299" y="477"/>
                  </a:lnTo>
                  <a:lnTo>
                    <a:pt x="2310" y="472"/>
                  </a:lnTo>
                  <a:lnTo>
                    <a:pt x="2318" y="466"/>
                  </a:lnTo>
                  <a:lnTo>
                    <a:pt x="2328" y="461"/>
                  </a:lnTo>
                  <a:lnTo>
                    <a:pt x="2336" y="453"/>
                  </a:lnTo>
                  <a:lnTo>
                    <a:pt x="2344" y="445"/>
                  </a:lnTo>
                  <a:lnTo>
                    <a:pt x="2352" y="435"/>
                  </a:lnTo>
                  <a:lnTo>
                    <a:pt x="2360" y="427"/>
                  </a:lnTo>
                  <a:lnTo>
                    <a:pt x="2363" y="413"/>
                  </a:lnTo>
                  <a:lnTo>
                    <a:pt x="2365" y="403"/>
                  </a:lnTo>
                  <a:lnTo>
                    <a:pt x="2363" y="395"/>
                  </a:lnTo>
                  <a:lnTo>
                    <a:pt x="2363" y="390"/>
                  </a:lnTo>
                  <a:lnTo>
                    <a:pt x="2363" y="382"/>
                  </a:lnTo>
                  <a:lnTo>
                    <a:pt x="2363" y="374"/>
                  </a:lnTo>
                  <a:lnTo>
                    <a:pt x="2360" y="366"/>
                  </a:lnTo>
                  <a:lnTo>
                    <a:pt x="2360" y="358"/>
                  </a:lnTo>
                  <a:lnTo>
                    <a:pt x="2358" y="350"/>
                  </a:lnTo>
                  <a:lnTo>
                    <a:pt x="2358" y="342"/>
                  </a:lnTo>
                  <a:lnTo>
                    <a:pt x="2352" y="331"/>
                  </a:lnTo>
                  <a:lnTo>
                    <a:pt x="2350" y="323"/>
                  </a:lnTo>
                  <a:lnTo>
                    <a:pt x="2347" y="313"/>
                  </a:lnTo>
                  <a:lnTo>
                    <a:pt x="2344" y="305"/>
                  </a:lnTo>
                  <a:lnTo>
                    <a:pt x="2344" y="294"/>
                  </a:lnTo>
                  <a:lnTo>
                    <a:pt x="2342" y="284"/>
                  </a:lnTo>
                  <a:lnTo>
                    <a:pt x="2339" y="273"/>
                  </a:lnTo>
                  <a:lnTo>
                    <a:pt x="2336" y="265"/>
                  </a:lnTo>
                  <a:lnTo>
                    <a:pt x="2331" y="255"/>
                  </a:lnTo>
                  <a:lnTo>
                    <a:pt x="2328" y="247"/>
                  </a:lnTo>
                  <a:lnTo>
                    <a:pt x="2323" y="233"/>
                  </a:lnTo>
                  <a:lnTo>
                    <a:pt x="2323" y="225"/>
                  </a:lnTo>
                  <a:lnTo>
                    <a:pt x="2318" y="215"/>
                  </a:lnTo>
                  <a:lnTo>
                    <a:pt x="2315" y="207"/>
                  </a:lnTo>
                  <a:lnTo>
                    <a:pt x="2313" y="196"/>
                  </a:lnTo>
                  <a:lnTo>
                    <a:pt x="2310" y="188"/>
                  </a:lnTo>
                  <a:lnTo>
                    <a:pt x="2305" y="180"/>
                  </a:lnTo>
                  <a:lnTo>
                    <a:pt x="2305" y="172"/>
                  </a:lnTo>
                  <a:lnTo>
                    <a:pt x="2302" y="165"/>
                  </a:lnTo>
                  <a:lnTo>
                    <a:pt x="2299" y="157"/>
                  </a:lnTo>
                  <a:lnTo>
                    <a:pt x="2294" y="143"/>
                  </a:lnTo>
                  <a:lnTo>
                    <a:pt x="2291" y="133"/>
                  </a:lnTo>
                  <a:lnTo>
                    <a:pt x="2289" y="122"/>
                  </a:lnTo>
                  <a:lnTo>
                    <a:pt x="2291" y="112"/>
                  </a:lnTo>
                  <a:lnTo>
                    <a:pt x="2299" y="101"/>
                  </a:lnTo>
                  <a:lnTo>
                    <a:pt x="2307" y="93"/>
                  </a:lnTo>
                  <a:lnTo>
                    <a:pt x="2318" y="82"/>
                  </a:lnTo>
                  <a:lnTo>
                    <a:pt x="2331" y="72"/>
                  </a:lnTo>
                  <a:lnTo>
                    <a:pt x="2336" y="67"/>
                  </a:lnTo>
                  <a:lnTo>
                    <a:pt x="2344" y="64"/>
                  </a:lnTo>
                  <a:lnTo>
                    <a:pt x="2350" y="61"/>
                  </a:lnTo>
                  <a:lnTo>
                    <a:pt x="2358" y="56"/>
                  </a:lnTo>
                  <a:lnTo>
                    <a:pt x="2368" y="48"/>
                  </a:lnTo>
                  <a:lnTo>
                    <a:pt x="2381" y="40"/>
                  </a:lnTo>
                  <a:lnTo>
                    <a:pt x="2389" y="32"/>
                  </a:lnTo>
                  <a:lnTo>
                    <a:pt x="2395" y="27"/>
                  </a:lnTo>
                  <a:lnTo>
                    <a:pt x="2397" y="22"/>
                  </a:lnTo>
                  <a:lnTo>
                    <a:pt x="2395" y="16"/>
                  </a:lnTo>
                  <a:lnTo>
                    <a:pt x="2392" y="11"/>
                  </a:lnTo>
                  <a:lnTo>
                    <a:pt x="2389" y="11"/>
                  </a:lnTo>
                  <a:lnTo>
                    <a:pt x="2384" y="8"/>
                  </a:lnTo>
                  <a:lnTo>
                    <a:pt x="2379" y="6"/>
                  </a:lnTo>
                  <a:lnTo>
                    <a:pt x="2368" y="3"/>
                  </a:lnTo>
                  <a:lnTo>
                    <a:pt x="2360" y="3"/>
                  </a:lnTo>
                  <a:lnTo>
                    <a:pt x="2350" y="0"/>
                  </a:lnTo>
                  <a:lnTo>
                    <a:pt x="2339" y="0"/>
                  </a:lnTo>
                  <a:lnTo>
                    <a:pt x="2326" y="0"/>
                  </a:lnTo>
                  <a:lnTo>
                    <a:pt x="2315" y="0"/>
                  </a:lnTo>
                  <a:lnTo>
                    <a:pt x="2302" y="3"/>
                  </a:lnTo>
                  <a:lnTo>
                    <a:pt x="2289" y="3"/>
                  </a:lnTo>
                  <a:lnTo>
                    <a:pt x="2283" y="3"/>
                  </a:lnTo>
                  <a:lnTo>
                    <a:pt x="2275" y="3"/>
                  </a:lnTo>
                  <a:lnTo>
                    <a:pt x="2267" y="3"/>
                  </a:lnTo>
                  <a:lnTo>
                    <a:pt x="2262" y="3"/>
                  </a:lnTo>
                  <a:lnTo>
                    <a:pt x="2254" y="3"/>
                  </a:lnTo>
                  <a:lnTo>
                    <a:pt x="2246" y="6"/>
                  </a:lnTo>
                  <a:lnTo>
                    <a:pt x="2238" y="6"/>
                  </a:lnTo>
                  <a:lnTo>
                    <a:pt x="2233" y="8"/>
                  </a:lnTo>
                  <a:lnTo>
                    <a:pt x="2225" y="8"/>
                  </a:lnTo>
                  <a:lnTo>
                    <a:pt x="2217" y="8"/>
                  </a:lnTo>
                  <a:lnTo>
                    <a:pt x="2209" y="11"/>
                  </a:lnTo>
                  <a:lnTo>
                    <a:pt x="2204" y="11"/>
                  </a:lnTo>
                  <a:lnTo>
                    <a:pt x="2196" y="11"/>
                  </a:lnTo>
                  <a:lnTo>
                    <a:pt x="2191" y="14"/>
                  </a:lnTo>
                  <a:lnTo>
                    <a:pt x="2183" y="14"/>
                  </a:lnTo>
                  <a:lnTo>
                    <a:pt x="2177" y="16"/>
                  </a:lnTo>
                  <a:lnTo>
                    <a:pt x="2169" y="16"/>
                  </a:lnTo>
                  <a:lnTo>
                    <a:pt x="2162" y="19"/>
                  </a:lnTo>
                  <a:lnTo>
                    <a:pt x="2154" y="19"/>
                  </a:lnTo>
                  <a:lnTo>
                    <a:pt x="2148" y="22"/>
                  </a:lnTo>
                  <a:lnTo>
                    <a:pt x="2135" y="24"/>
                  </a:lnTo>
                  <a:lnTo>
                    <a:pt x="2124" y="24"/>
                  </a:lnTo>
                  <a:lnTo>
                    <a:pt x="2111" y="27"/>
                  </a:lnTo>
                  <a:lnTo>
                    <a:pt x="2101" y="30"/>
                  </a:lnTo>
                  <a:lnTo>
                    <a:pt x="2087" y="32"/>
                  </a:lnTo>
                  <a:lnTo>
                    <a:pt x="2079" y="35"/>
                  </a:lnTo>
                  <a:lnTo>
                    <a:pt x="2069" y="35"/>
                  </a:lnTo>
                  <a:lnTo>
                    <a:pt x="2061" y="37"/>
                  </a:lnTo>
                  <a:lnTo>
                    <a:pt x="2053" y="37"/>
                  </a:lnTo>
                  <a:lnTo>
                    <a:pt x="2048" y="40"/>
                  </a:lnTo>
                  <a:lnTo>
                    <a:pt x="2042" y="43"/>
                  </a:lnTo>
                  <a:lnTo>
                    <a:pt x="2040" y="45"/>
                  </a:lnTo>
                  <a:lnTo>
                    <a:pt x="1097" y="241"/>
                  </a:lnTo>
                  <a:lnTo>
                    <a:pt x="379" y="551"/>
                  </a:lnTo>
                  <a:lnTo>
                    <a:pt x="376" y="551"/>
                  </a:lnTo>
                  <a:lnTo>
                    <a:pt x="374" y="551"/>
                  </a:lnTo>
                  <a:lnTo>
                    <a:pt x="368" y="551"/>
                  </a:lnTo>
                  <a:lnTo>
                    <a:pt x="363" y="551"/>
                  </a:lnTo>
                  <a:lnTo>
                    <a:pt x="352" y="551"/>
                  </a:lnTo>
                  <a:lnTo>
                    <a:pt x="344" y="551"/>
                  </a:lnTo>
                  <a:lnTo>
                    <a:pt x="331" y="551"/>
                  </a:lnTo>
                  <a:lnTo>
                    <a:pt x="321" y="551"/>
                  </a:lnTo>
                  <a:lnTo>
                    <a:pt x="313" y="551"/>
                  </a:lnTo>
                  <a:lnTo>
                    <a:pt x="307" y="551"/>
                  </a:lnTo>
                  <a:lnTo>
                    <a:pt x="299" y="551"/>
                  </a:lnTo>
                  <a:lnTo>
                    <a:pt x="292" y="551"/>
                  </a:lnTo>
                  <a:lnTo>
                    <a:pt x="284" y="551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2" y="554"/>
                  </a:lnTo>
                  <a:lnTo>
                    <a:pt x="252" y="554"/>
                  </a:lnTo>
                  <a:lnTo>
                    <a:pt x="244" y="554"/>
                  </a:lnTo>
                  <a:lnTo>
                    <a:pt x="236" y="556"/>
                  </a:lnTo>
                  <a:lnTo>
                    <a:pt x="228" y="556"/>
                  </a:lnTo>
                  <a:lnTo>
                    <a:pt x="220" y="556"/>
                  </a:lnTo>
                  <a:lnTo>
                    <a:pt x="209" y="559"/>
                  </a:lnTo>
                  <a:lnTo>
                    <a:pt x="201" y="559"/>
                  </a:lnTo>
                  <a:lnTo>
                    <a:pt x="194" y="562"/>
                  </a:lnTo>
                  <a:lnTo>
                    <a:pt x="186" y="562"/>
                  </a:lnTo>
                  <a:lnTo>
                    <a:pt x="175" y="564"/>
                  </a:lnTo>
                  <a:lnTo>
                    <a:pt x="167" y="564"/>
                  </a:lnTo>
                  <a:lnTo>
                    <a:pt x="159" y="567"/>
                  </a:lnTo>
                  <a:lnTo>
                    <a:pt x="148" y="567"/>
                  </a:lnTo>
                  <a:lnTo>
                    <a:pt x="141" y="570"/>
                  </a:lnTo>
                  <a:lnTo>
                    <a:pt x="133" y="570"/>
                  </a:lnTo>
                  <a:lnTo>
                    <a:pt x="127" y="572"/>
                  </a:lnTo>
                  <a:lnTo>
                    <a:pt x="117" y="575"/>
                  </a:lnTo>
                  <a:lnTo>
                    <a:pt x="109" y="575"/>
                  </a:lnTo>
                  <a:lnTo>
                    <a:pt x="101" y="578"/>
                  </a:lnTo>
                  <a:lnTo>
                    <a:pt x="93" y="580"/>
                  </a:lnTo>
                  <a:lnTo>
                    <a:pt x="85" y="580"/>
                  </a:lnTo>
                  <a:lnTo>
                    <a:pt x="77" y="583"/>
                  </a:lnTo>
                  <a:lnTo>
                    <a:pt x="72" y="585"/>
                  </a:lnTo>
                  <a:lnTo>
                    <a:pt x="64" y="591"/>
                  </a:lnTo>
                  <a:lnTo>
                    <a:pt x="58" y="591"/>
                  </a:lnTo>
                  <a:lnTo>
                    <a:pt x="50" y="593"/>
                  </a:lnTo>
                  <a:lnTo>
                    <a:pt x="45" y="596"/>
                  </a:lnTo>
                  <a:lnTo>
                    <a:pt x="40" y="599"/>
                  </a:lnTo>
                  <a:lnTo>
                    <a:pt x="29" y="604"/>
                  </a:lnTo>
                  <a:lnTo>
                    <a:pt x="21" y="612"/>
                  </a:lnTo>
                  <a:lnTo>
                    <a:pt x="11" y="620"/>
                  </a:lnTo>
                  <a:lnTo>
                    <a:pt x="8" y="628"/>
                  </a:lnTo>
                  <a:lnTo>
                    <a:pt x="3" y="636"/>
                  </a:lnTo>
                  <a:lnTo>
                    <a:pt x="3" y="644"/>
                  </a:lnTo>
                  <a:lnTo>
                    <a:pt x="0" y="652"/>
                  </a:lnTo>
                  <a:lnTo>
                    <a:pt x="0" y="660"/>
                  </a:lnTo>
                  <a:lnTo>
                    <a:pt x="3" y="668"/>
                  </a:lnTo>
                  <a:lnTo>
                    <a:pt x="8" y="675"/>
                  </a:lnTo>
                  <a:lnTo>
                    <a:pt x="11" y="681"/>
                  </a:lnTo>
                  <a:lnTo>
                    <a:pt x="19" y="689"/>
                  </a:lnTo>
                  <a:lnTo>
                    <a:pt x="24" y="697"/>
                  </a:lnTo>
                  <a:lnTo>
                    <a:pt x="32" y="702"/>
                  </a:lnTo>
                  <a:lnTo>
                    <a:pt x="40" y="707"/>
                  </a:lnTo>
                  <a:lnTo>
                    <a:pt x="50" y="715"/>
                  </a:lnTo>
                  <a:lnTo>
                    <a:pt x="61" y="718"/>
                  </a:lnTo>
                  <a:lnTo>
                    <a:pt x="74" y="726"/>
                  </a:lnTo>
                  <a:lnTo>
                    <a:pt x="85" y="731"/>
                  </a:lnTo>
                  <a:lnTo>
                    <a:pt x="98" y="736"/>
                  </a:lnTo>
                  <a:lnTo>
                    <a:pt x="103" y="736"/>
                  </a:lnTo>
                  <a:lnTo>
                    <a:pt x="111" y="739"/>
                  </a:lnTo>
                  <a:lnTo>
                    <a:pt x="119" y="742"/>
                  </a:lnTo>
                  <a:lnTo>
                    <a:pt x="127" y="744"/>
                  </a:lnTo>
                  <a:lnTo>
                    <a:pt x="133" y="747"/>
                  </a:lnTo>
                  <a:lnTo>
                    <a:pt x="141" y="747"/>
                  </a:lnTo>
                  <a:lnTo>
                    <a:pt x="148" y="750"/>
                  </a:lnTo>
                  <a:lnTo>
                    <a:pt x="154" y="752"/>
                  </a:lnTo>
                  <a:lnTo>
                    <a:pt x="162" y="752"/>
                  </a:lnTo>
                  <a:lnTo>
                    <a:pt x="170" y="755"/>
                  </a:lnTo>
                  <a:lnTo>
                    <a:pt x="178" y="758"/>
                  </a:lnTo>
                  <a:lnTo>
                    <a:pt x="186" y="758"/>
                  </a:lnTo>
                  <a:lnTo>
                    <a:pt x="191" y="758"/>
                  </a:lnTo>
                  <a:lnTo>
                    <a:pt x="199" y="760"/>
                  </a:lnTo>
                  <a:lnTo>
                    <a:pt x="207" y="760"/>
                  </a:lnTo>
                  <a:lnTo>
                    <a:pt x="215" y="763"/>
                  </a:lnTo>
                  <a:lnTo>
                    <a:pt x="223" y="765"/>
                  </a:lnTo>
                  <a:lnTo>
                    <a:pt x="231" y="765"/>
                  </a:lnTo>
                  <a:lnTo>
                    <a:pt x="239" y="768"/>
                  </a:lnTo>
                  <a:lnTo>
                    <a:pt x="249" y="771"/>
                  </a:lnTo>
                  <a:lnTo>
                    <a:pt x="254" y="771"/>
                  </a:lnTo>
                  <a:lnTo>
                    <a:pt x="262" y="771"/>
                  </a:lnTo>
                  <a:lnTo>
                    <a:pt x="270" y="771"/>
                  </a:lnTo>
                  <a:lnTo>
                    <a:pt x="278" y="773"/>
                  </a:lnTo>
                  <a:lnTo>
                    <a:pt x="286" y="773"/>
                  </a:lnTo>
                  <a:lnTo>
                    <a:pt x="292" y="773"/>
                  </a:lnTo>
                  <a:lnTo>
                    <a:pt x="299" y="776"/>
                  </a:lnTo>
                  <a:lnTo>
                    <a:pt x="307" y="776"/>
                  </a:lnTo>
                  <a:lnTo>
                    <a:pt x="315" y="776"/>
                  </a:lnTo>
                  <a:lnTo>
                    <a:pt x="323" y="776"/>
                  </a:lnTo>
                  <a:lnTo>
                    <a:pt x="331" y="776"/>
                  </a:lnTo>
                  <a:lnTo>
                    <a:pt x="339" y="779"/>
                  </a:lnTo>
                  <a:lnTo>
                    <a:pt x="344" y="779"/>
                  </a:lnTo>
                  <a:lnTo>
                    <a:pt x="352" y="779"/>
                  </a:lnTo>
                  <a:lnTo>
                    <a:pt x="360" y="779"/>
                  </a:lnTo>
                  <a:lnTo>
                    <a:pt x="368" y="779"/>
                  </a:lnTo>
                  <a:lnTo>
                    <a:pt x="379" y="779"/>
                  </a:lnTo>
                  <a:lnTo>
                    <a:pt x="392" y="779"/>
                  </a:lnTo>
                  <a:lnTo>
                    <a:pt x="405" y="776"/>
                  </a:lnTo>
                  <a:lnTo>
                    <a:pt x="416" y="776"/>
                  </a:lnTo>
                  <a:lnTo>
                    <a:pt x="427" y="773"/>
                  </a:lnTo>
                  <a:lnTo>
                    <a:pt x="440" y="773"/>
                  </a:lnTo>
                  <a:lnTo>
                    <a:pt x="450" y="771"/>
                  </a:lnTo>
                  <a:lnTo>
                    <a:pt x="464" y="771"/>
                  </a:lnTo>
                  <a:lnTo>
                    <a:pt x="474" y="768"/>
                  </a:lnTo>
                  <a:lnTo>
                    <a:pt x="485" y="768"/>
                  </a:lnTo>
                  <a:lnTo>
                    <a:pt x="495" y="765"/>
                  </a:lnTo>
                  <a:lnTo>
                    <a:pt x="506" y="763"/>
                  </a:lnTo>
                  <a:lnTo>
                    <a:pt x="514" y="760"/>
                  </a:lnTo>
                  <a:lnTo>
                    <a:pt x="525" y="760"/>
                  </a:lnTo>
                  <a:lnTo>
                    <a:pt x="533" y="758"/>
                  </a:lnTo>
                  <a:lnTo>
                    <a:pt x="543" y="758"/>
                  </a:lnTo>
                  <a:lnTo>
                    <a:pt x="551" y="755"/>
                  </a:lnTo>
                  <a:lnTo>
                    <a:pt x="559" y="752"/>
                  </a:lnTo>
                  <a:lnTo>
                    <a:pt x="567" y="750"/>
                  </a:lnTo>
                  <a:lnTo>
                    <a:pt x="572" y="750"/>
                  </a:lnTo>
                  <a:lnTo>
                    <a:pt x="586" y="744"/>
                  </a:lnTo>
                  <a:lnTo>
                    <a:pt x="596" y="742"/>
                  </a:lnTo>
                  <a:lnTo>
                    <a:pt x="604" y="739"/>
                  </a:lnTo>
                  <a:lnTo>
                    <a:pt x="609" y="736"/>
                  </a:lnTo>
                  <a:lnTo>
                    <a:pt x="615" y="736"/>
                  </a:lnTo>
                  <a:lnTo>
                    <a:pt x="617" y="736"/>
                  </a:lnTo>
                  <a:lnTo>
                    <a:pt x="686" y="81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Freeform 48"/>
            <p:cNvSpPr>
              <a:spLocks/>
            </p:cNvSpPr>
            <p:nvPr/>
          </p:nvSpPr>
          <p:spPr bwMode="auto">
            <a:xfrm>
              <a:off x="453" y="2293"/>
              <a:ext cx="479" cy="683"/>
            </a:xfrm>
            <a:custGeom>
              <a:avLst/>
              <a:gdLst>
                <a:gd name="T0" fmla="*/ 370 w 479"/>
                <a:gd name="T1" fmla="*/ 10 h 683"/>
                <a:gd name="T2" fmla="*/ 323 w 479"/>
                <a:gd name="T3" fmla="*/ 2 h 683"/>
                <a:gd name="T4" fmla="*/ 275 w 479"/>
                <a:gd name="T5" fmla="*/ 0 h 683"/>
                <a:gd name="T6" fmla="*/ 230 w 479"/>
                <a:gd name="T7" fmla="*/ 16 h 683"/>
                <a:gd name="T8" fmla="*/ 201 w 479"/>
                <a:gd name="T9" fmla="*/ 34 h 683"/>
                <a:gd name="T10" fmla="*/ 172 w 479"/>
                <a:gd name="T11" fmla="*/ 63 h 683"/>
                <a:gd name="T12" fmla="*/ 132 w 479"/>
                <a:gd name="T13" fmla="*/ 103 h 683"/>
                <a:gd name="T14" fmla="*/ 92 w 479"/>
                <a:gd name="T15" fmla="*/ 148 h 683"/>
                <a:gd name="T16" fmla="*/ 60 w 479"/>
                <a:gd name="T17" fmla="*/ 193 h 683"/>
                <a:gd name="T18" fmla="*/ 45 w 479"/>
                <a:gd name="T19" fmla="*/ 222 h 683"/>
                <a:gd name="T20" fmla="*/ 29 w 479"/>
                <a:gd name="T21" fmla="*/ 251 h 683"/>
                <a:gd name="T22" fmla="*/ 18 w 479"/>
                <a:gd name="T23" fmla="*/ 283 h 683"/>
                <a:gd name="T24" fmla="*/ 7 w 479"/>
                <a:gd name="T25" fmla="*/ 312 h 683"/>
                <a:gd name="T26" fmla="*/ 2 w 479"/>
                <a:gd name="T27" fmla="*/ 344 h 683"/>
                <a:gd name="T28" fmla="*/ 0 w 479"/>
                <a:gd name="T29" fmla="*/ 376 h 683"/>
                <a:gd name="T30" fmla="*/ 2 w 479"/>
                <a:gd name="T31" fmla="*/ 407 h 683"/>
                <a:gd name="T32" fmla="*/ 7 w 479"/>
                <a:gd name="T33" fmla="*/ 434 h 683"/>
                <a:gd name="T34" fmla="*/ 13 w 479"/>
                <a:gd name="T35" fmla="*/ 468 h 683"/>
                <a:gd name="T36" fmla="*/ 26 w 479"/>
                <a:gd name="T37" fmla="*/ 516 h 683"/>
                <a:gd name="T38" fmla="*/ 42 w 479"/>
                <a:gd name="T39" fmla="*/ 553 h 683"/>
                <a:gd name="T40" fmla="*/ 63 w 479"/>
                <a:gd name="T41" fmla="*/ 590 h 683"/>
                <a:gd name="T42" fmla="*/ 103 w 479"/>
                <a:gd name="T43" fmla="*/ 630 h 683"/>
                <a:gd name="T44" fmla="*/ 137 w 479"/>
                <a:gd name="T45" fmla="*/ 651 h 683"/>
                <a:gd name="T46" fmla="*/ 172 w 479"/>
                <a:gd name="T47" fmla="*/ 659 h 683"/>
                <a:gd name="T48" fmla="*/ 217 w 479"/>
                <a:gd name="T49" fmla="*/ 669 h 683"/>
                <a:gd name="T50" fmla="*/ 264 w 479"/>
                <a:gd name="T51" fmla="*/ 675 h 683"/>
                <a:gd name="T52" fmla="*/ 317 w 479"/>
                <a:gd name="T53" fmla="*/ 680 h 683"/>
                <a:gd name="T54" fmla="*/ 365 w 479"/>
                <a:gd name="T55" fmla="*/ 683 h 683"/>
                <a:gd name="T56" fmla="*/ 410 w 479"/>
                <a:gd name="T57" fmla="*/ 683 h 683"/>
                <a:gd name="T58" fmla="*/ 439 w 479"/>
                <a:gd name="T59" fmla="*/ 675 h 683"/>
                <a:gd name="T60" fmla="*/ 463 w 479"/>
                <a:gd name="T61" fmla="*/ 656 h 683"/>
                <a:gd name="T62" fmla="*/ 476 w 479"/>
                <a:gd name="T63" fmla="*/ 616 h 683"/>
                <a:gd name="T64" fmla="*/ 442 w 479"/>
                <a:gd name="T65" fmla="*/ 609 h 683"/>
                <a:gd name="T66" fmla="*/ 405 w 479"/>
                <a:gd name="T67" fmla="*/ 609 h 683"/>
                <a:gd name="T68" fmla="*/ 370 w 479"/>
                <a:gd name="T69" fmla="*/ 609 h 683"/>
                <a:gd name="T70" fmla="*/ 333 w 479"/>
                <a:gd name="T71" fmla="*/ 609 h 683"/>
                <a:gd name="T72" fmla="*/ 296 w 479"/>
                <a:gd name="T73" fmla="*/ 611 h 683"/>
                <a:gd name="T74" fmla="*/ 256 w 479"/>
                <a:gd name="T75" fmla="*/ 611 h 683"/>
                <a:gd name="T76" fmla="*/ 219 w 479"/>
                <a:gd name="T77" fmla="*/ 609 h 683"/>
                <a:gd name="T78" fmla="*/ 188 w 479"/>
                <a:gd name="T79" fmla="*/ 603 h 683"/>
                <a:gd name="T80" fmla="*/ 148 w 479"/>
                <a:gd name="T81" fmla="*/ 585 h 683"/>
                <a:gd name="T82" fmla="*/ 111 w 479"/>
                <a:gd name="T83" fmla="*/ 550 h 683"/>
                <a:gd name="T84" fmla="*/ 90 w 479"/>
                <a:gd name="T85" fmla="*/ 524 h 683"/>
                <a:gd name="T86" fmla="*/ 74 w 479"/>
                <a:gd name="T87" fmla="*/ 492 h 683"/>
                <a:gd name="T88" fmla="*/ 58 w 479"/>
                <a:gd name="T89" fmla="*/ 458 h 683"/>
                <a:gd name="T90" fmla="*/ 50 w 479"/>
                <a:gd name="T91" fmla="*/ 421 h 683"/>
                <a:gd name="T92" fmla="*/ 50 w 479"/>
                <a:gd name="T93" fmla="*/ 381 h 683"/>
                <a:gd name="T94" fmla="*/ 53 w 479"/>
                <a:gd name="T95" fmla="*/ 339 h 683"/>
                <a:gd name="T96" fmla="*/ 68 w 479"/>
                <a:gd name="T97" fmla="*/ 291 h 683"/>
                <a:gd name="T98" fmla="*/ 95 w 479"/>
                <a:gd name="T99" fmla="*/ 243 h 683"/>
                <a:gd name="T100" fmla="*/ 124 w 479"/>
                <a:gd name="T101" fmla="*/ 196 h 683"/>
                <a:gd name="T102" fmla="*/ 158 w 479"/>
                <a:gd name="T103" fmla="*/ 153 h 683"/>
                <a:gd name="T104" fmla="*/ 193 w 479"/>
                <a:gd name="T105" fmla="*/ 113 h 683"/>
                <a:gd name="T106" fmla="*/ 225 w 479"/>
                <a:gd name="T107" fmla="*/ 84 h 683"/>
                <a:gd name="T108" fmla="*/ 256 w 479"/>
                <a:gd name="T109" fmla="*/ 63 h 683"/>
                <a:gd name="T110" fmla="*/ 286 w 479"/>
                <a:gd name="T111" fmla="*/ 61 h 683"/>
                <a:gd name="T112" fmla="*/ 317 w 479"/>
                <a:gd name="T113" fmla="*/ 61 h 683"/>
                <a:gd name="T114" fmla="*/ 349 w 479"/>
                <a:gd name="T115" fmla="*/ 63 h 683"/>
                <a:gd name="T116" fmla="*/ 381 w 479"/>
                <a:gd name="T117" fmla="*/ 55 h 683"/>
                <a:gd name="T118" fmla="*/ 410 w 479"/>
                <a:gd name="T119" fmla="*/ 39 h 683"/>
                <a:gd name="T120" fmla="*/ 402 w 479"/>
                <a:gd name="T121" fmla="*/ 23 h 6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9"/>
                <a:gd name="T184" fmla="*/ 0 h 683"/>
                <a:gd name="T185" fmla="*/ 479 w 479"/>
                <a:gd name="T186" fmla="*/ 683 h 6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9" h="683">
                  <a:moveTo>
                    <a:pt x="397" y="21"/>
                  </a:moveTo>
                  <a:lnTo>
                    <a:pt x="389" y="18"/>
                  </a:lnTo>
                  <a:lnTo>
                    <a:pt x="378" y="16"/>
                  </a:lnTo>
                  <a:lnTo>
                    <a:pt x="370" y="10"/>
                  </a:lnTo>
                  <a:lnTo>
                    <a:pt x="360" y="8"/>
                  </a:lnTo>
                  <a:lnTo>
                    <a:pt x="347" y="5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2" y="2"/>
                  </a:lnTo>
                  <a:lnTo>
                    <a:pt x="299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2" y="2"/>
                  </a:lnTo>
                  <a:lnTo>
                    <a:pt x="251" y="5"/>
                  </a:lnTo>
                  <a:lnTo>
                    <a:pt x="241" y="10"/>
                  </a:lnTo>
                  <a:lnTo>
                    <a:pt x="230" y="16"/>
                  </a:lnTo>
                  <a:lnTo>
                    <a:pt x="219" y="21"/>
                  </a:lnTo>
                  <a:lnTo>
                    <a:pt x="214" y="23"/>
                  </a:lnTo>
                  <a:lnTo>
                    <a:pt x="209" y="29"/>
                  </a:lnTo>
                  <a:lnTo>
                    <a:pt x="201" y="34"/>
                  </a:lnTo>
                  <a:lnTo>
                    <a:pt x="196" y="42"/>
                  </a:lnTo>
                  <a:lnTo>
                    <a:pt x="188" y="47"/>
                  </a:lnTo>
                  <a:lnTo>
                    <a:pt x="180" y="55"/>
                  </a:lnTo>
                  <a:lnTo>
                    <a:pt x="172" y="63"/>
                  </a:lnTo>
                  <a:lnTo>
                    <a:pt x="161" y="74"/>
                  </a:lnTo>
                  <a:lnTo>
                    <a:pt x="153" y="82"/>
                  </a:lnTo>
                  <a:lnTo>
                    <a:pt x="143" y="90"/>
                  </a:lnTo>
                  <a:lnTo>
                    <a:pt x="132" y="103"/>
                  </a:lnTo>
                  <a:lnTo>
                    <a:pt x="124" y="113"/>
                  </a:lnTo>
                  <a:lnTo>
                    <a:pt x="113" y="124"/>
                  </a:lnTo>
                  <a:lnTo>
                    <a:pt x="103" y="135"/>
                  </a:lnTo>
                  <a:lnTo>
                    <a:pt x="92" y="148"/>
                  </a:lnTo>
                  <a:lnTo>
                    <a:pt x="84" y="161"/>
                  </a:lnTo>
                  <a:lnTo>
                    <a:pt x="76" y="174"/>
                  </a:lnTo>
                  <a:lnTo>
                    <a:pt x="66" y="188"/>
                  </a:lnTo>
                  <a:lnTo>
                    <a:pt x="60" y="193"/>
                  </a:lnTo>
                  <a:lnTo>
                    <a:pt x="58" y="201"/>
                  </a:lnTo>
                  <a:lnTo>
                    <a:pt x="53" y="209"/>
                  </a:lnTo>
                  <a:lnTo>
                    <a:pt x="50" y="217"/>
                  </a:lnTo>
                  <a:lnTo>
                    <a:pt x="45" y="222"/>
                  </a:lnTo>
                  <a:lnTo>
                    <a:pt x="39" y="230"/>
                  </a:lnTo>
                  <a:lnTo>
                    <a:pt x="37" y="238"/>
                  </a:lnTo>
                  <a:lnTo>
                    <a:pt x="34" y="246"/>
                  </a:lnTo>
                  <a:lnTo>
                    <a:pt x="29" y="251"/>
                  </a:lnTo>
                  <a:lnTo>
                    <a:pt x="26" y="259"/>
                  </a:lnTo>
                  <a:lnTo>
                    <a:pt x="23" y="267"/>
                  </a:lnTo>
                  <a:lnTo>
                    <a:pt x="21" y="275"/>
                  </a:lnTo>
                  <a:lnTo>
                    <a:pt x="18" y="283"/>
                  </a:lnTo>
                  <a:lnTo>
                    <a:pt x="13" y="288"/>
                  </a:lnTo>
                  <a:lnTo>
                    <a:pt x="13" y="296"/>
                  </a:lnTo>
                  <a:lnTo>
                    <a:pt x="10" y="304"/>
                  </a:lnTo>
                  <a:lnTo>
                    <a:pt x="7" y="312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6"/>
                  </a:lnTo>
                  <a:lnTo>
                    <a:pt x="2" y="344"/>
                  </a:lnTo>
                  <a:lnTo>
                    <a:pt x="0" y="352"/>
                  </a:lnTo>
                  <a:lnTo>
                    <a:pt x="0" y="360"/>
                  </a:lnTo>
                  <a:lnTo>
                    <a:pt x="0" y="368"/>
                  </a:lnTo>
                  <a:lnTo>
                    <a:pt x="0" y="376"/>
                  </a:lnTo>
                  <a:lnTo>
                    <a:pt x="0" y="384"/>
                  </a:lnTo>
                  <a:lnTo>
                    <a:pt x="2" y="391"/>
                  </a:lnTo>
                  <a:lnTo>
                    <a:pt x="2" y="399"/>
                  </a:lnTo>
                  <a:lnTo>
                    <a:pt x="2" y="407"/>
                  </a:lnTo>
                  <a:lnTo>
                    <a:pt x="5" y="413"/>
                  </a:lnTo>
                  <a:lnTo>
                    <a:pt x="5" y="421"/>
                  </a:lnTo>
                  <a:lnTo>
                    <a:pt x="7" y="429"/>
                  </a:lnTo>
                  <a:lnTo>
                    <a:pt x="7" y="434"/>
                  </a:lnTo>
                  <a:lnTo>
                    <a:pt x="7" y="442"/>
                  </a:lnTo>
                  <a:lnTo>
                    <a:pt x="10" y="447"/>
                  </a:lnTo>
                  <a:lnTo>
                    <a:pt x="13" y="455"/>
                  </a:lnTo>
                  <a:lnTo>
                    <a:pt x="13" y="468"/>
                  </a:lnTo>
                  <a:lnTo>
                    <a:pt x="15" y="481"/>
                  </a:lnTo>
                  <a:lnTo>
                    <a:pt x="21" y="492"/>
                  </a:lnTo>
                  <a:lnTo>
                    <a:pt x="23" y="505"/>
                  </a:lnTo>
                  <a:lnTo>
                    <a:pt x="26" y="516"/>
                  </a:lnTo>
                  <a:lnTo>
                    <a:pt x="31" y="526"/>
                  </a:lnTo>
                  <a:lnTo>
                    <a:pt x="34" y="534"/>
                  </a:lnTo>
                  <a:lnTo>
                    <a:pt x="37" y="545"/>
                  </a:lnTo>
                  <a:lnTo>
                    <a:pt x="42" y="553"/>
                  </a:lnTo>
                  <a:lnTo>
                    <a:pt x="47" y="561"/>
                  </a:lnTo>
                  <a:lnTo>
                    <a:pt x="50" y="569"/>
                  </a:lnTo>
                  <a:lnTo>
                    <a:pt x="55" y="577"/>
                  </a:lnTo>
                  <a:lnTo>
                    <a:pt x="63" y="590"/>
                  </a:lnTo>
                  <a:lnTo>
                    <a:pt x="74" y="603"/>
                  </a:lnTo>
                  <a:lnTo>
                    <a:pt x="82" y="614"/>
                  </a:lnTo>
                  <a:lnTo>
                    <a:pt x="92" y="622"/>
                  </a:lnTo>
                  <a:lnTo>
                    <a:pt x="103" y="630"/>
                  </a:lnTo>
                  <a:lnTo>
                    <a:pt x="113" y="638"/>
                  </a:lnTo>
                  <a:lnTo>
                    <a:pt x="124" y="643"/>
                  </a:lnTo>
                  <a:lnTo>
                    <a:pt x="135" y="651"/>
                  </a:lnTo>
                  <a:lnTo>
                    <a:pt x="137" y="651"/>
                  </a:lnTo>
                  <a:lnTo>
                    <a:pt x="145" y="654"/>
                  </a:lnTo>
                  <a:lnTo>
                    <a:pt x="153" y="656"/>
                  </a:lnTo>
                  <a:lnTo>
                    <a:pt x="164" y="659"/>
                  </a:lnTo>
                  <a:lnTo>
                    <a:pt x="172" y="659"/>
                  </a:lnTo>
                  <a:lnTo>
                    <a:pt x="182" y="661"/>
                  </a:lnTo>
                  <a:lnTo>
                    <a:pt x="193" y="664"/>
                  </a:lnTo>
                  <a:lnTo>
                    <a:pt x="204" y="667"/>
                  </a:lnTo>
                  <a:lnTo>
                    <a:pt x="217" y="669"/>
                  </a:lnTo>
                  <a:lnTo>
                    <a:pt x="227" y="669"/>
                  </a:lnTo>
                  <a:lnTo>
                    <a:pt x="238" y="672"/>
                  </a:lnTo>
                  <a:lnTo>
                    <a:pt x="254" y="675"/>
                  </a:lnTo>
                  <a:lnTo>
                    <a:pt x="264" y="675"/>
                  </a:lnTo>
                  <a:lnTo>
                    <a:pt x="278" y="677"/>
                  </a:lnTo>
                  <a:lnTo>
                    <a:pt x="291" y="677"/>
                  </a:lnTo>
                  <a:lnTo>
                    <a:pt x="304" y="680"/>
                  </a:lnTo>
                  <a:lnTo>
                    <a:pt x="317" y="680"/>
                  </a:lnTo>
                  <a:lnTo>
                    <a:pt x="331" y="683"/>
                  </a:lnTo>
                  <a:lnTo>
                    <a:pt x="341" y="683"/>
                  </a:lnTo>
                  <a:lnTo>
                    <a:pt x="354" y="683"/>
                  </a:lnTo>
                  <a:lnTo>
                    <a:pt x="365" y="683"/>
                  </a:lnTo>
                  <a:lnTo>
                    <a:pt x="378" y="683"/>
                  </a:lnTo>
                  <a:lnTo>
                    <a:pt x="389" y="683"/>
                  </a:lnTo>
                  <a:lnTo>
                    <a:pt x="400" y="683"/>
                  </a:lnTo>
                  <a:lnTo>
                    <a:pt x="410" y="683"/>
                  </a:lnTo>
                  <a:lnTo>
                    <a:pt x="418" y="680"/>
                  </a:lnTo>
                  <a:lnTo>
                    <a:pt x="426" y="680"/>
                  </a:lnTo>
                  <a:lnTo>
                    <a:pt x="434" y="677"/>
                  </a:lnTo>
                  <a:lnTo>
                    <a:pt x="439" y="675"/>
                  </a:lnTo>
                  <a:lnTo>
                    <a:pt x="447" y="675"/>
                  </a:lnTo>
                  <a:lnTo>
                    <a:pt x="450" y="672"/>
                  </a:lnTo>
                  <a:lnTo>
                    <a:pt x="455" y="669"/>
                  </a:lnTo>
                  <a:lnTo>
                    <a:pt x="463" y="656"/>
                  </a:lnTo>
                  <a:lnTo>
                    <a:pt x="474" y="646"/>
                  </a:lnTo>
                  <a:lnTo>
                    <a:pt x="476" y="635"/>
                  </a:lnTo>
                  <a:lnTo>
                    <a:pt x="479" y="627"/>
                  </a:lnTo>
                  <a:lnTo>
                    <a:pt x="476" y="616"/>
                  </a:lnTo>
                  <a:lnTo>
                    <a:pt x="468" y="614"/>
                  </a:lnTo>
                  <a:lnTo>
                    <a:pt x="460" y="609"/>
                  </a:lnTo>
                  <a:lnTo>
                    <a:pt x="452" y="609"/>
                  </a:lnTo>
                  <a:lnTo>
                    <a:pt x="442" y="609"/>
                  </a:lnTo>
                  <a:lnTo>
                    <a:pt x="431" y="609"/>
                  </a:lnTo>
                  <a:lnTo>
                    <a:pt x="421" y="609"/>
                  </a:lnTo>
                  <a:lnTo>
                    <a:pt x="415" y="609"/>
                  </a:lnTo>
                  <a:lnTo>
                    <a:pt x="405" y="609"/>
                  </a:lnTo>
                  <a:lnTo>
                    <a:pt x="397" y="609"/>
                  </a:lnTo>
                  <a:lnTo>
                    <a:pt x="389" y="609"/>
                  </a:lnTo>
                  <a:lnTo>
                    <a:pt x="378" y="609"/>
                  </a:lnTo>
                  <a:lnTo>
                    <a:pt x="370" y="609"/>
                  </a:lnTo>
                  <a:lnTo>
                    <a:pt x="362" y="609"/>
                  </a:lnTo>
                  <a:lnTo>
                    <a:pt x="352" y="609"/>
                  </a:lnTo>
                  <a:lnTo>
                    <a:pt x="341" y="609"/>
                  </a:lnTo>
                  <a:lnTo>
                    <a:pt x="333" y="609"/>
                  </a:lnTo>
                  <a:lnTo>
                    <a:pt x="323" y="611"/>
                  </a:lnTo>
                  <a:lnTo>
                    <a:pt x="315" y="611"/>
                  </a:lnTo>
                  <a:lnTo>
                    <a:pt x="304" y="611"/>
                  </a:lnTo>
                  <a:lnTo>
                    <a:pt x="296" y="611"/>
                  </a:lnTo>
                  <a:lnTo>
                    <a:pt x="286" y="611"/>
                  </a:lnTo>
                  <a:lnTo>
                    <a:pt x="275" y="611"/>
                  </a:lnTo>
                  <a:lnTo>
                    <a:pt x="267" y="611"/>
                  </a:lnTo>
                  <a:lnTo>
                    <a:pt x="256" y="611"/>
                  </a:lnTo>
                  <a:lnTo>
                    <a:pt x="249" y="611"/>
                  </a:lnTo>
                  <a:lnTo>
                    <a:pt x="238" y="609"/>
                  </a:lnTo>
                  <a:lnTo>
                    <a:pt x="230" y="609"/>
                  </a:lnTo>
                  <a:lnTo>
                    <a:pt x="219" y="609"/>
                  </a:lnTo>
                  <a:lnTo>
                    <a:pt x="214" y="609"/>
                  </a:lnTo>
                  <a:lnTo>
                    <a:pt x="204" y="606"/>
                  </a:lnTo>
                  <a:lnTo>
                    <a:pt x="196" y="603"/>
                  </a:lnTo>
                  <a:lnTo>
                    <a:pt x="188" y="603"/>
                  </a:lnTo>
                  <a:lnTo>
                    <a:pt x="182" y="601"/>
                  </a:lnTo>
                  <a:lnTo>
                    <a:pt x="169" y="595"/>
                  </a:lnTo>
                  <a:lnTo>
                    <a:pt x="158" y="593"/>
                  </a:lnTo>
                  <a:lnTo>
                    <a:pt x="148" y="585"/>
                  </a:lnTo>
                  <a:lnTo>
                    <a:pt x="137" y="577"/>
                  </a:lnTo>
                  <a:lnTo>
                    <a:pt x="127" y="566"/>
                  </a:lnTo>
                  <a:lnTo>
                    <a:pt x="116" y="556"/>
                  </a:lnTo>
                  <a:lnTo>
                    <a:pt x="111" y="550"/>
                  </a:lnTo>
                  <a:lnTo>
                    <a:pt x="105" y="545"/>
                  </a:lnTo>
                  <a:lnTo>
                    <a:pt x="100" y="537"/>
                  </a:lnTo>
                  <a:lnTo>
                    <a:pt x="95" y="532"/>
                  </a:lnTo>
                  <a:lnTo>
                    <a:pt x="90" y="524"/>
                  </a:lnTo>
                  <a:lnTo>
                    <a:pt x="84" y="516"/>
                  </a:lnTo>
                  <a:lnTo>
                    <a:pt x="82" y="508"/>
                  </a:lnTo>
                  <a:lnTo>
                    <a:pt x="76" y="503"/>
                  </a:lnTo>
                  <a:lnTo>
                    <a:pt x="74" y="492"/>
                  </a:lnTo>
                  <a:lnTo>
                    <a:pt x="68" y="484"/>
                  </a:lnTo>
                  <a:lnTo>
                    <a:pt x="66" y="476"/>
                  </a:lnTo>
                  <a:lnTo>
                    <a:pt x="63" y="468"/>
                  </a:lnTo>
                  <a:lnTo>
                    <a:pt x="58" y="458"/>
                  </a:lnTo>
                  <a:lnTo>
                    <a:pt x="58" y="450"/>
                  </a:lnTo>
                  <a:lnTo>
                    <a:pt x="53" y="439"/>
                  </a:lnTo>
                  <a:lnTo>
                    <a:pt x="53" y="431"/>
                  </a:lnTo>
                  <a:lnTo>
                    <a:pt x="50" y="421"/>
                  </a:lnTo>
                  <a:lnTo>
                    <a:pt x="50" y="410"/>
                  </a:lnTo>
                  <a:lnTo>
                    <a:pt x="50" y="402"/>
                  </a:lnTo>
                  <a:lnTo>
                    <a:pt x="50" y="391"/>
                  </a:lnTo>
                  <a:lnTo>
                    <a:pt x="50" y="381"/>
                  </a:lnTo>
                  <a:lnTo>
                    <a:pt x="50" y="370"/>
                  </a:lnTo>
                  <a:lnTo>
                    <a:pt x="50" y="360"/>
                  </a:lnTo>
                  <a:lnTo>
                    <a:pt x="53" y="349"/>
                  </a:lnTo>
                  <a:lnTo>
                    <a:pt x="53" y="339"/>
                  </a:lnTo>
                  <a:lnTo>
                    <a:pt x="58" y="325"/>
                  </a:lnTo>
                  <a:lnTo>
                    <a:pt x="60" y="315"/>
                  </a:lnTo>
                  <a:lnTo>
                    <a:pt x="66" y="304"/>
                  </a:lnTo>
                  <a:lnTo>
                    <a:pt x="68" y="291"/>
                  </a:lnTo>
                  <a:lnTo>
                    <a:pt x="76" y="280"/>
                  </a:lnTo>
                  <a:lnTo>
                    <a:pt x="82" y="267"/>
                  </a:lnTo>
                  <a:lnTo>
                    <a:pt x="90" y="256"/>
                  </a:lnTo>
                  <a:lnTo>
                    <a:pt x="95" y="243"/>
                  </a:lnTo>
                  <a:lnTo>
                    <a:pt x="103" y="230"/>
                  </a:lnTo>
                  <a:lnTo>
                    <a:pt x="111" y="219"/>
                  </a:lnTo>
                  <a:lnTo>
                    <a:pt x="116" y="206"/>
                  </a:lnTo>
                  <a:lnTo>
                    <a:pt x="124" y="196"/>
                  </a:lnTo>
                  <a:lnTo>
                    <a:pt x="132" y="185"/>
                  </a:lnTo>
                  <a:lnTo>
                    <a:pt x="143" y="174"/>
                  </a:lnTo>
                  <a:lnTo>
                    <a:pt x="153" y="164"/>
                  </a:lnTo>
                  <a:lnTo>
                    <a:pt x="158" y="153"/>
                  </a:lnTo>
                  <a:lnTo>
                    <a:pt x="169" y="143"/>
                  </a:lnTo>
                  <a:lnTo>
                    <a:pt x="177" y="132"/>
                  </a:lnTo>
                  <a:lnTo>
                    <a:pt x="185" y="124"/>
                  </a:lnTo>
                  <a:lnTo>
                    <a:pt x="193" y="113"/>
                  </a:lnTo>
                  <a:lnTo>
                    <a:pt x="201" y="106"/>
                  </a:lnTo>
                  <a:lnTo>
                    <a:pt x="209" y="98"/>
                  </a:lnTo>
                  <a:lnTo>
                    <a:pt x="217" y="92"/>
                  </a:lnTo>
                  <a:lnTo>
                    <a:pt x="225" y="84"/>
                  </a:lnTo>
                  <a:lnTo>
                    <a:pt x="233" y="79"/>
                  </a:lnTo>
                  <a:lnTo>
                    <a:pt x="238" y="74"/>
                  </a:lnTo>
                  <a:lnTo>
                    <a:pt x="246" y="71"/>
                  </a:lnTo>
                  <a:lnTo>
                    <a:pt x="256" y="63"/>
                  </a:lnTo>
                  <a:lnTo>
                    <a:pt x="264" y="63"/>
                  </a:lnTo>
                  <a:lnTo>
                    <a:pt x="272" y="61"/>
                  </a:lnTo>
                  <a:lnTo>
                    <a:pt x="278" y="61"/>
                  </a:lnTo>
                  <a:lnTo>
                    <a:pt x="286" y="61"/>
                  </a:lnTo>
                  <a:lnTo>
                    <a:pt x="296" y="61"/>
                  </a:lnTo>
                  <a:lnTo>
                    <a:pt x="302" y="61"/>
                  </a:lnTo>
                  <a:lnTo>
                    <a:pt x="312" y="61"/>
                  </a:lnTo>
                  <a:lnTo>
                    <a:pt x="317" y="61"/>
                  </a:lnTo>
                  <a:lnTo>
                    <a:pt x="328" y="63"/>
                  </a:lnTo>
                  <a:lnTo>
                    <a:pt x="333" y="63"/>
                  </a:lnTo>
                  <a:lnTo>
                    <a:pt x="341" y="63"/>
                  </a:lnTo>
                  <a:lnTo>
                    <a:pt x="349" y="63"/>
                  </a:lnTo>
                  <a:lnTo>
                    <a:pt x="357" y="63"/>
                  </a:lnTo>
                  <a:lnTo>
                    <a:pt x="365" y="61"/>
                  </a:lnTo>
                  <a:lnTo>
                    <a:pt x="376" y="61"/>
                  </a:lnTo>
                  <a:lnTo>
                    <a:pt x="381" y="55"/>
                  </a:lnTo>
                  <a:lnTo>
                    <a:pt x="392" y="53"/>
                  </a:lnTo>
                  <a:lnTo>
                    <a:pt x="397" y="47"/>
                  </a:lnTo>
                  <a:lnTo>
                    <a:pt x="407" y="45"/>
                  </a:lnTo>
                  <a:lnTo>
                    <a:pt x="410" y="39"/>
                  </a:lnTo>
                  <a:lnTo>
                    <a:pt x="413" y="34"/>
                  </a:lnTo>
                  <a:lnTo>
                    <a:pt x="410" y="31"/>
                  </a:lnTo>
                  <a:lnTo>
                    <a:pt x="407" y="29"/>
                  </a:lnTo>
                  <a:lnTo>
                    <a:pt x="402" y="23"/>
                  </a:lnTo>
                  <a:lnTo>
                    <a:pt x="397" y="21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Freeform 49"/>
            <p:cNvSpPr>
              <a:spLocks/>
            </p:cNvSpPr>
            <p:nvPr/>
          </p:nvSpPr>
          <p:spPr bwMode="auto">
            <a:xfrm>
              <a:off x="2733" y="2142"/>
              <a:ext cx="411" cy="490"/>
            </a:xfrm>
            <a:custGeom>
              <a:avLst/>
              <a:gdLst>
                <a:gd name="T0" fmla="*/ 35 w 411"/>
                <a:gd name="T1" fmla="*/ 53 h 490"/>
                <a:gd name="T2" fmla="*/ 53 w 411"/>
                <a:gd name="T3" fmla="*/ 45 h 490"/>
                <a:gd name="T4" fmla="*/ 74 w 411"/>
                <a:gd name="T5" fmla="*/ 37 h 490"/>
                <a:gd name="T6" fmla="*/ 98 w 411"/>
                <a:gd name="T7" fmla="*/ 29 h 490"/>
                <a:gd name="T8" fmla="*/ 122 w 411"/>
                <a:gd name="T9" fmla="*/ 21 h 490"/>
                <a:gd name="T10" fmla="*/ 146 w 411"/>
                <a:gd name="T11" fmla="*/ 13 h 490"/>
                <a:gd name="T12" fmla="*/ 170 w 411"/>
                <a:gd name="T13" fmla="*/ 8 h 490"/>
                <a:gd name="T14" fmla="*/ 191 w 411"/>
                <a:gd name="T15" fmla="*/ 2 h 490"/>
                <a:gd name="T16" fmla="*/ 212 w 411"/>
                <a:gd name="T17" fmla="*/ 0 h 490"/>
                <a:gd name="T18" fmla="*/ 249 w 411"/>
                <a:gd name="T19" fmla="*/ 10 h 490"/>
                <a:gd name="T20" fmla="*/ 284 w 411"/>
                <a:gd name="T21" fmla="*/ 32 h 490"/>
                <a:gd name="T22" fmla="*/ 315 w 411"/>
                <a:gd name="T23" fmla="*/ 61 h 490"/>
                <a:gd name="T24" fmla="*/ 347 w 411"/>
                <a:gd name="T25" fmla="*/ 100 h 490"/>
                <a:gd name="T26" fmla="*/ 358 w 411"/>
                <a:gd name="T27" fmla="*/ 122 h 490"/>
                <a:gd name="T28" fmla="*/ 371 w 411"/>
                <a:gd name="T29" fmla="*/ 145 h 490"/>
                <a:gd name="T30" fmla="*/ 379 w 411"/>
                <a:gd name="T31" fmla="*/ 167 h 490"/>
                <a:gd name="T32" fmla="*/ 390 w 411"/>
                <a:gd name="T33" fmla="*/ 190 h 490"/>
                <a:gd name="T34" fmla="*/ 397 w 411"/>
                <a:gd name="T35" fmla="*/ 230 h 490"/>
                <a:gd name="T36" fmla="*/ 405 w 411"/>
                <a:gd name="T37" fmla="*/ 262 h 490"/>
                <a:gd name="T38" fmla="*/ 408 w 411"/>
                <a:gd name="T39" fmla="*/ 291 h 490"/>
                <a:gd name="T40" fmla="*/ 405 w 411"/>
                <a:gd name="T41" fmla="*/ 315 h 490"/>
                <a:gd name="T42" fmla="*/ 390 w 411"/>
                <a:gd name="T43" fmla="*/ 339 h 490"/>
                <a:gd name="T44" fmla="*/ 366 w 411"/>
                <a:gd name="T45" fmla="*/ 362 h 490"/>
                <a:gd name="T46" fmla="*/ 344 w 411"/>
                <a:gd name="T47" fmla="*/ 378 h 490"/>
                <a:gd name="T48" fmla="*/ 323 w 411"/>
                <a:gd name="T49" fmla="*/ 397 h 490"/>
                <a:gd name="T50" fmla="*/ 297 w 411"/>
                <a:gd name="T51" fmla="*/ 418 h 490"/>
                <a:gd name="T52" fmla="*/ 273 w 411"/>
                <a:gd name="T53" fmla="*/ 439 h 490"/>
                <a:gd name="T54" fmla="*/ 246 w 411"/>
                <a:gd name="T55" fmla="*/ 458 h 490"/>
                <a:gd name="T56" fmla="*/ 223 w 411"/>
                <a:gd name="T57" fmla="*/ 471 h 490"/>
                <a:gd name="T58" fmla="*/ 201 w 411"/>
                <a:gd name="T59" fmla="*/ 482 h 490"/>
                <a:gd name="T60" fmla="*/ 186 w 411"/>
                <a:gd name="T61" fmla="*/ 490 h 490"/>
                <a:gd name="T62" fmla="*/ 170 w 411"/>
                <a:gd name="T63" fmla="*/ 476 h 490"/>
                <a:gd name="T64" fmla="*/ 188 w 411"/>
                <a:gd name="T65" fmla="*/ 452 h 490"/>
                <a:gd name="T66" fmla="*/ 207 w 411"/>
                <a:gd name="T67" fmla="*/ 434 h 490"/>
                <a:gd name="T68" fmla="*/ 231 w 411"/>
                <a:gd name="T69" fmla="*/ 415 h 490"/>
                <a:gd name="T70" fmla="*/ 254 w 411"/>
                <a:gd name="T71" fmla="*/ 397 h 490"/>
                <a:gd name="T72" fmla="*/ 278 w 411"/>
                <a:gd name="T73" fmla="*/ 376 h 490"/>
                <a:gd name="T74" fmla="*/ 302 w 411"/>
                <a:gd name="T75" fmla="*/ 357 h 490"/>
                <a:gd name="T76" fmla="*/ 321 w 411"/>
                <a:gd name="T77" fmla="*/ 336 h 490"/>
                <a:gd name="T78" fmla="*/ 339 w 411"/>
                <a:gd name="T79" fmla="*/ 312 h 490"/>
                <a:gd name="T80" fmla="*/ 344 w 411"/>
                <a:gd name="T81" fmla="*/ 288 h 490"/>
                <a:gd name="T82" fmla="*/ 344 w 411"/>
                <a:gd name="T83" fmla="*/ 267 h 490"/>
                <a:gd name="T84" fmla="*/ 344 w 411"/>
                <a:gd name="T85" fmla="*/ 246 h 490"/>
                <a:gd name="T86" fmla="*/ 342 w 411"/>
                <a:gd name="T87" fmla="*/ 222 h 490"/>
                <a:gd name="T88" fmla="*/ 339 w 411"/>
                <a:gd name="T89" fmla="*/ 201 h 490"/>
                <a:gd name="T90" fmla="*/ 334 w 411"/>
                <a:gd name="T91" fmla="*/ 177 h 490"/>
                <a:gd name="T92" fmla="*/ 326 w 411"/>
                <a:gd name="T93" fmla="*/ 156 h 490"/>
                <a:gd name="T94" fmla="*/ 315 w 411"/>
                <a:gd name="T95" fmla="*/ 135 h 490"/>
                <a:gd name="T96" fmla="*/ 297 w 411"/>
                <a:gd name="T97" fmla="*/ 106 h 490"/>
                <a:gd name="T98" fmla="*/ 268 w 411"/>
                <a:gd name="T99" fmla="*/ 79 h 490"/>
                <a:gd name="T100" fmla="*/ 241 w 411"/>
                <a:gd name="T101" fmla="*/ 63 h 490"/>
                <a:gd name="T102" fmla="*/ 220 w 411"/>
                <a:gd name="T103" fmla="*/ 53 h 490"/>
                <a:gd name="T104" fmla="*/ 191 w 411"/>
                <a:gd name="T105" fmla="*/ 50 h 490"/>
                <a:gd name="T106" fmla="*/ 159 w 411"/>
                <a:gd name="T107" fmla="*/ 61 h 490"/>
                <a:gd name="T108" fmla="*/ 135 w 411"/>
                <a:gd name="T109" fmla="*/ 71 h 490"/>
                <a:gd name="T110" fmla="*/ 106 w 411"/>
                <a:gd name="T111" fmla="*/ 84 h 490"/>
                <a:gd name="T112" fmla="*/ 77 w 411"/>
                <a:gd name="T113" fmla="*/ 98 h 490"/>
                <a:gd name="T114" fmla="*/ 50 w 411"/>
                <a:gd name="T115" fmla="*/ 106 h 490"/>
                <a:gd name="T116" fmla="*/ 32 w 411"/>
                <a:gd name="T117" fmla="*/ 108 h 490"/>
                <a:gd name="T118" fmla="*/ 8 w 411"/>
                <a:gd name="T119" fmla="*/ 90 h 490"/>
                <a:gd name="T120" fmla="*/ 3 w 411"/>
                <a:gd name="T121" fmla="*/ 66 h 490"/>
                <a:gd name="T122" fmla="*/ 16 w 411"/>
                <a:gd name="T123" fmla="*/ 58 h 4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"/>
                <a:gd name="T187" fmla="*/ 0 h 490"/>
                <a:gd name="T188" fmla="*/ 411 w 411"/>
                <a:gd name="T189" fmla="*/ 490 h 4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" h="490">
                  <a:moveTo>
                    <a:pt x="16" y="58"/>
                  </a:moveTo>
                  <a:lnTo>
                    <a:pt x="24" y="55"/>
                  </a:lnTo>
                  <a:lnTo>
                    <a:pt x="35" y="53"/>
                  </a:lnTo>
                  <a:lnTo>
                    <a:pt x="40" y="50"/>
                  </a:lnTo>
                  <a:lnTo>
                    <a:pt x="48" y="47"/>
                  </a:lnTo>
                  <a:lnTo>
                    <a:pt x="53" y="45"/>
                  </a:lnTo>
                  <a:lnTo>
                    <a:pt x="61" y="45"/>
                  </a:lnTo>
                  <a:lnTo>
                    <a:pt x="69" y="39"/>
                  </a:lnTo>
                  <a:lnTo>
                    <a:pt x="74" y="37"/>
                  </a:lnTo>
                  <a:lnTo>
                    <a:pt x="82" y="34"/>
                  </a:lnTo>
                  <a:lnTo>
                    <a:pt x="90" y="32"/>
                  </a:lnTo>
                  <a:lnTo>
                    <a:pt x="98" y="29"/>
                  </a:lnTo>
                  <a:lnTo>
                    <a:pt x="106" y="26"/>
                  </a:lnTo>
                  <a:lnTo>
                    <a:pt x="114" y="24"/>
                  </a:lnTo>
                  <a:lnTo>
                    <a:pt x="122" y="21"/>
                  </a:lnTo>
                  <a:lnTo>
                    <a:pt x="130" y="18"/>
                  </a:lnTo>
                  <a:lnTo>
                    <a:pt x="138" y="16"/>
                  </a:lnTo>
                  <a:lnTo>
                    <a:pt x="146" y="13"/>
                  </a:lnTo>
                  <a:lnTo>
                    <a:pt x="154" y="10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78" y="5"/>
                  </a:lnTo>
                  <a:lnTo>
                    <a:pt x="186" y="5"/>
                  </a:lnTo>
                  <a:lnTo>
                    <a:pt x="191" y="2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25" y="2"/>
                  </a:lnTo>
                  <a:lnTo>
                    <a:pt x="239" y="5"/>
                  </a:lnTo>
                  <a:lnTo>
                    <a:pt x="249" y="10"/>
                  </a:lnTo>
                  <a:lnTo>
                    <a:pt x="260" y="16"/>
                  </a:lnTo>
                  <a:lnTo>
                    <a:pt x="270" y="21"/>
                  </a:lnTo>
                  <a:lnTo>
                    <a:pt x="284" y="32"/>
                  </a:lnTo>
                  <a:lnTo>
                    <a:pt x="294" y="39"/>
                  </a:lnTo>
                  <a:lnTo>
                    <a:pt x="305" y="50"/>
                  </a:lnTo>
                  <a:lnTo>
                    <a:pt x="315" y="61"/>
                  </a:lnTo>
                  <a:lnTo>
                    <a:pt x="329" y="74"/>
                  </a:lnTo>
                  <a:lnTo>
                    <a:pt x="337" y="87"/>
                  </a:lnTo>
                  <a:lnTo>
                    <a:pt x="347" y="100"/>
                  </a:lnTo>
                  <a:lnTo>
                    <a:pt x="350" y="108"/>
                  </a:lnTo>
                  <a:lnTo>
                    <a:pt x="355" y="114"/>
                  </a:lnTo>
                  <a:lnTo>
                    <a:pt x="358" y="122"/>
                  </a:lnTo>
                  <a:lnTo>
                    <a:pt x="363" y="129"/>
                  </a:lnTo>
                  <a:lnTo>
                    <a:pt x="366" y="137"/>
                  </a:lnTo>
                  <a:lnTo>
                    <a:pt x="371" y="145"/>
                  </a:lnTo>
                  <a:lnTo>
                    <a:pt x="374" y="153"/>
                  </a:lnTo>
                  <a:lnTo>
                    <a:pt x="376" y="159"/>
                  </a:lnTo>
                  <a:lnTo>
                    <a:pt x="379" y="167"/>
                  </a:lnTo>
                  <a:lnTo>
                    <a:pt x="384" y="174"/>
                  </a:lnTo>
                  <a:lnTo>
                    <a:pt x="387" y="182"/>
                  </a:lnTo>
                  <a:lnTo>
                    <a:pt x="390" y="190"/>
                  </a:lnTo>
                  <a:lnTo>
                    <a:pt x="390" y="204"/>
                  </a:lnTo>
                  <a:lnTo>
                    <a:pt x="395" y="217"/>
                  </a:lnTo>
                  <a:lnTo>
                    <a:pt x="397" y="230"/>
                  </a:lnTo>
                  <a:lnTo>
                    <a:pt x="403" y="241"/>
                  </a:lnTo>
                  <a:lnTo>
                    <a:pt x="403" y="251"/>
                  </a:lnTo>
                  <a:lnTo>
                    <a:pt x="405" y="262"/>
                  </a:lnTo>
                  <a:lnTo>
                    <a:pt x="408" y="272"/>
                  </a:lnTo>
                  <a:lnTo>
                    <a:pt x="411" y="283"/>
                  </a:lnTo>
                  <a:lnTo>
                    <a:pt x="408" y="291"/>
                  </a:lnTo>
                  <a:lnTo>
                    <a:pt x="408" y="299"/>
                  </a:lnTo>
                  <a:lnTo>
                    <a:pt x="405" y="307"/>
                  </a:lnTo>
                  <a:lnTo>
                    <a:pt x="405" y="315"/>
                  </a:lnTo>
                  <a:lnTo>
                    <a:pt x="400" y="323"/>
                  </a:lnTo>
                  <a:lnTo>
                    <a:pt x="397" y="331"/>
                  </a:lnTo>
                  <a:lnTo>
                    <a:pt x="390" y="339"/>
                  </a:lnTo>
                  <a:lnTo>
                    <a:pt x="387" y="347"/>
                  </a:lnTo>
                  <a:lnTo>
                    <a:pt x="376" y="352"/>
                  </a:lnTo>
                  <a:lnTo>
                    <a:pt x="366" y="362"/>
                  </a:lnTo>
                  <a:lnTo>
                    <a:pt x="358" y="368"/>
                  </a:lnTo>
                  <a:lnTo>
                    <a:pt x="352" y="373"/>
                  </a:lnTo>
                  <a:lnTo>
                    <a:pt x="344" y="378"/>
                  </a:lnTo>
                  <a:lnTo>
                    <a:pt x="339" y="386"/>
                  </a:lnTo>
                  <a:lnTo>
                    <a:pt x="331" y="392"/>
                  </a:lnTo>
                  <a:lnTo>
                    <a:pt x="323" y="397"/>
                  </a:lnTo>
                  <a:lnTo>
                    <a:pt x="313" y="405"/>
                  </a:lnTo>
                  <a:lnTo>
                    <a:pt x="307" y="413"/>
                  </a:lnTo>
                  <a:lnTo>
                    <a:pt x="297" y="418"/>
                  </a:lnTo>
                  <a:lnTo>
                    <a:pt x="289" y="426"/>
                  </a:lnTo>
                  <a:lnTo>
                    <a:pt x="281" y="434"/>
                  </a:lnTo>
                  <a:lnTo>
                    <a:pt x="273" y="439"/>
                  </a:lnTo>
                  <a:lnTo>
                    <a:pt x="262" y="445"/>
                  </a:lnTo>
                  <a:lnTo>
                    <a:pt x="254" y="452"/>
                  </a:lnTo>
                  <a:lnTo>
                    <a:pt x="246" y="458"/>
                  </a:lnTo>
                  <a:lnTo>
                    <a:pt x="239" y="463"/>
                  </a:lnTo>
                  <a:lnTo>
                    <a:pt x="231" y="466"/>
                  </a:lnTo>
                  <a:lnTo>
                    <a:pt x="223" y="471"/>
                  </a:lnTo>
                  <a:lnTo>
                    <a:pt x="215" y="476"/>
                  </a:lnTo>
                  <a:lnTo>
                    <a:pt x="209" y="479"/>
                  </a:lnTo>
                  <a:lnTo>
                    <a:pt x="201" y="482"/>
                  </a:lnTo>
                  <a:lnTo>
                    <a:pt x="196" y="484"/>
                  </a:lnTo>
                  <a:lnTo>
                    <a:pt x="191" y="487"/>
                  </a:lnTo>
                  <a:lnTo>
                    <a:pt x="186" y="490"/>
                  </a:lnTo>
                  <a:lnTo>
                    <a:pt x="178" y="490"/>
                  </a:lnTo>
                  <a:lnTo>
                    <a:pt x="172" y="487"/>
                  </a:lnTo>
                  <a:lnTo>
                    <a:pt x="170" y="476"/>
                  </a:lnTo>
                  <a:lnTo>
                    <a:pt x="172" y="471"/>
                  </a:lnTo>
                  <a:lnTo>
                    <a:pt x="178" y="460"/>
                  </a:lnTo>
                  <a:lnTo>
                    <a:pt x="188" y="452"/>
                  </a:lnTo>
                  <a:lnTo>
                    <a:pt x="193" y="445"/>
                  </a:lnTo>
                  <a:lnTo>
                    <a:pt x="199" y="439"/>
                  </a:lnTo>
                  <a:lnTo>
                    <a:pt x="207" y="434"/>
                  </a:lnTo>
                  <a:lnTo>
                    <a:pt x="215" y="429"/>
                  </a:lnTo>
                  <a:lnTo>
                    <a:pt x="223" y="421"/>
                  </a:lnTo>
                  <a:lnTo>
                    <a:pt x="231" y="415"/>
                  </a:lnTo>
                  <a:lnTo>
                    <a:pt x="239" y="410"/>
                  </a:lnTo>
                  <a:lnTo>
                    <a:pt x="246" y="405"/>
                  </a:lnTo>
                  <a:lnTo>
                    <a:pt x="254" y="397"/>
                  </a:lnTo>
                  <a:lnTo>
                    <a:pt x="262" y="392"/>
                  </a:lnTo>
                  <a:lnTo>
                    <a:pt x="270" y="384"/>
                  </a:lnTo>
                  <a:lnTo>
                    <a:pt x="278" y="376"/>
                  </a:lnTo>
                  <a:lnTo>
                    <a:pt x="286" y="370"/>
                  </a:lnTo>
                  <a:lnTo>
                    <a:pt x="294" y="362"/>
                  </a:lnTo>
                  <a:lnTo>
                    <a:pt x="302" y="357"/>
                  </a:lnTo>
                  <a:lnTo>
                    <a:pt x="310" y="352"/>
                  </a:lnTo>
                  <a:lnTo>
                    <a:pt x="315" y="344"/>
                  </a:lnTo>
                  <a:lnTo>
                    <a:pt x="321" y="336"/>
                  </a:lnTo>
                  <a:lnTo>
                    <a:pt x="326" y="331"/>
                  </a:lnTo>
                  <a:lnTo>
                    <a:pt x="331" y="323"/>
                  </a:lnTo>
                  <a:lnTo>
                    <a:pt x="339" y="312"/>
                  </a:lnTo>
                  <a:lnTo>
                    <a:pt x="344" y="302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4" y="280"/>
                  </a:lnTo>
                  <a:lnTo>
                    <a:pt x="344" y="275"/>
                  </a:lnTo>
                  <a:lnTo>
                    <a:pt x="344" y="267"/>
                  </a:lnTo>
                  <a:lnTo>
                    <a:pt x="344" y="259"/>
                  </a:lnTo>
                  <a:lnTo>
                    <a:pt x="344" y="251"/>
                  </a:lnTo>
                  <a:lnTo>
                    <a:pt x="344" y="246"/>
                  </a:lnTo>
                  <a:lnTo>
                    <a:pt x="344" y="238"/>
                  </a:lnTo>
                  <a:lnTo>
                    <a:pt x="342" y="230"/>
                  </a:lnTo>
                  <a:lnTo>
                    <a:pt x="342" y="222"/>
                  </a:lnTo>
                  <a:lnTo>
                    <a:pt x="342" y="214"/>
                  </a:lnTo>
                  <a:lnTo>
                    <a:pt x="339" y="209"/>
                  </a:lnTo>
                  <a:lnTo>
                    <a:pt x="339" y="201"/>
                  </a:lnTo>
                  <a:lnTo>
                    <a:pt x="337" y="193"/>
                  </a:lnTo>
                  <a:lnTo>
                    <a:pt x="337" y="185"/>
                  </a:lnTo>
                  <a:lnTo>
                    <a:pt x="334" y="177"/>
                  </a:lnTo>
                  <a:lnTo>
                    <a:pt x="331" y="172"/>
                  </a:lnTo>
                  <a:lnTo>
                    <a:pt x="329" y="164"/>
                  </a:lnTo>
                  <a:lnTo>
                    <a:pt x="326" y="156"/>
                  </a:lnTo>
                  <a:lnTo>
                    <a:pt x="323" y="148"/>
                  </a:lnTo>
                  <a:lnTo>
                    <a:pt x="321" y="140"/>
                  </a:lnTo>
                  <a:lnTo>
                    <a:pt x="315" y="135"/>
                  </a:lnTo>
                  <a:lnTo>
                    <a:pt x="313" y="129"/>
                  </a:lnTo>
                  <a:lnTo>
                    <a:pt x="305" y="116"/>
                  </a:lnTo>
                  <a:lnTo>
                    <a:pt x="297" y="106"/>
                  </a:lnTo>
                  <a:lnTo>
                    <a:pt x="289" y="95"/>
                  </a:lnTo>
                  <a:lnTo>
                    <a:pt x="278" y="90"/>
                  </a:lnTo>
                  <a:lnTo>
                    <a:pt x="268" y="79"/>
                  </a:lnTo>
                  <a:lnTo>
                    <a:pt x="257" y="74"/>
                  </a:lnTo>
                  <a:lnTo>
                    <a:pt x="249" y="69"/>
                  </a:lnTo>
                  <a:lnTo>
                    <a:pt x="241" y="63"/>
                  </a:lnTo>
                  <a:lnTo>
                    <a:pt x="233" y="58"/>
                  </a:lnTo>
                  <a:lnTo>
                    <a:pt x="228" y="55"/>
                  </a:lnTo>
                  <a:lnTo>
                    <a:pt x="220" y="53"/>
                  </a:lnTo>
                  <a:lnTo>
                    <a:pt x="215" y="53"/>
                  </a:lnTo>
                  <a:lnTo>
                    <a:pt x="204" y="50"/>
                  </a:lnTo>
                  <a:lnTo>
                    <a:pt x="191" y="50"/>
                  </a:lnTo>
                  <a:lnTo>
                    <a:pt x="180" y="53"/>
                  </a:lnTo>
                  <a:lnTo>
                    <a:pt x="170" y="58"/>
                  </a:lnTo>
                  <a:lnTo>
                    <a:pt x="159" y="61"/>
                  </a:lnTo>
                  <a:lnTo>
                    <a:pt x="151" y="63"/>
                  </a:lnTo>
                  <a:lnTo>
                    <a:pt x="143" y="69"/>
                  </a:lnTo>
                  <a:lnTo>
                    <a:pt x="135" y="71"/>
                  </a:lnTo>
                  <a:lnTo>
                    <a:pt x="125" y="77"/>
                  </a:lnTo>
                  <a:lnTo>
                    <a:pt x="114" y="82"/>
                  </a:lnTo>
                  <a:lnTo>
                    <a:pt x="106" y="84"/>
                  </a:lnTo>
                  <a:lnTo>
                    <a:pt x="95" y="92"/>
                  </a:lnTo>
                  <a:lnTo>
                    <a:pt x="85" y="92"/>
                  </a:lnTo>
                  <a:lnTo>
                    <a:pt x="77" y="98"/>
                  </a:lnTo>
                  <a:lnTo>
                    <a:pt x="66" y="100"/>
                  </a:lnTo>
                  <a:lnTo>
                    <a:pt x="58" y="106"/>
                  </a:lnTo>
                  <a:lnTo>
                    <a:pt x="50" y="106"/>
                  </a:lnTo>
                  <a:lnTo>
                    <a:pt x="45" y="108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24" y="103"/>
                  </a:lnTo>
                  <a:lnTo>
                    <a:pt x="16" y="95"/>
                  </a:lnTo>
                  <a:lnTo>
                    <a:pt x="8" y="90"/>
                  </a:lnTo>
                  <a:lnTo>
                    <a:pt x="5" y="82"/>
                  </a:lnTo>
                  <a:lnTo>
                    <a:pt x="0" y="74"/>
                  </a:lnTo>
                  <a:lnTo>
                    <a:pt x="3" y="66"/>
                  </a:lnTo>
                  <a:lnTo>
                    <a:pt x="8" y="61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Freeform 50"/>
            <p:cNvSpPr>
              <a:spLocks/>
            </p:cNvSpPr>
            <p:nvPr/>
          </p:nvSpPr>
          <p:spPr bwMode="auto">
            <a:xfrm>
              <a:off x="1944" y="2965"/>
              <a:ext cx="1168" cy="646"/>
            </a:xfrm>
            <a:custGeom>
              <a:avLst/>
              <a:gdLst>
                <a:gd name="T0" fmla="*/ 58 w 1168"/>
                <a:gd name="T1" fmla="*/ 175 h 646"/>
                <a:gd name="T2" fmla="*/ 122 w 1168"/>
                <a:gd name="T3" fmla="*/ 230 h 646"/>
                <a:gd name="T4" fmla="*/ 209 w 1168"/>
                <a:gd name="T5" fmla="*/ 302 h 646"/>
                <a:gd name="T6" fmla="*/ 312 w 1168"/>
                <a:gd name="T7" fmla="*/ 381 h 646"/>
                <a:gd name="T8" fmla="*/ 421 w 1168"/>
                <a:gd name="T9" fmla="*/ 461 h 646"/>
                <a:gd name="T10" fmla="*/ 535 w 1168"/>
                <a:gd name="T11" fmla="*/ 535 h 646"/>
                <a:gd name="T12" fmla="*/ 641 w 1168"/>
                <a:gd name="T13" fmla="*/ 593 h 646"/>
                <a:gd name="T14" fmla="*/ 741 w 1168"/>
                <a:gd name="T15" fmla="*/ 635 h 646"/>
                <a:gd name="T16" fmla="*/ 824 w 1168"/>
                <a:gd name="T17" fmla="*/ 646 h 646"/>
                <a:gd name="T18" fmla="*/ 898 w 1168"/>
                <a:gd name="T19" fmla="*/ 635 h 646"/>
                <a:gd name="T20" fmla="*/ 961 w 1168"/>
                <a:gd name="T21" fmla="*/ 612 h 646"/>
                <a:gd name="T22" fmla="*/ 1017 w 1168"/>
                <a:gd name="T23" fmla="*/ 575 h 646"/>
                <a:gd name="T24" fmla="*/ 1083 w 1168"/>
                <a:gd name="T25" fmla="*/ 500 h 646"/>
                <a:gd name="T26" fmla="*/ 1118 w 1168"/>
                <a:gd name="T27" fmla="*/ 448 h 646"/>
                <a:gd name="T28" fmla="*/ 1139 w 1168"/>
                <a:gd name="T29" fmla="*/ 397 h 646"/>
                <a:gd name="T30" fmla="*/ 1157 w 1168"/>
                <a:gd name="T31" fmla="*/ 347 h 646"/>
                <a:gd name="T32" fmla="*/ 1165 w 1168"/>
                <a:gd name="T33" fmla="*/ 286 h 646"/>
                <a:gd name="T34" fmla="*/ 1155 w 1168"/>
                <a:gd name="T35" fmla="*/ 220 h 646"/>
                <a:gd name="T36" fmla="*/ 1123 w 1168"/>
                <a:gd name="T37" fmla="*/ 167 h 646"/>
                <a:gd name="T38" fmla="*/ 1046 w 1168"/>
                <a:gd name="T39" fmla="*/ 106 h 646"/>
                <a:gd name="T40" fmla="*/ 988 w 1168"/>
                <a:gd name="T41" fmla="*/ 72 h 646"/>
                <a:gd name="T42" fmla="*/ 911 w 1168"/>
                <a:gd name="T43" fmla="*/ 42 h 646"/>
                <a:gd name="T44" fmla="*/ 832 w 1168"/>
                <a:gd name="T45" fmla="*/ 13 h 646"/>
                <a:gd name="T46" fmla="*/ 773 w 1168"/>
                <a:gd name="T47" fmla="*/ 0 h 646"/>
                <a:gd name="T48" fmla="*/ 829 w 1168"/>
                <a:gd name="T49" fmla="*/ 42 h 646"/>
                <a:gd name="T50" fmla="*/ 895 w 1168"/>
                <a:gd name="T51" fmla="*/ 77 h 646"/>
                <a:gd name="T52" fmla="*/ 940 w 1168"/>
                <a:gd name="T53" fmla="*/ 122 h 646"/>
                <a:gd name="T54" fmla="*/ 890 w 1168"/>
                <a:gd name="T55" fmla="*/ 138 h 646"/>
                <a:gd name="T56" fmla="*/ 829 w 1168"/>
                <a:gd name="T57" fmla="*/ 156 h 646"/>
                <a:gd name="T58" fmla="*/ 784 w 1168"/>
                <a:gd name="T59" fmla="*/ 204 h 646"/>
                <a:gd name="T60" fmla="*/ 747 w 1168"/>
                <a:gd name="T61" fmla="*/ 270 h 646"/>
                <a:gd name="T62" fmla="*/ 718 w 1168"/>
                <a:gd name="T63" fmla="*/ 350 h 646"/>
                <a:gd name="T64" fmla="*/ 702 w 1168"/>
                <a:gd name="T65" fmla="*/ 424 h 646"/>
                <a:gd name="T66" fmla="*/ 704 w 1168"/>
                <a:gd name="T67" fmla="*/ 487 h 646"/>
                <a:gd name="T68" fmla="*/ 731 w 1168"/>
                <a:gd name="T69" fmla="*/ 540 h 646"/>
                <a:gd name="T70" fmla="*/ 757 w 1168"/>
                <a:gd name="T71" fmla="*/ 538 h 646"/>
                <a:gd name="T72" fmla="*/ 747 w 1168"/>
                <a:gd name="T73" fmla="*/ 487 h 646"/>
                <a:gd name="T74" fmla="*/ 752 w 1168"/>
                <a:gd name="T75" fmla="*/ 413 h 646"/>
                <a:gd name="T76" fmla="*/ 776 w 1168"/>
                <a:gd name="T77" fmla="*/ 334 h 646"/>
                <a:gd name="T78" fmla="*/ 808 w 1168"/>
                <a:gd name="T79" fmla="*/ 260 h 646"/>
                <a:gd name="T80" fmla="*/ 861 w 1168"/>
                <a:gd name="T81" fmla="*/ 199 h 646"/>
                <a:gd name="T82" fmla="*/ 937 w 1168"/>
                <a:gd name="T83" fmla="*/ 164 h 646"/>
                <a:gd name="T84" fmla="*/ 985 w 1168"/>
                <a:gd name="T85" fmla="*/ 154 h 646"/>
                <a:gd name="T86" fmla="*/ 1059 w 1168"/>
                <a:gd name="T87" fmla="*/ 170 h 646"/>
                <a:gd name="T88" fmla="*/ 1120 w 1168"/>
                <a:gd name="T89" fmla="*/ 230 h 646"/>
                <a:gd name="T90" fmla="*/ 1128 w 1168"/>
                <a:gd name="T91" fmla="*/ 283 h 646"/>
                <a:gd name="T92" fmla="*/ 1115 w 1168"/>
                <a:gd name="T93" fmla="*/ 339 h 646"/>
                <a:gd name="T94" fmla="*/ 1081 w 1168"/>
                <a:gd name="T95" fmla="*/ 410 h 646"/>
                <a:gd name="T96" fmla="*/ 1025 w 1168"/>
                <a:gd name="T97" fmla="*/ 479 h 646"/>
                <a:gd name="T98" fmla="*/ 956 w 1168"/>
                <a:gd name="T99" fmla="*/ 540 h 646"/>
                <a:gd name="T100" fmla="*/ 884 w 1168"/>
                <a:gd name="T101" fmla="*/ 585 h 646"/>
                <a:gd name="T102" fmla="*/ 824 w 1168"/>
                <a:gd name="T103" fmla="*/ 609 h 646"/>
                <a:gd name="T104" fmla="*/ 760 w 1168"/>
                <a:gd name="T105" fmla="*/ 601 h 646"/>
                <a:gd name="T106" fmla="*/ 681 w 1168"/>
                <a:gd name="T107" fmla="*/ 569 h 646"/>
                <a:gd name="T108" fmla="*/ 596 w 1168"/>
                <a:gd name="T109" fmla="*/ 524 h 646"/>
                <a:gd name="T110" fmla="*/ 516 w 1168"/>
                <a:gd name="T111" fmla="*/ 474 h 646"/>
                <a:gd name="T112" fmla="*/ 445 w 1168"/>
                <a:gd name="T113" fmla="*/ 424 h 646"/>
                <a:gd name="T114" fmla="*/ 363 w 1168"/>
                <a:gd name="T115" fmla="*/ 355 h 646"/>
                <a:gd name="T116" fmla="*/ 275 w 1168"/>
                <a:gd name="T117" fmla="*/ 286 h 646"/>
                <a:gd name="T118" fmla="*/ 206 w 1168"/>
                <a:gd name="T119" fmla="*/ 230 h 646"/>
                <a:gd name="T120" fmla="*/ 138 w 1168"/>
                <a:gd name="T121" fmla="*/ 180 h 646"/>
                <a:gd name="T122" fmla="*/ 69 w 1168"/>
                <a:gd name="T123" fmla="*/ 146 h 646"/>
                <a:gd name="T124" fmla="*/ 2 w 1168"/>
                <a:gd name="T125" fmla="*/ 119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8"/>
                <a:gd name="T190" fmla="*/ 0 h 646"/>
                <a:gd name="T191" fmla="*/ 1168 w 1168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8" h="646">
                  <a:moveTo>
                    <a:pt x="16" y="138"/>
                  </a:moveTo>
                  <a:lnTo>
                    <a:pt x="21" y="143"/>
                  </a:lnTo>
                  <a:lnTo>
                    <a:pt x="26" y="148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50" y="167"/>
                  </a:lnTo>
                  <a:lnTo>
                    <a:pt x="58" y="175"/>
                  </a:lnTo>
                  <a:lnTo>
                    <a:pt x="63" y="183"/>
                  </a:lnTo>
                  <a:lnTo>
                    <a:pt x="71" y="188"/>
                  </a:lnTo>
                  <a:lnTo>
                    <a:pt x="82" y="196"/>
                  </a:lnTo>
                  <a:lnTo>
                    <a:pt x="90" y="204"/>
                  </a:lnTo>
                  <a:lnTo>
                    <a:pt x="103" y="212"/>
                  </a:lnTo>
                  <a:lnTo>
                    <a:pt x="111" y="220"/>
                  </a:lnTo>
                  <a:lnTo>
                    <a:pt x="122" y="230"/>
                  </a:lnTo>
                  <a:lnTo>
                    <a:pt x="132" y="238"/>
                  </a:lnTo>
                  <a:lnTo>
                    <a:pt x="145" y="249"/>
                  </a:lnTo>
                  <a:lnTo>
                    <a:pt x="156" y="260"/>
                  </a:lnTo>
                  <a:lnTo>
                    <a:pt x="169" y="267"/>
                  </a:lnTo>
                  <a:lnTo>
                    <a:pt x="183" y="281"/>
                  </a:lnTo>
                  <a:lnTo>
                    <a:pt x="196" y="291"/>
                  </a:lnTo>
                  <a:lnTo>
                    <a:pt x="209" y="302"/>
                  </a:lnTo>
                  <a:lnTo>
                    <a:pt x="222" y="312"/>
                  </a:lnTo>
                  <a:lnTo>
                    <a:pt x="236" y="323"/>
                  </a:lnTo>
                  <a:lnTo>
                    <a:pt x="251" y="334"/>
                  </a:lnTo>
                  <a:lnTo>
                    <a:pt x="265" y="347"/>
                  </a:lnTo>
                  <a:lnTo>
                    <a:pt x="281" y="357"/>
                  </a:lnTo>
                  <a:lnTo>
                    <a:pt x="296" y="368"/>
                  </a:lnTo>
                  <a:lnTo>
                    <a:pt x="312" y="381"/>
                  </a:lnTo>
                  <a:lnTo>
                    <a:pt x="326" y="392"/>
                  </a:lnTo>
                  <a:lnTo>
                    <a:pt x="341" y="405"/>
                  </a:lnTo>
                  <a:lnTo>
                    <a:pt x="357" y="416"/>
                  </a:lnTo>
                  <a:lnTo>
                    <a:pt x="373" y="429"/>
                  </a:lnTo>
                  <a:lnTo>
                    <a:pt x="389" y="440"/>
                  </a:lnTo>
                  <a:lnTo>
                    <a:pt x="405" y="450"/>
                  </a:lnTo>
                  <a:lnTo>
                    <a:pt x="421" y="461"/>
                  </a:lnTo>
                  <a:lnTo>
                    <a:pt x="439" y="471"/>
                  </a:lnTo>
                  <a:lnTo>
                    <a:pt x="453" y="482"/>
                  </a:lnTo>
                  <a:lnTo>
                    <a:pt x="469" y="493"/>
                  </a:lnTo>
                  <a:lnTo>
                    <a:pt x="485" y="503"/>
                  </a:lnTo>
                  <a:lnTo>
                    <a:pt x="500" y="514"/>
                  </a:lnTo>
                  <a:lnTo>
                    <a:pt x="516" y="524"/>
                  </a:lnTo>
                  <a:lnTo>
                    <a:pt x="535" y="535"/>
                  </a:lnTo>
                  <a:lnTo>
                    <a:pt x="548" y="545"/>
                  </a:lnTo>
                  <a:lnTo>
                    <a:pt x="567" y="553"/>
                  </a:lnTo>
                  <a:lnTo>
                    <a:pt x="580" y="564"/>
                  </a:lnTo>
                  <a:lnTo>
                    <a:pt x="598" y="572"/>
                  </a:lnTo>
                  <a:lnTo>
                    <a:pt x="612" y="580"/>
                  </a:lnTo>
                  <a:lnTo>
                    <a:pt x="628" y="588"/>
                  </a:lnTo>
                  <a:lnTo>
                    <a:pt x="641" y="593"/>
                  </a:lnTo>
                  <a:lnTo>
                    <a:pt x="657" y="601"/>
                  </a:lnTo>
                  <a:lnTo>
                    <a:pt x="673" y="609"/>
                  </a:lnTo>
                  <a:lnTo>
                    <a:pt x="686" y="614"/>
                  </a:lnTo>
                  <a:lnTo>
                    <a:pt x="702" y="620"/>
                  </a:lnTo>
                  <a:lnTo>
                    <a:pt x="715" y="625"/>
                  </a:lnTo>
                  <a:lnTo>
                    <a:pt x="728" y="630"/>
                  </a:lnTo>
                  <a:lnTo>
                    <a:pt x="741" y="635"/>
                  </a:lnTo>
                  <a:lnTo>
                    <a:pt x="755" y="635"/>
                  </a:lnTo>
                  <a:lnTo>
                    <a:pt x="768" y="641"/>
                  </a:lnTo>
                  <a:lnTo>
                    <a:pt x="781" y="643"/>
                  </a:lnTo>
                  <a:lnTo>
                    <a:pt x="792" y="646"/>
                  </a:lnTo>
                  <a:lnTo>
                    <a:pt x="802" y="646"/>
                  </a:lnTo>
                  <a:lnTo>
                    <a:pt x="813" y="646"/>
                  </a:lnTo>
                  <a:lnTo>
                    <a:pt x="824" y="646"/>
                  </a:lnTo>
                  <a:lnTo>
                    <a:pt x="837" y="646"/>
                  </a:lnTo>
                  <a:lnTo>
                    <a:pt x="845" y="643"/>
                  </a:lnTo>
                  <a:lnTo>
                    <a:pt x="858" y="643"/>
                  </a:lnTo>
                  <a:lnTo>
                    <a:pt x="866" y="643"/>
                  </a:lnTo>
                  <a:lnTo>
                    <a:pt x="879" y="641"/>
                  </a:lnTo>
                  <a:lnTo>
                    <a:pt x="887" y="638"/>
                  </a:lnTo>
                  <a:lnTo>
                    <a:pt x="898" y="635"/>
                  </a:lnTo>
                  <a:lnTo>
                    <a:pt x="906" y="633"/>
                  </a:lnTo>
                  <a:lnTo>
                    <a:pt x="916" y="630"/>
                  </a:lnTo>
                  <a:lnTo>
                    <a:pt x="924" y="628"/>
                  </a:lnTo>
                  <a:lnTo>
                    <a:pt x="935" y="622"/>
                  </a:lnTo>
                  <a:lnTo>
                    <a:pt x="943" y="620"/>
                  </a:lnTo>
                  <a:lnTo>
                    <a:pt x="953" y="617"/>
                  </a:lnTo>
                  <a:lnTo>
                    <a:pt x="961" y="612"/>
                  </a:lnTo>
                  <a:lnTo>
                    <a:pt x="969" y="606"/>
                  </a:lnTo>
                  <a:lnTo>
                    <a:pt x="977" y="601"/>
                  </a:lnTo>
                  <a:lnTo>
                    <a:pt x="985" y="598"/>
                  </a:lnTo>
                  <a:lnTo>
                    <a:pt x="993" y="590"/>
                  </a:lnTo>
                  <a:lnTo>
                    <a:pt x="1001" y="588"/>
                  </a:lnTo>
                  <a:lnTo>
                    <a:pt x="1006" y="580"/>
                  </a:lnTo>
                  <a:lnTo>
                    <a:pt x="1017" y="575"/>
                  </a:lnTo>
                  <a:lnTo>
                    <a:pt x="1028" y="564"/>
                  </a:lnTo>
                  <a:lnTo>
                    <a:pt x="1041" y="551"/>
                  </a:lnTo>
                  <a:lnTo>
                    <a:pt x="1054" y="538"/>
                  </a:lnTo>
                  <a:lnTo>
                    <a:pt x="1067" y="524"/>
                  </a:lnTo>
                  <a:lnTo>
                    <a:pt x="1073" y="516"/>
                  </a:lnTo>
                  <a:lnTo>
                    <a:pt x="1078" y="508"/>
                  </a:lnTo>
                  <a:lnTo>
                    <a:pt x="1083" y="500"/>
                  </a:lnTo>
                  <a:lnTo>
                    <a:pt x="1088" y="493"/>
                  </a:lnTo>
                  <a:lnTo>
                    <a:pt x="1094" y="487"/>
                  </a:lnTo>
                  <a:lnTo>
                    <a:pt x="1099" y="479"/>
                  </a:lnTo>
                  <a:lnTo>
                    <a:pt x="1102" y="471"/>
                  </a:lnTo>
                  <a:lnTo>
                    <a:pt x="1110" y="463"/>
                  </a:lnTo>
                  <a:lnTo>
                    <a:pt x="1112" y="455"/>
                  </a:lnTo>
                  <a:lnTo>
                    <a:pt x="1118" y="448"/>
                  </a:lnTo>
                  <a:lnTo>
                    <a:pt x="1120" y="442"/>
                  </a:lnTo>
                  <a:lnTo>
                    <a:pt x="1123" y="434"/>
                  </a:lnTo>
                  <a:lnTo>
                    <a:pt x="1128" y="426"/>
                  </a:lnTo>
                  <a:lnTo>
                    <a:pt x="1131" y="418"/>
                  </a:lnTo>
                  <a:lnTo>
                    <a:pt x="1136" y="410"/>
                  </a:lnTo>
                  <a:lnTo>
                    <a:pt x="1139" y="405"/>
                  </a:lnTo>
                  <a:lnTo>
                    <a:pt x="1139" y="397"/>
                  </a:lnTo>
                  <a:lnTo>
                    <a:pt x="1144" y="389"/>
                  </a:lnTo>
                  <a:lnTo>
                    <a:pt x="1144" y="381"/>
                  </a:lnTo>
                  <a:lnTo>
                    <a:pt x="1149" y="373"/>
                  </a:lnTo>
                  <a:lnTo>
                    <a:pt x="1149" y="368"/>
                  </a:lnTo>
                  <a:lnTo>
                    <a:pt x="1152" y="360"/>
                  </a:lnTo>
                  <a:lnTo>
                    <a:pt x="1155" y="352"/>
                  </a:lnTo>
                  <a:lnTo>
                    <a:pt x="1157" y="347"/>
                  </a:lnTo>
                  <a:lnTo>
                    <a:pt x="1160" y="339"/>
                  </a:lnTo>
                  <a:lnTo>
                    <a:pt x="1160" y="331"/>
                  </a:lnTo>
                  <a:lnTo>
                    <a:pt x="1160" y="326"/>
                  </a:lnTo>
                  <a:lnTo>
                    <a:pt x="1163" y="320"/>
                  </a:lnTo>
                  <a:lnTo>
                    <a:pt x="1165" y="307"/>
                  </a:lnTo>
                  <a:lnTo>
                    <a:pt x="1168" y="299"/>
                  </a:lnTo>
                  <a:lnTo>
                    <a:pt x="1165" y="286"/>
                  </a:lnTo>
                  <a:lnTo>
                    <a:pt x="1165" y="275"/>
                  </a:lnTo>
                  <a:lnTo>
                    <a:pt x="1165" y="265"/>
                  </a:lnTo>
                  <a:lnTo>
                    <a:pt x="1165" y="254"/>
                  </a:lnTo>
                  <a:lnTo>
                    <a:pt x="1163" y="244"/>
                  </a:lnTo>
                  <a:lnTo>
                    <a:pt x="1160" y="236"/>
                  </a:lnTo>
                  <a:lnTo>
                    <a:pt x="1157" y="225"/>
                  </a:lnTo>
                  <a:lnTo>
                    <a:pt x="1155" y="220"/>
                  </a:lnTo>
                  <a:lnTo>
                    <a:pt x="1149" y="209"/>
                  </a:lnTo>
                  <a:lnTo>
                    <a:pt x="1147" y="201"/>
                  </a:lnTo>
                  <a:lnTo>
                    <a:pt x="1141" y="193"/>
                  </a:lnTo>
                  <a:lnTo>
                    <a:pt x="1139" y="188"/>
                  </a:lnTo>
                  <a:lnTo>
                    <a:pt x="1133" y="180"/>
                  </a:lnTo>
                  <a:lnTo>
                    <a:pt x="1128" y="172"/>
                  </a:lnTo>
                  <a:lnTo>
                    <a:pt x="1123" y="167"/>
                  </a:lnTo>
                  <a:lnTo>
                    <a:pt x="1120" y="162"/>
                  </a:lnTo>
                  <a:lnTo>
                    <a:pt x="1107" y="148"/>
                  </a:lnTo>
                  <a:lnTo>
                    <a:pt x="1096" y="140"/>
                  </a:lnTo>
                  <a:lnTo>
                    <a:pt x="1083" y="130"/>
                  </a:lnTo>
                  <a:lnTo>
                    <a:pt x="1073" y="122"/>
                  </a:lnTo>
                  <a:lnTo>
                    <a:pt x="1059" y="114"/>
                  </a:lnTo>
                  <a:lnTo>
                    <a:pt x="1046" y="106"/>
                  </a:lnTo>
                  <a:lnTo>
                    <a:pt x="1035" y="98"/>
                  </a:lnTo>
                  <a:lnTo>
                    <a:pt x="1028" y="93"/>
                  </a:lnTo>
                  <a:lnTo>
                    <a:pt x="1020" y="87"/>
                  </a:lnTo>
                  <a:lnTo>
                    <a:pt x="1014" y="85"/>
                  </a:lnTo>
                  <a:lnTo>
                    <a:pt x="1006" y="82"/>
                  </a:lnTo>
                  <a:lnTo>
                    <a:pt x="998" y="77"/>
                  </a:lnTo>
                  <a:lnTo>
                    <a:pt x="988" y="72"/>
                  </a:lnTo>
                  <a:lnTo>
                    <a:pt x="980" y="69"/>
                  </a:lnTo>
                  <a:lnTo>
                    <a:pt x="969" y="64"/>
                  </a:lnTo>
                  <a:lnTo>
                    <a:pt x="959" y="61"/>
                  </a:lnTo>
                  <a:lnTo>
                    <a:pt x="945" y="56"/>
                  </a:lnTo>
                  <a:lnTo>
                    <a:pt x="935" y="50"/>
                  </a:lnTo>
                  <a:lnTo>
                    <a:pt x="922" y="45"/>
                  </a:lnTo>
                  <a:lnTo>
                    <a:pt x="911" y="42"/>
                  </a:lnTo>
                  <a:lnTo>
                    <a:pt x="900" y="37"/>
                  </a:lnTo>
                  <a:lnTo>
                    <a:pt x="887" y="32"/>
                  </a:lnTo>
                  <a:lnTo>
                    <a:pt x="877" y="29"/>
                  </a:lnTo>
                  <a:lnTo>
                    <a:pt x="866" y="24"/>
                  </a:lnTo>
                  <a:lnTo>
                    <a:pt x="853" y="21"/>
                  </a:lnTo>
                  <a:lnTo>
                    <a:pt x="842" y="16"/>
                  </a:lnTo>
                  <a:lnTo>
                    <a:pt x="832" y="13"/>
                  </a:lnTo>
                  <a:lnTo>
                    <a:pt x="821" y="11"/>
                  </a:lnTo>
                  <a:lnTo>
                    <a:pt x="813" y="5"/>
                  </a:lnTo>
                  <a:lnTo>
                    <a:pt x="802" y="5"/>
                  </a:lnTo>
                  <a:lnTo>
                    <a:pt x="797" y="3"/>
                  </a:lnTo>
                  <a:lnTo>
                    <a:pt x="789" y="3"/>
                  </a:lnTo>
                  <a:lnTo>
                    <a:pt x="779" y="0"/>
                  </a:lnTo>
                  <a:lnTo>
                    <a:pt x="773" y="0"/>
                  </a:lnTo>
                  <a:lnTo>
                    <a:pt x="771" y="3"/>
                  </a:lnTo>
                  <a:lnTo>
                    <a:pt x="779" y="11"/>
                  </a:lnTo>
                  <a:lnTo>
                    <a:pt x="784" y="16"/>
                  </a:lnTo>
                  <a:lnTo>
                    <a:pt x="794" y="21"/>
                  </a:lnTo>
                  <a:lnTo>
                    <a:pt x="805" y="29"/>
                  </a:lnTo>
                  <a:lnTo>
                    <a:pt x="818" y="37"/>
                  </a:lnTo>
                  <a:lnTo>
                    <a:pt x="829" y="42"/>
                  </a:lnTo>
                  <a:lnTo>
                    <a:pt x="842" y="50"/>
                  </a:lnTo>
                  <a:lnTo>
                    <a:pt x="850" y="53"/>
                  </a:lnTo>
                  <a:lnTo>
                    <a:pt x="858" y="58"/>
                  </a:lnTo>
                  <a:lnTo>
                    <a:pt x="863" y="61"/>
                  </a:lnTo>
                  <a:lnTo>
                    <a:pt x="871" y="64"/>
                  </a:lnTo>
                  <a:lnTo>
                    <a:pt x="882" y="72"/>
                  </a:lnTo>
                  <a:lnTo>
                    <a:pt x="895" y="77"/>
                  </a:lnTo>
                  <a:lnTo>
                    <a:pt x="906" y="82"/>
                  </a:lnTo>
                  <a:lnTo>
                    <a:pt x="916" y="90"/>
                  </a:lnTo>
                  <a:lnTo>
                    <a:pt x="924" y="95"/>
                  </a:lnTo>
                  <a:lnTo>
                    <a:pt x="932" y="103"/>
                  </a:lnTo>
                  <a:lnTo>
                    <a:pt x="937" y="109"/>
                  </a:lnTo>
                  <a:lnTo>
                    <a:pt x="940" y="117"/>
                  </a:lnTo>
                  <a:lnTo>
                    <a:pt x="940" y="122"/>
                  </a:lnTo>
                  <a:lnTo>
                    <a:pt x="937" y="125"/>
                  </a:lnTo>
                  <a:lnTo>
                    <a:pt x="935" y="127"/>
                  </a:lnTo>
                  <a:lnTo>
                    <a:pt x="927" y="130"/>
                  </a:lnTo>
                  <a:lnTo>
                    <a:pt x="919" y="130"/>
                  </a:lnTo>
                  <a:lnTo>
                    <a:pt x="911" y="132"/>
                  </a:lnTo>
                  <a:lnTo>
                    <a:pt x="900" y="132"/>
                  </a:lnTo>
                  <a:lnTo>
                    <a:pt x="890" y="138"/>
                  </a:lnTo>
                  <a:lnTo>
                    <a:pt x="877" y="138"/>
                  </a:lnTo>
                  <a:lnTo>
                    <a:pt x="863" y="143"/>
                  </a:lnTo>
                  <a:lnTo>
                    <a:pt x="855" y="143"/>
                  </a:lnTo>
                  <a:lnTo>
                    <a:pt x="850" y="146"/>
                  </a:lnTo>
                  <a:lnTo>
                    <a:pt x="842" y="148"/>
                  </a:lnTo>
                  <a:lnTo>
                    <a:pt x="837" y="154"/>
                  </a:lnTo>
                  <a:lnTo>
                    <a:pt x="829" y="156"/>
                  </a:lnTo>
                  <a:lnTo>
                    <a:pt x="821" y="162"/>
                  </a:lnTo>
                  <a:lnTo>
                    <a:pt x="816" y="164"/>
                  </a:lnTo>
                  <a:lnTo>
                    <a:pt x="808" y="172"/>
                  </a:lnTo>
                  <a:lnTo>
                    <a:pt x="800" y="177"/>
                  </a:lnTo>
                  <a:lnTo>
                    <a:pt x="797" y="185"/>
                  </a:lnTo>
                  <a:lnTo>
                    <a:pt x="789" y="193"/>
                  </a:lnTo>
                  <a:lnTo>
                    <a:pt x="784" y="204"/>
                  </a:lnTo>
                  <a:lnTo>
                    <a:pt x="779" y="209"/>
                  </a:lnTo>
                  <a:lnTo>
                    <a:pt x="773" y="220"/>
                  </a:lnTo>
                  <a:lnTo>
                    <a:pt x="765" y="228"/>
                  </a:lnTo>
                  <a:lnTo>
                    <a:pt x="760" y="241"/>
                  </a:lnTo>
                  <a:lnTo>
                    <a:pt x="757" y="249"/>
                  </a:lnTo>
                  <a:lnTo>
                    <a:pt x="752" y="260"/>
                  </a:lnTo>
                  <a:lnTo>
                    <a:pt x="747" y="270"/>
                  </a:lnTo>
                  <a:lnTo>
                    <a:pt x="741" y="283"/>
                  </a:lnTo>
                  <a:lnTo>
                    <a:pt x="739" y="294"/>
                  </a:lnTo>
                  <a:lnTo>
                    <a:pt x="734" y="305"/>
                  </a:lnTo>
                  <a:lnTo>
                    <a:pt x="728" y="315"/>
                  </a:lnTo>
                  <a:lnTo>
                    <a:pt x="726" y="326"/>
                  </a:lnTo>
                  <a:lnTo>
                    <a:pt x="720" y="339"/>
                  </a:lnTo>
                  <a:lnTo>
                    <a:pt x="718" y="350"/>
                  </a:lnTo>
                  <a:lnTo>
                    <a:pt x="715" y="360"/>
                  </a:lnTo>
                  <a:lnTo>
                    <a:pt x="715" y="373"/>
                  </a:lnTo>
                  <a:lnTo>
                    <a:pt x="710" y="384"/>
                  </a:lnTo>
                  <a:lnTo>
                    <a:pt x="707" y="395"/>
                  </a:lnTo>
                  <a:lnTo>
                    <a:pt x="704" y="405"/>
                  </a:lnTo>
                  <a:lnTo>
                    <a:pt x="704" y="416"/>
                  </a:lnTo>
                  <a:lnTo>
                    <a:pt x="702" y="424"/>
                  </a:lnTo>
                  <a:lnTo>
                    <a:pt x="702" y="434"/>
                  </a:lnTo>
                  <a:lnTo>
                    <a:pt x="702" y="445"/>
                  </a:lnTo>
                  <a:lnTo>
                    <a:pt x="702" y="453"/>
                  </a:lnTo>
                  <a:lnTo>
                    <a:pt x="702" y="463"/>
                  </a:lnTo>
                  <a:lnTo>
                    <a:pt x="702" y="471"/>
                  </a:lnTo>
                  <a:lnTo>
                    <a:pt x="702" y="479"/>
                  </a:lnTo>
                  <a:lnTo>
                    <a:pt x="704" y="487"/>
                  </a:lnTo>
                  <a:lnTo>
                    <a:pt x="707" y="493"/>
                  </a:lnTo>
                  <a:lnTo>
                    <a:pt x="710" y="500"/>
                  </a:lnTo>
                  <a:lnTo>
                    <a:pt x="712" y="508"/>
                  </a:lnTo>
                  <a:lnTo>
                    <a:pt x="715" y="514"/>
                  </a:lnTo>
                  <a:lnTo>
                    <a:pt x="720" y="522"/>
                  </a:lnTo>
                  <a:lnTo>
                    <a:pt x="726" y="532"/>
                  </a:lnTo>
                  <a:lnTo>
                    <a:pt x="731" y="540"/>
                  </a:lnTo>
                  <a:lnTo>
                    <a:pt x="736" y="548"/>
                  </a:lnTo>
                  <a:lnTo>
                    <a:pt x="744" y="559"/>
                  </a:lnTo>
                  <a:lnTo>
                    <a:pt x="752" y="564"/>
                  </a:lnTo>
                  <a:lnTo>
                    <a:pt x="757" y="561"/>
                  </a:lnTo>
                  <a:lnTo>
                    <a:pt x="760" y="553"/>
                  </a:lnTo>
                  <a:lnTo>
                    <a:pt x="757" y="545"/>
                  </a:lnTo>
                  <a:lnTo>
                    <a:pt x="757" y="538"/>
                  </a:lnTo>
                  <a:lnTo>
                    <a:pt x="757" y="530"/>
                  </a:lnTo>
                  <a:lnTo>
                    <a:pt x="755" y="527"/>
                  </a:lnTo>
                  <a:lnTo>
                    <a:pt x="755" y="519"/>
                  </a:lnTo>
                  <a:lnTo>
                    <a:pt x="752" y="514"/>
                  </a:lnTo>
                  <a:lnTo>
                    <a:pt x="749" y="506"/>
                  </a:lnTo>
                  <a:lnTo>
                    <a:pt x="749" y="495"/>
                  </a:lnTo>
                  <a:lnTo>
                    <a:pt x="747" y="487"/>
                  </a:lnTo>
                  <a:lnTo>
                    <a:pt x="747" y="479"/>
                  </a:lnTo>
                  <a:lnTo>
                    <a:pt x="747" y="469"/>
                  </a:lnTo>
                  <a:lnTo>
                    <a:pt x="747" y="458"/>
                  </a:lnTo>
                  <a:lnTo>
                    <a:pt x="749" y="448"/>
                  </a:lnTo>
                  <a:lnTo>
                    <a:pt x="749" y="437"/>
                  </a:lnTo>
                  <a:lnTo>
                    <a:pt x="749" y="426"/>
                  </a:lnTo>
                  <a:lnTo>
                    <a:pt x="752" y="413"/>
                  </a:lnTo>
                  <a:lnTo>
                    <a:pt x="755" y="402"/>
                  </a:lnTo>
                  <a:lnTo>
                    <a:pt x="757" y="392"/>
                  </a:lnTo>
                  <a:lnTo>
                    <a:pt x="760" y="379"/>
                  </a:lnTo>
                  <a:lnTo>
                    <a:pt x="763" y="368"/>
                  </a:lnTo>
                  <a:lnTo>
                    <a:pt x="768" y="357"/>
                  </a:lnTo>
                  <a:lnTo>
                    <a:pt x="771" y="347"/>
                  </a:lnTo>
                  <a:lnTo>
                    <a:pt x="776" y="334"/>
                  </a:lnTo>
                  <a:lnTo>
                    <a:pt x="779" y="323"/>
                  </a:lnTo>
                  <a:lnTo>
                    <a:pt x="781" y="310"/>
                  </a:lnTo>
                  <a:lnTo>
                    <a:pt x="786" y="299"/>
                  </a:lnTo>
                  <a:lnTo>
                    <a:pt x="792" y="289"/>
                  </a:lnTo>
                  <a:lnTo>
                    <a:pt x="797" y="278"/>
                  </a:lnTo>
                  <a:lnTo>
                    <a:pt x="800" y="267"/>
                  </a:lnTo>
                  <a:lnTo>
                    <a:pt x="808" y="260"/>
                  </a:lnTo>
                  <a:lnTo>
                    <a:pt x="810" y="249"/>
                  </a:lnTo>
                  <a:lnTo>
                    <a:pt x="818" y="244"/>
                  </a:lnTo>
                  <a:lnTo>
                    <a:pt x="821" y="236"/>
                  </a:lnTo>
                  <a:lnTo>
                    <a:pt x="829" y="228"/>
                  </a:lnTo>
                  <a:lnTo>
                    <a:pt x="839" y="215"/>
                  </a:lnTo>
                  <a:lnTo>
                    <a:pt x="850" y="207"/>
                  </a:lnTo>
                  <a:lnTo>
                    <a:pt x="861" y="199"/>
                  </a:lnTo>
                  <a:lnTo>
                    <a:pt x="871" y="191"/>
                  </a:lnTo>
                  <a:lnTo>
                    <a:pt x="884" y="185"/>
                  </a:lnTo>
                  <a:lnTo>
                    <a:pt x="898" y="180"/>
                  </a:lnTo>
                  <a:lnTo>
                    <a:pt x="911" y="172"/>
                  </a:lnTo>
                  <a:lnTo>
                    <a:pt x="924" y="167"/>
                  </a:lnTo>
                  <a:lnTo>
                    <a:pt x="930" y="164"/>
                  </a:lnTo>
                  <a:lnTo>
                    <a:pt x="937" y="164"/>
                  </a:lnTo>
                  <a:lnTo>
                    <a:pt x="945" y="162"/>
                  </a:lnTo>
                  <a:lnTo>
                    <a:pt x="953" y="162"/>
                  </a:lnTo>
                  <a:lnTo>
                    <a:pt x="959" y="159"/>
                  </a:lnTo>
                  <a:lnTo>
                    <a:pt x="967" y="156"/>
                  </a:lnTo>
                  <a:lnTo>
                    <a:pt x="972" y="156"/>
                  </a:lnTo>
                  <a:lnTo>
                    <a:pt x="980" y="156"/>
                  </a:lnTo>
                  <a:lnTo>
                    <a:pt x="985" y="154"/>
                  </a:lnTo>
                  <a:lnTo>
                    <a:pt x="993" y="154"/>
                  </a:lnTo>
                  <a:lnTo>
                    <a:pt x="1001" y="154"/>
                  </a:lnTo>
                  <a:lnTo>
                    <a:pt x="1009" y="156"/>
                  </a:lnTo>
                  <a:lnTo>
                    <a:pt x="1020" y="156"/>
                  </a:lnTo>
                  <a:lnTo>
                    <a:pt x="1035" y="162"/>
                  </a:lnTo>
                  <a:lnTo>
                    <a:pt x="1046" y="164"/>
                  </a:lnTo>
                  <a:lnTo>
                    <a:pt x="1059" y="170"/>
                  </a:lnTo>
                  <a:lnTo>
                    <a:pt x="1070" y="175"/>
                  </a:lnTo>
                  <a:lnTo>
                    <a:pt x="1081" y="183"/>
                  </a:lnTo>
                  <a:lnTo>
                    <a:pt x="1088" y="191"/>
                  </a:lnTo>
                  <a:lnTo>
                    <a:pt x="1099" y="201"/>
                  </a:lnTo>
                  <a:lnTo>
                    <a:pt x="1104" y="207"/>
                  </a:lnTo>
                  <a:lnTo>
                    <a:pt x="1112" y="220"/>
                  </a:lnTo>
                  <a:lnTo>
                    <a:pt x="1120" y="230"/>
                  </a:lnTo>
                  <a:lnTo>
                    <a:pt x="1123" y="244"/>
                  </a:lnTo>
                  <a:lnTo>
                    <a:pt x="1126" y="246"/>
                  </a:lnTo>
                  <a:lnTo>
                    <a:pt x="1126" y="254"/>
                  </a:lnTo>
                  <a:lnTo>
                    <a:pt x="1126" y="262"/>
                  </a:lnTo>
                  <a:lnTo>
                    <a:pt x="1128" y="267"/>
                  </a:lnTo>
                  <a:lnTo>
                    <a:pt x="1128" y="275"/>
                  </a:lnTo>
                  <a:lnTo>
                    <a:pt x="1128" y="283"/>
                  </a:lnTo>
                  <a:lnTo>
                    <a:pt x="1128" y="289"/>
                  </a:lnTo>
                  <a:lnTo>
                    <a:pt x="1128" y="299"/>
                  </a:lnTo>
                  <a:lnTo>
                    <a:pt x="1126" y="307"/>
                  </a:lnTo>
                  <a:lnTo>
                    <a:pt x="1123" y="312"/>
                  </a:lnTo>
                  <a:lnTo>
                    <a:pt x="1120" y="323"/>
                  </a:lnTo>
                  <a:lnTo>
                    <a:pt x="1120" y="331"/>
                  </a:lnTo>
                  <a:lnTo>
                    <a:pt x="1115" y="339"/>
                  </a:lnTo>
                  <a:lnTo>
                    <a:pt x="1112" y="350"/>
                  </a:lnTo>
                  <a:lnTo>
                    <a:pt x="1110" y="360"/>
                  </a:lnTo>
                  <a:lnTo>
                    <a:pt x="1104" y="371"/>
                  </a:lnTo>
                  <a:lnTo>
                    <a:pt x="1099" y="379"/>
                  </a:lnTo>
                  <a:lnTo>
                    <a:pt x="1094" y="389"/>
                  </a:lnTo>
                  <a:lnTo>
                    <a:pt x="1088" y="400"/>
                  </a:lnTo>
                  <a:lnTo>
                    <a:pt x="1081" y="410"/>
                  </a:lnTo>
                  <a:lnTo>
                    <a:pt x="1075" y="418"/>
                  </a:lnTo>
                  <a:lnTo>
                    <a:pt x="1067" y="429"/>
                  </a:lnTo>
                  <a:lnTo>
                    <a:pt x="1059" y="440"/>
                  </a:lnTo>
                  <a:lnTo>
                    <a:pt x="1051" y="450"/>
                  </a:lnTo>
                  <a:lnTo>
                    <a:pt x="1041" y="458"/>
                  </a:lnTo>
                  <a:lnTo>
                    <a:pt x="1033" y="469"/>
                  </a:lnTo>
                  <a:lnTo>
                    <a:pt x="1025" y="479"/>
                  </a:lnTo>
                  <a:lnTo>
                    <a:pt x="1017" y="490"/>
                  </a:lnTo>
                  <a:lnTo>
                    <a:pt x="1006" y="498"/>
                  </a:lnTo>
                  <a:lnTo>
                    <a:pt x="996" y="506"/>
                  </a:lnTo>
                  <a:lnTo>
                    <a:pt x="985" y="514"/>
                  </a:lnTo>
                  <a:lnTo>
                    <a:pt x="977" y="524"/>
                  </a:lnTo>
                  <a:lnTo>
                    <a:pt x="967" y="532"/>
                  </a:lnTo>
                  <a:lnTo>
                    <a:pt x="956" y="540"/>
                  </a:lnTo>
                  <a:lnTo>
                    <a:pt x="945" y="548"/>
                  </a:lnTo>
                  <a:lnTo>
                    <a:pt x="937" y="553"/>
                  </a:lnTo>
                  <a:lnTo>
                    <a:pt x="924" y="561"/>
                  </a:lnTo>
                  <a:lnTo>
                    <a:pt x="916" y="567"/>
                  </a:lnTo>
                  <a:lnTo>
                    <a:pt x="906" y="575"/>
                  </a:lnTo>
                  <a:lnTo>
                    <a:pt x="895" y="580"/>
                  </a:lnTo>
                  <a:lnTo>
                    <a:pt x="884" y="585"/>
                  </a:lnTo>
                  <a:lnTo>
                    <a:pt x="877" y="590"/>
                  </a:lnTo>
                  <a:lnTo>
                    <a:pt x="866" y="593"/>
                  </a:lnTo>
                  <a:lnTo>
                    <a:pt x="858" y="596"/>
                  </a:lnTo>
                  <a:lnTo>
                    <a:pt x="847" y="598"/>
                  </a:lnTo>
                  <a:lnTo>
                    <a:pt x="839" y="604"/>
                  </a:lnTo>
                  <a:lnTo>
                    <a:pt x="832" y="606"/>
                  </a:lnTo>
                  <a:lnTo>
                    <a:pt x="824" y="609"/>
                  </a:lnTo>
                  <a:lnTo>
                    <a:pt x="816" y="609"/>
                  </a:lnTo>
                  <a:lnTo>
                    <a:pt x="808" y="609"/>
                  </a:lnTo>
                  <a:lnTo>
                    <a:pt x="800" y="606"/>
                  </a:lnTo>
                  <a:lnTo>
                    <a:pt x="789" y="606"/>
                  </a:lnTo>
                  <a:lnTo>
                    <a:pt x="781" y="604"/>
                  </a:lnTo>
                  <a:lnTo>
                    <a:pt x="771" y="604"/>
                  </a:lnTo>
                  <a:lnTo>
                    <a:pt x="760" y="601"/>
                  </a:lnTo>
                  <a:lnTo>
                    <a:pt x="749" y="598"/>
                  </a:lnTo>
                  <a:lnTo>
                    <a:pt x="739" y="593"/>
                  </a:lnTo>
                  <a:lnTo>
                    <a:pt x="726" y="590"/>
                  </a:lnTo>
                  <a:lnTo>
                    <a:pt x="715" y="585"/>
                  </a:lnTo>
                  <a:lnTo>
                    <a:pt x="704" y="580"/>
                  </a:lnTo>
                  <a:lnTo>
                    <a:pt x="691" y="575"/>
                  </a:lnTo>
                  <a:lnTo>
                    <a:pt x="681" y="569"/>
                  </a:lnTo>
                  <a:lnTo>
                    <a:pt x="667" y="564"/>
                  </a:lnTo>
                  <a:lnTo>
                    <a:pt x="657" y="559"/>
                  </a:lnTo>
                  <a:lnTo>
                    <a:pt x="643" y="551"/>
                  </a:lnTo>
                  <a:lnTo>
                    <a:pt x="633" y="545"/>
                  </a:lnTo>
                  <a:lnTo>
                    <a:pt x="620" y="538"/>
                  </a:lnTo>
                  <a:lnTo>
                    <a:pt x="606" y="530"/>
                  </a:lnTo>
                  <a:lnTo>
                    <a:pt x="596" y="524"/>
                  </a:lnTo>
                  <a:lnTo>
                    <a:pt x="583" y="516"/>
                  </a:lnTo>
                  <a:lnTo>
                    <a:pt x="572" y="508"/>
                  </a:lnTo>
                  <a:lnTo>
                    <a:pt x="561" y="503"/>
                  </a:lnTo>
                  <a:lnTo>
                    <a:pt x="548" y="495"/>
                  </a:lnTo>
                  <a:lnTo>
                    <a:pt x="538" y="490"/>
                  </a:lnTo>
                  <a:lnTo>
                    <a:pt x="527" y="482"/>
                  </a:lnTo>
                  <a:lnTo>
                    <a:pt x="516" y="474"/>
                  </a:lnTo>
                  <a:lnTo>
                    <a:pt x="506" y="466"/>
                  </a:lnTo>
                  <a:lnTo>
                    <a:pt x="495" y="461"/>
                  </a:lnTo>
                  <a:lnTo>
                    <a:pt x="485" y="453"/>
                  </a:lnTo>
                  <a:lnTo>
                    <a:pt x="479" y="448"/>
                  </a:lnTo>
                  <a:lnTo>
                    <a:pt x="466" y="440"/>
                  </a:lnTo>
                  <a:lnTo>
                    <a:pt x="458" y="432"/>
                  </a:lnTo>
                  <a:lnTo>
                    <a:pt x="445" y="424"/>
                  </a:lnTo>
                  <a:lnTo>
                    <a:pt x="437" y="416"/>
                  </a:lnTo>
                  <a:lnTo>
                    <a:pt x="424" y="408"/>
                  </a:lnTo>
                  <a:lnTo>
                    <a:pt x="413" y="397"/>
                  </a:lnTo>
                  <a:lnTo>
                    <a:pt x="400" y="387"/>
                  </a:lnTo>
                  <a:lnTo>
                    <a:pt x="387" y="379"/>
                  </a:lnTo>
                  <a:lnTo>
                    <a:pt x="373" y="368"/>
                  </a:lnTo>
                  <a:lnTo>
                    <a:pt x="363" y="355"/>
                  </a:lnTo>
                  <a:lnTo>
                    <a:pt x="347" y="344"/>
                  </a:lnTo>
                  <a:lnTo>
                    <a:pt x="336" y="334"/>
                  </a:lnTo>
                  <a:lnTo>
                    <a:pt x="323" y="323"/>
                  </a:lnTo>
                  <a:lnTo>
                    <a:pt x="310" y="312"/>
                  </a:lnTo>
                  <a:lnTo>
                    <a:pt x="296" y="302"/>
                  </a:lnTo>
                  <a:lnTo>
                    <a:pt x="283" y="291"/>
                  </a:lnTo>
                  <a:lnTo>
                    <a:pt x="275" y="286"/>
                  </a:lnTo>
                  <a:lnTo>
                    <a:pt x="267" y="281"/>
                  </a:lnTo>
                  <a:lnTo>
                    <a:pt x="262" y="275"/>
                  </a:lnTo>
                  <a:lnTo>
                    <a:pt x="257" y="270"/>
                  </a:lnTo>
                  <a:lnTo>
                    <a:pt x="241" y="260"/>
                  </a:lnTo>
                  <a:lnTo>
                    <a:pt x="230" y="249"/>
                  </a:lnTo>
                  <a:lnTo>
                    <a:pt x="220" y="241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75" y="204"/>
                  </a:lnTo>
                  <a:lnTo>
                    <a:pt x="164" y="199"/>
                  </a:lnTo>
                  <a:lnTo>
                    <a:pt x="153" y="191"/>
                  </a:lnTo>
                  <a:lnTo>
                    <a:pt x="145" y="185"/>
                  </a:lnTo>
                  <a:lnTo>
                    <a:pt x="138" y="180"/>
                  </a:lnTo>
                  <a:lnTo>
                    <a:pt x="130" y="177"/>
                  </a:lnTo>
                  <a:lnTo>
                    <a:pt x="122" y="172"/>
                  </a:lnTo>
                  <a:lnTo>
                    <a:pt x="119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79" y="151"/>
                  </a:lnTo>
                  <a:lnTo>
                    <a:pt x="69" y="146"/>
                  </a:lnTo>
                  <a:lnTo>
                    <a:pt x="55" y="140"/>
                  </a:lnTo>
                  <a:lnTo>
                    <a:pt x="42" y="135"/>
                  </a:lnTo>
                  <a:lnTo>
                    <a:pt x="32" y="130"/>
                  </a:lnTo>
                  <a:lnTo>
                    <a:pt x="24" y="125"/>
                  </a:lnTo>
                  <a:lnTo>
                    <a:pt x="13" y="122"/>
                  </a:lnTo>
                  <a:lnTo>
                    <a:pt x="8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8" y="130"/>
                  </a:lnTo>
                  <a:lnTo>
                    <a:pt x="16" y="13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Freeform 51"/>
            <p:cNvSpPr>
              <a:spLocks/>
            </p:cNvSpPr>
            <p:nvPr/>
          </p:nvSpPr>
          <p:spPr bwMode="auto">
            <a:xfrm>
              <a:off x="966" y="3063"/>
              <a:ext cx="943" cy="630"/>
            </a:xfrm>
            <a:custGeom>
              <a:avLst/>
              <a:gdLst>
                <a:gd name="T0" fmla="*/ 170 w 943"/>
                <a:gd name="T1" fmla="*/ 111 h 630"/>
                <a:gd name="T2" fmla="*/ 75 w 943"/>
                <a:gd name="T3" fmla="*/ 209 h 630"/>
                <a:gd name="T4" fmla="*/ 30 w 943"/>
                <a:gd name="T5" fmla="*/ 281 h 630"/>
                <a:gd name="T6" fmla="*/ 3 w 943"/>
                <a:gd name="T7" fmla="*/ 350 h 630"/>
                <a:gd name="T8" fmla="*/ 3 w 943"/>
                <a:gd name="T9" fmla="*/ 424 h 630"/>
                <a:gd name="T10" fmla="*/ 24 w 943"/>
                <a:gd name="T11" fmla="*/ 492 h 630"/>
                <a:gd name="T12" fmla="*/ 114 w 943"/>
                <a:gd name="T13" fmla="*/ 577 h 630"/>
                <a:gd name="T14" fmla="*/ 183 w 943"/>
                <a:gd name="T15" fmla="*/ 609 h 630"/>
                <a:gd name="T16" fmla="*/ 260 w 943"/>
                <a:gd name="T17" fmla="*/ 627 h 630"/>
                <a:gd name="T18" fmla="*/ 332 w 943"/>
                <a:gd name="T19" fmla="*/ 630 h 630"/>
                <a:gd name="T20" fmla="*/ 408 w 943"/>
                <a:gd name="T21" fmla="*/ 617 h 630"/>
                <a:gd name="T22" fmla="*/ 512 w 943"/>
                <a:gd name="T23" fmla="*/ 548 h 630"/>
                <a:gd name="T24" fmla="*/ 620 w 943"/>
                <a:gd name="T25" fmla="*/ 437 h 630"/>
                <a:gd name="T26" fmla="*/ 702 w 943"/>
                <a:gd name="T27" fmla="*/ 331 h 630"/>
                <a:gd name="T28" fmla="*/ 763 w 943"/>
                <a:gd name="T29" fmla="*/ 283 h 630"/>
                <a:gd name="T30" fmla="*/ 840 w 943"/>
                <a:gd name="T31" fmla="*/ 297 h 630"/>
                <a:gd name="T32" fmla="*/ 920 w 943"/>
                <a:gd name="T33" fmla="*/ 252 h 630"/>
                <a:gd name="T34" fmla="*/ 930 w 943"/>
                <a:gd name="T35" fmla="*/ 167 h 630"/>
                <a:gd name="T36" fmla="*/ 893 w 943"/>
                <a:gd name="T37" fmla="*/ 93 h 630"/>
                <a:gd name="T38" fmla="*/ 943 w 943"/>
                <a:gd name="T39" fmla="*/ 8 h 630"/>
                <a:gd name="T40" fmla="*/ 880 w 943"/>
                <a:gd name="T41" fmla="*/ 48 h 630"/>
                <a:gd name="T42" fmla="*/ 811 w 943"/>
                <a:gd name="T43" fmla="*/ 11 h 630"/>
                <a:gd name="T44" fmla="*/ 790 w 943"/>
                <a:gd name="T45" fmla="*/ 42 h 630"/>
                <a:gd name="T46" fmla="*/ 880 w 943"/>
                <a:gd name="T47" fmla="*/ 135 h 630"/>
                <a:gd name="T48" fmla="*/ 837 w 943"/>
                <a:gd name="T49" fmla="*/ 162 h 630"/>
                <a:gd name="T50" fmla="*/ 843 w 943"/>
                <a:gd name="T51" fmla="*/ 199 h 630"/>
                <a:gd name="T52" fmla="*/ 896 w 943"/>
                <a:gd name="T53" fmla="*/ 236 h 630"/>
                <a:gd name="T54" fmla="*/ 824 w 943"/>
                <a:gd name="T55" fmla="*/ 265 h 630"/>
                <a:gd name="T56" fmla="*/ 784 w 943"/>
                <a:gd name="T57" fmla="*/ 209 h 630"/>
                <a:gd name="T58" fmla="*/ 724 w 943"/>
                <a:gd name="T59" fmla="*/ 124 h 630"/>
                <a:gd name="T60" fmla="*/ 689 w 943"/>
                <a:gd name="T61" fmla="*/ 148 h 630"/>
                <a:gd name="T62" fmla="*/ 747 w 943"/>
                <a:gd name="T63" fmla="*/ 225 h 630"/>
                <a:gd name="T64" fmla="*/ 686 w 943"/>
                <a:gd name="T65" fmla="*/ 310 h 630"/>
                <a:gd name="T66" fmla="*/ 623 w 943"/>
                <a:gd name="T67" fmla="*/ 402 h 630"/>
                <a:gd name="T68" fmla="*/ 578 w 943"/>
                <a:gd name="T69" fmla="*/ 408 h 630"/>
                <a:gd name="T70" fmla="*/ 580 w 943"/>
                <a:gd name="T71" fmla="*/ 310 h 630"/>
                <a:gd name="T72" fmla="*/ 541 w 943"/>
                <a:gd name="T73" fmla="*/ 249 h 630"/>
                <a:gd name="T74" fmla="*/ 435 w 943"/>
                <a:gd name="T75" fmla="*/ 204 h 630"/>
                <a:gd name="T76" fmla="*/ 342 w 943"/>
                <a:gd name="T77" fmla="*/ 183 h 630"/>
                <a:gd name="T78" fmla="*/ 265 w 943"/>
                <a:gd name="T79" fmla="*/ 185 h 630"/>
                <a:gd name="T80" fmla="*/ 186 w 943"/>
                <a:gd name="T81" fmla="*/ 222 h 630"/>
                <a:gd name="T82" fmla="*/ 231 w 943"/>
                <a:gd name="T83" fmla="*/ 217 h 630"/>
                <a:gd name="T84" fmla="*/ 310 w 943"/>
                <a:gd name="T85" fmla="*/ 212 h 630"/>
                <a:gd name="T86" fmla="*/ 392 w 943"/>
                <a:gd name="T87" fmla="*/ 230 h 630"/>
                <a:gd name="T88" fmla="*/ 482 w 943"/>
                <a:gd name="T89" fmla="*/ 267 h 630"/>
                <a:gd name="T90" fmla="*/ 533 w 943"/>
                <a:gd name="T91" fmla="*/ 339 h 630"/>
                <a:gd name="T92" fmla="*/ 535 w 943"/>
                <a:gd name="T93" fmla="*/ 410 h 630"/>
                <a:gd name="T94" fmla="*/ 509 w 943"/>
                <a:gd name="T95" fmla="*/ 479 h 630"/>
                <a:gd name="T96" fmla="*/ 440 w 943"/>
                <a:gd name="T97" fmla="*/ 532 h 630"/>
                <a:gd name="T98" fmla="*/ 350 w 943"/>
                <a:gd name="T99" fmla="*/ 553 h 630"/>
                <a:gd name="T100" fmla="*/ 281 w 943"/>
                <a:gd name="T101" fmla="*/ 551 h 630"/>
                <a:gd name="T102" fmla="*/ 188 w 943"/>
                <a:gd name="T103" fmla="*/ 537 h 630"/>
                <a:gd name="T104" fmla="*/ 104 w 943"/>
                <a:gd name="T105" fmla="*/ 485 h 630"/>
                <a:gd name="T106" fmla="*/ 67 w 943"/>
                <a:gd name="T107" fmla="*/ 418 h 630"/>
                <a:gd name="T108" fmla="*/ 53 w 943"/>
                <a:gd name="T109" fmla="*/ 350 h 630"/>
                <a:gd name="T110" fmla="*/ 64 w 943"/>
                <a:gd name="T111" fmla="*/ 283 h 630"/>
                <a:gd name="T112" fmla="*/ 138 w 943"/>
                <a:gd name="T113" fmla="*/ 199 h 630"/>
                <a:gd name="T114" fmla="*/ 236 w 943"/>
                <a:gd name="T115" fmla="*/ 132 h 630"/>
                <a:gd name="T116" fmla="*/ 281 w 943"/>
                <a:gd name="T117" fmla="*/ 69 h 630"/>
                <a:gd name="T118" fmla="*/ 226 w 943"/>
                <a:gd name="T119" fmla="*/ 66 h 6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3"/>
                <a:gd name="T181" fmla="*/ 0 h 630"/>
                <a:gd name="T182" fmla="*/ 943 w 943"/>
                <a:gd name="T183" fmla="*/ 630 h 6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3" h="630">
                  <a:moveTo>
                    <a:pt x="226" y="66"/>
                  </a:moveTo>
                  <a:lnTo>
                    <a:pt x="223" y="69"/>
                  </a:lnTo>
                  <a:lnTo>
                    <a:pt x="218" y="74"/>
                  </a:lnTo>
                  <a:lnTo>
                    <a:pt x="210" y="77"/>
                  </a:lnTo>
                  <a:lnTo>
                    <a:pt x="202" y="85"/>
                  </a:lnTo>
                  <a:lnTo>
                    <a:pt x="194" y="87"/>
                  </a:lnTo>
                  <a:lnTo>
                    <a:pt x="186" y="95"/>
                  </a:lnTo>
                  <a:lnTo>
                    <a:pt x="178" y="103"/>
                  </a:lnTo>
                  <a:lnTo>
                    <a:pt x="170" y="111"/>
                  </a:lnTo>
                  <a:lnTo>
                    <a:pt x="159" y="119"/>
                  </a:lnTo>
                  <a:lnTo>
                    <a:pt x="149" y="130"/>
                  </a:lnTo>
                  <a:lnTo>
                    <a:pt x="138" y="138"/>
                  </a:lnTo>
                  <a:lnTo>
                    <a:pt x="128" y="148"/>
                  </a:lnTo>
                  <a:lnTo>
                    <a:pt x="117" y="162"/>
                  </a:lnTo>
                  <a:lnTo>
                    <a:pt x="106" y="172"/>
                  </a:lnTo>
                  <a:lnTo>
                    <a:pt x="96" y="185"/>
                  </a:lnTo>
                  <a:lnTo>
                    <a:pt x="85" y="199"/>
                  </a:lnTo>
                  <a:lnTo>
                    <a:pt x="75" y="209"/>
                  </a:lnTo>
                  <a:lnTo>
                    <a:pt x="64" y="222"/>
                  </a:lnTo>
                  <a:lnTo>
                    <a:pt x="59" y="228"/>
                  </a:lnTo>
                  <a:lnTo>
                    <a:pt x="53" y="236"/>
                  </a:lnTo>
                  <a:lnTo>
                    <a:pt x="51" y="244"/>
                  </a:lnTo>
                  <a:lnTo>
                    <a:pt x="45" y="252"/>
                  </a:lnTo>
                  <a:lnTo>
                    <a:pt x="43" y="257"/>
                  </a:lnTo>
                  <a:lnTo>
                    <a:pt x="37" y="265"/>
                  </a:lnTo>
                  <a:lnTo>
                    <a:pt x="32" y="273"/>
                  </a:lnTo>
                  <a:lnTo>
                    <a:pt x="30" y="281"/>
                  </a:lnTo>
                  <a:lnTo>
                    <a:pt x="24" y="289"/>
                  </a:lnTo>
                  <a:lnTo>
                    <a:pt x="22" y="294"/>
                  </a:lnTo>
                  <a:lnTo>
                    <a:pt x="19" y="302"/>
                  </a:lnTo>
                  <a:lnTo>
                    <a:pt x="16" y="310"/>
                  </a:lnTo>
                  <a:lnTo>
                    <a:pt x="14" y="318"/>
                  </a:lnTo>
                  <a:lnTo>
                    <a:pt x="11" y="326"/>
                  </a:lnTo>
                  <a:lnTo>
                    <a:pt x="8" y="334"/>
                  </a:lnTo>
                  <a:lnTo>
                    <a:pt x="6" y="342"/>
                  </a:lnTo>
                  <a:lnTo>
                    <a:pt x="3" y="350"/>
                  </a:lnTo>
                  <a:lnTo>
                    <a:pt x="3" y="357"/>
                  </a:lnTo>
                  <a:lnTo>
                    <a:pt x="3" y="365"/>
                  </a:lnTo>
                  <a:lnTo>
                    <a:pt x="3" y="373"/>
                  </a:lnTo>
                  <a:lnTo>
                    <a:pt x="0" y="381"/>
                  </a:lnTo>
                  <a:lnTo>
                    <a:pt x="0" y="389"/>
                  </a:lnTo>
                  <a:lnTo>
                    <a:pt x="0" y="397"/>
                  </a:lnTo>
                  <a:lnTo>
                    <a:pt x="0" y="408"/>
                  </a:lnTo>
                  <a:lnTo>
                    <a:pt x="0" y="413"/>
                  </a:lnTo>
                  <a:lnTo>
                    <a:pt x="3" y="424"/>
                  </a:lnTo>
                  <a:lnTo>
                    <a:pt x="3" y="432"/>
                  </a:lnTo>
                  <a:lnTo>
                    <a:pt x="6" y="440"/>
                  </a:lnTo>
                  <a:lnTo>
                    <a:pt x="8" y="447"/>
                  </a:lnTo>
                  <a:lnTo>
                    <a:pt x="11" y="455"/>
                  </a:lnTo>
                  <a:lnTo>
                    <a:pt x="11" y="463"/>
                  </a:lnTo>
                  <a:lnTo>
                    <a:pt x="16" y="471"/>
                  </a:lnTo>
                  <a:lnTo>
                    <a:pt x="19" y="477"/>
                  </a:lnTo>
                  <a:lnTo>
                    <a:pt x="22" y="485"/>
                  </a:lnTo>
                  <a:lnTo>
                    <a:pt x="24" y="492"/>
                  </a:lnTo>
                  <a:lnTo>
                    <a:pt x="30" y="500"/>
                  </a:lnTo>
                  <a:lnTo>
                    <a:pt x="40" y="514"/>
                  </a:lnTo>
                  <a:lnTo>
                    <a:pt x="51" y="524"/>
                  </a:lnTo>
                  <a:lnTo>
                    <a:pt x="61" y="537"/>
                  </a:lnTo>
                  <a:lnTo>
                    <a:pt x="75" y="548"/>
                  </a:lnTo>
                  <a:lnTo>
                    <a:pt x="85" y="556"/>
                  </a:lnTo>
                  <a:lnTo>
                    <a:pt x="98" y="567"/>
                  </a:lnTo>
                  <a:lnTo>
                    <a:pt x="106" y="572"/>
                  </a:lnTo>
                  <a:lnTo>
                    <a:pt x="114" y="577"/>
                  </a:lnTo>
                  <a:lnTo>
                    <a:pt x="122" y="580"/>
                  </a:lnTo>
                  <a:lnTo>
                    <a:pt x="128" y="585"/>
                  </a:lnTo>
                  <a:lnTo>
                    <a:pt x="135" y="588"/>
                  </a:lnTo>
                  <a:lnTo>
                    <a:pt x="143" y="593"/>
                  </a:lnTo>
                  <a:lnTo>
                    <a:pt x="151" y="596"/>
                  </a:lnTo>
                  <a:lnTo>
                    <a:pt x="159" y="598"/>
                  </a:lnTo>
                  <a:lnTo>
                    <a:pt x="167" y="601"/>
                  </a:lnTo>
                  <a:lnTo>
                    <a:pt x="175" y="606"/>
                  </a:lnTo>
                  <a:lnTo>
                    <a:pt x="183" y="609"/>
                  </a:lnTo>
                  <a:lnTo>
                    <a:pt x="194" y="612"/>
                  </a:lnTo>
                  <a:lnTo>
                    <a:pt x="202" y="614"/>
                  </a:lnTo>
                  <a:lnTo>
                    <a:pt x="207" y="617"/>
                  </a:lnTo>
                  <a:lnTo>
                    <a:pt x="218" y="617"/>
                  </a:lnTo>
                  <a:lnTo>
                    <a:pt x="226" y="620"/>
                  </a:lnTo>
                  <a:lnTo>
                    <a:pt x="233" y="620"/>
                  </a:lnTo>
                  <a:lnTo>
                    <a:pt x="241" y="622"/>
                  </a:lnTo>
                  <a:lnTo>
                    <a:pt x="249" y="625"/>
                  </a:lnTo>
                  <a:lnTo>
                    <a:pt x="260" y="627"/>
                  </a:lnTo>
                  <a:lnTo>
                    <a:pt x="265" y="627"/>
                  </a:lnTo>
                  <a:lnTo>
                    <a:pt x="276" y="627"/>
                  </a:lnTo>
                  <a:lnTo>
                    <a:pt x="281" y="627"/>
                  </a:lnTo>
                  <a:lnTo>
                    <a:pt x="292" y="630"/>
                  </a:lnTo>
                  <a:lnTo>
                    <a:pt x="300" y="630"/>
                  </a:lnTo>
                  <a:lnTo>
                    <a:pt x="308" y="630"/>
                  </a:lnTo>
                  <a:lnTo>
                    <a:pt x="316" y="630"/>
                  </a:lnTo>
                  <a:lnTo>
                    <a:pt x="324" y="630"/>
                  </a:lnTo>
                  <a:lnTo>
                    <a:pt x="332" y="630"/>
                  </a:lnTo>
                  <a:lnTo>
                    <a:pt x="339" y="630"/>
                  </a:lnTo>
                  <a:lnTo>
                    <a:pt x="345" y="627"/>
                  </a:lnTo>
                  <a:lnTo>
                    <a:pt x="353" y="627"/>
                  </a:lnTo>
                  <a:lnTo>
                    <a:pt x="361" y="627"/>
                  </a:lnTo>
                  <a:lnTo>
                    <a:pt x="369" y="625"/>
                  </a:lnTo>
                  <a:lnTo>
                    <a:pt x="377" y="625"/>
                  </a:lnTo>
                  <a:lnTo>
                    <a:pt x="382" y="625"/>
                  </a:lnTo>
                  <a:lnTo>
                    <a:pt x="395" y="620"/>
                  </a:lnTo>
                  <a:lnTo>
                    <a:pt x="408" y="617"/>
                  </a:lnTo>
                  <a:lnTo>
                    <a:pt x="419" y="614"/>
                  </a:lnTo>
                  <a:lnTo>
                    <a:pt x="432" y="609"/>
                  </a:lnTo>
                  <a:lnTo>
                    <a:pt x="443" y="601"/>
                  </a:lnTo>
                  <a:lnTo>
                    <a:pt x="453" y="596"/>
                  </a:lnTo>
                  <a:lnTo>
                    <a:pt x="464" y="588"/>
                  </a:lnTo>
                  <a:lnTo>
                    <a:pt x="475" y="580"/>
                  </a:lnTo>
                  <a:lnTo>
                    <a:pt x="485" y="569"/>
                  </a:lnTo>
                  <a:lnTo>
                    <a:pt x="498" y="559"/>
                  </a:lnTo>
                  <a:lnTo>
                    <a:pt x="512" y="548"/>
                  </a:lnTo>
                  <a:lnTo>
                    <a:pt x="522" y="537"/>
                  </a:lnTo>
                  <a:lnTo>
                    <a:pt x="535" y="527"/>
                  </a:lnTo>
                  <a:lnTo>
                    <a:pt x="546" y="514"/>
                  </a:lnTo>
                  <a:lnTo>
                    <a:pt x="559" y="500"/>
                  </a:lnTo>
                  <a:lnTo>
                    <a:pt x="573" y="490"/>
                  </a:lnTo>
                  <a:lnTo>
                    <a:pt x="583" y="477"/>
                  </a:lnTo>
                  <a:lnTo>
                    <a:pt x="596" y="463"/>
                  </a:lnTo>
                  <a:lnTo>
                    <a:pt x="607" y="450"/>
                  </a:lnTo>
                  <a:lnTo>
                    <a:pt x="620" y="437"/>
                  </a:lnTo>
                  <a:lnTo>
                    <a:pt x="628" y="424"/>
                  </a:lnTo>
                  <a:lnTo>
                    <a:pt x="641" y="410"/>
                  </a:lnTo>
                  <a:lnTo>
                    <a:pt x="649" y="397"/>
                  </a:lnTo>
                  <a:lnTo>
                    <a:pt x="660" y="387"/>
                  </a:lnTo>
                  <a:lnTo>
                    <a:pt x="668" y="373"/>
                  </a:lnTo>
                  <a:lnTo>
                    <a:pt x="678" y="363"/>
                  </a:lnTo>
                  <a:lnTo>
                    <a:pt x="686" y="352"/>
                  </a:lnTo>
                  <a:lnTo>
                    <a:pt x="697" y="342"/>
                  </a:lnTo>
                  <a:lnTo>
                    <a:pt x="702" y="331"/>
                  </a:lnTo>
                  <a:lnTo>
                    <a:pt x="710" y="323"/>
                  </a:lnTo>
                  <a:lnTo>
                    <a:pt x="716" y="315"/>
                  </a:lnTo>
                  <a:lnTo>
                    <a:pt x="721" y="310"/>
                  </a:lnTo>
                  <a:lnTo>
                    <a:pt x="729" y="297"/>
                  </a:lnTo>
                  <a:lnTo>
                    <a:pt x="737" y="291"/>
                  </a:lnTo>
                  <a:lnTo>
                    <a:pt x="742" y="286"/>
                  </a:lnTo>
                  <a:lnTo>
                    <a:pt x="747" y="283"/>
                  </a:lnTo>
                  <a:lnTo>
                    <a:pt x="755" y="281"/>
                  </a:lnTo>
                  <a:lnTo>
                    <a:pt x="763" y="283"/>
                  </a:lnTo>
                  <a:lnTo>
                    <a:pt x="771" y="286"/>
                  </a:lnTo>
                  <a:lnTo>
                    <a:pt x="784" y="289"/>
                  </a:lnTo>
                  <a:lnTo>
                    <a:pt x="790" y="291"/>
                  </a:lnTo>
                  <a:lnTo>
                    <a:pt x="798" y="294"/>
                  </a:lnTo>
                  <a:lnTo>
                    <a:pt x="806" y="294"/>
                  </a:lnTo>
                  <a:lnTo>
                    <a:pt x="814" y="297"/>
                  </a:lnTo>
                  <a:lnTo>
                    <a:pt x="822" y="297"/>
                  </a:lnTo>
                  <a:lnTo>
                    <a:pt x="832" y="297"/>
                  </a:lnTo>
                  <a:lnTo>
                    <a:pt x="840" y="297"/>
                  </a:lnTo>
                  <a:lnTo>
                    <a:pt x="851" y="294"/>
                  </a:lnTo>
                  <a:lnTo>
                    <a:pt x="859" y="291"/>
                  </a:lnTo>
                  <a:lnTo>
                    <a:pt x="869" y="289"/>
                  </a:lnTo>
                  <a:lnTo>
                    <a:pt x="880" y="283"/>
                  </a:lnTo>
                  <a:lnTo>
                    <a:pt x="888" y="278"/>
                  </a:lnTo>
                  <a:lnTo>
                    <a:pt x="898" y="273"/>
                  </a:lnTo>
                  <a:lnTo>
                    <a:pt x="906" y="267"/>
                  </a:lnTo>
                  <a:lnTo>
                    <a:pt x="914" y="259"/>
                  </a:lnTo>
                  <a:lnTo>
                    <a:pt x="920" y="252"/>
                  </a:lnTo>
                  <a:lnTo>
                    <a:pt x="927" y="244"/>
                  </a:lnTo>
                  <a:lnTo>
                    <a:pt x="933" y="236"/>
                  </a:lnTo>
                  <a:lnTo>
                    <a:pt x="935" y="228"/>
                  </a:lnTo>
                  <a:lnTo>
                    <a:pt x="941" y="220"/>
                  </a:lnTo>
                  <a:lnTo>
                    <a:pt x="941" y="209"/>
                  </a:lnTo>
                  <a:lnTo>
                    <a:pt x="941" y="199"/>
                  </a:lnTo>
                  <a:lnTo>
                    <a:pt x="938" y="188"/>
                  </a:lnTo>
                  <a:lnTo>
                    <a:pt x="935" y="180"/>
                  </a:lnTo>
                  <a:lnTo>
                    <a:pt x="930" y="167"/>
                  </a:lnTo>
                  <a:lnTo>
                    <a:pt x="925" y="159"/>
                  </a:lnTo>
                  <a:lnTo>
                    <a:pt x="920" y="148"/>
                  </a:lnTo>
                  <a:lnTo>
                    <a:pt x="917" y="140"/>
                  </a:lnTo>
                  <a:lnTo>
                    <a:pt x="909" y="130"/>
                  </a:lnTo>
                  <a:lnTo>
                    <a:pt x="904" y="122"/>
                  </a:lnTo>
                  <a:lnTo>
                    <a:pt x="901" y="114"/>
                  </a:lnTo>
                  <a:lnTo>
                    <a:pt x="896" y="106"/>
                  </a:lnTo>
                  <a:lnTo>
                    <a:pt x="893" y="101"/>
                  </a:lnTo>
                  <a:lnTo>
                    <a:pt x="893" y="93"/>
                  </a:lnTo>
                  <a:lnTo>
                    <a:pt x="893" y="87"/>
                  </a:lnTo>
                  <a:lnTo>
                    <a:pt x="896" y="85"/>
                  </a:lnTo>
                  <a:lnTo>
                    <a:pt x="901" y="74"/>
                  </a:lnTo>
                  <a:lnTo>
                    <a:pt x="912" y="66"/>
                  </a:lnTo>
                  <a:lnTo>
                    <a:pt x="920" y="53"/>
                  </a:lnTo>
                  <a:lnTo>
                    <a:pt x="930" y="42"/>
                  </a:lnTo>
                  <a:lnTo>
                    <a:pt x="935" y="29"/>
                  </a:lnTo>
                  <a:lnTo>
                    <a:pt x="941" y="19"/>
                  </a:lnTo>
                  <a:lnTo>
                    <a:pt x="943" y="8"/>
                  </a:lnTo>
                  <a:lnTo>
                    <a:pt x="941" y="3"/>
                  </a:lnTo>
                  <a:lnTo>
                    <a:pt x="933" y="0"/>
                  </a:lnTo>
                  <a:lnTo>
                    <a:pt x="922" y="3"/>
                  </a:lnTo>
                  <a:lnTo>
                    <a:pt x="912" y="8"/>
                  </a:lnTo>
                  <a:lnTo>
                    <a:pt x="901" y="19"/>
                  </a:lnTo>
                  <a:lnTo>
                    <a:pt x="893" y="27"/>
                  </a:lnTo>
                  <a:lnTo>
                    <a:pt x="885" y="37"/>
                  </a:lnTo>
                  <a:lnTo>
                    <a:pt x="880" y="45"/>
                  </a:lnTo>
                  <a:lnTo>
                    <a:pt x="880" y="48"/>
                  </a:lnTo>
                  <a:lnTo>
                    <a:pt x="875" y="45"/>
                  </a:lnTo>
                  <a:lnTo>
                    <a:pt x="864" y="40"/>
                  </a:lnTo>
                  <a:lnTo>
                    <a:pt x="859" y="34"/>
                  </a:lnTo>
                  <a:lnTo>
                    <a:pt x="851" y="32"/>
                  </a:lnTo>
                  <a:lnTo>
                    <a:pt x="843" y="27"/>
                  </a:lnTo>
                  <a:lnTo>
                    <a:pt x="837" y="24"/>
                  </a:lnTo>
                  <a:lnTo>
                    <a:pt x="827" y="19"/>
                  </a:lnTo>
                  <a:lnTo>
                    <a:pt x="822" y="16"/>
                  </a:lnTo>
                  <a:lnTo>
                    <a:pt x="811" y="11"/>
                  </a:lnTo>
                  <a:lnTo>
                    <a:pt x="803" y="11"/>
                  </a:lnTo>
                  <a:lnTo>
                    <a:pt x="798" y="8"/>
                  </a:lnTo>
                  <a:lnTo>
                    <a:pt x="790" y="11"/>
                  </a:lnTo>
                  <a:lnTo>
                    <a:pt x="784" y="11"/>
                  </a:lnTo>
                  <a:lnTo>
                    <a:pt x="782" y="16"/>
                  </a:lnTo>
                  <a:lnTo>
                    <a:pt x="779" y="19"/>
                  </a:lnTo>
                  <a:lnTo>
                    <a:pt x="779" y="27"/>
                  </a:lnTo>
                  <a:lnTo>
                    <a:pt x="782" y="32"/>
                  </a:lnTo>
                  <a:lnTo>
                    <a:pt x="790" y="42"/>
                  </a:lnTo>
                  <a:lnTo>
                    <a:pt x="798" y="50"/>
                  </a:lnTo>
                  <a:lnTo>
                    <a:pt x="806" y="64"/>
                  </a:lnTo>
                  <a:lnTo>
                    <a:pt x="819" y="74"/>
                  </a:lnTo>
                  <a:lnTo>
                    <a:pt x="829" y="87"/>
                  </a:lnTo>
                  <a:lnTo>
                    <a:pt x="840" y="95"/>
                  </a:lnTo>
                  <a:lnTo>
                    <a:pt x="853" y="106"/>
                  </a:lnTo>
                  <a:lnTo>
                    <a:pt x="861" y="117"/>
                  </a:lnTo>
                  <a:lnTo>
                    <a:pt x="875" y="127"/>
                  </a:lnTo>
                  <a:lnTo>
                    <a:pt x="880" y="135"/>
                  </a:lnTo>
                  <a:lnTo>
                    <a:pt x="885" y="146"/>
                  </a:lnTo>
                  <a:lnTo>
                    <a:pt x="890" y="151"/>
                  </a:lnTo>
                  <a:lnTo>
                    <a:pt x="890" y="156"/>
                  </a:lnTo>
                  <a:lnTo>
                    <a:pt x="885" y="162"/>
                  </a:lnTo>
                  <a:lnTo>
                    <a:pt x="880" y="164"/>
                  </a:lnTo>
                  <a:lnTo>
                    <a:pt x="869" y="164"/>
                  </a:lnTo>
                  <a:lnTo>
                    <a:pt x="861" y="162"/>
                  </a:lnTo>
                  <a:lnTo>
                    <a:pt x="848" y="159"/>
                  </a:lnTo>
                  <a:lnTo>
                    <a:pt x="837" y="162"/>
                  </a:lnTo>
                  <a:lnTo>
                    <a:pt x="824" y="162"/>
                  </a:lnTo>
                  <a:lnTo>
                    <a:pt x="816" y="167"/>
                  </a:lnTo>
                  <a:lnTo>
                    <a:pt x="808" y="172"/>
                  </a:lnTo>
                  <a:lnTo>
                    <a:pt x="808" y="177"/>
                  </a:lnTo>
                  <a:lnTo>
                    <a:pt x="811" y="183"/>
                  </a:lnTo>
                  <a:lnTo>
                    <a:pt x="816" y="188"/>
                  </a:lnTo>
                  <a:lnTo>
                    <a:pt x="824" y="193"/>
                  </a:lnTo>
                  <a:lnTo>
                    <a:pt x="835" y="199"/>
                  </a:lnTo>
                  <a:lnTo>
                    <a:pt x="843" y="199"/>
                  </a:lnTo>
                  <a:lnTo>
                    <a:pt x="853" y="201"/>
                  </a:lnTo>
                  <a:lnTo>
                    <a:pt x="861" y="199"/>
                  </a:lnTo>
                  <a:lnTo>
                    <a:pt x="872" y="199"/>
                  </a:lnTo>
                  <a:lnTo>
                    <a:pt x="880" y="201"/>
                  </a:lnTo>
                  <a:lnTo>
                    <a:pt x="888" y="207"/>
                  </a:lnTo>
                  <a:lnTo>
                    <a:pt x="893" y="212"/>
                  </a:lnTo>
                  <a:lnTo>
                    <a:pt x="896" y="220"/>
                  </a:lnTo>
                  <a:lnTo>
                    <a:pt x="898" y="228"/>
                  </a:lnTo>
                  <a:lnTo>
                    <a:pt x="896" y="236"/>
                  </a:lnTo>
                  <a:lnTo>
                    <a:pt x="888" y="244"/>
                  </a:lnTo>
                  <a:lnTo>
                    <a:pt x="877" y="252"/>
                  </a:lnTo>
                  <a:lnTo>
                    <a:pt x="869" y="254"/>
                  </a:lnTo>
                  <a:lnTo>
                    <a:pt x="861" y="257"/>
                  </a:lnTo>
                  <a:lnTo>
                    <a:pt x="853" y="259"/>
                  </a:lnTo>
                  <a:lnTo>
                    <a:pt x="848" y="262"/>
                  </a:lnTo>
                  <a:lnTo>
                    <a:pt x="840" y="265"/>
                  </a:lnTo>
                  <a:lnTo>
                    <a:pt x="832" y="265"/>
                  </a:lnTo>
                  <a:lnTo>
                    <a:pt x="824" y="265"/>
                  </a:lnTo>
                  <a:lnTo>
                    <a:pt x="819" y="265"/>
                  </a:lnTo>
                  <a:lnTo>
                    <a:pt x="808" y="262"/>
                  </a:lnTo>
                  <a:lnTo>
                    <a:pt x="806" y="257"/>
                  </a:lnTo>
                  <a:lnTo>
                    <a:pt x="803" y="252"/>
                  </a:lnTo>
                  <a:lnTo>
                    <a:pt x="803" y="246"/>
                  </a:lnTo>
                  <a:lnTo>
                    <a:pt x="800" y="236"/>
                  </a:lnTo>
                  <a:lnTo>
                    <a:pt x="795" y="228"/>
                  </a:lnTo>
                  <a:lnTo>
                    <a:pt x="790" y="217"/>
                  </a:lnTo>
                  <a:lnTo>
                    <a:pt x="784" y="209"/>
                  </a:lnTo>
                  <a:lnTo>
                    <a:pt x="779" y="199"/>
                  </a:lnTo>
                  <a:lnTo>
                    <a:pt x="774" y="188"/>
                  </a:lnTo>
                  <a:lnTo>
                    <a:pt x="766" y="177"/>
                  </a:lnTo>
                  <a:lnTo>
                    <a:pt x="761" y="167"/>
                  </a:lnTo>
                  <a:lnTo>
                    <a:pt x="753" y="156"/>
                  </a:lnTo>
                  <a:lnTo>
                    <a:pt x="747" y="148"/>
                  </a:lnTo>
                  <a:lnTo>
                    <a:pt x="739" y="138"/>
                  </a:lnTo>
                  <a:lnTo>
                    <a:pt x="731" y="130"/>
                  </a:lnTo>
                  <a:lnTo>
                    <a:pt x="724" y="124"/>
                  </a:lnTo>
                  <a:lnTo>
                    <a:pt x="718" y="119"/>
                  </a:lnTo>
                  <a:lnTo>
                    <a:pt x="710" y="117"/>
                  </a:lnTo>
                  <a:lnTo>
                    <a:pt x="705" y="114"/>
                  </a:lnTo>
                  <a:lnTo>
                    <a:pt x="700" y="114"/>
                  </a:lnTo>
                  <a:lnTo>
                    <a:pt x="697" y="114"/>
                  </a:lnTo>
                  <a:lnTo>
                    <a:pt x="689" y="119"/>
                  </a:lnTo>
                  <a:lnTo>
                    <a:pt x="686" y="127"/>
                  </a:lnTo>
                  <a:lnTo>
                    <a:pt x="686" y="135"/>
                  </a:lnTo>
                  <a:lnTo>
                    <a:pt x="689" y="148"/>
                  </a:lnTo>
                  <a:lnTo>
                    <a:pt x="694" y="159"/>
                  </a:lnTo>
                  <a:lnTo>
                    <a:pt x="702" y="169"/>
                  </a:lnTo>
                  <a:lnTo>
                    <a:pt x="710" y="180"/>
                  </a:lnTo>
                  <a:lnTo>
                    <a:pt x="721" y="188"/>
                  </a:lnTo>
                  <a:lnTo>
                    <a:pt x="731" y="196"/>
                  </a:lnTo>
                  <a:lnTo>
                    <a:pt x="739" y="207"/>
                  </a:lnTo>
                  <a:lnTo>
                    <a:pt x="745" y="212"/>
                  </a:lnTo>
                  <a:lnTo>
                    <a:pt x="750" y="220"/>
                  </a:lnTo>
                  <a:lnTo>
                    <a:pt x="747" y="225"/>
                  </a:lnTo>
                  <a:lnTo>
                    <a:pt x="745" y="233"/>
                  </a:lnTo>
                  <a:lnTo>
                    <a:pt x="734" y="238"/>
                  </a:lnTo>
                  <a:lnTo>
                    <a:pt x="726" y="249"/>
                  </a:lnTo>
                  <a:lnTo>
                    <a:pt x="718" y="257"/>
                  </a:lnTo>
                  <a:lnTo>
                    <a:pt x="710" y="270"/>
                  </a:lnTo>
                  <a:lnTo>
                    <a:pt x="700" y="281"/>
                  </a:lnTo>
                  <a:lnTo>
                    <a:pt x="694" y="291"/>
                  </a:lnTo>
                  <a:lnTo>
                    <a:pt x="689" y="299"/>
                  </a:lnTo>
                  <a:lnTo>
                    <a:pt x="686" y="310"/>
                  </a:lnTo>
                  <a:lnTo>
                    <a:pt x="681" y="312"/>
                  </a:lnTo>
                  <a:lnTo>
                    <a:pt x="678" y="323"/>
                  </a:lnTo>
                  <a:lnTo>
                    <a:pt x="673" y="331"/>
                  </a:lnTo>
                  <a:lnTo>
                    <a:pt x="665" y="342"/>
                  </a:lnTo>
                  <a:lnTo>
                    <a:pt x="657" y="352"/>
                  </a:lnTo>
                  <a:lnTo>
                    <a:pt x="649" y="365"/>
                  </a:lnTo>
                  <a:lnTo>
                    <a:pt x="641" y="379"/>
                  </a:lnTo>
                  <a:lnTo>
                    <a:pt x="633" y="392"/>
                  </a:lnTo>
                  <a:lnTo>
                    <a:pt x="623" y="402"/>
                  </a:lnTo>
                  <a:lnTo>
                    <a:pt x="615" y="413"/>
                  </a:lnTo>
                  <a:lnTo>
                    <a:pt x="604" y="421"/>
                  </a:lnTo>
                  <a:lnTo>
                    <a:pt x="599" y="429"/>
                  </a:lnTo>
                  <a:lnTo>
                    <a:pt x="591" y="432"/>
                  </a:lnTo>
                  <a:lnTo>
                    <a:pt x="586" y="434"/>
                  </a:lnTo>
                  <a:lnTo>
                    <a:pt x="580" y="432"/>
                  </a:lnTo>
                  <a:lnTo>
                    <a:pt x="580" y="429"/>
                  </a:lnTo>
                  <a:lnTo>
                    <a:pt x="578" y="418"/>
                  </a:lnTo>
                  <a:lnTo>
                    <a:pt x="578" y="408"/>
                  </a:lnTo>
                  <a:lnTo>
                    <a:pt x="580" y="397"/>
                  </a:lnTo>
                  <a:lnTo>
                    <a:pt x="580" y="387"/>
                  </a:lnTo>
                  <a:lnTo>
                    <a:pt x="583" y="371"/>
                  </a:lnTo>
                  <a:lnTo>
                    <a:pt x="586" y="360"/>
                  </a:lnTo>
                  <a:lnTo>
                    <a:pt x="586" y="347"/>
                  </a:lnTo>
                  <a:lnTo>
                    <a:pt x="586" y="334"/>
                  </a:lnTo>
                  <a:lnTo>
                    <a:pt x="586" y="326"/>
                  </a:lnTo>
                  <a:lnTo>
                    <a:pt x="583" y="318"/>
                  </a:lnTo>
                  <a:lnTo>
                    <a:pt x="580" y="310"/>
                  </a:lnTo>
                  <a:lnTo>
                    <a:pt x="580" y="304"/>
                  </a:lnTo>
                  <a:lnTo>
                    <a:pt x="578" y="297"/>
                  </a:lnTo>
                  <a:lnTo>
                    <a:pt x="575" y="289"/>
                  </a:lnTo>
                  <a:lnTo>
                    <a:pt x="570" y="283"/>
                  </a:lnTo>
                  <a:lnTo>
                    <a:pt x="567" y="275"/>
                  </a:lnTo>
                  <a:lnTo>
                    <a:pt x="562" y="270"/>
                  </a:lnTo>
                  <a:lnTo>
                    <a:pt x="554" y="262"/>
                  </a:lnTo>
                  <a:lnTo>
                    <a:pt x="546" y="257"/>
                  </a:lnTo>
                  <a:lnTo>
                    <a:pt x="541" y="249"/>
                  </a:lnTo>
                  <a:lnTo>
                    <a:pt x="530" y="244"/>
                  </a:lnTo>
                  <a:lnTo>
                    <a:pt x="522" y="238"/>
                  </a:lnTo>
                  <a:lnTo>
                    <a:pt x="509" y="230"/>
                  </a:lnTo>
                  <a:lnTo>
                    <a:pt x="498" y="228"/>
                  </a:lnTo>
                  <a:lnTo>
                    <a:pt x="485" y="222"/>
                  </a:lnTo>
                  <a:lnTo>
                    <a:pt x="472" y="217"/>
                  </a:lnTo>
                  <a:lnTo>
                    <a:pt x="459" y="212"/>
                  </a:lnTo>
                  <a:lnTo>
                    <a:pt x="448" y="209"/>
                  </a:lnTo>
                  <a:lnTo>
                    <a:pt x="435" y="204"/>
                  </a:lnTo>
                  <a:lnTo>
                    <a:pt x="424" y="199"/>
                  </a:lnTo>
                  <a:lnTo>
                    <a:pt x="414" y="196"/>
                  </a:lnTo>
                  <a:lnTo>
                    <a:pt x="400" y="193"/>
                  </a:lnTo>
                  <a:lnTo>
                    <a:pt x="390" y="188"/>
                  </a:lnTo>
                  <a:lnTo>
                    <a:pt x="379" y="188"/>
                  </a:lnTo>
                  <a:lnTo>
                    <a:pt x="369" y="185"/>
                  </a:lnTo>
                  <a:lnTo>
                    <a:pt x="361" y="185"/>
                  </a:lnTo>
                  <a:lnTo>
                    <a:pt x="350" y="183"/>
                  </a:lnTo>
                  <a:lnTo>
                    <a:pt x="342" y="183"/>
                  </a:lnTo>
                  <a:lnTo>
                    <a:pt x="332" y="183"/>
                  </a:lnTo>
                  <a:lnTo>
                    <a:pt x="324" y="183"/>
                  </a:lnTo>
                  <a:lnTo>
                    <a:pt x="313" y="180"/>
                  </a:lnTo>
                  <a:lnTo>
                    <a:pt x="305" y="180"/>
                  </a:lnTo>
                  <a:lnTo>
                    <a:pt x="297" y="180"/>
                  </a:lnTo>
                  <a:lnTo>
                    <a:pt x="289" y="183"/>
                  </a:lnTo>
                  <a:lnTo>
                    <a:pt x="281" y="183"/>
                  </a:lnTo>
                  <a:lnTo>
                    <a:pt x="273" y="183"/>
                  </a:lnTo>
                  <a:lnTo>
                    <a:pt x="265" y="185"/>
                  </a:lnTo>
                  <a:lnTo>
                    <a:pt x="257" y="188"/>
                  </a:lnTo>
                  <a:lnTo>
                    <a:pt x="249" y="188"/>
                  </a:lnTo>
                  <a:lnTo>
                    <a:pt x="241" y="191"/>
                  </a:lnTo>
                  <a:lnTo>
                    <a:pt x="236" y="193"/>
                  </a:lnTo>
                  <a:lnTo>
                    <a:pt x="228" y="199"/>
                  </a:lnTo>
                  <a:lnTo>
                    <a:pt x="215" y="204"/>
                  </a:lnTo>
                  <a:lnTo>
                    <a:pt x="204" y="212"/>
                  </a:lnTo>
                  <a:lnTo>
                    <a:pt x="194" y="217"/>
                  </a:lnTo>
                  <a:lnTo>
                    <a:pt x="186" y="222"/>
                  </a:lnTo>
                  <a:lnTo>
                    <a:pt x="183" y="225"/>
                  </a:lnTo>
                  <a:lnTo>
                    <a:pt x="186" y="225"/>
                  </a:lnTo>
                  <a:lnTo>
                    <a:pt x="191" y="225"/>
                  </a:lnTo>
                  <a:lnTo>
                    <a:pt x="199" y="225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8" y="220"/>
                  </a:lnTo>
                  <a:lnTo>
                    <a:pt x="223" y="220"/>
                  </a:lnTo>
                  <a:lnTo>
                    <a:pt x="231" y="217"/>
                  </a:lnTo>
                  <a:lnTo>
                    <a:pt x="239" y="217"/>
                  </a:lnTo>
                  <a:lnTo>
                    <a:pt x="247" y="214"/>
                  </a:lnTo>
                  <a:lnTo>
                    <a:pt x="255" y="214"/>
                  </a:lnTo>
                  <a:lnTo>
                    <a:pt x="263" y="212"/>
                  </a:lnTo>
                  <a:lnTo>
                    <a:pt x="273" y="212"/>
                  </a:lnTo>
                  <a:lnTo>
                    <a:pt x="281" y="212"/>
                  </a:lnTo>
                  <a:lnTo>
                    <a:pt x="292" y="212"/>
                  </a:lnTo>
                  <a:lnTo>
                    <a:pt x="300" y="212"/>
                  </a:lnTo>
                  <a:lnTo>
                    <a:pt x="310" y="212"/>
                  </a:lnTo>
                  <a:lnTo>
                    <a:pt x="318" y="212"/>
                  </a:lnTo>
                  <a:lnTo>
                    <a:pt x="329" y="214"/>
                  </a:lnTo>
                  <a:lnTo>
                    <a:pt x="337" y="214"/>
                  </a:lnTo>
                  <a:lnTo>
                    <a:pt x="347" y="217"/>
                  </a:lnTo>
                  <a:lnTo>
                    <a:pt x="358" y="220"/>
                  </a:lnTo>
                  <a:lnTo>
                    <a:pt x="366" y="222"/>
                  </a:lnTo>
                  <a:lnTo>
                    <a:pt x="374" y="225"/>
                  </a:lnTo>
                  <a:lnTo>
                    <a:pt x="382" y="228"/>
                  </a:lnTo>
                  <a:lnTo>
                    <a:pt x="392" y="230"/>
                  </a:lnTo>
                  <a:lnTo>
                    <a:pt x="400" y="233"/>
                  </a:lnTo>
                  <a:lnTo>
                    <a:pt x="408" y="236"/>
                  </a:lnTo>
                  <a:lnTo>
                    <a:pt x="416" y="238"/>
                  </a:lnTo>
                  <a:lnTo>
                    <a:pt x="422" y="241"/>
                  </a:lnTo>
                  <a:lnTo>
                    <a:pt x="432" y="246"/>
                  </a:lnTo>
                  <a:lnTo>
                    <a:pt x="443" y="249"/>
                  </a:lnTo>
                  <a:lnTo>
                    <a:pt x="459" y="254"/>
                  </a:lnTo>
                  <a:lnTo>
                    <a:pt x="469" y="259"/>
                  </a:lnTo>
                  <a:lnTo>
                    <a:pt x="482" y="267"/>
                  </a:lnTo>
                  <a:lnTo>
                    <a:pt x="490" y="273"/>
                  </a:lnTo>
                  <a:lnTo>
                    <a:pt x="501" y="281"/>
                  </a:lnTo>
                  <a:lnTo>
                    <a:pt x="509" y="289"/>
                  </a:lnTo>
                  <a:lnTo>
                    <a:pt x="517" y="299"/>
                  </a:lnTo>
                  <a:lnTo>
                    <a:pt x="522" y="307"/>
                  </a:lnTo>
                  <a:lnTo>
                    <a:pt x="528" y="320"/>
                  </a:lnTo>
                  <a:lnTo>
                    <a:pt x="528" y="326"/>
                  </a:lnTo>
                  <a:lnTo>
                    <a:pt x="530" y="331"/>
                  </a:lnTo>
                  <a:lnTo>
                    <a:pt x="533" y="339"/>
                  </a:lnTo>
                  <a:lnTo>
                    <a:pt x="535" y="347"/>
                  </a:lnTo>
                  <a:lnTo>
                    <a:pt x="535" y="352"/>
                  </a:lnTo>
                  <a:lnTo>
                    <a:pt x="535" y="360"/>
                  </a:lnTo>
                  <a:lnTo>
                    <a:pt x="535" y="368"/>
                  </a:lnTo>
                  <a:lnTo>
                    <a:pt x="535" y="376"/>
                  </a:lnTo>
                  <a:lnTo>
                    <a:pt x="535" y="384"/>
                  </a:lnTo>
                  <a:lnTo>
                    <a:pt x="535" y="392"/>
                  </a:lnTo>
                  <a:lnTo>
                    <a:pt x="535" y="400"/>
                  </a:lnTo>
                  <a:lnTo>
                    <a:pt x="535" y="410"/>
                  </a:lnTo>
                  <a:lnTo>
                    <a:pt x="533" y="416"/>
                  </a:lnTo>
                  <a:lnTo>
                    <a:pt x="530" y="426"/>
                  </a:lnTo>
                  <a:lnTo>
                    <a:pt x="528" y="432"/>
                  </a:lnTo>
                  <a:lnTo>
                    <a:pt x="528" y="442"/>
                  </a:lnTo>
                  <a:lnTo>
                    <a:pt x="522" y="450"/>
                  </a:lnTo>
                  <a:lnTo>
                    <a:pt x="522" y="458"/>
                  </a:lnTo>
                  <a:lnTo>
                    <a:pt x="517" y="466"/>
                  </a:lnTo>
                  <a:lnTo>
                    <a:pt x="514" y="474"/>
                  </a:lnTo>
                  <a:lnTo>
                    <a:pt x="509" y="479"/>
                  </a:lnTo>
                  <a:lnTo>
                    <a:pt x="504" y="487"/>
                  </a:lnTo>
                  <a:lnTo>
                    <a:pt x="498" y="492"/>
                  </a:lnTo>
                  <a:lnTo>
                    <a:pt x="490" y="500"/>
                  </a:lnTo>
                  <a:lnTo>
                    <a:pt x="482" y="506"/>
                  </a:lnTo>
                  <a:lnTo>
                    <a:pt x="477" y="514"/>
                  </a:lnTo>
                  <a:lnTo>
                    <a:pt x="467" y="519"/>
                  </a:lnTo>
                  <a:lnTo>
                    <a:pt x="461" y="524"/>
                  </a:lnTo>
                  <a:lnTo>
                    <a:pt x="448" y="530"/>
                  </a:lnTo>
                  <a:lnTo>
                    <a:pt x="440" y="532"/>
                  </a:lnTo>
                  <a:lnTo>
                    <a:pt x="427" y="537"/>
                  </a:lnTo>
                  <a:lnTo>
                    <a:pt x="416" y="543"/>
                  </a:lnTo>
                  <a:lnTo>
                    <a:pt x="400" y="545"/>
                  </a:lnTo>
                  <a:lnTo>
                    <a:pt x="390" y="548"/>
                  </a:lnTo>
                  <a:lnTo>
                    <a:pt x="382" y="548"/>
                  </a:lnTo>
                  <a:lnTo>
                    <a:pt x="374" y="551"/>
                  </a:lnTo>
                  <a:lnTo>
                    <a:pt x="366" y="551"/>
                  </a:lnTo>
                  <a:lnTo>
                    <a:pt x="361" y="553"/>
                  </a:lnTo>
                  <a:lnTo>
                    <a:pt x="350" y="553"/>
                  </a:lnTo>
                  <a:lnTo>
                    <a:pt x="342" y="553"/>
                  </a:lnTo>
                  <a:lnTo>
                    <a:pt x="334" y="553"/>
                  </a:lnTo>
                  <a:lnTo>
                    <a:pt x="326" y="553"/>
                  </a:lnTo>
                  <a:lnTo>
                    <a:pt x="321" y="553"/>
                  </a:lnTo>
                  <a:lnTo>
                    <a:pt x="313" y="553"/>
                  </a:lnTo>
                  <a:lnTo>
                    <a:pt x="305" y="553"/>
                  </a:lnTo>
                  <a:lnTo>
                    <a:pt x="297" y="553"/>
                  </a:lnTo>
                  <a:lnTo>
                    <a:pt x="289" y="551"/>
                  </a:lnTo>
                  <a:lnTo>
                    <a:pt x="281" y="551"/>
                  </a:lnTo>
                  <a:lnTo>
                    <a:pt x="276" y="551"/>
                  </a:lnTo>
                  <a:lnTo>
                    <a:pt x="271" y="551"/>
                  </a:lnTo>
                  <a:lnTo>
                    <a:pt x="257" y="551"/>
                  </a:lnTo>
                  <a:lnTo>
                    <a:pt x="244" y="551"/>
                  </a:lnTo>
                  <a:lnTo>
                    <a:pt x="233" y="548"/>
                  </a:lnTo>
                  <a:lnTo>
                    <a:pt x="223" y="545"/>
                  </a:lnTo>
                  <a:lnTo>
                    <a:pt x="210" y="543"/>
                  </a:lnTo>
                  <a:lnTo>
                    <a:pt x="202" y="540"/>
                  </a:lnTo>
                  <a:lnTo>
                    <a:pt x="188" y="537"/>
                  </a:lnTo>
                  <a:lnTo>
                    <a:pt x="181" y="532"/>
                  </a:lnTo>
                  <a:lnTo>
                    <a:pt x="170" y="530"/>
                  </a:lnTo>
                  <a:lnTo>
                    <a:pt x="162" y="527"/>
                  </a:lnTo>
                  <a:lnTo>
                    <a:pt x="154" y="522"/>
                  </a:lnTo>
                  <a:lnTo>
                    <a:pt x="143" y="516"/>
                  </a:lnTo>
                  <a:lnTo>
                    <a:pt x="138" y="514"/>
                  </a:lnTo>
                  <a:lnTo>
                    <a:pt x="130" y="508"/>
                  </a:lnTo>
                  <a:lnTo>
                    <a:pt x="117" y="495"/>
                  </a:lnTo>
                  <a:lnTo>
                    <a:pt x="104" y="485"/>
                  </a:lnTo>
                  <a:lnTo>
                    <a:pt x="98" y="477"/>
                  </a:lnTo>
                  <a:lnTo>
                    <a:pt x="93" y="471"/>
                  </a:lnTo>
                  <a:lnTo>
                    <a:pt x="88" y="463"/>
                  </a:lnTo>
                  <a:lnTo>
                    <a:pt x="85" y="458"/>
                  </a:lnTo>
                  <a:lnTo>
                    <a:pt x="80" y="450"/>
                  </a:lnTo>
                  <a:lnTo>
                    <a:pt x="77" y="442"/>
                  </a:lnTo>
                  <a:lnTo>
                    <a:pt x="75" y="434"/>
                  </a:lnTo>
                  <a:lnTo>
                    <a:pt x="72" y="429"/>
                  </a:lnTo>
                  <a:lnTo>
                    <a:pt x="67" y="418"/>
                  </a:lnTo>
                  <a:lnTo>
                    <a:pt x="64" y="410"/>
                  </a:lnTo>
                  <a:lnTo>
                    <a:pt x="61" y="402"/>
                  </a:lnTo>
                  <a:lnTo>
                    <a:pt x="61" y="395"/>
                  </a:lnTo>
                  <a:lnTo>
                    <a:pt x="59" y="387"/>
                  </a:lnTo>
                  <a:lnTo>
                    <a:pt x="56" y="379"/>
                  </a:lnTo>
                  <a:lnTo>
                    <a:pt x="56" y="371"/>
                  </a:lnTo>
                  <a:lnTo>
                    <a:pt x="56" y="363"/>
                  </a:lnTo>
                  <a:lnTo>
                    <a:pt x="56" y="355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34"/>
                  </a:lnTo>
                  <a:lnTo>
                    <a:pt x="56" y="326"/>
                  </a:lnTo>
                  <a:lnTo>
                    <a:pt x="56" y="318"/>
                  </a:lnTo>
                  <a:lnTo>
                    <a:pt x="59" y="310"/>
                  </a:lnTo>
                  <a:lnTo>
                    <a:pt x="61" y="304"/>
                  </a:lnTo>
                  <a:lnTo>
                    <a:pt x="61" y="297"/>
                  </a:lnTo>
                  <a:lnTo>
                    <a:pt x="61" y="289"/>
                  </a:lnTo>
                  <a:lnTo>
                    <a:pt x="64" y="283"/>
                  </a:lnTo>
                  <a:lnTo>
                    <a:pt x="67" y="278"/>
                  </a:lnTo>
                  <a:lnTo>
                    <a:pt x="72" y="265"/>
                  </a:lnTo>
                  <a:lnTo>
                    <a:pt x="80" y="254"/>
                  </a:lnTo>
                  <a:lnTo>
                    <a:pt x="88" y="244"/>
                  </a:lnTo>
                  <a:lnTo>
                    <a:pt x="96" y="233"/>
                  </a:lnTo>
                  <a:lnTo>
                    <a:pt x="106" y="222"/>
                  </a:lnTo>
                  <a:lnTo>
                    <a:pt x="117" y="214"/>
                  </a:lnTo>
                  <a:lnTo>
                    <a:pt x="128" y="207"/>
                  </a:lnTo>
                  <a:lnTo>
                    <a:pt x="138" y="199"/>
                  </a:lnTo>
                  <a:lnTo>
                    <a:pt x="149" y="191"/>
                  </a:lnTo>
                  <a:lnTo>
                    <a:pt x="162" y="185"/>
                  </a:lnTo>
                  <a:lnTo>
                    <a:pt x="173" y="177"/>
                  </a:lnTo>
                  <a:lnTo>
                    <a:pt x="183" y="169"/>
                  </a:lnTo>
                  <a:lnTo>
                    <a:pt x="196" y="162"/>
                  </a:lnTo>
                  <a:lnTo>
                    <a:pt x="207" y="156"/>
                  </a:lnTo>
                  <a:lnTo>
                    <a:pt x="218" y="148"/>
                  </a:lnTo>
                  <a:lnTo>
                    <a:pt x="226" y="140"/>
                  </a:lnTo>
                  <a:lnTo>
                    <a:pt x="236" y="132"/>
                  </a:lnTo>
                  <a:lnTo>
                    <a:pt x="244" y="127"/>
                  </a:lnTo>
                  <a:lnTo>
                    <a:pt x="252" y="119"/>
                  </a:lnTo>
                  <a:lnTo>
                    <a:pt x="260" y="111"/>
                  </a:lnTo>
                  <a:lnTo>
                    <a:pt x="265" y="103"/>
                  </a:lnTo>
                  <a:lnTo>
                    <a:pt x="271" y="98"/>
                  </a:lnTo>
                  <a:lnTo>
                    <a:pt x="273" y="87"/>
                  </a:lnTo>
                  <a:lnTo>
                    <a:pt x="279" y="82"/>
                  </a:lnTo>
                  <a:lnTo>
                    <a:pt x="279" y="74"/>
                  </a:lnTo>
                  <a:lnTo>
                    <a:pt x="281" y="69"/>
                  </a:lnTo>
                  <a:lnTo>
                    <a:pt x="279" y="61"/>
                  </a:lnTo>
                  <a:lnTo>
                    <a:pt x="276" y="53"/>
                  </a:lnTo>
                  <a:lnTo>
                    <a:pt x="265" y="50"/>
                  </a:lnTo>
                  <a:lnTo>
                    <a:pt x="255" y="50"/>
                  </a:lnTo>
                  <a:lnTo>
                    <a:pt x="247" y="53"/>
                  </a:lnTo>
                  <a:lnTo>
                    <a:pt x="241" y="56"/>
                  </a:lnTo>
                  <a:lnTo>
                    <a:pt x="233" y="61"/>
                  </a:lnTo>
                  <a:lnTo>
                    <a:pt x="226" y="66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Freeform 52"/>
            <p:cNvSpPr>
              <a:spLocks/>
            </p:cNvSpPr>
            <p:nvPr/>
          </p:nvSpPr>
          <p:spPr bwMode="auto">
            <a:xfrm>
              <a:off x="1234" y="1342"/>
              <a:ext cx="1610" cy="1149"/>
            </a:xfrm>
            <a:custGeom>
              <a:avLst/>
              <a:gdLst>
                <a:gd name="T0" fmla="*/ 50 w 1610"/>
                <a:gd name="T1" fmla="*/ 477 h 1149"/>
                <a:gd name="T2" fmla="*/ 103 w 1610"/>
                <a:gd name="T3" fmla="*/ 442 h 1149"/>
                <a:gd name="T4" fmla="*/ 164 w 1610"/>
                <a:gd name="T5" fmla="*/ 392 h 1149"/>
                <a:gd name="T6" fmla="*/ 222 w 1610"/>
                <a:gd name="T7" fmla="*/ 334 h 1149"/>
                <a:gd name="T8" fmla="*/ 260 w 1610"/>
                <a:gd name="T9" fmla="*/ 270 h 1149"/>
                <a:gd name="T10" fmla="*/ 270 w 1610"/>
                <a:gd name="T11" fmla="*/ 207 h 1149"/>
                <a:gd name="T12" fmla="*/ 273 w 1610"/>
                <a:gd name="T13" fmla="*/ 148 h 1149"/>
                <a:gd name="T14" fmla="*/ 273 w 1610"/>
                <a:gd name="T15" fmla="*/ 103 h 1149"/>
                <a:gd name="T16" fmla="*/ 281 w 1610"/>
                <a:gd name="T17" fmla="*/ 61 h 1149"/>
                <a:gd name="T18" fmla="*/ 331 w 1610"/>
                <a:gd name="T19" fmla="*/ 69 h 1149"/>
                <a:gd name="T20" fmla="*/ 371 w 1610"/>
                <a:gd name="T21" fmla="*/ 106 h 1149"/>
                <a:gd name="T22" fmla="*/ 416 w 1610"/>
                <a:gd name="T23" fmla="*/ 151 h 1149"/>
                <a:gd name="T24" fmla="*/ 458 w 1610"/>
                <a:gd name="T25" fmla="*/ 191 h 1149"/>
                <a:gd name="T26" fmla="*/ 514 w 1610"/>
                <a:gd name="T27" fmla="*/ 193 h 1149"/>
                <a:gd name="T28" fmla="*/ 551 w 1610"/>
                <a:gd name="T29" fmla="*/ 125 h 1149"/>
                <a:gd name="T30" fmla="*/ 575 w 1610"/>
                <a:gd name="T31" fmla="*/ 72 h 1149"/>
                <a:gd name="T32" fmla="*/ 633 w 1610"/>
                <a:gd name="T33" fmla="*/ 16 h 1149"/>
                <a:gd name="T34" fmla="*/ 683 w 1610"/>
                <a:gd name="T35" fmla="*/ 0 h 1149"/>
                <a:gd name="T36" fmla="*/ 697 w 1610"/>
                <a:gd name="T37" fmla="*/ 45 h 1149"/>
                <a:gd name="T38" fmla="*/ 697 w 1610"/>
                <a:gd name="T39" fmla="*/ 117 h 1149"/>
                <a:gd name="T40" fmla="*/ 723 w 1610"/>
                <a:gd name="T41" fmla="*/ 178 h 1149"/>
                <a:gd name="T42" fmla="*/ 757 w 1610"/>
                <a:gd name="T43" fmla="*/ 162 h 1149"/>
                <a:gd name="T44" fmla="*/ 763 w 1610"/>
                <a:gd name="T45" fmla="*/ 117 h 1149"/>
                <a:gd name="T46" fmla="*/ 763 w 1610"/>
                <a:gd name="T47" fmla="*/ 72 h 1149"/>
                <a:gd name="T48" fmla="*/ 763 w 1610"/>
                <a:gd name="T49" fmla="*/ 24 h 1149"/>
                <a:gd name="T50" fmla="*/ 805 w 1610"/>
                <a:gd name="T51" fmla="*/ 8 h 1149"/>
                <a:gd name="T52" fmla="*/ 850 w 1610"/>
                <a:gd name="T53" fmla="*/ 37 h 1149"/>
                <a:gd name="T54" fmla="*/ 901 w 1610"/>
                <a:gd name="T55" fmla="*/ 90 h 1149"/>
                <a:gd name="T56" fmla="*/ 948 w 1610"/>
                <a:gd name="T57" fmla="*/ 146 h 1149"/>
                <a:gd name="T58" fmla="*/ 988 w 1610"/>
                <a:gd name="T59" fmla="*/ 199 h 1149"/>
                <a:gd name="T60" fmla="*/ 1020 w 1610"/>
                <a:gd name="T61" fmla="*/ 228 h 1149"/>
                <a:gd name="T62" fmla="*/ 1075 w 1610"/>
                <a:gd name="T63" fmla="*/ 262 h 1149"/>
                <a:gd name="T64" fmla="*/ 1134 w 1610"/>
                <a:gd name="T65" fmla="*/ 294 h 1149"/>
                <a:gd name="T66" fmla="*/ 1187 w 1610"/>
                <a:gd name="T67" fmla="*/ 321 h 1149"/>
                <a:gd name="T68" fmla="*/ 1258 w 1610"/>
                <a:gd name="T69" fmla="*/ 347 h 1149"/>
                <a:gd name="T70" fmla="*/ 1311 w 1610"/>
                <a:gd name="T71" fmla="*/ 352 h 1149"/>
                <a:gd name="T72" fmla="*/ 1335 w 1610"/>
                <a:gd name="T73" fmla="*/ 299 h 1149"/>
                <a:gd name="T74" fmla="*/ 1330 w 1610"/>
                <a:gd name="T75" fmla="*/ 244 h 1149"/>
                <a:gd name="T76" fmla="*/ 1353 w 1610"/>
                <a:gd name="T77" fmla="*/ 207 h 1149"/>
                <a:gd name="T78" fmla="*/ 1404 w 1610"/>
                <a:gd name="T79" fmla="*/ 220 h 1149"/>
                <a:gd name="T80" fmla="*/ 1462 w 1610"/>
                <a:gd name="T81" fmla="*/ 265 h 1149"/>
                <a:gd name="T82" fmla="*/ 1515 w 1610"/>
                <a:gd name="T83" fmla="*/ 331 h 1149"/>
                <a:gd name="T84" fmla="*/ 1542 w 1610"/>
                <a:gd name="T85" fmla="*/ 371 h 1149"/>
                <a:gd name="T86" fmla="*/ 1565 w 1610"/>
                <a:gd name="T87" fmla="*/ 416 h 1149"/>
                <a:gd name="T88" fmla="*/ 1587 w 1610"/>
                <a:gd name="T89" fmla="*/ 464 h 1149"/>
                <a:gd name="T90" fmla="*/ 1600 w 1610"/>
                <a:gd name="T91" fmla="*/ 514 h 1149"/>
                <a:gd name="T92" fmla="*/ 1608 w 1610"/>
                <a:gd name="T93" fmla="*/ 564 h 1149"/>
                <a:gd name="T94" fmla="*/ 1610 w 1610"/>
                <a:gd name="T95" fmla="*/ 614 h 1149"/>
                <a:gd name="T96" fmla="*/ 1597 w 1610"/>
                <a:gd name="T97" fmla="*/ 665 h 1149"/>
                <a:gd name="T98" fmla="*/ 1581 w 1610"/>
                <a:gd name="T99" fmla="*/ 712 h 1149"/>
                <a:gd name="T100" fmla="*/ 1555 w 1610"/>
                <a:gd name="T101" fmla="*/ 760 h 1149"/>
                <a:gd name="T102" fmla="*/ 1526 w 1610"/>
                <a:gd name="T103" fmla="*/ 802 h 1149"/>
                <a:gd name="T104" fmla="*/ 1491 w 1610"/>
                <a:gd name="T105" fmla="*/ 845 h 1149"/>
                <a:gd name="T106" fmla="*/ 1433 w 1610"/>
                <a:gd name="T107" fmla="*/ 903 h 1149"/>
                <a:gd name="T108" fmla="*/ 1385 w 1610"/>
                <a:gd name="T109" fmla="*/ 948 h 1149"/>
                <a:gd name="T110" fmla="*/ 26 w 1610"/>
                <a:gd name="T111" fmla="*/ 493 h 1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0"/>
                <a:gd name="T169" fmla="*/ 0 h 1149"/>
                <a:gd name="T170" fmla="*/ 1610 w 1610"/>
                <a:gd name="T171" fmla="*/ 1149 h 11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0" h="1149">
                  <a:moveTo>
                    <a:pt x="26" y="493"/>
                  </a:moveTo>
                  <a:lnTo>
                    <a:pt x="26" y="490"/>
                  </a:lnTo>
                  <a:lnTo>
                    <a:pt x="34" y="487"/>
                  </a:lnTo>
                  <a:lnTo>
                    <a:pt x="37" y="482"/>
                  </a:lnTo>
                  <a:lnTo>
                    <a:pt x="45" y="479"/>
                  </a:lnTo>
                  <a:lnTo>
                    <a:pt x="50" y="477"/>
                  </a:lnTo>
                  <a:lnTo>
                    <a:pt x="58" y="471"/>
                  </a:lnTo>
                  <a:lnTo>
                    <a:pt x="66" y="466"/>
                  </a:lnTo>
                  <a:lnTo>
                    <a:pt x="74" y="461"/>
                  </a:lnTo>
                  <a:lnTo>
                    <a:pt x="82" y="456"/>
                  </a:lnTo>
                  <a:lnTo>
                    <a:pt x="93" y="448"/>
                  </a:lnTo>
                  <a:lnTo>
                    <a:pt x="103" y="442"/>
                  </a:lnTo>
                  <a:lnTo>
                    <a:pt x="114" y="434"/>
                  </a:lnTo>
                  <a:lnTo>
                    <a:pt x="124" y="426"/>
                  </a:lnTo>
                  <a:lnTo>
                    <a:pt x="135" y="421"/>
                  </a:lnTo>
                  <a:lnTo>
                    <a:pt x="146" y="411"/>
                  </a:lnTo>
                  <a:lnTo>
                    <a:pt x="154" y="403"/>
                  </a:lnTo>
                  <a:lnTo>
                    <a:pt x="164" y="392"/>
                  </a:lnTo>
                  <a:lnTo>
                    <a:pt x="175" y="384"/>
                  </a:lnTo>
                  <a:lnTo>
                    <a:pt x="185" y="373"/>
                  </a:lnTo>
                  <a:lnTo>
                    <a:pt x="193" y="363"/>
                  </a:lnTo>
                  <a:lnTo>
                    <a:pt x="204" y="352"/>
                  </a:lnTo>
                  <a:lnTo>
                    <a:pt x="214" y="344"/>
                  </a:lnTo>
                  <a:lnTo>
                    <a:pt x="222" y="334"/>
                  </a:lnTo>
                  <a:lnTo>
                    <a:pt x="230" y="323"/>
                  </a:lnTo>
                  <a:lnTo>
                    <a:pt x="236" y="313"/>
                  </a:lnTo>
                  <a:lnTo>
                    <a:pt x="244" y="302"/>
                  </a:lnTo>
                  <a:lnTo>
                    <a:pt x="249" y="291"/>
                  </a:lnTo>
                  <a:lnTo>
                    <a:pt x="254" y="281"/>
                  </a:lnTo>
                  <a:lnTo>
                    <a:pt x="260" y="270"/>
                  </a:lnTo>
                  <a:lnTo>
                    <a:pt x="265" y="260"/>
                  </a:lnTo>
                  <a:lnTo>
                    <a:pt x="265" y="249"/>
                  </a:lnTo>
                  <a:lnTo>
                    <a:pt x="267" y="238"/>
                  </a:lnTo>
                  <a:lnTo>
                    <a:pt x="267" y="228"/>
                  </a:lnTo>
                  <a:lnTo>
                    <a:pt x="270" y="217"/>
                  </a:lnTo>
                  <a:lnTo>
                    <a:pt x="270" y="207"/>
                  </a:lnTo>
                  <a:lnTo>
                    <a:pt x="273" y="196"/>
                  </a:lnTo>
                  <a:lnTo>
                    <a:pt x="273" y="186"/>
                  </a:lnTo>
                  <a:lnTo>
                    <a:pt x="273" y="178"/>
                  </a:lnTo>
                  <a:lnTo>
                    <a:pt x="273" y="167"/>
                  </a:lnTo>
                  <a:lnTo>
                    <a:pt x="273" y="159"/>
                  </a:lnTo>
                  <a:lnTo>
                    <a:pt x="273" y="148"/>
                  </a:lnTo>
                  <a:lnTo>
                    <a:pt x="273" y="141"/>
                  </a:lnTo>
                  <a:lnTo>
                    <a:pt x="273" y="133"/>
                  </a:lnTo>
                  <a:lnTo>
                    <a:pt x="273" y="125"/>
                  </a:lnTo>
                  <a:lnTo>
                    <a:pt x="273" y="117"/>
                  </a:lnTo>
                  <a:lnTo>
                    <a:pt x="273" y="111"/>
                  </a:lnTo>
                  <a:lnTo>
                    <a:pt x="273" y="103"/>
                  </a:lnTo>
                  <a:lnTo>
                    <a:pt x="273" y="98"/>
                  </a:lnTo>
                  <a:lnTo>
                    <a:pt x="273" y="90"/>
                  </a:lnTo>
                  <a:lnTo>
                    <a:pt x="273" y="85"/>
                  </a:lnTo>
                  <a:lnTo>
                    <a:pt x="275" y="77"/>
                  </a:lnTo>
                  <a:lnTo>
                    <a:pt x="278" y="69"/>
                  </a:lnTo>
                  <a:lnTo>
                    <a:pt x="281" y="61"/>
                  </a:lnTo>
                  <a:lnTo>
                    <a:pt x="289" y="56"/>
                  </a:lnTo>
                  <a:lnTo>
                    <a:pt x="294" y="56"/>
                  </a:lnTo>
                  <a:lnTo>
                    <a:pt x="305" y="56"/>
                  </a:lnTo>
                  <a:lnTo>
                    <a:pt x="312" y="58"/>
                  </a:lnTo>
                  <a:lnTo>
                    <a:pt x="326" y="64"/>
                  </a:lnTo>
                  <a:lnTo>
                    <a:pt x="331" y="69"/>
                  </a:lnTo>
                  <a:lnTo>
                    <a:pt x="336" y="74"/>
                  </a:lnTo>
                  <a:lnTo>
                    <a:pt x="344" y="80"/>
                  </a:lnTo>
                  <a:lnTo>
                    <a:pt x="352" y="88"/>
                  </a:lnTo>
                  <a:lnTo>
                    <a:pt x="358" y="93"/>
                  </a:lnTo>
                  <a:lnTo>
                    <a:pt x="363" y="98"/>
                  </a:lnTo>
                  <a:lnTo>
                    <a:pt x="371" y="106"/>
                  </a:lnTo>
                  <a:lnTo>
                    <a:pt x="379" y="114"/>
                  </a:lnTo>
                  <a:lnTo>
                    <a:pt x="387" y="122"/>
                  </a:lnTo>
                  <a:lnTo>
                    <a:pt x="392" y="130"/>
                  </a:lnTo>
                  <a:lnTo>
                    <a:pt x="400" y="138"/>
                  </a:lnTo>
                  <a:lnTo>
                    <a:pt x="410" y="146"/>
                  </a:lnTo>
                  <a:lnTo>
                    <a:pt x="416" y="151"/>
                  </a:lnTo>
                  <a:lnTo>
                    <a:pt x="424" y="159"/>
                  </a:lnTo>
                  <a:lnTo>
                    <a:pt x="432" y="164"/>
                  </a:lnTo>
                  <a:lnTo>
                    <a:pt x="437" y="172"/>
                  </a:lnTo>
                  <a:lnTo>
                    <a:pt x="445" y="178"/>
                  </a:lnTo>
                  <a:lnTo>
                    <a:pt x="453" y="186"/>
                  </a:lnTo>
                  <a:lnTo>
                    <a:pt x="458" y="191"/>
                  </a:lnTo>
                  <a:lnTo>
                    <a:pt x="466" y="196"/>
                  </a:lnTo>
                  <a:lnTo>
                    <a:pt x="477" y="201"/>
                  </a:lnTo>
                  <a:lnTo>
                    <a:pt x="490" y="207"/>
                  </a:lnTo>
                  <a:lnTo>
                    <a:pt x="498" y="207"/>
                  </a:lnTo>
                  <a:lnTo>
                    <a:pt x="508" y="201"/>
                  </a:lnTo>
                  <a:lnTo>
                    <a:pt x="514" y="193"/>
                  </a:lnTo>
                  <a:lnTo>
                    <a:pt x="522" y="183"/>
                  </a:lnTo>
                  <a:lnTo>
                    <a:pt x="527" y="172"/>
                  </a:lnTo>
                  <a:lnTo>
                    <a:pt x="532" y="162"/>
                  </a:lnTo>
                  <a:lnTo>
                    <a:pt x="538" y="151"/>
                  </a:lnTo>
                  <a:lnTo>
                    <a:pt x="546" y="138"/>
                  </a:lnTo>
                  <a:lnTo>
                    <a:pt x="551" y="125"/>
                  </a:lnTo>
                  <a:lnTo>
                    <a:pt x="556" y="111"/>
                  </a:lnTo>
                  <a:lnTo>
                    <a:pt x="559" y="103"/>
                  </a:lnTo>
                  <a:lnTo>
                    <a:pt x="561" y="98"/>
                  </a:lnTo>
                  <a:lnTo>
                    <a:pt x="564" y="90"/>
                  </a:lnTo>
                  <a:lnTo>
                    <a:pt x="567" y="85"/>
                  </a:lnTo>
                  <a:lnTo>
                    <a:pt x="575" y="72"/>
                  </a:lnTo>
                  <a:lnTo>
                    <a:pt x="583" y="58"/>
                  </a:lnTo>
                  <a:lnTo>
                    <a:pt x="591" y="48"/>
                  </a:lnTo>
                  <a:lnTo>
                    <a:pt x="601" y="37"/>
                  </a:lnTo>
                  <a:lnTo>
                    <a:pt x="612" y="29"/>
                  </a:lnTo>
                  <a:lnTo>
                    <a:pt x="622" y="24"/>
                  </a:lnTo>
                  <a:lnTo>
                    <a:pt x="633" y="16"/>
                  </a:lnTo>
                  <a:lnTo>
                    <a:pt x="644" y="11"/>
                  </a:lnTo>
                  <a:lnTo>
                    <a:pt x="652" y="6"/>
                  </a:lnTo>
                  <a:lnTo>
                    <a:pt x="662" y="3"/>
                  </a:lnTo>
                  <a:lnTo>
                    <a:pt x="670" y="0"/>
                  </a:lnTo>
                  <a:lnTo>
                    <a:pt x="678" y="0"/>
                  </a:lnTo>
                  <a:lnTo>
                    <a:pt x="683" y="0"/>
                  </a:lnTo>
                  <a:lnTo>
                    <a:pt x="689" y="3"/>
                  </a:lnTo>
                  <a:lnTo>
                    <a:pt x="694" y="8"/>
                  </a:lnTo>
                  <a:lnTo>
                    <a:pt x="699" y="19"/>
                  </a:lnTo>
                  <a:lnTo>
                    <a:pt x="699" y="27"/>
                  </a:lnTo>
                  <a:lnTo>
                    <a:pt x="699" y="37"/>
                  </a:lnTo>
                  <a:lnTo>
                    <a:pt x="697" y="45"/>
                  </a:lnTo>
                  <a:lnTo>
                    <a:pt x="697" y="56"/>
                  </a:lnTo>
                  <a:lnTo>
                    <a:pt x="691" y="66"/>
                  </a:lnTo>
                  <a:lnTo>
                    <a:pt x="691" y="77"/>
                  </a:lnTo>
                  <a:lnTo>
                    <a:pt x="691" y="90"/>
                  </a:lnTo>
                  <a:lnTo>
                    <a:pt x="694" y="103"/>
                  </a:lnTo>
                  <a:lnTo>
                    <a:pt x="697" y="117"/>
                  </a:lnTo>
                  <a:lnTo>
                    <a:pt x="699" y="127"/>
                  </a:lnTo>
                  <a:lnTo>
                    <a:pt x="702" y="141"/>
                  </a:lnTo>
                  <a:lnTo>
                    <a:pt x="707" y="154"/>
                  </a:lnTo>
                  <a:lnTo>
                    <a:pt x="712" y="162"/>
                  </a:lnTo>
                  <a:lnTo>
                    <a:pt x="718" y="170"/>
                  </a:lnTo>
                  <a:lnTo>
                    <a:pt x="723" y="178"/>
                  </a:lnTo>
                  <a:lnTo>
                    <a:pt x="728" y="180"/>
                  </a:lnTo>
                  <a:lnTo>
                    <a:pt x="734" y="183"/>
                  </a:lnTo>
                  <a:lnTo>
                    <a:pt x="739" y="183"/>
                  </a:lnTo>
                  <a:lnTo>
                    <a:pt x="747" y="178"/>
                  </a:lnTo>
                  <a:lnTo>
                    <a:pt x="752" y="172"/>
                  </a:lnTo>
                  <a:lnTo>
                    <a:pt x="757" y="162"/>
                  </a:lnTo>
                  <a:lnTo>
                    <a:pt x="760" y="151"/>
                  </a:lnTo>
                  <a:lnTo>
                    <a:pt x="760" y="143"/>
                  </a:lnTo>
                  <a:lnTo>
                    <a:pt x="763" y="138"/>
                  </a:lnTo>
                  <a:lnTo>
                    <a:pt x="763" y="130"/>
                  </a:lnTo>
                  <a:lnTo>
                    <a:pt x="763" y="125"/>
                  </a:lnTo>
                  <a:lnTo>
                    <a:pt x="763" y="117"/>
                  </a:lnTo>
                  <a:lnTo>
                    <a:pt x="763" y="109"/>
                  </a:lnTo>
                  <a:lnTo>
                    <a:pt x="763" y="101"/>
                  </a:lnTo>
                  <a:lnTo>
                    <a:pt x="763" y="93"/>
                  </a:lnTo>
                  <a:lnTo>
                    <a:pt x="763" y="85"/>
                  </a:lnTo>
                  <a:lnTo>
                    <a:pt x="763" y="77"/>
                  </a:lnTo>
                  <a:lnTo>
                    <a:pt x="763" y="72"/>
                  </a:lnTo>
                  <a:lnTo>
                    <a:pt x="763" y="64"/>
                  </a:lnTo>
                  <a:lnTo>
                    <a:pt x="760" y="56"/>
                  </a:lnTo>
                  <a:lnTo>
                    <a:pt x="760" y="51"/>
                  </a:lnTo>
                  <a:lnTo>
                    <a:pt x="760" y="43"/>
                  </a:lnTo>
                  <a:lnTo>
                    <a:pt x="763" y="37"/>
                  </a:lnTo>
                  <a:lnTo>
                    <a:pt x="763" y="24"/>
                  </a:lnTo>
                  <a:lnTo>
                    <a:pt x="768" y="16"/>
                  </a:lnTo>
                  <a:lnTo>
                    <a:pt x="771" y="8"/>
                  </a:lnTo>
                  <a:lnTo>
                    <a:pt x="776" y="3"/>
                  </a:lnTo>
                  <a:lnTo>
                    <a:pt x="787" y="3"/>
                  </a:lnTo>
                  <a:lnTo>
                    <a:pt x="797" y="6"/>
                  </a:lnTo>
                  <a:lnTo>
                    <a:pt x="805" y="8"/>
                  </a:lnTo>
                  <a:lnTo>
                    <a:pt x="810" y="11"/>
                  </a:lnTo>
                  <a:lnTo>
                    <a:pt x="818" y="16"/>
                  </a:lnTo>
                  <a:lnTo>
                    <a:pt x="826" y="19"/>
                  </a:lnTo>
                  <a:lnTo>
                    <a:pt x="834" y="24"/>
                  </a:lnTo>
                  <a:lnTo>
                    <a:pt x="842" y="32"/>
                  </a:lnTo>
                  <a:lnTo>
                    <a:pt x="850" y="37"/>
                  </a:lnTo>
                  <a:lnTo>
                    <a:pt x="858" y="48"/>
                  </a:lnTo>
                  <a:lnTo>
                    <a:pt x="866" y="56"/>
                  </a:lnTo>
                  <a:lnTo>
                    <a:pt x="874" y="61"/>
                  </a:lnTo>
                  <a:lnTo>
                    <a:pt x="885" y="72"/>
                  </a:lnTo>
                  <a:lnTo>
                    <a:pt x="893" y="80"/>
                  </a:lnTo>
                  <a:lnTo>
                    <a:pt x="901" y="90"/>
                  </a:lnTo>
                  <a:lnTo>
                    <a:pt x="908" y="98"/>
                  </a:lnTo>
                  <a:lnTo>
                    <a:pt x="916" y="109"/>
                  </a:lnTo>
                  <a:lnTo>
                    <a:pt x="927" y="119"/>
                  </a:lnTo>
                  <a:lnTo>
                    <a:pt x="932" y="127"/>
                  </a:lnTo>
                  <a:lnTo>
                    <a:pt x="940" y="138"/>
                  </a:lnTo>
                  <a:lnTo>
                    <a:pt x="948" y="146"/>
                  </a:lnTo>
                  <a:lnTo>
                    <a:pt x="953" y="156"/>
                  </a:lnTo>
                  <a:lnTo>
                    <a:pt x="961" y="162"/>
                  </a:lnTo>
                  <a:lnTo>
                    <a:pt x="967" y="172"/>
                  </a:lnTo>
                  <a:lnTo>
                    <a:pt x="972" y="178"/>
                  </a:lnTo>
                  <a:lnTo>
                    <a:pt x="980" y="188"/>
                  </a:lnTo>
                  <a:lnTo>
                    <a:pt x="988" y="199"/>
                  </a:lnTo>
                  <a:lnTo>
                    <a:pt x="996" y="209"/>
                  </a:lnTo>
                  <a:lnTo>
                    <a:pt x="1001" y="217"/>
                  </a:lnTo>
                  <a:lnTo>
                    <a:pt x="1004" y="220"/>
                  </a:lnTo>
                  <a:lnTo>
                    <a:pt x="1006" y="220"/>
                  </a:lnTo>
                  <a:lnTo>
                    <a:pt x="1014" y="225"/>
                  </a:lnTo>
                  <a:lnTo>
                    <a:pt x="1020" y="228"/>
                  </a:lnTo>
                  <a:lnTo>
                    <a:pt x="1028" y="233"/>
                  </a:lnTo>
                  <a:lnTo>
                    <a:pt x="1033" y="238"/>
                  </a:lnTo>
                  <a:lnTo>
                    <a:pt x="1044" y="244"/>
                  </a:lnTo>
                  <a:lnTo>
                    <a:pt x="1051" y="249"/>
                  </a:lnTo>
                  <a:lnTo>
                    <a:pt x="1065" y="254"/>
                  </a:lnTo>
                  <a:lnTo>
                    <a:pt x="1075" y="262"/>
                  </a:lnTo>
                  <a:lnTo>
                    <a:pt x="1089" y="270"/>
                  </a:lnTo>
                  <a:lnTo>
                    <a:pt x="1099" y="276"/>
                  </a:lnTo>
                  <a:lnTo>
                    <a:pt x="1112" y="283"/>
                  </a:lnTo>
                  <a:lnTo>
                    <a:pt x="1118" y="286"/>
                  </a:lnTo>
                  <a:lnTo>
                    <a:pt x="1126" y="291"/>
                  </a:lnTo>
                  <a:lnTo>
                    <a:pt x="1134" y="294"/>
                  </a:lnTo>
                  <a:lnTo>
                    <a:pt x="1142" y="299"/>
                  </a:lnTo>
                  <a:lnTo>
                    <a:pt x="1152" y="305"/>
                  </a:lnTo>
                  <a:lnTo>
                    <a:pt x="1168" y="310"/>
                  </a:lnTo>
                  <a:lnTo>
                    <a:pt x="1173" y="313"/>
                  </a:lnTo>
                  <a:lnTo>
                    <a:pt x="1181" y="318"/>
                  </a:lnTo>
                  <a:lnTo>
                    <a:pt x="1187" y="321"/>
                  </a:lnTo>
                  <a:lnTo>
                    <a:pt x="1195" y="323"/>
                  </a:lnTo>
                  <a:lnTo>
                    <a:pt x="1208" y="328"/>
                  </a:lnTo>
                  <a:lnTo>
                    <a:pt x="1221" y="334"/>
                  </a:lnTo>
                  <a:lnTo>
                    <a:pt x="1232" y="339"/>
                  </a:lnTo>
                  <a:lnTo>
                    <a:pt x="1248" y="344"/>
                  </a:lnTo>
                  <a:lnTo>
                    <a:pt x="1258" y="347"/>
                  </a:lnTo>
                  <a:lnTo>
                    <a:pt x="1269" y="350"/>
                  </a:lnTo>
                  <a:lnTo>
                    <a:pt x="1279" y="352"/>
                  </a:lnTo>
                  <a:lnTo>
                    <a:pt x="1290" y="355"/>
                  </a:lnTo>
                  <a:lnTo>
                    <a:pt x="1298" y="355"/>
                  </a:lnTo>
                  <a:lnTo>
                    <a:pt x="1306" y="355"/>
                  </a:lnTo>
                  <a:lnTo>
                    <a:pt x="1311" y="352"/>
                  </a:lnTo>
                  <a:lnTo>
                    <a:pt x="1319" y="350"/>
                  </a:lnTo>
                  <a:lnTo>
                    <a:pt x="1327" y="342"/>
                  </a:lnTo>
                  <a:lnTo>
                    <a:pt x="1332" y="331"/>
                  </a:lnTo>
                  <a:lnTo>
                    <a:pt x="1335" y="321"/>
                  </a:lnTo>
                  <a:lnTo>
                    <a:pt x="1338" y="307"/>
                  </a:lnTo>
                  <a:lnTo>
                    <a:pt x="1335" y="299"/>
                  </a:lnTo>
                  <a:lnTo>
                    <a:pt x="1335" y="294"/>
                  </a:lnTo>
                  <a:lnTo>
                    <a:pt x="1335" y="286"/>
                  </a:lnTo>
                  <a:lnTo>
                    <a:pt x="1335" y="281"/>
                  </a:lnTo>
                  <a:lnTo>
                    <a:pt x="1332" y="268"/>
                  </a:lnTo>
                  <a:lnTo>
                    <a:pt x="1332" y="257"/>
                  </a:lnTo>
                  <a:lnTo>
                    <a:pt x="1330" y="244"/>
                  </a:lnTo>
                  <a:lnTo>
                    <a:pt x="1330" y="233"/>
                  </a:lnTo>
                  <a:lnTo>
                    <a:pt x="1332" y="223"/>
                  </a:lnTo>
                  <a:lnTo>
                    <a:pt x="1335" y="217"/>
                  </a:lnTo>
                  <a:lnTo>
                    <a:pt x="1340" y="209"/>
                  </a:lnTo>
                  <a:lnTo>
                    <a:pt x="1348" y="207"/>
                  </a:lnTo>
                  <a:lnTo>
                    <a:pt x="1353" y="207"/>
                  </a:lnTo>
                  <a:lnTo>
                    <a:pt x="1361" y="207"/>
                  </a:lnTo>
                  <a:lnTo>
                    <a:pt x="1369" y="207"/>
                  </a:lnTo>
                  <a:lnTo>
                    <a:pt x="1377" y="212"/>
                  </a:lnTo>
                  <a:lnTo>
                    <a:pt x="1385" y="212"/>
                  </a:lnTo>
                  <a:lnTo>
                    <a:pt x="1393" y="217"/>
                  </a:lnTo>
                  <a:lnTo>
                    <a:pt x="1404" y="220"/>
                  </a:lnTo>
                  <a:lnTo>
                    <a:pt x="1414" y="228"/>
                  </a:lnTo>
                  <a:lnTo>
                    <a:pt x="1422" y="233"/>
                  </a:lnTo>
                  <a:lnTo>
                    <a:pt x="1433" y="238"/>
                  </a:lnTo>
                  <a:lnTo>
                    <a:pt x="1444" y="246"/>
                  </a:lnTo>
                  <a:lnTo>
                    <a:pt x="1454" y="257"/>
                  </a:lnTo>
                  <a:lnTo>
                    <a:pt x="1462" y="265"/>
                  </a:lnTo>
                  <a:lnTo>
                    <a:pt x="1473" y="276"/>
                  </a:lnTo>
                  <a:lnTo>
                    <a:pt x="1483" y="286"/>
                  </a:lnTo>
                  <a:lnTo>
                    <a:pt x="1491" y="299"/>
                  </a:lnTo>
                  <a:lnTo>
                    <a:pt x="1502" y="310"/>
                  </a:lnTo>
                  <a:lnTo>
                    <a:pt x="1510" y="323"/>
                  </a:lnTo>
                  <a:lnTo>
                    <a:pt x="1515" y="331"/>
                  </a:lnTo>
                  <a:lnTo>
                    <a:pt x="1520" y="336"/>
                  </a:lnTo>
                  <a:lnTo>
                    <a:pt x="1526" y="344"/>
                  </a:lnTo>
                  <a:lnTo>
                    <a:pt x="1531" y="352"/>
                  </a:lnTo>
                  <a:lnTo>
                    <a:pt x="1534" y="358"/>
                  </a:lnTo>
                  <a:lnTo>
                    <a:pt x="1539" y="363"/>
                  </a:lnTo>
                  <a:lnTo>
                    <a:pt x="1542" y="371"/>
                  </a:lnTo>
                  <a:lnTo>
                    <a:pt x="1547" y="379"/>
                  </a:lnTo>
                  <a:lnTo>
                    <a:pt x="1549" y="387"/>
                  </a:lnTo>
                  <a:lnTo>
                    <a:pt x="1555" y="395"/>
                  </a:lnTo>
                  <a:lnTo>
                    <a:pt x="1557" y="403"/>
                  </a:lnTo>
                  <a:lnTo>
                    <a:pt x="1563" y="408"/>
                  </a:lnTo>
                  <a:lnTo>
                    <a:pt x="1565" y="416"/>
                  </a:lnTo>
                  <a:lnTo>
                    <a:pt x="1571" y="424"/>
                  </a:lnTo>
                  <a:lnTo>
                    <a:pt x="1573" y="432"/>
                  </a:lnTo>
                  <a:lnTo>
                    <a:pt x="1576" y="440"/>
                  </a:lnTo>
                  <a:lnTo>
                    <a:pt x="1579" y="448"/>
                  </a:lnTo>
                  <a:lnTo>
                    <a:pt x="1584" y="456"/>
                  </a:lnTo>
                  <a:lnTo>
                    <a:pt x="1587" y="464"/>
                  </a:lnTo>
                  <a:lnTo>
                    <a:pt x="1589" y="474"/>
                  </a:lnTo>
                  <a:lnTo>
                    <a:pt x="1589" y="482"/>
                  </a:lnTo>
                  <a:lnTo>
                    <a:pt x="1592" y="487"/>
                  </a:lnTo>
                  <a:lnTo>
                    <a:pt x="1594" y="498"/>
                  </a:lnTo>
                  <a:lnTo>
                    <a:pt x="1597" y="506"/>
                  </a:lnTo>
                  <a:lnTo>
                    <a:pt x="1600" y="514"/>
                  </a:lnTo>
                  <a:lnTo>
                    <a:pt x="1602" y="522"/>
                  </a:lnTo>
                  <a:lnTo>
                    <a:pt x="1602" y="530"/>
                  </a:lnTo>
                  <a:lnTo>
                    <a:pt x="1605" y="540"/>
                  </a:lnTo>
                  <a:lnTo>
                    <a:pt x="1605" y="546"/>
                  </a:lnTo>
                  <a:lnTo>
                    <a:pt x="1608" y="556"/>
                  </a:lnTo>
                  <a:lnTo>
                    <a:pt x="1608" y="564"/>
                  </a:lnTo>
                  <a:lnTo>
                    <a:pt x="1610" y="572"/>
                  </a:lnTo>
                  <a:lnTo>
                    <a:pt x="1610" y="580"/>
                  </a:lnTo>
                  <a:lnTo>
                    <a:pt x="1610" y="591"/>
                  </a:lnTo>
                  <a:lnTo>
                    <a:pt x="1610" y="599"/>
                  </a:lnTo>
                  <a:lnTo>
                    <a:pt x="1610" y="606"/>
                  </a:lnTo>
                  <a:lnTo>
                    <a:pt x="1610" y="614"/>
                  </a:lnTo>
                  <a:lnTo>
                    <a:pt x="1608" y="625"/>
                  </a:lnTo>
                  <a:lnTo>
                    <a:pt x="1608" y="630"/>
                  </a:lnTo>
                  <a:lnTo>
                    <a:pt x="1605" y="641"/>
                  </a:lnTo>
                  <a:lnTo>
                    <a:pt x="1602" y="649"/>
                  </a:lnTo>
                  <a:lnTo>
                    <a:pt x="1600" y="657"/>
                  </a:lnTo>
                  <a:lnTo>
                    <a:pt x="1597" y="665"/>
                  </a:lnTo>
                  <a:lnTo>
                    <a:pt x="1597" y="673"/>
                  </a:lnTo>
                  <a:lnTo>
                    <a:pt x="1592" y="681"/>
                  </a:lnTo>
                  <a:lnTo>
                    <a:pt x="1589" y="689"/>
                  </a:lnTo>
                  <a:lnTo>
                    <a:pt x="1587" y="696"/>
                  </a:lnTo>
                  <a:lnTo>
                    <a:pt x="1584" y="707"/>
                  </a:lnTo>
                  <a:lnTo>
                    <a:pt x="1581" y="712"/>
                  </a:lnTo>
                  <a:lnTo>
                    <a:pt x="1576" y="720"/>
                  </a:lnTo>
                  <a:lnTo>
                    <a:pt x="1573" y="728"/>
                  </a:lnTo>
                  <a:lnTo>
                    <a:pt x="1571" y="739"/>
                  </a:lnTo>
                  <a:lnTo>
                    <a:pt x="1565" y="744"/>
                  </a:lnTo>
                  <a:lnTo>
                    <a:pt x="1560" y="752"/>
                  </a:lnTo>
                  <a:lnTo>
                    <a:pt x="1555" y="760"/>
                  </a:lnTo>
                  <a:lnTo>
                    <a:pt x="1549" y="768"/>
                  </a:lnTo>
                  <a:lnTo>
                    <a:pt x="1544" y="773"/>
                  </a:lnTo>
                  <a:lnTo>
                    <a:pt x="1542" y="781"/>
                  </a:lnTo>
                  <a:lnTo>
                    <a:pt x="1534" y="789"/>
                  </a:lnTo>
                  <a:lnTo>
                    <a:pt x="1531" y="797"/>
                  </a:lnTo>
                  <a:lnTo>
                    <a:pt x="1526" y="802"/>
                  </a:lnTo>
                  <a:lnTo>
                    <a:pt x="1520" y="810"/>
                  </a:lnTo>
                  <a:lnTo>
                    <a:pt x="1512" y="816"/>
                  </a:lnTo>
                  <a:lnTo>
                    <a:pt x="1510" y="824"/>
                  </a:lnTo>
                  <a:lnTo>
                    <a:pt x="1504" y="832"/>
                  </a:lnTo>
                  <a:lnTo>
                    <a:pt x="1499" y="837"/>
                  </a:lnTo>
                  <a:lnTo>
                    <a:pt x="1491" y="845"/>
                  </a:lnTo>
                  <a:lnTo>
                    <a:pt x="1489" y="850"/>
                  </a:lnTo>
                  <a:lnTo>
                    <a:pt x="1478" y="863"/>
                  </a:lnTo>
                  <a:lnTo>
                    <a:pt x="1467" y="874"/>
                  </a:lnTo>
                  <a:lnTo>
                    <a:pt x="1454" y="884"/>
                  </a:lnTo>
                  <a:lnTo>
                    <a:pt x="1446" y="895"/>
                  </a:lnTo>
                  <a:lnTo>
                    <a:pt x="1433" y="903"/>
                  </a:lnTo>
                  <a:lnTo>
                    <a:pt x="1425" y="914"/>
                  </a:lnTo>
                  <a:lnTo>
                    <a:pt x="1414" y="922"/>
                  </a:lnTo>
                  <a:lnTo>
                    <a:pt x="1409" y="929"/>
                  </a:lnTo>
                  <a:lnTo>
                    <a:pt x="1398" y="935"/>
                  </a:lnTo>
                  <a:lnTo>
                    <a:pt x="1393" y="943"/>
                  </a:lnTo>
                  <a:lnTo>
                    <a:pt x="1385" y="948"/>
                  </a:lnTo>
                  <a:lnTo>
                    <a:pt x="1383" y="953"/>
                  </a:lnTo>
                  <a:lnTo>
                    <a:pt x="1375" y="959"/>
                  </a:lnTo>
                  <a:lnTo>
                    <a:pt x="1372" y="961"/>
                  </a:lnTo>
                  <a:lnTo>
                    <a:pt x="0" y="1149"/>
                  </a:lnTo>
                  <a:lnTo>
                    <a:pt x="26" y="49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Freeform 53"/>
            <p:cNvSpPr>
              <a:spLocks/>
            </p:cNvSpPr>
            <p:nvPr/>
          </p:nvSpPr>
          <p:spPr bwMode="auto">
            <a:xfrm>
              <a:off x="1295" y="1554"/>
              <a:ext cx="1364" cy="903"/>
            </a:xfrm>
            <a:custGeom>
              <a:avLst/>
              <a:gdLst>
                <a:gd name="T0" fmla="*/ 177 w 1364"/>
                <a:gd name="T1" fmla="*/ 294 h 903"/>
                <a:gd name="T2" fmla="*/ 201 w 1364"/>
                <a:gd name="T3" fmla="*/ 312 h 903"/>
                <a:gd name="T4" fmla="*/ 233 w 1364"/>
                <a:gd name="T5" fmla="*/ 326 h 903"/>
                <a:gd name="T6" fmla="*/ 257 w 1364"/>
                <a:gd name="T7" fmla="*/ 320 h 903"/>
                <a:gd name="T8" fmla="*/ 273 w 1364"/>
                <a:gd name="T9" fmla="*/ 302 h 903"/>
                <a:gd name="T10" fmla="*/ 281 w 1364"/>
                <a:gd name="T11" fmla="*/ 278 h 903"/>
                <a:gd name="T12" fmla="*/ 286 w 1364"/>
                <a:gd name="T13" fmla="*/ 252 h 903"/>
                <a:gd name="T14" fmla="*/ 289 w 1364"/>
                <a:gd name="T15" fmla="*/ 225 h 903"/>
                <a:gd name="T16" fmla="*/ 291 w 1364"/>
                <a:gd name="T17" fmla="*/ 199 h 903"/>
                <a:gd name="T18" fmla="*/ 291 w 1364"/>
                <a:gd name="T19" fmla="*/ 175 h 903"/>
                <a:gd name="T20" fmla="*/ 291 w 1364"/>
                <a:gd name="T21" fmla="*/ 154 h 903"/>
                <a:gd name="T22" fmla="*/ 294 w 1364"/>
                <a:gd name="T23" fmla="*/ 132 h 903"/>
                <a:gd name="T24" fmla="*/ 302 w 1364"/>
                <a:gd name="T25" fmla="*/ 109 h 903"/>
                <a:gd name="T26" fmla="*/ 320 w 1364"/>
                <a:gd name="T27" fmla="*/ 98 h 903"/>
                <a:gd name="T28" fmla="*/ 352 w 1364"/>
                <a:gd name="T29" fmla="*/ 111 h 903"/>
                <a:gd name="T30" fmla="*/ 387 w 1364"/>
                <a:gd name="T31" fmla="*/ 138 h 903"/>
                <a:gd name="T32" fmla="*/ 416 w 1364"/>
                <a:gd name="T33" fmla="*/ 172 h 903"/>
                <a:gd name="T34" fmla="*/ 440 w 1364"/>
                <a:gd name="T35" fmla="*/ 199 h 903"/>
                <a:gd name="T36" fmla="*/ 463 w 1364"/>
                <a:gd name="T37" fmla="*/ 209 h 903"/>
                <a:gd name="T38" fmla="*/ 487 w 1364"/>
                <a:gd name="T39" fmla="*/ 193 h 903"/>
                <a:gd name="T40" fmla="*/ 506 w 1364"/>
                <a:gd name="T41" fmla="*/ 159 h 903"/>
                <a:gd name="T42" fmla="*/ 511 w 1364"/>
                <a:gd name="T43" fmla="*/ 135 h 903"/>
                <a:gd name="T44" fmla="*/ 522 w 1364"/>
                <a:gd name="T45" fmla="*/ 111 h 903"/>
                <a:gd name="T46" fmla="*/ 530 w 1364"/>
                <a:gd name="T47" fmla="*/ 87 h 903"/>
                <a:gd name="T48" fmla="*/ 538 w 1364"/>
                <a:gd name="T49" fmla="*/ 66 h 903"/>
                <a:gd name="T50" fmla="*/ 546 w 1364"/>
                <a:gd name="T51" fmla="*/ 45 h 903"/>
                <a:gd name="T52" fmla="*/ 561 w 1364"/>
                <a:gd name="T53" fmla="*/ 19 h 903"/>
                <a:gd name="T54" fmla="*/ 585 w 1364"/>
                <a:gd name="T55" fmla="*/ 0 h 903"/>
                <a:gd name="T56" fmla="*/ 617 w 1364"/>
                <a:gd name="T57" fmla="*/ 19 h 903"/>
                <a:gd name="T58" fmla="*/ 636 w 1364"/>
                <a:gd name="T59" fmla="*/ 37 h 903"/>
                <a:gd name="T60" fmla="*/ 657 w 1364"/>
                <a:gd name="T61" fmla="*/ 61 h 903"/>
                <a:gd name="T62" fmla="*/ 675 w 1364"/>
                <a:gd name="T63" fmla="*/ 87 h 903"/>
                <a:gd name="T64" fmla="*/ 694 w 1364"/>
                <a:gd name="T65" fmla="*/ 114 h 903"/>
                <a:gd name="T66" fmla="*/ 710 w 1364"/>
                <a:gd name="T67" fmla="*/ 135 h 903"/>
                <a:gd name="T68" fmla="*/ 728 w 1364"/>
                <a:gd name="T69" fmla="*/ 167 h 903"/>
                <a:gd name="T70" fmla="*/ 1184 w 1364"/>
                <a:gd name="T71" fmla="*/ 273 h 903"/>
                <a:gd name="T72" fmla="*/ 1205 w 1364"/>
                <a:gd name="T73" fmla="*/ 283 h 903"/>
                <a:gd name="T74" fmla="*/ 1232 w 1364"/>
                <a:gd name="T75" fmla="*/ 294 h 903"/>
                <a:gd name="T76" fmla="*/ 1263 w 1364"/>
                <a:gd name="T77" fmla="*/ 294 h 903"/>
                <a:gd name="T78" fmla="*/ 1292 w 1364"/>
                <a:gd name="T79" fmla="*/ 281 h 903"/>
                <a:gd name="T80" fmla="*/ 1314 w 1364"/>
                <a:gd name="T81" fmla="*/ 254 h 903"/>
                <a:gd name="T82" fmla="*/ 1327 w 1364"/>
                <a:gd name="T83" fmla="*/ 241 h 903"/>
                <a:gd name="T84" fmla="*/ 1348 w 1364"/>
                <a:gd name="T85" fmla="*/ 230 h 903"/>
                <a:gd name="T86" fmla="*/ 1361 w 1364"/>
                <a:gd name="T87" fmla="*/ 252 h 903"/>
                <a:gd name="T88" fmla="*/ 1364 w 1364"/>
                <a:gd name="T89" fmla="*/ 278 h 903"/>
                <a:gd name="T90" fmla="*/ 1364 w 1364"/>
                <a:gd name="T91" fmla="*/ 312 h 903"/>
                <a:gd name="T92" fmla="*/ 1359 w 1364"/>
                <a:gd name="T93" fmla="*/ 328 h 903"/>
                <a:gd name="T94" fmla="*/ 1356 w 1364"/>
                <a:gd name="T95" fmla="*/ 355 h 903"/>
                <a:gd name="T96" fmla="*/ 1351 w 1364"/>
                <a:gd name="T97" fmla="*/ 381 h 903"/>
                <a:gd name="T98" fmla="*/ 1345 w 1364"/>
                <a:gd name="T99" fmla="*/ 416 h 903"/>
                <a:gd name="T100" fmla="*/ 1340 w 1364"/>
                <a:gd name="T101" fmla="*/ 445 h 903"/>
                <a:gd name="T102" fmla="*/ 1335 w 1364"/>
                <a:gd name="T103" fmla="*/ 477 h 903"/>
                <a:gd name="T104" fmla="*/ 1330 w 1364"/>
                <a:gd name="T105" fmla="*/ 503 h 903"/>
                <a:gd name="T106" fmla="*/ 1324 w 1364"/>
                <a:gd name="T107" fmla="*/ 529 h 903"/>
                <a:gd name="T108" fmla="*/ 1319 w 1364"/>
                <a:gd name="T109" fmla="*/ 545 h 903"/>
                <a:gd name="T110" fmla="*/ 1319 w 1364"/>
                <a:gd name="T111" fmla="*/ 561 h 903"/>
                <a:gd name="T112" fmla="*/ 63 w 1364"/>
                <a:gd name="T113" fmla="*/ 294 h 9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4"/>
                <a:gd name="T172" fmla="*/ 0 h 903"/>
                <a:gd name="T173" fmla="*/ 1364 w 1364"/>
                <a:gd name="T174" fmla="*/ 903 h 9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4" h="903">
                  <a:moveTo>
                    <a:pt x="164" y="281"/>
                  </a:moveTo>
                  <a:lnTo>
                    <a:pt x="167" y="286"/>
                  </a:lnTo>
                  <a:lnTo>
                    <a:pt x="177" y="294"/>
                  </a:lnTo>
                  <a:lnTo>
                    <a:pt x="185" y="299"/>
                  </a:lnTo>
                  <a:lnTo>
                    <a:pt x="193" y="307"/>
                  </a:lnTo>
                  <a:lnTo>
                    <a:pt x="201" y="312"/>
                  </a:lnTo>
                  <a:lnTo>
                    <a:pt x="212" y="318"/>
                  </a:lnTo>
                  <a:lnTo>
                    <a:pt x="222" y="320"/>
                  </a:lnTo>
                  <a:lnTo>
                    <a:pt x="233" y="326"/>
                  </a:lnTo>
                  <a:lnTo>
                    <a:pt x="241" y="326"/>
                  </a:lnTo>
                  <a:lnTo>
                    <a:pt x="251" y="326"/>
                  </a:lnTo>
                  <a:lnTo>
                    <a:pt x="257" y="320"/>
                  </a:lnTo>
                  <a:lnTo>
                    <a:pt x="267" y="315"/>
                  </a:lnTo>
                  <a:lnTo>
                    <a:pt x="270" y="307"/>
                  </a:lnTo>
                  <a:lnTo>
                    <a:pt x="273" y="302"/>
                  </a:lnTo>
                  <a:lnTo>
                    <a:pt x="275" y="294"/>
                  </a:lnTo>
                  <a:lnTo>
                    <a:pt x="281" y="289"/>
                  </a:lnTo>
                  <a:lnTo>
                    <a:pt x="281" y="278"/>
                  </a:lnTo>
                  <a:lnTo>
                    <a:pt x="283" y="270"/>
                  </a:lnTo>
                  <a:lnTo>
                    <a:pt x="283" y="262"/>
                  </a:lnTo>
                  <a:lnTo>
                    <a:pt x="286" y="252"/>
                  </a:lnTo>
                  <a:lnTo>
                    <a:pt x="286" y="244"/>
                  </a:lnTo>
                  <a:lnTo>
                    <a:pt x="289" y="236"/>
                  </a:lnTo>
                  <a:lnTo>
                    <a:pt x="289" y="225"/>
                  </a:lnTo>
                  <a:lnTo>
                    <a:pt x="291" y="217"/>
                  </a:lnTo>
                  <a:lnTo>
                    <a:pt x="291" y="209"/>
                  </a:lnTo>
                  <a:lnTo>
                    <a:pt x="291" y="199"/>
                  </a:lnTo>
                  <a:lnTo>
                    <a:pt x="291" y="191"/>
                  </a:lnTo>
                  <a:lnTo>
                    <a:pt x="291" y="183"/>
                  </a:lnTo>
                  <a:lnTo>
                    <a:pt x="291" y="175"/>
                  </a:lnTo>
                  <a:lnTo>
                    <a:pt x="291" y="167"/>
                  </a:lnTo>
                  <a:lnTo>
                    <a:pt x="291" y="159"/>
                  </a:lnTo>
                  <a:lnTo>
                    <a:pt x="291" y="154"/>
                  </a:lnTo>
                  <a:lnTo>
                    <a:pt x="291" y="146"/>
                  </a:lnTo>
                  <a:lnTo>
                    <a:pt x="291" y="138"/>
                  </a:lnTo>
                  <a:lnTo>
                    <a:pt x="294" y="132"/>
                  </a:lnTo>
                  <a:lnTo>
                    <a:pt x="294" y="127"/>
                  </a:lnTo>
                  <a:lnTo>
                    <a:pt x="297" y="116"/>
                  </a:lnTo>
                  <a:lnTo>
                    <a:pt x="302" y="109"/>
                  </a:lnTo>
                  <a:lnTo>
                    <a:pt x="304" y="103"/>
                  </a:lnTo>
                  <a:lnTo>
                    <a:pt x="312" y="101"/>
                  </a:lnTo>
                  <a:lnTo>
                    <a:pt x="320" y="98"/>
                  </a:lnTo>
                  <a:lnTo>
                    <a:pt x="331" y="101"/>
                  </a:lnTo>
                  <a:lnTo>
                    <a:pt x="342" y="103"/>
                  </a:lnTo>
                  <a:lnTo>
                    <a:pt x="352" y="111"/>
                  </a:lnTo>
                  <a:lnTo>
                    <a:pt x="365" y="119"/>
                  </a:lnTo>
                  <a:lnTo>
                    <a:pt x="376" y="130"/>
                  </a:lnTo>
                  <a:lnTo>
                    <a:pt x="387" y="138"/>
                  </a:lnTo>
                  <a:lnTo>
                    <a:pt x="395" y="148"/>
                  </a:lnTo>
                  <a:lnTo>
                    <a:pt x="405" y="161"/>
                  </a:lnTo>
                  <a:lnTo>
                    <a:pt x="416" y="172"/>
                  </a:lnTo>
                  <a:lnTo>
                    <a:pt x="424" y="183"/>
                  </a:lnTo>
                  <a:lnTo>
                    <a:pt x="432" y="191"/>
                  </a:lnTo>
                  <a:lnTo>
                    <a:pt x="440" y="199"/>
                  </a:lnTo>
                  <a:lnTo>
                    <a:pt x="450" y="207"/>
                  </a:lnTo>
                  <a:lnTo>
                    <a:pt x="455" y="209"/>
                  </a:lnTo>
                  <a:lnTo>
                    <a:pt x="463" y="209"/>
                  </a:lnTo>
                  <a:lnTo>
                    <a:pt x="471" y="209"/>
                  </a:lnTo>
                  <a:lnTo>
                    <a:pt x="479" y="204"/>
                  </a:lnTo>
                  <a:lnTo>
                    <a:pt x="487" y="193"/>
                  </a:lnTo>
                  <a:lnTo>
                    <a:pt x="493" y="183"/>
                  </a:lnTo>
                  <a:lnTo>
                    <a:pt x="498" y="169"/>
                  </a:lnTo>
                  <a:lnTo>
                    <a:pt x="506" y="159"/>
                  </a:lnTo>
                  <a:lnTo>
                    <a:pt x="508" y="151"/>
                  </a:lnTo>
                  <a:lnTo>
                    <a:pt x="511" y="143"/>
                  </a:lnTo>
                  <a:lnTo>
                    <a:pt x="511" y="135"/>
                  </a:lnTo>
                  <a:lnTo>
                    <a:pt x="516" y="130"/>
                  </a:lnTo>
                  <a:lnTo>
                    <a:pt x="519" y="119"/>
                  </a:lnTo>
                  <a:lnTo>
                    <a:pt x="522" y="111"/>
                  </a:lnTo>
                  <a:lnTo>
                    <a:pt x="524" y="106"/>
                  </a:lnTo>
                  <a:lnTo>
                    <a:pt x="527" y="98"/>
                  </a:lnTo>
                  <a:lnTo>
                    <a:pt x="530" y="87"/>
                  </a:lnTo>
                  <a:lnTo>
                    <a:pt x="532" y="82"/>
                  </a:lnTo>
                  <a:lnTo>
                    <a:pt x="535" y="74"/>
                  </a:lnTo>
                  <a:lnTo>
                    <a:pt x="538" y="66"/>
                  </a:lnTo>
                  <a:lnTo>
                    <a:pt x="540" y="58"/>
                  </a:lnTo>
                  <a:lnTo>
                    <a:pt x="543" y="50"/>
                  </a:lnTo>
                  <a:lnTo>
                    <a:pt x="546" y="45"/>
                  </a:lnTo>
                  <a:lnTo>
                    <a:pt x="551" y="40"/>
                  </a:lnTo>
                  <a:lnTo>
                    <a:pt x="556" y="26"/>
                  </a:lnTo>
                  <a:lnTo>
                    <a:pt x="561" y="19"/>
                  </a:lnTo>
                  <a:lnTo>
                    <a:pt x="569" y="8"/>
                  </a:lnTo>
                  <a:lnTo>
                    <a:pt x="577" y="5"/>
                  </a:lnTo>
                  <a:lnTo>
                    <a:pt x="585" y="0"/>
                  </a:lnTo>
                  <a:lnTo>
                    <a:pt x="593" y="3"/>
                  </a:lnTo>
                  <a:lnTo>
                    <a:pt x="606" y="8"/>
                  </a:lnTo>
                  <a:lnTo>
                    <a:pt x="617" y="19"/>
                  </a:lnTo>
                  <a:lnTo>
                    <a:pt x="625" y="24"/>
                  </a:lnTo>
                  <a:lnTo>
                    <a:pt x="630" y="29"/>
                  </a:lnTo>
                  <a:lnTo>
                    <a:pt x="636" y="37"/>
                  </a:lnTo>
                  <a:lnTo>
                    <a:pt x="644" y="45"/>
                  </a:lnTo>
                  <a:lnTo>
                    <a:pt x="651" y="53"/>
                  </a:lnTo>
                  <a:lnTo>
                    <a:pt x="657" y="61"/>
                  </a:lnTo>
                  <a:lnTo>
                    <a:pt x="665" y="69"/>
                  </a:lnTo>
                  <a:lnTo>
                    <a:pt x="673" y="79"/>
                  </a:lnTo>
                  <a:lnTo>
                    <a:pt x="675" y="87"/>
                  </a:lnTo>
                  <a:lnTo>
                    <a:pt x="683" y="95"/>
                  </a:lnTo>
                  <a:lnTo>
                    <a:pt x="689" y="106"/>
                  </a:lnTo>
                  <a:lnTo>
                    <a:pt x="694" y="114"/>
                  </a:lnTo>
                  <a:lnTo>
                    <a:pt x="699" y="122"/>
                  </a:lnTo>
                  <a:lnTo>
                    <a:pt x="704" y="130"/>
                  </a:lnTo>
                  <a:lnTo>
                    <a:pt x="710" y="135"/>
                  </a:lnTo>
                  <a:lnTo>
                    <a:pt x="715" y="146"/>
                  </a:lnTo>
                  <a:lnTo>
                    <a:pt x="723" y="156"/>
                  </a:lnTo>
                  <a:lnTo>
                    <a:pt x="728" y="167"/>
                  </a:lnTo>
                  <a:lnTo>
                    <a:pt x="731" y="172"/>
                  </a:lnTo>
                  <a:lnTo>
                    <a:pt x="734" y="175"/>
                  </a:lnTo>
                  <a:lnTo>
                    <a:pt x="1184" y="273"/>
                  </a:lnTo>
                  <a:lnTo>
                    <a:pt x="1187" y="275"/>
                  </a:lnTo>
                  <a:lnTo>
                    <a:pt x="1197" y="281"/>
                  </a:lnTo>
                  <a:lnTo>
                    <a:pt x="1205" y="283"/>
                  </a:lnTo>
                  <a:lnTo>
                    <a:pt x="1213" y="289"/>
                  </a:lnTo>
                  <a:lnTo>
                    <a:pt x="1221" y="291"/>
                  </a:lnTo>
                  <a:lnTo>
                    <a:pt x="1232" y="294"/>
                  </a:lnTo>
                  <a:lnTo>
                    <a:pt x="1242" y="294"/>
                  </a:lnTo>
                  <a:lnTo>
                    <a:pt x="1253" y="294"/>
                  </a:lnTo>
                  <a:lnTo>
                    <a:pt x="1263" y="294"/>
                  </a:lnTo>
                  <a:lnTo>
                    <a:pt x="1274" y="291"/>
                  </a:lnTo>
                  <a:lnTo>
                    <a:pt x="1285" y="289"/>
                  </a:lnTo>
                  <a:lnTo>
                    <a:pt x="1292" y="281"/>
                  </a:lnTo>
                  <a:lnTo>
                    <a:pt x="1303" y="273"/>
                  </a:lnTo>
                  <a:lnTo>
                    <a:pt x="1311" y="262"/>
                  </a:lnTo>
                  <a:lnTo>
                    <a:pt x="1314" y="254"/>
                  </a:lnTo>
                  <a:lnTo>
                    <a:pt x="1319" y="249"/>
                  </a:lnTo>
                  <a:lnTo>
                    <a:pt x="1322" y="244"/>
                  </a:lnTo>
                  <a:lnTo>
                    <a:pt x="1327" y="241"/>
                  </a:lnTo>
                  <a:lnTo>
                    <a:pt x="1330" y="233"/>
                  </a:lnTo>
                  <a:lnTo>
                    <a:pt x="1337" y="230"/>
                  </a:lnTo>
                  <a:lnTo>
                    <a:pt x="1348" y="230"/>
                  </a:lnTo>
                  <a:lnTo>
                    <a:pt x="1356" y="238"/>
                  </a:lnTo>
                  <a:lnTo>
                    <a:pt x="1359" y="244"/>
                  </a:lnTo>
                  <a:lnTo>
                    <a:pt x="1361" y="252"/>
                  </a:lnTo>
                  <a:lnTo>
                    <a:pt x="1361" y="257"/>
                  </a:lnTo>
                  <a:lnTo>
                    <a:pt x="1364" y="270"/>
                  </a:lnTo>
                  <a:lnTo>
                    <a:pt x="1364" y="278"/>
                  </a:lnTo>
                  <a:lnTo>
                    <a:pt x="1364" y="289"/>
                  </a:lnTo>
                  <a:lnTo>
                    <a:pt x="1364" y="299"/>
                  </a:lnTo>
                  <a:lnTo>
                    <a:pt x="1364" y="312"/>
                  </a:lnTo>
                  <a:lnTo>
                    <a:pt x="1361" y="315"/>
                  </a:lnTo>
                  <a:lnTo>
                    <a:pt x="1361" y="323"/>
                  </a:lnTo>
                  <a:lnTo>
                    <a:pt x="1359" y="328"/>
                  </a:lnTo>
                  <a:lnTo>
                    <a:pt x="1359" y="336"/>
                  </a:lnTo>
                  <a:lnTo>
                    <a:pt x="1356" y="344"/>
                  </a:lnTo>
                  <a:lnTo>
                    <a:pt x="1356" y="355"/>
                  </a:lnTo>
                  <a:lnTo>
                    <a:pt x="1353" y="363"/>
                  </a:lnTo>
                  <a:lnTo>
                    <a:pt x="1353" y="373"/>
                  </a:lnTo>
                  <a:lnTo>
                    <a:pt x="1351" y="381"/>
                  </a:lnTo>
                  <a:lnTo>
                    <a:pt x="1351" y="392"/>
                  </a:lnTo>
                  <a:lnTo>
                    <a:pt x="1348" y="402"/>
                  </a:lnTo>
                  <a:lnTo>
                    <a:pt x="1345" y="416"/>
                  </a:lnTo>
                  <a:lnTo>
                    <a:pt x="1343" y="424"/>
                  </a:lnTo>
                  <a:lnTo>
                    <a:pt x="1343" y="437"/>
                  </a:lnTo>
                  <a:lnTo>
                    <a:pt x="1340" y="445"/>
                  </a:lnTo>
                  <a:lnTo>
                    <a:pt x="1337" y="455"/>
                  </a:lnTo>
                  <a:lnTo>
                    <a:pt x="1335" y="466"/>
                  </a:lnTo>
                  <a:lnTo>
                    <a:pt x="1335" y="477"/>
                  </a:lnTo>
                  <a:lnTo>
                    <a:pt x="1332" y="484"/>
                  </a:lnTo>
                  <a:lnTo>
                    <a:pt x="1330" y="495"/>
                  </a:lnTo>
                  <a:lnTo>
                    <a:pt x="1330" y="503"/>
                  </a:lnTo>
                  <a:lnTo>
                    <a:pt x="1327" y="514"/>
                  </a:lnTo>
                  <a:lnTo>
                    <a:pt x="1324" y="519"/>
                  </a:lnTo>
                  <a:lnTo>
                    <a:pt x="1324" y="529"/>
                  </a:lnTo>
                  <a:lnTo>
                    <a:pt x="1322" y="535"/>
                  </a:lnTo>
                  <a:lnTo>
                    <a:pt x="1322" y="540"/>
                  </a:lnTo>
                  <a:lnTo>
                    <a:pt x="1319" y="545"/>
                  </a:lnTo>
                  <a:lnTo>
                    <a:pt x="1319" y="553"/>
                  </a:lnTo>
                  <a:lnTo>
                    <a:pt x="1319" y="559"/>
                  </a:lnTo>
                  <a:lnTo>
                    <a:pt x="1319" y="561"/>
                  </a:lnTo>
                  <a:lnTo>
                    <a:pt x="1022" y="903"/>
                  </a:lnTo>
                  <a:lnTo>
                    <a:pt x="0" y="789"/>
                  </a:lnTo>
                  <a:lnTo>
                    <a:pt x="63" y="294"/>
                  </a:lnTo>
                  <a:lnTo>
                    <a:pt x="164" y="28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Freeform 54"/>
            <p:cNvSpPr>
              <a:spLocks/>
            </p:cNvSpPr>
            <p:nvPr/>
          </p:nvSpPr>
          <p:spPr bwMode="auto">
            <a:xfrm>
              <a:off x="853" y="1239"/>
              <a:ext cx="2007" cy="1851"/>
            </a:xfrm>
            <a:custGeom>
              <a:avLst/>
              <a:gdLst>
                <a:gd name="T0" fmla="*/ 275 w 2007"/>
                <a:gd name="T1" fmla="*/ 304 h 1851"/>
                <a:gd name="T2" fmla="*/ 241 w 2007"/>
                <a:gd name="T3" fmla="*/ 461 h 1851"/>
                <a:gd name="T4" fmla="*/ 188 w 2007"/>
                <a:gd name="T5" fmla="*/ 649 h 1851"/>
                <a:gd name="T6" fmla="*/ 116 w 2007"/>
                <a:gd name="T7" fmla="*/ 842 h 1851"/>
                <a:gd name="T8" fmla="*/ 47 w 2007"/>
                <a:gd name="T9" fmla="*/ 1038 h 1851"/>
                <a:gd name="T10" fmla="*/ 7 w 2007"/>
                <a:gd name="T11" fmla="*/ 1244 h 1851"/>
                <a:gd name="T12" fmla="*/ 7 w 2007"/>
                <a:gd name="T13" fmla="*/ 1440 h 1851"/>
                <a:gd name="T14" fmla="*/ 60 w 2007"/>
                <a:gd name="T15" fmla="*/ 1610 h 1851"/>
                <a:gd name="T16" fmla="*/ 172 w 2007"/>
                <a:gd name="T17" fmla="*/ 1737 h 1851"/>
                <a:gd name="T18" fmla="*/ 296 w 2007"/>
                <a:gd name="T19" fmla="*/ 1821 h 1851"/>
                <a:gd name="T20" fmla="*/ 434 w 2007"/>
                <a:gd name="T21" fmla="*/ 1851 h 1851"/>
                <a:gd name="T22" fmla="*/ 558 w 2007"/>
                <a:gd name="T23" fmla="*/ 1806 h 1851"/>
                <a:gd name="T24" fmla="*/ 656 w 2007"/>
                <a:gd name="T25" fmla="*/ 1692 h 1851"/>
                <a:gd name="T26" fmla="*/ 728 w 2007"/>
                <a:gd name="T27" fmla="*/ 1554 h 1851"/>
                <a:gd name="T28" fmla="*/ 837 w 2007"/>
                <a:gd name="T29" fmla="*/ 1453 h 1851"/>
                <a:gd name="T30" fmla="*/ 942 w 2007"/>
                <a:gd name="T31" fmla="*/ 1395 h 1851"/>
                <a:gd name="T32" fmla="*/ 844 w 2007"/>
                <a:gd name="T33" fmla="*/ 1517 h 1851"/>
                <a:gd name="T34" fmla="*/ 810 w 2007"/>
                <a:gd name="T35" fmla="*/ 1631 h 1851"/>
                <a:gd name="T36" fmla="*/ 935 w 2007"/>
                <a:gd name="T37" fmla="*/ 1753 h 1851"/>
                <a:gd name="T38" fmla="*/ 1120 w 2007"/>
                <a:gd name="T39" fmla="*/ 1816 h 1851"/>
                <a:gd name="T40" fmla="*/ 1284 w 2007"/>
                <a:gd name="T41" fmla="*/ 1768 h 1851"/>
                <a:gd name="T42" fmla="*/ 1425 w 2007"/>
                <a:gd name="T43" fmla="*/ 1686 h 1851"/>
                <a:gd name="T44" fmla="*/ 1568 w 2007"/>
                <a:gd name="T45" fmla="*/ 1678 h 1851"/>
                <a:gd name="T46" fmla="*/ 1697 w 2007"/>
                <a:gd name="T47" fmla="*/ 1692 h 1851"/>
                <a:gd name="T48" fmla="*/ 1809 w 2007"/>
                <a:gd name="T49" fmla="*/ 1684 h 1851"/>
                <a:gd name="T50" fmla="*/ 1936 w 2007"/>
                <a:gd name="T51" fmla="*/ 1618 h 1851"/>
                <a:gd name="T52" fmla="*/ 2007 w 2007"/>
                <a:gd name="T53" fmla="*/ 1438 h 1851"/>
                <a:gd name="T54" fmla="*/ 1986 w 2007"/>
                <a:gd name="T55" fmla="*/ 1295 h 1851"/>
                <a:gd name="T56" fmla="*/ 1933 w 2007"/>
                <a:gd name="T57" fmla="*/ 1160 h 1851"/>
                <a:gd name="T58" fmla="*/ 1893 w 2007"/>
                <a:gd name="T59" fmla="*/ 1025 h 1851"/>
                <a:gd name="T60" fmla="*/ 1862 w 2007"/>
                <a:gd name="T61" fmla="*/ 884 h 1851"/>
                <a:gd name="T62" fmla="*/ 1846 w 2007"/>
                <a:gd name="T63" fmla="*/ 770 h 1851"/>
                <a:gd name="T64" fmla="*/ 1790 w 2007"/>
                <a:gd name="T65" fmla="*/ 683 h 1851"/>
                <a:gd name="T66" fmla="*/ 1666 w 2007"/>
                <a:gd name="T67" fmla="*/ 802 h 1851"/>
                <a:gd name="T68" fmla="*/ 1586 w 2007"/>
                <a:gd name="T69" fmla="*/ 929 h 1851"/>
                <a:gd name="T70" fmla="*/ 1636 w 2007"/>
                <a:gd name="T71" fmla="*/ 792 h 1851"/>
                <a:gd name="T72" fmla="*/ 1655 w 2007"/>
                <a:gd name="T73" fmla="*/ 664 h 1851"/>
                <a:gd name="T74" fmla="*/ 1634 w 2007"/>
                <a:gd name="T75" fmla="*/ 487 h 1851"/>
                <a:gd name="T76" fmla="*/ 1581 w 2007"/>
                <a:gd name="T77" fmla="*/ 323 h 1851"/>
                <a:gd name="T78" fmla="*/ 1515 w 2007"/>
                <a:gd name="T79" fmla="*/ 183 h 1851"/>
                <a:gd name="T80" fmla="*/ 1427 w 2007"/>
                <a:gd name="T81" fmla="*/ 50 h 1851"/>
                <a:gd name="T82" fmla="*/ 1345 w 2007"/>
                <a:gd name="T83" fmla="*/ 48 h 1851"/>
                <a:gd name="T84" fmla="*/ 1289 w 2007"/>
                <a:gd name="T85" fmla="*/ 177 h 1851"/>
                <a:gd name="T86" fmla="*/ 1178 w 2007"/>
                <a:gd name="T87" fmla="*/ 289 h 1851"/>
                <a:gd name="T88" fmla="*/ 1112 w 2007"/>
                <a:gd name="T89" fmla="*/ 445 h 1851"/>
                <a:gd name="T90" fmla="*/ 1096 w 2007"/>
                <a:gd name="T91" fmla="*/ 590 h 1851"/>
                <a:gd name="T92" fmla="*/ 1067 w 2007"/>
                <a:gd name="T93" fmla="*/ 662 h 1851"/>
                <a:gd name="T94" fmla="*/ 1033 w 2007"/>
                <a:gd name="T95" fmla="*/ 540 h 1851"/>
                <a:gd name="T96" fmla="*/ 1011 w 2007"/>
                <a:gd name="T97" fmla="*/ 437 h 1851"/>
                <a:gd name="T98" fmla="*/ 892 w 2007"/>
                <a:gd name="T99" fmla="*/ 514 h 1851"/>
                <a:gd name="T100" fmla="*/ 813 w 2007"/>
                <a:gd name="T101" fmla="*/ 662 h 1851"/>
                <a:gd name="T102" fmla="*/ 852 w 2007"/>
                <a:gd name="T103" fmla="*/ 847 h 1851"/>
                <a:gd name="T104" fmla="*/ 871 w 2007"/>
                <a:gd name="T105" fmla="*/ 993 h 1851"/>
                <a:gd name="T106" fmla="*/ 813 w 2007"/>
                <a:gd name="T107" fmla="*/ 908 h 1851"/>
                <a:gd name="T108" fmla="*/ 731 w 2007"/>
                <a:gd name="T109" fmla="*/ 834 h 1851"/>
                <a:gd name="T110" fmla="*/ 680 w 2007"/>
                <a:gd name="T111" fmla="*/ 948 h 1851"/>
                <a:gd name="T112" fmla="*/ 593 w 2007"/>
                <a:gd name="T113" fmla="*/ 969 h 1851"/>
                <a:gd name="T114" fmla="*/ 606 w 2007"/>
                <a:gd name="T115" fmla="*/ 826 h 1851"/>
                <a:gd name="T116" fmla="*/ 614 w 2007"/>
                <a:gd name="T117" fmla="*/ 704 h 1851"/>
                <a:gd name="T118" fmla="*/ 598 w 2007"/>
                <a:gd name="T119" fmla="*/ 559 h 1851"/>
                <a:gd name="T120" fmla="*/ 564 w 2007"/>
                <a:gd name="T121" fmla="*/ 434 h 1851"/>
                <a:gd name="T122" fmla="*/ 484 w 2007"/>
                <a:gd name="T123" fmla="*/ 289 h 1851"/>
                <a:gd name="T124" fmla="*/ 381 w 2007"/>
                <a:gd name="T125" fmla="*/ 214 h 1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7"/>
                <a:gd name="T190" fmla="*/ 0 h 1851"/>
                <a:gd name="T191" fmla="*/ 2007 w 2007"/>
                <a:gd name="T192" fmla="*/ 1851 h 1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7" h="1851">
                  <a:moveTo>
                    <a:pt x="294" y="220"/>
                  </a:moveTo>
                  <a:lnTo>
                    <a:pt x="291" y="220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88" y="233"/>
                  </a:lnTo>
                  <a:lnTo>
                    <a:pt x="286" y="241"/>
                  </a:lnTo>
                  <a:lnTo>
                    <a:pt x="286" y="251"/>
                  </a:lnTo>
                  <a:lnTo>
                    <a:pt x="283" y="257"/>
                  </a:lnTo>
                  <a:lnTo>
                    <a:pt x="283" y="262"/>
                  </a:lnTo>
                  <a:lnTo>
                    <a:pt x="280" y="270"/>
                  </a:lnTo>
                  <a:lnTo>
                    <a:pt x="280" y="278"/>
                  </a:lnTo>
                  <a:lnTo>
                    <a:pt x="278" y="283"/>
                  </a:lnTo>
                  <a:lnTo>
                    <a:pt x="278" y="291"/>
                  </a:lnTo>
                  <a:lnTo>
                    <a:pt x="275" y="299"/>
                  </a:lnTo>
                  <a:lnTo>
                    <a:pt x="275" y="304"/>
                  </a:lnTo>
                  <a:lnTo>
                    <a:pt x="272" y="312"/>
                  </a:lnTo>
                  <a:lnTo>
                    <a:pt x="272" y="323"/>
                  </a:lnTo>
                  <a:lnTo>
                    <a:pt x="270" y="331"/>
                  </a:lnTo>
                  <a:lnTo>
                    <a:pt x="267" y="341"/>
                  </a:lnTo>
                  <a:lnTo>
                    <a:pt x="264" y="349"/>
                  </a:lnTo>
                  <a:lnTo>
                    <a:pt x="262" y="360"/>
                  </a:lnTo>
                  <a:lnTo>
                    <a:pt x="259" y="371"/>
                  </a:lnTo>
                  <a:lnTo>
                    <a:pt x="259" y="381"/>
                  </a:lnTo>
                  <a:lnTo>
                    <a:pt x="256" y="392"/>
                  </a:lnTo>
                  <a:lnTo>
                    <a:pt x="254" y="402"/>
                  </a:lnTo>
                  <a:lnTo>
                    <a:pt x="251" y="413"/>
                  </a:lnTo>
                  <a:lnTo>
                    <a:pt x="251" y="426"/>
                  </a:lnTo>
                  <a:lnTo>
                    <a:pt x="246" y="437"/>
                  </a:lnTo>
                  <a:lnTo>
                    <a:pt x="243" y="447"/>
                  </a:lnTo>
                  <a:lnTo>
                    <a:pt x="241" y="461"/>
                  </a:lnTo>
                  <a:lnTo>
                    <a:pt x="238" y="471"/>
                  </a:lnTo>
                  <a:lnTo>
                    <a:pt x="235" y="482"/>
                  </a:lnTo>
                  <a:lnTo>
                    <a:pt x="233" y="495"/>
                  </a:lnTo>
                  <a:lnTo>
                    <a:pt x="227" y="506"/>
                  </a:lnTo>
                  <a:lnTo>
                    <a:pt x="225" y="522"/>
                  </a:lnTo>
                  <a:lnTo>
                    <a:pt x="222" y="532"/>
                  </a:lnTo>
                  <a:lnTo>
                    <a:pt x="217" y="545"/>
                  </a:lnTo>
                  <a:lnTo>
                    <a:pt x="214" y="559"/>
                  </a:lnTo>
                  <a:lnTo>
                    <a:pt x="211" y="572"/>
                  </a:lnTo>
                  <a:lnTo>
                    <a:pt x="206" y="585"/>
                  </a:lnTo>
                  <a:lnTo>
                    <a:pt x="203" y="598"/>
                  </a:lnTo>
                  <a:lnTo>
                    <a:pt x="198" y="609"/>
                  </a:lnTo>
                  <a:lnTo>
                    <a:pt x="196" y="625"/>
                  </a:lnTo>
                  <a:lnTo>
                    <a:pt x="193" y="635"/>
                  </a:lnTo>
                  <a:lnTo>
                    <a:pt x="188" y="649"/>
                  </a:lnTo>
                  <a:lnTo>
                    <a:pt x="182" y="662"/>
                  </a:lnTo>
                  <a:lnTo>
                    <a:pt x="180" y="675"/>
                  </a:lnTo>
                  <a:lnTo>
                    <a:pt x="174" y="688"/>
                  </a:lnTo>
                  <a:lnTo>
                    <a:pt x="172" y="702"/>
                  </a:lnTo>
                  <a:lnTo>
                    <a:pt x="166" y="715"/>
                  </a:lnTo>
                  <a:lnTo>
                    <a:pt x="161" y="728"/>
                  </a:lnTo>
                  <a:lnTo>
                    <a:pt x="156" y="741"/>
                  </a:lnTo>
                  <a:lnTo>
                    <a:pt x="153" y="752"/>
                  </a:lnTo>
                  <a:lnTo>
                    <a:pt x="145" y="765"/>
                  </a:lnTo>
                  <a:lnTo>
                    <a:pt x="143" y="778"/>
                  </a:lnTo>
                  <a:lnTo>
                    <a:pt x="135" y="792"/>
                  </a:lnTo>
                  <a:lnTo>
                    <a:pt x="132" y="805"/>
                  </a:lnTo>
                  <a:lnTo>
                    <a:pt x="127" y="818"/>
                  </a:lnTo>
                  <a:lnTo>
                    <a:pt x="121" y="831"/>
                  </a:lnTo>
                  <a:lnTo>
                    <a:pt x="116" y="842"/>
                  </a:lnTo>
                  <a:lnTo>
                    <a:pt x="111" y="855"/>
                  </a:lnTo>
                  <a:lnTo>
                    <a:pt x="105" y="868"/>
                  </a:lnTo>
                  <a:lnTo>
                    <a:pt x="100" y="879"/>
                  </a:lnTo>
                  <a:lnTo>
                    <a:pt x="95" y="892"/>
                  </a:lnTo>
                  <a:lnTo>
                    <a:pt x="90" y="905"/>
                  </a:lnTo>
                  <a:lnTo>
                    <a:pt x="84" y="919"/>
                  </a:lnTo>
                  <a:lnTo>
                    <a:pt x="82" y="932"/>
                  </a:lnTo>
                  <a:lnTo>
                    <a:pt x="76" y="945"/>
                  </a:lnTo>
                  <a:lnTo>
                    <a:pt x="71" y="958"/>
                  </a:lnTo>
                  <a:lnTo>
                    <a:pt x="66" y="972"/>
                  </a:lnTo>
                  <a:lnTo>
                    <a:pt x="63" y="985"/>
                  </a:lnTo>
                  <a:lnTo>
                    <a:pt x="58" y="995"/>
                  </a:lnTo>
                  <a:lnTo>
                    <a:pt x="55" y="1011"/>
                  </a:lnTo>
                  <a:lnTo>
                    <a:pt x="52" y="1025"/>
                  </a:lnTo>
                  <a:lnTo>
                    <a:pt x="47" y="1038"/>
                  </a:lnTo>
                  <a:lnTo>
                    <a:pt x="45" y="1051"/>
                  </a:lnTo>
                  <a:lnTo>
                    <a:pt x="39" y="1064"/>
                  </a:lnTo>
                  <a:lnTo>
                    <a:pt x="37" y="1077"/>
                  </a:lnTo>
                  <a:lnTo>
                    <a:pt x="34" y="1093"/>
                  </a:lnTo>
                  <a:lnTo>
                    <a:pt x="29" y="1107"/>
                  </a:lnTo>
                  <a:lnTo>
                    <a:pt x="26" y="1120"/>
                  </a:lnTo>
                  <a:lnTo>
                    <a:pt x="23" y="1133"/>
                  </a:lnTo>
                  <a:lnTo>
                    <a:pt x="21" y="1149"/>
                  </a:lnTo>
                  <a:lnTo>
                    <a:pt x="18" y="1162"/>
                  </a:lnTo>
                  <a:lnTo>
                    <a:pt x="15" y="1175"/>
                  </a:lnTo>
                  <a:lnTo>
                    <a:pt x="13" y="1189"/>
                  </a:lnTo>
                  <a:lnTo>
                    <a:pt x="13" y="1202"/>
                  </a:lnTo>
                  <a:lnTo>
                    <a:pt x="10" y="1218"/>
                  </a:lnTo>
                  <a:lnTo>
                    <a:pt x="7" y="1231"/>
                  </a:lnTo>
                  <a:lnTo>
                    <a:pt x="7" y="1244"/>
                  </a:lnTo>
                  <a:lnTo>
                    <a:pt x="7" y="1257"/>
                  </a:lnTo>
                  <a:lnTo>
                    <a:pt x="5" y="1271"/>
                  </a:lnTo>
                  <a:lnTo>
                    <a:pt x="2" y="1284"/>
                  </a:lnTo>
                  <a:lnTo>
                    <a:pt x="2" y="1297"/>
                  </a:lnTo>
                  <a:lnTo>
                    <a:pt x="2" y="1310"/>
                  </a:lnTo>
                  <a:lnTo>
                    <a:pt x="0" y="1324"/>
                  </a:lnTo>
                  <a:lnTo>
                    <a:pt x="0" y="1337"/>
                  </a:lnTo>
                  <a:lnTo>
                    <a:pt x="0" y="1350"/>
                  </a:lnTo>
                  <a:lnTo>
                    <a:pt x="2" y="1363"/>
                  </a:lnTo>
                  <a:lnTo>
                    <a:pt x="2" y="1377"/>
                  </a:lnTo>
                  <a:lnTo>
                    <a:pt x="2" y="1390"/>
                  </a:lnTo>
                  <a:lnTo>
                    <a:pt x="2" y="1400"/>
                  </a:lnTo>
                  <a:lnTo>
                    <a:pt x="5" y="1416"/>
                  </a:lnTo>
                  <a:lnTo>
                    <a:pt x="5" y="1427"/>
                  </a:lnTo>
                  <a:lnTo>
                    <a:pt x="7" y="1440"/>
                  </a:lnTo>
                  <a:lnTo>
                    <a:pt x="7" y="1451"/>
                  </a:lnTo>
                  <a:lnTo>
                    <a:pt x="13" y="1464"/>
                  </a:lnTo>
                  <a:lnTo>
                    <a:pt x="13" y="1477"/>
                  </a:lnTo>
                  <a:lnTo>
                    <a:pt x="15" y="1488"/>
                  </a:lnTo>
                  <a:lnTo>
                    <a:pt x="18" y="1501"/>
                  </a:lnTo>
                  <a:lnTo>
                    <a:pt x="23" y="1512"/>
                  </a:lnTo>
                  <a:lnTo>
                    <a:pt x="26" y="1525"/>
                  </a:lnTo>
                  <a:lnTo>
                    <a:pt x="29" y="1535"/>
                  </a:lnTo>
                  <a:lnTo>
                    <a:pt x="34" y="1546"/>
                  </a:lnTo>
                  <a:lnTo>
                    <a:pt x="37" y="1557"/>
                  </a:lnTo>
                  <a:lnTo>
                    <a:pt x="42" y="1567"/>
                  </a:lnTo>
                  <a:lnTo>
                    <a:pt x="45" y="1578"/>
                  </a:lnTo>
                  <a:lnTo>
                    <a:pt x="50" y="1588"/>
                  </a:lnTo>
                  <a:lnTo>
                    <a:pt x="55" y="1599"/>
                  </a:lnTo>
                  <a:lnTo>
                    <a:pt x="60" y="1610"/>
                  </a:lnTo>
                  <a:lnTo>
                    <a:pt x="68" y="1620"/>
                  </a:lnTo>
                  <a:lnTo>
                    <a:pt x="76" y="1628"/>
                  </a:lnTo>
                  <a:lnTo>
                    <a:pt x="82" y="1639"/>
                  </a:lnTo>
                  <a:lnTo>
                    <a:pt x="90" y="1647"/>
                  </a:lnTo>
                  <a:lnTo>
                    <a:pt x="95" y="1655"/>
                  </a:lnTo>
                  <a:lnTo>
                    <a:pt x="100" y="1665"/>
                  </a:lnTo>
                  <a:lnTo>
                    <a:pt x="108" y="1673"/>
                  </a:lnTo>
                  <a:lnTo>
                    <a:pt x="116" y="1681"/>
                  </a:lnTo>
                  <a:lnTo>
                    <a:pt x="124" y="1689"/>
                  </a:lnTo>
                  <a:lnTo>
                    <a:pt x="132" y="1697"/>
                  </a:lnTo>
                  <a:lnTo>
                    <a:pt x="140" y="1708"/>
                  </a:lnTo>
                  <a:lnTo>
                    <a:pt x="148" y="1713"/>
                  </a:lnTo>
                  <a:lnTo>
                    <a:pt x="156" y="1721"/>
                  </a:lnTo>
                  <a:lnTo>
                    <a:pt x="161" y="1729"/>
                  </a:lnTo>
                  <a:lnTo>
                    <a:pt x="172" y="1737"/>
                  </a:lnTo>
                  <a:lnTo>
                    <a:pt x="177" y="1742"/>
                  </a:lnTo>
                  <a:lnTo>
                    <a:pt x="188" y="1750"/>
                  </a:lnTo>
                  <a:lnTo>
                    <a:pt x="196" y="1758"/>
                  </a:lnTo>
                  <a:lnTo>
                    <a:pt x="203" y="1766"/>
                  </a:lnTo>
                  <a:lnTo>
                    <a:pt x="211" y="1768"/>
                  </a:lnTo>
                  <a:lnTo>
                    <a:pt x="219" y="1776"/>
                  </a:lnTo>
                  <a:lnTo>
                    <a:pt x="230" y="1782"/>
                  </a:lnTo>
                  <a:lnTo>
                    <a:pt x="238" y="1790"/>
                  </a:lnTo>
                  <a:lnTo>
                    <a:pt x="246" y="1792"/>
                  </a:lnTo>
                  <a:lnTo>
                    <a:pt x="254" y="1798"/>
                  </a:lnTo>
                  <a:lnTo>
                    <a:pt x="262" y="1803"/>
                  </a:lnTo>
                  <a:lnTo>
                    <a:pt x="272" y="1808"/>
                  </a:lnTo>
                  <a:lnTo>
                    <a:pt x="280" y="1813"/>
                  </a:lnTo>
                  <a:lnTo>
                    <a:pt x="291" y="1816"/>
                  </a:lnTo>
                  <a:lnTo>
                    <a:pt x="296" y="1821"/>
                  </a:lnTo>
                  <a:lnTo>
                    <a:pt x="307" y="1827"/>
                  </a:lnTo>
                  <a:lnTo>
                    <a:pt x="315" y="1829"/>
                  </a:lnTo>
                  <a:lnTo>
                    <a:pt x="325" y="1832"/>
                  </a:lnTo>
                  <a:lnTo>
                    <a:pt x="336" y="1835"/>
                  </a:lnTo>
                  <a:lnTo>
                    <a:pt x="344" y="1840"/>
                  </a:lnTo>
                  <a:lnTo>
                    <a:pt x="352" y="1840"/>
                  </a:lnTo>
                  <a:lnTo>
                    <a:pt x="362" y="1843"/>
                  </a:lnTo>
                  <a:lnTo>
                    <a:pt x="370" y="1845"/>
                  </a:lnTo>
                  <a:lnTo>
                    <a:pt x="381" y="1848"/>
                  </a:lnTo>
                  <a:lnTo>
                    <a:pt x="389" y="1848"/>
                  </a:lnTo>
                  <a:lnTo>
                    <a:pt x="397" y="1848"/>
                  </a:lnTo>
                  <a:lnTo>
                    <a:pt x="407" y="1851"/>
                  </a:lnTo>
                  <a:lnTo>
                    <a:pt x="415" y="1851"/>
                  </a:lnTo>
                  <a:lnTo>
                    <a:pt x="423" y="1851"/>
                  </a:lnTo>
                  <a:lnTo>
                    <a:pt x="434" y="1851"/>
                  </a:lnTo>
                  <a:lnTo>
                    <a:pt x="442" y="1848"/>
                  </a:lnTo>
                  <a:lnTo>
                    <a:pt x="452" y="1848"/>
                  </a:lnTo>
                  <a:lnTo>
                    <a:pt x="458" y="1845"/>
                  </a:lnTo>
                  <a:lnTo>
                    <a:pt x="468" y="1845"/>
                  </a:lnTo>
                  <a:lnTo>
                    <a:pt x="476" y="1843"/>
                  </a:lnTo>
                  <a:lnTo>
                    <a:pt x="487" y="1843"/>
                  </a:lnTo>
                  <a:lnTo>
                    <a:pt x="495" y="1837"/>
                  </a:lnTo>
                  <a:lnTo>
                    <a:pt x="503" y="1835"/>
                  </a:lnTo>
                  <a:lnTo>
                    <a:pt x="511" y="1832"/>
                  </a:lnTo>
                  <a:lnTo>
                    <a:pt x="519" y="1829"/>
                  </a:lnTo>
                  <a:lnTo>
                    <a:pt x="527" y="1824"/>
                  </a:lnTo>
                  <a:lnTo>
                    <a:pt x="535" y="1821"/>
                  </a:lnTo>
                  <a:lnTo>
                    <a:pt x="543" y="1816"/>
                  </a:lnTo>
                  <a:lnTo>
                    <a:pt x="553" y="1811"/>
                  </a:lnTo>
                  <a:lnTo>
                    <a:pt x="558" y="1806"/>
                  </a:lnTo>
                  <a:lnTo>
                    <a:pt x="566" y="1798"/>
                  </a:lnTo>
                  <a:lnTo>
                    <a:pt x="574" y="1792"/>
                  </a:lnTo>
                  <a:lnTo>
                    <a:pt x="582" y="1787"/>
                  </a:lnTo>
                  <a:lnTo>
                    <a:pt x="590" y="1779"/>
                  </a:lnTo>
                  <a:lnTo>
                    <a:pt x="595" y="1771"/>
                  </a:lnTo>
                  <a:lnTo>
                    <a:pt x="603" y="1763"/>
                  </a:lnTo>
                  <a:lnTo>
                    <a:pt x="611" y="1755"/>
                  </a:lnTo>
                  <a:lnTo>
                    <a:pt x="617" y="1747"/>
                  </a:lnTo>
                  <a:lnTo>
                    <a:pt x="622" y="1737"/>
                  </a:lnTo>
                  <a:lnTo>
                    <a:pt x="630" y="1729"/>
                  </a:lnTo>
                  <a:lnTo>
                    <a:pt x="635" y="1721"/>
                  </a:lnTo>
                  <a:lnTo>
                    <a:pt x="641" y="1713"/>
                  </a:lnTo>
                  <a:lnTo>
                    <a:pt x="646" y="1708"/>
                  </a:lnTo>
                  <a:lnTo>
                    <a:pt x="651" y="1700"/>
                  </a:lnTo>
                  <a:lnTo>
                    <a:pt x="656" y="1692"/>
                  </a:lnTo>
                  <a:lnTo>
                    <a:pt x="662" y="1684"/>
                  </a:lnTo>
                  <a:lnTo>
                    <a:pt x="664" y="1676"/>
                  </a:lnTo>
                  <a:lnTo>
                    <a:pt x="670" y="1670"/>
                  </a:lnTo>
                  <a:lnTo>
                    <a:pt x="675" y="1665"/>
                  </a:lnTo>
                  <a:lnTo>
                    <a:pt x="680" y="1649"/>
                  </a:lnTo>
                  <a:lnTo>
                    <a:pt x="688" y="1639"/>
                  </a:lnTo>
                  <a:lnTo>
                    <a:pt x="693" y="1625"/>
                  </a:lnTo>
                  <a:lnTo>
                    <a:pt x="699" y="1615"/>
                  </a:lnTo>
                  <a:lnTo>
                    <a:pt x="704" y="1607"/>
                  </a:lnTo>
                  <a:lnTo>
                    <a:pt x="709" y="1596"/>
                  </a:lnTo>
                  <a:lnTo>
                    <a:pt x="715" y="1586"/>
                  </a:lnTo>
                  <a:lnTo>
                    <a:pt x="717" y="1578"/>
                  </a:lnTo>
                  <a:lnTo>
                    <a:pt x="720" y="1570"/>
                  </a:lnTo>
                  <a:lnTo>
                    <a:pt x="725" y="1565"/>
                  </a:lnTo>
                  <a:lnTo>
                    <a:pt x="728" y="1554"/>
                  </a:lnTo>
                  <a:lnTo>
                    <a:pt x="731" y="1546"/>
                  </a:lnTo>
                  <a:lnTo>
                    <a:pt x="733" y="1541"/>
                  </a:lnTo>
                  <a:lnTo>
                    <a:pt x="736" y="1535"/>
                  </a:lnTo>
                  <a:lnTo>
                    <a:pt x="744" y="1522"/>
                  </a:lnTo>
                  <a:lnTo>
                    <a:pt x="752" y="1512"/>
                  </a:lnTo>
                  <a:lnTo>
                    <a:pt x="760" y="1501"/>
                  </a:lnTo>
                  <a:lnTo>
                    <a:pt x="773" y="1490"/>
                  </a:lnTo>
                  <a:lnTo>
                    <a:pt x="778" y="1485"/>
                  </a:lnTo>
                  <a:lnTo>
                    <a:pt x="786" y="1483"/>
                  </a:lnTo>
                  <a:lnTo>
                    <a:pt x="794" y="1477"/>
                  </a:lnTo>
                  <a:lnTo>
                    <a:pt x="805" y="1475"/>
                  </a:lnTo>
                  <a:lnTo>
                    <a:pt x="813" y="1467"/>
                  </a:lnTo>
                  <a:lnTo>
                    <a:pt x="821" y="1461"/>
                  </a:lnTo>
                  <a:lnTo>
                    <a:pt x="829" y="1459"/>
                  </a:lnTo>
                  <a:lnTo>
                    <a:pt x="837" y="1453"/>
                  </a:lnTo>
                  <a:lnTo>
                    <a:pt x="844" y="1445"/>
                  </a:lnTo>
                  <a:lnTo>
                    <a:pt x="852" y="1440"/>
                  </a:lnTo>
                  <a:lnTo>
                    <a:pt x="860" y="1438"/>
                  </a:lnTo>
                  <a:lnTo>
                    <a:pt x="868" y="1432"/>
                  </a:lnTo>
                  <a:lnTo>
                    <a:pt x="879" y="1422"/>
                  </a:lnTo>
                  <a:lnTo>
                    <a:pt x="892" y="1411"/>
                  </a:lnTo>
                  <a:lnTo>
                    <a:pt x="903" y="1400"/>
                  </a:lnTo>
                  <a:lnTo>
                    <a:pt x="913" y="1395"/>
                  </a:lnTo>
                  <a:lnTo>
                    <a:pt x="921" y="1387"/>
                  </a:lnTo>
                  <a:lnTo>
                    <a:pt x="929" y="1385"/>
                  </a:lnTo>
                  <a:lnTo>
                    <a:pt x="935" y="1382"/>
                  </a:lnTo>
                  <a:lnTo>
                    <a:pt x="937" y="1382"/>
                  </a:lnTo>
                  <a:lnTo>
                    <a:pt x="940" y="1385"/>
                  </a:lnTo>
                  <a:lnTo>
                    <a:pt x="942" y="1390"/>
                  </a:lnTo>
                  <a:lnTo>
                    <a:pt x="942" y="1395"/>
                  </a:lnTo>
                  <a:lnTo>
                    <a:pt x="942" y="1400"/>
                  </a:lnTo>
                  <a:lnTo>
                    <a:pt x="942" y="1403"/>
                  </a:lnTo>
                  <a:lnTo>
                    <a:pt x="942" y="1411"/>
                  </a:lnTo>
                  <a:lnTo>
                    <a:pt x="937" y="1424"/>
                  </a:lnTo>
                  <a:lnTo>
                    <a:pt x="932" y="1438"/>
                  </a:lnTo>
                  <a:lnTo>
                    <a:pt x="921" y="1448"/>
                  </a:lnTo>
                  <a:lnTo>
                    <a:pt x="911" y="1461"/>
                  </a:lnTo>
                  <a:lnTo>
                    <a:pt x="905" y="1464"/>
                  </a:lnTo>
                  <a:lnTo>
                    <a:pt x="897" y="1472"/>
                  </a:lnTo>
                  <a:lnTo>
                    <a:pt x="892" y="1477"/>
                  </a:lnTo>
                  <a:lnTo>
                    <a:pt x="884" y="1483"/>
                  </a:lnTo>
                  <a:lnTo>
                    <a:pt x="871" y="1493"/>
                  </a:lnTo>
                  <a:lnTo>
                    <a:pt x="858" y="1504"/>
                  </a:lnTo>
                  <a:lnTo>
                    <a:pt x="852" y="1509"/>
                  </a:lnTo>
                  <a:lnTo>
                    <a:pt x="844" y="1517"/>
                  </a:lnTo>
                  <a:lnTo>
                    <a:pt x="837" y="1522"/>
                  </a:lnTo>
                  <a:lnTo>
                    <a:pt x="834" y="1528"/>
                  </a:lnTo>
                  <a:lnTo>
                    <a:pt x="826" y="1533"/>
                  </a:lnTo>
                  <a:lnTo>
                    <a:pt x="821" y="1541"/>
                  </a:lnTo>
                  <a:lnTo>
                    <a:pt x="818" y="1546"/>
                  </a:lnTo>
                  <a:lnTo>
                    <a:pt x="813" y="1554"/>
                  </a:lnTo>
                  <a:lnTo>
                    <a:pt x="810" y="1562"/>
                  </a:lnTo>
                  <a:lnTo>
                    <a:pt x="807" y="1567"/>
                  </a:lnTo>
                  <a:lnTo>
                    <a:pt x="802" y="1575"/>
                  </a:lnTo>
                  <a:lnTo>
                    <a:pt x="802" y="1586"/>
                  </a:lnTo>
                  <a:lnTo>
                    <a:pt x="802" y="1591"/>
                  </a:lnTo>
                  <a:lnTo>
                    <a:pt x="802" y="1602"/>
                  </a:lnTo>
                  <a:lnTo>
                    <a:pt x="802" y="1610"/>
                  </a:lnTo>
                  <a:lnTo>
                    <a:pt x="807" y="1623"/>
                  </a:lnTo>
                  <a:lnTo>
                    <a:pt x="810" y="1631"/>
                  </a:lnTo>
                  <a:lnTo>
                    <a:pt x="813" y="1639"/>
                  </a:lnTo>
                  <a:lnTo>
                    <a:pt x="815" y="1647"/>
                  </a:lnTo>
                  <a:lnTo>
                    <a:pt x="823" y="1657"/>
                  </a:lnTo>
                  <a:lnTo>
                    <a:pt x="829" y="1668"/>
                  </a:lnTo>
                  <a:lnTo>
                    <a:pt x="834" y="1676"/>
                  </a:lnTo>
                  <a:lnTo>
                    <a:pt x="842" y="1684"/>
                  </a:lnTo>
                  <a:lnTo>
                    <a:pt x="852" y="1692"/>
                  </a:lnTo>
                  <a:lnTo>
                    <a:pt x="858" y="1700"/>
                  </a:lnTo>
                  <a:lnTo>
                    <a:pt x="868" y="1708"/>
                  </a:lnTo>
                  <a:lnTo>
                    <a:pt x="876" y="1715"/>
                  </a:lnTo>
                  <a:lnTo>
                    <a:pt x="889" y="1726"/>
                  </a:lnTo>
                  <a:lnTo>
                    <a:pt x="897" y="1731"/>
                  </a:lnTo>
                  <a:lnTo>
                    <a:pt x="911" y="1739"/>
                  </a:lnTo>
                  <a:lnTo>
                    <a:pt x="921" y="1747"/>
                  </a:lnTo>
                  <a:lnTo>
                    <a:pt x="935" y="1753"/>
                  </a:lnTo>
                  <a:lnTo>
                    <a:pt x="945" y="1758"/>
                  </a:lnTo>
                  <a:lnTo>
                    <a:pt x="956" y="1766"/>
                  </a:lnTo>
                  <a:lnTo>
                    <a:pt x="969" y="1771"/>
                  </a:lnTo>
                  <a:lnTo>
                    <a:pt x="982" y="1776"/>
                  </a:lnTo>
                  <a:lnTo>
                    <a:pt x="993" y="1782"/>
                  </a:lnTo>
                  <a:lnTo>
                    <a:pt x="1006" y="1787"/>
                  </a:lnTo>
                  <a:lnTo>
                    <a:pt x="1019" y="1792"/>
                  </a:lnTo>
                  <a:lnTo>
                    <a:pt x="1033" y="1798"/>
                  </a:lnTo>
                  <a:lnTo>
                    <a:pt x="1043" y="1800"/>
                  </a:lnTo>
                  <a:lnTo>
                    <a:pt x="1056" y="1803"/>
                  </a:lnTo>
                  <a:lnTo>
                    <a:pt x="1070" y="1808"/>
                  </a:lnTo>
                  <a:lnTo>
                    <a:pt x="1083" y="1811"/>
                  </a:lnTo>
                  <a:lnTo>
                    <a:pt x="1093" y="1811"/>
                  </a:lnTo>
                  <a:lnTo>
                    <a:pt x="1107" y="1813"/>
                  </a:lnTo>
                  <a:lnTo>
                    <a:pt x="1120" y="1816"/>
                  </a:lnTo>
                  <a:lnTo>
                    <a:pt x="1133" y="1819"/>
                  </a:lnTo>
                  <a:lnTo>
                    <a:pt x="1144" y="1819"/>
                  </a:lnTo>
                  <a:lnTo>
                    <a:pt x="1154" y="1819"/>
                  </a:lnTo>
                  <a:lnTo>
                    <a:pt x="1165" y="1816"/>
                  </a:lnTo>
                  <a:lnTo>
                    <a:pt x="1178" y="1813"/>
                  </a:lnTo>
                  <a:lnTo>
                    <a:pt x="1191" y="1811"/>
                  </a:lnTo>
                  <a:lnTo>
                    <a:pt x="1205" y="1808"/>
                  </a:lnTo>
                  <a:lnTo>
                    <a:pt x="1210" y="1803"/>
                  </a:lnTo>
                  <a:lnTo>
                    <a:pt x="1215" y="1803"/>
                  </a:lnTo>
                  <a:lnTo>
                    <a:pt x="1223" y="1798"/>
                  </a:lnTo>
                  <a:lnTo>
                    <a:pt x="1231" y="1798"/>
                  </a:lnTo>
                  <a:lnTo>
                    <a:pt x="1244" y="1790"/>
                  </a:lnTo>
                  <a:lnTo>
                    <a:pt x="1258" y="1782"/>
                  </a:lnTo>
                  <a:lnTo>
                    <a:pt x="1271" y="1774"/>
                  </a:lnTo>
                  <a:lnTo>
                    <a:pt x="1284" y="1768"/>
                  </a:lnTo>
                  <a:lnTo>
                    <a:pt x="1289" y="1763"/>
                  </a:lnTo>
                  <a:lnTo>
                    <a:pt x="1295" y="1761"/>
                  </a:lnTo>
                  <a:lnTo>
                    <a:pt x="1303" y="1755"/>
                  </a:lnTo>
                  <a:lnTo>
                    <a:pt x="1311" y="1753"/>
                  </a:lnTo>
                  <a:lnTo>
                    <a:pt x="1316" y="1747"/>
                  </a:lnTo>
                  <a:lnTo>
                    <a:pt x="1324" y="1745"/>
                  </a:lnTo>
                  <a:lnTo>
                    <a:pt x="1332" y="1742"/>
                  </a:lnTo>
                  <a:lnTo>
                    <a:pt x="1337" y="1737"/>
                  </a:lnTo>
                  <a:lnTo>
                    <a:pt x="1350" y="1729"/>
                  </a:lnTo>
                  <a:lnTo>
                    <a:pt x="1364" y="1721"/>
                  </a:lnTo>
                  <a:lnTo>
                    <a:pt x="1374" y="1713"/>
                  </a:lnTo>
                  <a:lnTo>
                    <a:pt x="1390" y="1708"/>
                  </a:lnTo>
                  <a:lnTo>
                    <a:pt x="1401" y="1700"/>
                  </a:lnTo>
                  <a:lnTo>
                    <a:pt x="1414" y="1692"/>
                  </a:lnTo>
                  <a:lnTo>
                    <a:pt x="1425" y="1686"/>
                  </a:lnTo>
                  <a:lnTo>
                    <a:pt x="1435" y="1681"/>
                  </a:lnTo>
                  <a:lnTo>
                    <a:pt x="1446" y="1676"/>
                  </a:lnTo>
                  <a:lnTo>
                    <a:pt x="1456" y="1670"/>
                  </a:lnTo>
                  <a:lnTo>
                    <a:pt x="1467" y="1668"/>
                  </a:lnTo>
                  <a:lnTo>
                    <a:pt x="1478" y="1665"/>
                  </a:lnTo>
                  <a:lnTo>
                    <a:pt x="1485" y="1663"/>
                  </a:lnTo>
                  <a:lnTo>
                    <a:pt x="1493" y="1663"/>
                  </a:lnTo>
                  <a:lnTo>
                    <a:pt x="1504" y="1663"/>
                  </a:lnTo>
                  <a:lnTo>
                    <a:pt x="1512" y="1668"/>
                  </a:lnTo>
                  <a:lnTo>
                    <a:pt x="1517" y="1668"/>
                  </a:lnTo>
                  <a:lnTo>
                    <a:pt x="1528" y="1670"/>
                  </a:lnTo>
                  <a:lnTo>
                    <a:pt x="1536" y="1673"/>
                  </a:lnTo>
                  <a:lnTo>
                    <a:pt x="1546" y="1676"/>
                  </a:lnTo>
                  <a:lnTo>
                    <a:pt x="1557" y="1676"/>
                  </a:lnTo>
                  <a:lnTo>
                    <a:pt x="1568" y="1678"/>
                  </a:lnTo>
                  <a:lnTo>
                    <a:pt x="1578" y="1681"/>
                  </a:lnTo>
                  <a:lnTo>
                    <a:pt x="1591" y="1684"/>
                  </a:lnTo>
                  <a:lnTo>
                    <a:pt x="1605" y="1686"/>
                  </a:lnTo>
                  <a:lnTo>
                    <a:pt x="1618" y="1686"/>
                  </a:lnTo>
                  <a:lnTo>
                    <a:pt x="1623" y="1686"/>
                  </a:lnTo>
                  <a:lnTo>
                    <a:pt x="1631" y="1686"/>
                  </a:lnTo>
                  <a:lnTo>
                    <a:pt x="1639" y="1689"/>
                  </a:lnTo>
                  <a:lnTo>
                    <a:pt x="1647" y="1689"/>
                  </a:lnTo>
                  <a:lnTo>
                    <a:pt x="1652" y="1689"/>
                  </a:lnTo>
                  <a:lnTo>
                    <a:pt x="1660" y="1692"/>
                  </a:lnTo>
                  <a:lnTo>
                    <a:pt x="1668" y="1692"/>
                  </a:lnTo>
                  <a:lnTo>
                    <a:pt x="1674" y="1692"/>
                  </a:lnTo>
                  <a:lnTo>
                    <a:pt x="1681" y="1692"/>
                  </a:lnTo>
                  <a:lnTo>
                    <a:pt x="1689" y="1692"/>
                  </a:lnTo>
                  <a:lnTo>
                    <a:pt x="1697" y="1692"/>
                  </a:lnTo>
                  <a:lnTo>
                    <a:pt x="1705" y="1694"/>
                  </a:lnTo>
                  <a:lnTo>
                    <a:pt x="1713" y="1692"/>
                  </a:lnTo>
                  <a:lnTo>
                    <a:pt x="1721" y="1692"/>
                  </a:lnTo>
                  <a:lnTo>
                    <a:pt x="1729" y="1692"/>
                  </a:lnTo>
                  <a:lnTo>
                    <a:pt x="1734" y="1692"/>
                  </a:lnTo>
                  <a:lnTo>
                    <a:pt x="1742" y="1692"/>
                  </a:lnTo>
                  <a:lnTo>
                    <a:pt x="1750" y="1692"/>
                  </a:lnTo>
                  <a:lnTo>
                    <a:pt x="1758" y="1689"/>
                  </a:lnTo>
                  <a:lnTo>
                    <a:pt x="1766" y="1689"/>
                  </a:lnTo>
                  <a:lnTo>
                    <a:pt x="1772" y="1689"/>
                  </a:lnTo>
                  <a:lnTo>
                    <a:pt x="1779" y="1686"/>
                  </a:lnTo>
                  <a:lnTo>
                    <a:pt x="1787" y="1686"/>
                  </a:lnTo>
                  <a:lnTo>
                    <a:pt x="1793" y="1686"/>
                  </a:lnTo>
                  <a:lnTo>
                    <a:pt x="1801" y="1684"/>
                  </a:lnTo>
                  <a:lnTo>
                    <a:pt x="1809" y="1684"/>
                  </a:lnTo>
                  <a:lnTo>
                    <a:pt x="1817" y="1681"/>
                  </a:lnTo>
                  <a:lnTo>
                    <a:pt x="1825" y="1681"/>
                  </a:lnTo>
                  <a:lnTo>
                    <a:pt x="1830" y="1678"/>
                  </a:lnTo>
                  <a:lnTo>
                    <a:pt x="1838" y="1676"/>
                  </a:lnTo>
                  <a:lnTo>
                    <a:pt x="1843" y="1673"/>
                  </a:lnTo>
                  <a:lnTo>
                    <a:pt x="1851" y="1670"/>
                  </a:lnTo>
                  <a:lnTo>
                    <a:pt x="1856" y="1668"/>
                  </a:lnTo>
                  <a:lnTo>
                    <a:pt x="1864" y="1665"/>
                  </a:lnTo>
                  <a:lnTo>
                    <a:pt x="1872" y="1663"/>
                  </a:lnTo>
                  <a:lnTo>
                    <a:pt x="1877" y="1660"/>
                  </a:lnTo>
                  <a:lnTo>
                    <a:pt x="1891" y="1652"/>
                  </a:lnTo>
                  <a:lnTo>
                    <a:pt x="1904" y="1647"/>
                  </a:lnTo>
                  <a:lnTo>
                    <a:pt x="1915" y="1636"/>
                  </a:lnTo>
                  <a:lnTo>
                    <a:pt x="1928" y="1628"/>
                  </a:lnTo>
                  <a:lnTo>
                    <a:pt x="1936" y="1618"/>
                  </a:lnTo>
                  <a:lnTo>
                    <a:pt x="1946" y="1607"/>
                  </a:lnTo>
                  <a:lnTo>
                    <a:pt x="1952" y="1596"/>
                  </a:lnTo>
                  <a:lnTo>
                    <a:pt x="1962" y="1586"/>
                  </a:lnTo>
                  <a:lnTo>
                    <a:pt x="1968" y="1575"/>
                  </a:lnTo>
                  <a:lnTo>
                    <a:pt x="1973" y="1565"/>
                  </a:lnTo>
                  <a:lnTo>
                    <a:pt x="1978" y="1551"/>
                  </a:lnTo>
                  <a:lnTo>
                    <a:pt x="1986" y="1541"/>
                  </a:lnTo>
                  <a:lnTo>
                    <a:pt x="1989" y="1528"/>
                  </a:lnTo>
                  <a:lnTo>
                    <a:pt x="1991" y="1514"/>
                  </a:lnTo>
                  <a:lnTo>
                    <a:pt x="1997" y="1501"/>
                  </a:lnTo>
                  <a:lnTo>
                    <a:pt x="1999" y="1488"/>
                  </a:lnTo>
                  <a:lnTo>
                    <a:pt x="2002" y="1475"/>
                  </a:lnTo>
                  <a:lnTo>
                    <a:pt x="2005" y="1461"/>
                  </a:lnTo>
                  <a:lnTo>
                    <a:pt x="2005" y="1448"/>
                  </a:lnTo>
                  <a:lnTo>
                    <a:pt x="2007" y="1438"/>
                  </a:lnTo>
                  <a:lnTo>
                    <a:pt x="2005" y="1430"/>
                  </a:lnTo>
                  <a:lnTo>
                    <a:pt x="2005" y="1422"/>
                  </a:lnTo>
                  <a:lnTo>
                    <a:pt x="2005" y="1416"/>
                  </a:lnTo>
                  <a:lnTo>
                    <a:pt x="2005" y="1408"/>
                  </a:lnTo>
                  <a:lnTo>
                    <a:pt x="2005" y="1400"/>
                  </a:lnTo>
                  <a:lnTo>
                    <a:pt x="2005" y="1395"/>
                  </a:lnTo>
                  <a:lnTo>
                    <a:pt x="2005" y="1387"/>
                  </a:lnTo>
                  <a:lnTo>
                    <a:pt x="2005" y="1382"/>
                  </a:lnTo>
                  <a:lnTo>
                    <a:pt x="2002" y="1369"/>
                  </a:lnTo>
                  <a:lnTo>
                    <a:pt x="1999" y="1355"/>
                  </a:lnTo>
                  <a:lnTo>
                    <a:pt x="1997" y="1342"/>
                  </a:lnTo>
                  <a:lnTo>
                    <a:pt x="1997" y="1332"/>
                  </a:lnTo>
                  <a:lnTo>
                    <a:pt x="1991" y="1318"/>
                  </a:lnTo>
                  <a:lnTo>
                    <a:pt x="1989" y="1305"/>
                  </a:lnTo>
                  <a:lnTo>
                    <a:pt x="1986" y="1295"/>
                  </a:lnTo>
                  <a:lnTo>
                    <a:pt x="1983" y="1284"/>
                  </a:lnTo>
                  <a:lnTo>
                    <a:pt x="1978" y="1273"/>
                  </a:lnTo>
                  <a:lnTo>
                    <a:pt x="1973" y="1260"/>
                  </a:lnTo>
                  <a:lnTo>
                    <a:pt x="1970" y="1250"/>
                  </a:lnTo>
                  <a:lnTo>
                    <a:pt x="1968" y="1242"/>
                  </a:lnTo>
                  <a:lnTo>
                    <a:pt x="1960" y="1228"/>
                  </a:lnTo>
                  <a:lnTo>
                    <a:pt x="1954" y="1218"/>
                  </a:lnTo>
                  <a:lnTo>
                    <a:pt x="1952" y="1210"/>
                  </a:lnTo>
                  <a:lnTo>
                    <a:pt x="1949" y="1205"/>
                  </a:lnTo>
                  <a:lnTo>
                    <a:pt x="1946" y="1197"/>
                  </a:lnTo>
                  <a:lnTo>
                    <a:pt x="1946" y="1191"/>
                  </a:lnTo>
                  <a:lnTo>
                    <a:pt x="1941" y="1181"/>
                  </a:lnTo>
                  <a:lnTo>
                    <a:pt x="1938" y="1175"/>
                  </a:lnTo>
                  <a:lnTo>
                    <a:pt x="1936" y="1167"/>
                  </a:lnTo>
                  <a:lnTo>
                    <a:pt x="1933" y="1160"/>
                  </a:lnTo>
                  <a:lnTo>
                    <a:pt x="1930" y="1152"/>
                  </a:lnTo>
                  <a:lnTo>
                    <a:pt x="1928" y="1144"/>
                  </a:lnTo>
                  <a:lnTo>
                    <a:pt x="1925" y="1136"/>
                  </a:lnTo>
                  <a:lnTo>
                    <a:pt x="1925" y="1128"/>
                  </a:lnTo>
                  <a:lnTo>
                    <a:pt x="1920" y="1117"/>
                  </a:lnTo>
                  <a:lnTo>
                    <a:pt x="1917" y="1109"/>
                  </a:lnTo>
                  <a:lnTo>
                    <a:pt x="1915" y="1099"/>
                  </a:lnTo>
                  <a:lnTo>
                    <a:pt x="1912" y="1091"/>
                  </a:lnTo>
                  <a:lnTo>
                    <a:pt x="1909" y="1080"/>
                  </a:lnTo>
                  <a:lnTo>
                    <a:pt x="1907" y="1072"/>
                  </a:lnTo>
                  <a:lnTo>
                    <a:pt x="1904" y="1062"/>
                  </a:lnTo>
                  <a:lnTo>
                    <a:pt x="1901" y="1054"/>
                  </a:lnTo>
                  <a:lnTo>
                    <a:pt x="1899" y="1043"/>
                  </a:lnTo>
                  <a:lnTo>
                    <a:pt x="1896" y="1035"/>
                  </a:lnTo>
                  <a:lnTo>
                    <a:pt x="1893" y="1025"/>
                  </a:lnTo>
                  <a:lnTo>
                    <a:pt x="1891" y="1014"/>
                  </a:lnTo>
                  <a:lnTo>
                    <a:pt x="1891" y="1006"/>
                  </a:lnTo>
                  <a:lnTo>
                    <a:pt x="1888" y="995"/>
                  </a:lnTo>
                  <a:lnTo>
                    <a:pt x="1885" y="987"/>
                  </a:lnTo>
                  <a:lnTo>
                    <a:pt x="1883" y="977"/>
                  </a:lnTo>
                  <a:lnTo>
                    <a:pt x="1880" y="966"/>
                  </a:lnTo>
                  <a:lnTo>
                    <a:pt x="1877" y="958"/>
                  </a:lnTo>
                  <a:lnTo>
                    <a:pt x="1875" y="948"/>
                  </a:lnTo>
                  <a:lnTo>
                    <a:pt x="1872" y="940"/>
                  </a:lnTo>
                  <a:lnTo>
                    <a:pt x="1872" y="929"/>
                  </a:lnTo>
                  <a:lnTo>
                    <a:pt x="1870" y="921"/>
                  </a:lnTo>
                  <a:lnTo>
                    <a:pt x="1867" y="911"/>
                  </a:lnTo>
                  <a:lnTo>
                    <a:pt x="1867" y="903"/>
                  </a:lnTo>
                  <a:lnTo>
                    <a:pt x="1864" y="892"/>
                  </a:lnTo>
                  <a:lnTo>
                    <a:pt x="1862" y="884"/>
                  </a:lnTo>
                  <a:lnTo>
                    <a:pt x="1859" y="874"/>
                  </a:lnTo>
                  <a:lnTo>
                    <a:pt x="1859" y="868"/>
                  </a:lnTo>
                  <a:lnTo>
                    <a:pt x="1856" y="858"/>
                  </a:lnTo>
                  <a:lnTo>
                    <a:pt x="1854" y="850"/>
                  </a:lnTo>
                  <a:lnTo>
                    <a:pt x="1854" y="842"/>
                  </a:lnTo>
                  <a:lnTo>
                    <a:pt x="1854" y="834"/>
                  </a:lnTo>
                  <a:lnTo>
                    <a:pt x="1851" y="826"/>
                  </a:lnTo>
                  <a:lnTo>
                    <a:pt x="1851" y="818"/>
                  </a:lnTo>
                  <a:lnTo>
                    <a:pt x="1848" y="813"/>
                  </a:lnTo>
                  <a:lnTo>
                    <a:pt x="1848" y="805"/>
                  </a:lnTo>
                  <a:lnTo>
                    <a:pt x="1848" y="797"/>
                  </a:lnTo>
                  <a:lnTo>
                    <a:pt x="1848" y="792"/>
                  </a:lnTo>
                  <a:lnTo>
                    <a:pt x="1848" y="786"/>
                  </a:lnTo>
                  <a:lnTo>
                    <a:pt x="1848" y="781"/>
                  </a:lnTo>
                  <a:lnTo>
                    <a:pt x="1846" y="770"/>
                  </a:lnTo>
                  <a:lnTo>
                    <a:pt x="1846" y="760"/>
                  </a:lnTo>
                  <a:lnTo>
                    <a:pt x="1846" y="752"/>
                  </a:lnTo>
                  <a:lnTo>
                    <a:pt x="1848" y="744"/>
                  </a:lnTo>
                  <a:lnTo>
                    <a:pt x="1848" y="736"/>
                  </a:lnTo>
                  <a:lnTo>
                    <a:pt x="1848" y="731"/>
                  </a:lnTo>
                  <a:lnTo>
                    <a:pt x="1848" y="725"/>
                  </a:lnTo>
                  <a:lnTo>
                    <a:pt x="1848" y="720"/>
                  </a:lnTo>
                  <a:lnTo>
                    <a:pt x="1846" y="709"/>
                  </a:lnTo>
                  <a:lnTo>
                    <a:pt x="1840" y="702"/>
                  </a:lnTo>
                  <a:lnTo>
                    <a:pt x="1835" y="694"/>
                  </a:lnTo>
                  <a:lnTo>
                    <a:pt x="1827" y="688"/>
                  </a:lnTo>
                  <a:lnTo>
                    <a:pt x="1819" y="686"/>
                  </a:lnTo>
                  <a:lnTo>
                    <a:pt x="1811" y="683"/>
                  </a:lnTo>
                  <a:lnTo>
                    <a:pt x="1801" y="683"/>
                  </a:lnTo>
                  <a:lnTo>
                    <a:pt x="1790" y="683"/>
                  </a:lnTo>
                  <a:lnTo>
                    <a:pt x="1779" y="686"/>
                  </a:lnTo>
                  <a:lnTo>
                    <a:pt x="1769" y="691"/>
                  </a:lnTo>
                  <a:lnTo>
                    <a:pt x="1756" y="696"/>
                  </a:lnTo>
                  <a:lnTo>
                    <a:pt x="1745" y="707"/>
                  </a:lnTo>
                  <a:lnTo>
                    <a:pt x="1732" y="715"/>
                  </a:lnTo>
                  <a:lnTo>
                    <a:pt x="1721" y="728"/>
                  </a:lnTo>
                  <a:lnTo>
                    <a:pt x="1713" y="733"/>
                  </a:lnTo>
                  <a:lnTo>
                    <a:pt x="1708" y="741"/>
                  </a:lnTo>
                  <a:lnTo>
                    <a:pt x="1703" y="749"/>
                  </a:lnTo>
                  <a:lnTo>
                    <a:pt x="1697" y="757"/>
                  </a:lnTo>
                  <a:lnTo>
                    <a:pt x="1689" y="765"/>
                  </a:lnTo>
                  <a:lnTo>
                    <a:pt x="1684" y="776"/>
                  </a:lnTo>
                  <a:lnTo>
                    <a:pt x="1679" y="784"/>
                  </a:lnTo>
                  <a:lnTo>
                    <a:pt x="1674" y="794"/>
                  </a:lnTo>
                  <a:lnTo>
                    <a:pt x="1666" y="802"/>
                  </a:lnTo>
                  <a:lnTo>
                    <a:pt x="1660" y="813"/>
                  </a:lnTo>
                  <a:lnTo>
                    <a:pt x="1655" y="823"/>
                  </a:lnTo>
                  <a:lnTo>
                    <a:pt x="1650" y="834"/>
                  </a:lnTo>
                  <a:lnTo>
                    <a:pt x="1644" y="842"/>
                  </a:lnTo>
                  <a:lnTo>
                    <a:pt x="1639" y="852"/>
                  </a:lnTo>
                  <a:lnTo>
                    <a:pt x="1631" y="863"/>
                  </a:lnTo>
                  <a:lnTo>
                    <a:pt x="1629" y="874"/>
                  </a:lnTo>
                  <a:lnTo>
                    <a:pt x="1623" y="879"/>
                  </a:lnTo>
                  <a:lnTo>
                    <a:pt x="1618" y="887"/>
                  </a:lnTo>
                  <a:lnTo>
                    <a:pt x="1613" y="895"/>
                  </a:lnTo>
                  <a:lnTo>
                    <a:pt x="1610" y="903"/>
                  </a:lnTo>
                  <a:lnTo>
                    <a:pt x="1602" y="913"/>
                  </a:lnTo>
                  <a:lnTo>
                    <a:pt x="1594" y="924"/>
                  </a:lnTo>
                  <a:lnTo>
                    <a:pt x="1589" y="927"/>
                  </a:lnTo>
                  <a:lnTo>
                    <a:pt x="1586" y="929"/>
                  </a:lnTo>
                  <a:lnTo>
                    <a:pt x="1581" y="924"/>
                  </a:lnTo>
                  <a:lnTo>
                    <a:pt x="1581" y="916"/>
                  </a:lnTo>
                  <a:lnTo>
                    <a:pt x="1581" y="903"/>
                  </a:lnTo>
                  <a:lnTo>
                    <a:pt x="1583" y="892"/>
                  </a:lnTo>
                  <a:lnTo>
                    <a:pt x="1586" y="882"/>
                  </a:lnTo>
                  <a:lnTo>
                    <a:pt x="1594" y="874"/>
                  </a:lnTo>
                  <a:lnTo>
                    <a:pt x="1599" y="860"/>
                  </a:lnTo>
                  <a:lnTo>
                    <a:pt x="1610" y="850"/>
                  </a:lnTo>
                  <a:lnTo>
                    <a:pt x="1613" y="842"/>
                  </a:lnTo>
                  <a:lnTo>
                    <a:pt x="1615" y="834"/>
                  </a:lnTo>
                  <a:lnTo>
                    <a:pt x="1621" y="829"/>
                  </a:lnTo>
                  <a:lnTo>
                    <a:pt x="1626" y="821"/>
                  </a:lnTo>
                  <a:lnTo>
                    <a:pt x="1631" y="813"/>
                  </a:lnTo>
                  <a:lnTo>
                    <a:pt x="1634" y="802"/>
                  </a:lnTo>
                  <a:lnTo>
                    <a:pt x="1636" y="792"/>
                  </a:lnTo>
                  <a:lnTo>
                    <a:pt x="1642" y="784"/>
                  </a:lnTo>
                  <a:lnTo>
                    <a:pt x="1644" y="770"/>
                  </a:lnTo>
                  <a:lnTo>
                    <a:pt x="1647" y="760"/>
                  </a:lnTo>
                  <a:lnTo>
                    <a:pt x="1647" y="752"/>
                  </a:lnTo>
                  <a:lnTo>
                    <a:pt x="1650" y="747"/>
                  </a:lnTo>
                  <a:lnTo>
                    <a:pt x="1650" y="739"/>
                  </a:lnTo>
                  <a:lnTo>
                    <a:pt x="1652" y="731"/>
                  </a:lnTo>
                  <a:lnTo>
                    <a:pt x="1652" y="723"/>
                  </a:lnTo>
                  <a:lnTo>
                    <a:pt x="1652" y="715"/>
                  </a:lnTo>
                  <a:lnTo>
                    <a:pt x="1652" y="707"/>
                  </a:lnTo>
                  <a:lnTo>
                    <a:pt x="1655" y="699"/>
                  </a:lnTo>
                  <a:lnTo>
                    <a:pt x="1655" y="691"/>
                  </a:lnTo>
                  <a:lnTo>
                    <a:pt x="1655" y="680"/>
                  </a:lnTo>
                  <a:lnTo>
                    <a:pt x="1655" y="672"/>
                  </a:lnTo>
                  <a:lnTo>
                    <a:pt x="1655" y="664"/>
                  </a:lnTo>
                  <a:lnTo>
                    <a:pt x="1655" y="654"/>
                  </a:lnTo>
                  <a:lnTo>
                    <a:pt x="1655" y="643"/>
                  </a:lnTo>
                  <a:lnTo>
                    <a:pt x="1655" y="633"/>
                  </a:lnTo>
                  <a:lnTo>
                    <a:pt x="1655" y="622"/>
                  </a:lnTo>
                  <a:lnTo>
                    <a:pt x="1652" y="609"/>
                  </a:lnTo>
                  <a:lnTo>
                    <a:pt x="1652" y="598"/>
                  </a:lnTo>
                  <a:lnTo>
                    <a:pt x="1652" y="588"/>
                  </a:lnTo>
                  <a:lnTo>
                    <a:pt x="1652" y="577"/>
                  </a:lnTo>
                  <a:lnTo>
                    <a:pt x="1650" y="564"/>
                  </a:lnTo>
                  <a:lnTo>
                    <a:pt x="1647" y="551"/>
                  </a:lnTo>
                  <a:lnTo>
                    <a:pt x="1644" y="537"/>
                  </a:lnTo>
                  <a:lnTo>
                    <a:pt x="1642" y="524"/>
                  </a:lnTo>
                  <a:lnTo>
                    <a:pt x="1639" y="514"/>
                  </a:lnTo>
                  <a:lnTo>
                    <a:pt x="1636" y="500"/>
                  </a:lnTo>
                  <a:lnTo>
                    <a:pt x="1634" y="487"/>
                  </a:lnTo>
                  <a:lnTo>
                    <a:pt x="1631" y="476"/>
                  </a:lnTo>
                  <a:lnTo>
                    <a:pt x="1629" y="463"/>
                  </a:lnTo>
                  <a:lnTo>
                    <a:pt x="1626" y="453"/>
                  </a:lnTo>
                  <a:lnTo>
                    <a:pt x="1623" y="442"/>
                  </a:lnTo>
                  <a:lnTo>
                    <a:pt x="1621" y="429"/>
                  </a:lnTo>
                  <a:lnTo>
                    <a:pt x="1615" y="418"/>
                  </a:lnTo>
                  <a:lnTo>
                    <a:pt x="1613" y="408"/>
                  </a:lnTo>
                  <a:lnTo>
                    <a:pt x="1610" y="397"/>
                  </a:lnTo>
                  <a:lnTo>
                    <a:pt x="1607" y="386"/>
                  </a:lnTo>
                  <a:lnTo>
                    <a:pt x="1602" y="376"/>
                  </a:lnTo>
                  <a:lnTo>
                    <a:pt x="1597" y="363"/>
                  </a:lnTo>
                  <a:lnTo>
                    <a:pt x="1594" y="352"/>
                  </a:lnTo>
                  <a:lnTo>
                    <a:pt x="1591" y="341"/>
                  </a:lnTo>
                  <a:lnTo>
                    <a:pt x="1586" y="331"/>
                  </a:lnTo>
                  <a:lnTo>
                    <a:pt x="1581" y="323"/>
                  </a:lnTo>
                  <a:lnTo>
                    <a:pt x="1578" y="312"/>
                  </a:lnTo>
                  <a:lnTo>
                    <a:pt x="1573" y="302"/>
                  </a:lnTo>
                  <a:lnTo>
                    <a:pt x="1570" y="291"/>
                  </a:lnTo>
                  <a:lnTo>
                    <a:pt x="1565" y="281"/>
                  </a:lnTo>
                  <a:lnTo>
                    <a:pt x="1560" y="273"/>
                  </a:lnTo>
                  <a:lnTo>
                    <a:pt x="1557" y="262"/>
                  </a:lnTo>
                  <a:lnTo>
                    <a:pt x="1552" y="254"/>
                  </a:lnTo>
                  <a:lnTo>
                    <a:pt x="1546" y="244"/>
                  </a:lnTo>
                  <a:lnTo>
                    <a:pt x="1544" y="236"/>
                  </a:lnTo>
                  <a:lnTo>
                    <a:pt x="1538" y="228"/>
                  </a:lnTo>
                  <a:lnTo>
                    <a:pt x="1533" y="217"/>
                  </a:lnTo>
                  <a:lnTo>
                    <a:pt x="1530" y="209"/>
                  </a:lnTo>
                  <a:lnTo>
                    <a:pt x="1525" y="201"/>
                  </a:lnTo>
                  <a:lnTo>
                    <a:pt x="1520" y="193"/>
                  </a:lnTo>
                  <a:lnTo>
                    <a:pt x="1515" y="183"/>
                  </a:lnTo>
                  <a:lnTo>
                    <a:pt x="1512" y="177"/>
                  </a:lnTo>
                  <a:lnTo>
                    <a:pt x="1507" y="169"/>
                  </a:lnTo>
                  <a:lnTo>
                    <a:pt x="1501" y="161"/>
                  </a:lnTo>
                  <a:lnTo>
                    <a:pt x="1496" y="154"/>
                  </a:lnTo>
                  <a:lnTo>
                    <a:pt x="1493" y="146"/>
                  </a:lnTo>
                  <a:lnTo>
                    <a:pt x="1488" y="140"/>
                  </a:lnTo>
                  <a:lnTo>
                    <a:pt x="1483" y="132"/>
                  </a:lnTo>
                  <a:lnTo>
                    <a:pt x="1475" y="119"/>
                  </a:lnTo>
                  <a:lnTo>
                    <a:pt x="1470" y="109"/>
                  </a:lnTo>
                  <a:lnTo>
                    <a:pt x="1459" y="95"/>
                  </a:lnTo>
                  <a:lnTo>
                    <a:pt x="1454" y="85"/>
                  </a:lnTo>
                  <a:lnTo>
                    <a:pt x="1446" y="74"/>
                  </a:lnTo>
                  <a:lnTo>
                    <a:pt x="1438" y="66"/>
                  </a:lnTo>
                  <a:lnTo>
                    <a:pt x="1432" y="58"/>
                  </a:lnTo>
                  <a:lnTo>
                    <a:pt x="1427" y="50"/>
                  </a:lnTo>
                  <a:lnTo>
                    <a:pt x="1419" y="42"/>
                  </a:lnTo>
                  <a:lnTo>
                    <a:pt x="1417" y="37"/>
                  </a:lnTo>
                  <a:lnTo>
                    <a:pt x="1406" y="26"/>
                  </a:lnTo>
                  <a:lnTo>
                    <a:pt x="1398" y="18"/>
                  </a:lnTo>
                  <a:lnTo>
                    <a:pt x="1393" y="13"/>
                  </a:lnTo>
                  <a:lnTo>
                    <a:pt x="1387" y="8"/>
                  </a:lnTo>
                  <a:lnTo>
                    <a:pt x="1377" y="0"/>
                  </a:lnTo>
                  <a:lnTo>
                    <a:pt x="1369" y="3"/>
                  </a:lnTo>
                  <a:lnTo>
                    <a:pt x="1364" y="5"/>
                  </a:lnTo>
                  <a:lnTo>
                    <a:pt x="1361" y="11"/>
                  </a:lnTo>
                  <a:lnTo>
                    <a:pt x="1356" y="18"/>
                  </a:lnTo>
                  <a:lnTo>
                    <a:pt x="1353" y="29"/>
                  </a:lnTo>
                  <a:lnTo>
                    <a:pt x="1350" y="34"/>
                  </a:lnTo>
                  <a:lnTo>
                    <a:pt x="1348" y="40"/>
                  </a:lnTo>
                  <a:lnTo>
                    <a:pt x="1345" y="48"/>
                  </a:lnTo>
                  <a:lnTo>
                    <a:pt x="1345" y="56"/>
                  </a:lnTo>
                  <a:lnTo>
                    <a:pt x="1342" y="63"/>
                  </a:lnTo>
                  <a:lnTo>
                    <a:pt x="1340" y="74"/>
                  </a:lnTo>
                  <a:lnTo>
                    <a:pt x="1337" y="82"/>
                  </a:lnTo>
                  <a:lnTo>
                    <a:pt x="1337" y="95"/>
                  </a:lnTo>
                  <a:lnTo>
                    <a:pt x="1332" y="103"/>
                  </a:lnTo>
                  <a:lnTo>
                    <a:pt x="1329" y="114"/>
                  </a:lnTo>
                  <a:lnTo>
                    <a:pt x="1327" y="122"/>
                  </a:lnTo>
                  <a:lnTo>
                    <a:pt x="1321" y="132"/>
                  </a:lnTo>
                  <a:lnTo>
                    <a:pt x="1316" y="140"/>
                  </a:lnTo>
                  <a:lnTo>
                    <a:pt x="1313" y="146"/>
                  </a:lnTo>
                  <a:lnTo>
                    <a:pt x="1308" y="154"/>
                  </a:lnTo>
                  <a:lnTo>
                    <a:pt x="1303" y="161"/>
                  </a:lnTo>
                  <a:lnTo>
                    <a:pt x="1295" y="169"/>
                  </a:lnTo>
                  <a:lnTo>
                    <a:pt x="1289" y="177"/>
                  </a:lnTo>
                  <a:lnTo>
                    <a:pt x="1284" y="183"/>
                  </a:lnTo>
                  <a:lnTo>
                    <a:pt x="1276" y="191"/>
                  </a:lnTo>
                  <a:lnTo>
                    <a:pt x="1266" y="201"/>
                  </a:lnTo>
                  <a:lnTo>
                    <a:pt x="1252" y="214"/>
                  </a:lnTo>
                  <a:lnTo>
                    <a:pt x="1244" y="220"/>
                  </a:lnTo>
                  <a:lnTo>
                    <a:pt x="1236" y="225"/>
                  </a:lnTo>
                  <a:lnTo>
                    <a:pt x="1231" y="233"/>
                  </a:lnTo>
                  <a:lnTo>
                    <a:pt x="1223" y="238"/>
                  </a:lnTo>
                  <a:lnTo>
                    <a:pt x="1215" y="244"/>
                  </a:lnTo>
                  <a:lnTo>
                    <a:pt x="1210" y="251"/>
                  </a:lnTo>
                  <a:lnTo>
                    <a:pt x="1205" y="259"/>
                  </a:lnTo>
                  <a:lnTo>
                    <a:pt x="1197" y="267"/>
                  </a:lnTo>
                  <a:lnTo>
                    <a:pt x="1191" y="275"/>
                  </a:lnTo>
                  <a:lnTo>
                    <a:pt x="1184" y="281"/>
                  </a:lnTo>
                  <a:lnTo>
                    <a:pt x="1178" y="289"/>
                  </a:lnTo>
                  <a:lnTo>
                    <a:pt x="1173" y="299"/>
                  </a:lnTo>
                  <a:lnTo>
                    <a:pt x="1165" y="307"/>
                  </a:lnTo>
                  <a:lnTo>
                    <a:pt x="1160" y="318"/>
                  </a:lnTo>
                  <a:lnTo>
                    <a:pt x="1154" y="328"/>
                  </a:lnTo>
                  <a:lnTo>
                    <a:pt x="1152" y="339"/>
                  </a:lnTo>
                  <a:lnTo>
                    <a:pt x="1146" y="349"/>
                  </a:lnTo>
                  <a:lnTo>
                    <a:pt x="1141" y="360"/>
                  </a:lnTo>
                  <a:lnTo>
                    <a:pt x="1136" y="371"/>
                  </a:lnTo>
                  <a:lnTo>
                    <a:pt x="1133" y="381"/>
                  </a:lnTo>
                  <a:lnTo>
                    <a:pt x="1131" y="392"/>
                  </a:lnTo>
                  <a:lnTo>
                    <a:pt x="1125" y="402"/>
                  </a:lnTo>
                  <a:lnTo>
                    <a:pt x="1123" y="413"/>
                  </a:lnTo>
                  <a:lnTo>
                    <a:pt x="1120" y="424"/>
                  </a:lnTo>
                  <a:lnTo>
                    <a:pt x="1115" y="434"/>
                  </a:lnTo>
                  <a:lnTo>
                    <a:pt x="1112" y="445"/>
                  </a:lnTo>
                  <a:lnTo>
                    <a:pt x="1109" y="455"/>
                  </a:lnTo>
                  <a:lnTo>
                    <a:pt x="1109" y="466"/>
                  </a:lnTo>
                  <a:lnTo>
                    <a:pt x="1107" y="476"/>
                  </a:lnTo>
                  <a:lnTo>
                    <a:pt x="1104" y="487"/>
                  </a:lnTo>
                  <a:lnTo>
                    <a:pt x="1101" y="498"/>
                  </a:lnTo>
                  <a:lnTo>
                    <a:pt x="1101" y="508"/>
                  </a:lnTo>
                  <a:lnTo>
                    <a:pt x="1099" y="519"/>
                  </a:lnTo>
                  <a:lnTo>
                    <a:pt x="1099" y="527"/>
                  </a:lnTo>
                  <a:lnTo>
                    <a:pt x="1096" y="537"/>
                  </a:lnTo>
                  <a:lnTo>
                    <a:pt x="1096" y="545"/>
                  </a:lnTo>
                  <a:lnTo>
                    <a:pt x="1096" y="556"/>
                  </a:lnTo>
                  <a:lnTo>
                    <a:pt x="1096" y="564"/>
                  </a:lnTo>
                  <a:lnTo>
                    <a:pt x="1096" y="572"/>
                  </a:lnTo>
                  <a:lnTo>
                    <a:pt x="1096" y="582"/>
                  </a:lnTo>
                  <a:lnTo>
                    <a:pt x="1096" y="590"/>
                  </a:lnTo>
                  <a:lnTo>
                    <a:pt x="1096" y="598"/>
                  </a:lnTo>
                  <a:lnTo>
                    <a:pt x="1096" y="606"/>
                  </a:lnTo>
                  <a:lnTo>
                    <a:pt x="1096" y="612"/>
                  </a:lnTo>
                  <a:lnTo>
                    <a:pt x="1096" y="619"/>
                  </a:lnTo>
                  <a:lnTo>
                    <a:pt x="1099" y="627"/>
                  </a:lnTo>
                  <a:lnTo>
                    <a:pt x="1099" y="633"/>
                  </a:lnTo>
                  <a:lnTo>
                    <a:pt x="1101" y="638"/>
                  </a:lnTo>
                  <a:lnTo>
                    <a:pt x="1101" y="646"/>
                  </a:lnTo>
                  <a:lnTo>
                    <a:pt x="1101" y="654"/>
                  </a:lnTo>
                  <a:lnTo>
                    <a:pt x="1096" y="659"/>
                  </a:lnTo>
                  <a:lnTo>
                    <a:pt x="1093" y="664"/>
                  </a:lnTo>
                  <a:lnTo>
                    <a:pt x="1088" y="664"/>
                  </a:lnTo>
                  <a:lnTo>
                    <a:pt x="1080" y="664"/>
                  </a:lnTo>
                  <a:lnTo>
                    <a:pt x="1072" y="664"/>
                  </a:lnTo>
                  <a:lnTo>
                    <a:pt x="1067" y="662"/>
                  </a:lnTo>
                  <a:lnTo>
                    <a:pt x="1059" y="657"/>
                  </a:lnTo>
                  <a:lnTo>
                    <a:pt x="1051" y="651"/>
                  </a:lnTo>
                  <a:lnTo>
                    <a:pt x="1043" y="646"/>
                  </a:lnTo>
                  <a:lnTo>
                    <a:pt x="1038" y="641"/>
                  </a:lnTo>
                  <a:lnTo>
                    <a:pt x="1030" y="630"/>
                  </a:lnTo>
                  <a:lnTo>
                    <a:pt x="1027" y="625"/>
                  </a:lnTo>
                  <a:lnTo>
                    <a:pt x="1025" y="617"/>
                  </a:lnTo>
                  <a:lnTo>
                    <a:pt x="1025" y="609"/>
                  </a:lnTo>
                  <a:lnTo>
                    <a:pt x="1025" y="598"/>
                  </a:lnTo>
                  <a:lnTo>
                    <a:pt x="1025" y="588"/>
                  </a:lnTo>
                  <a:lnTo>
                    <a:pt x="1027" y="574"/>
                  </a:lnTo>
                  <a:lnTo>
                    <a:pt x="1030" y="561"/>
                  </a:lnTo>
                  <a:lnTo>
                    <a:pt x="1030" y="553"/>
                  </a:lnTo>
                  <a:lnTo>
                    <a:pt x="1033" y="545"/>
                  </a:lnTo>
                  <a:lnTo>
                    <a:pt x="1033" y="540"/>
                  </a:lnTo>
                  <a:lnTo>
                    <a:pt x="1033" y="532"/>
                  </a:lnTo>
                  <a:lnTo>
                    <a:pt x="1033" y="524"/>
                  </a:lnTo>
                  <a:lnTo>
                    <a:pt x="1035" y="519"/>
                  </a:lnTo>
                  <a:lnTo>
                    <a:pt x="1035" y="511"/>
                  </a:lnTo>
                  <a:lnTo>
                    <a:pt x="1038" y="506"/>
                  </a:lnTo>
                  <a:lnTo>
                    <a:pt x="1038" y="498"/>
                  </a:lnTo>
                  <a:lnTo>
                    <a:pt x="1038" y="490"/>
                  </a:lnTo>
                  <a:lnTo>
                    <a:pt x="1038" y="482"/>
                  </a:lnTo>
                  <a:lnTo>
                    <a:pt x="1040" y="476"/>
                  </a:lnTo>
                  <a:lnTo>
                    <a:pt x="1038" y="463"/>
                  </a:lnTo>
                  <a:lnTo>
                    <a:pt x="1038" y="455"/>
                  </a:lnTo>
                  <a:lnTo>
                    <a:pt x="1033" y="445"/>
                  </a:lnTo>
                  <a:lnTo>
                    <a:pt x="1027" y="439"/>
                  </a:lnTo>
                  <a:lnTo>
                    <a:pt x="1019" y="437"/>
                  </a:lnTo>
                  <a:lnTo>
                    <a:pt x="1011" y="437"/>
                  </a:lnTo>
                  <a:lnTo>
                    <a:pt x="998" y="437"/>
                  </a:lnTo>
                  <a:lnTo>
                    <a:pt x="988" y="442"/>
                  </a:lnTo>
                  <a:lnTo>
                    <a:pt x="980" y="445"/>
                  </a:lnTo>
                  <a:lnTo>
                    <a:pt x="972" y="447"/>
                  </a:lnTo>
                  <a:lnTo>
                    <a:pt x="964" y="450"/>
                  </a:lnTo>
                  <a:lnTo>
                    <a:pt x="958" y="455"/>
                  </a:lnTo>
                  <a:lnTo>
                    <a:pt x="950" y="461"/>
                  </a:lnTo>
                  <a:lnTo>
                    <a:pt x="942" y="463"/>
                  </a:lnTo>
                  <a:lnTo>
                    <a:pt x="935" y="469"/>
                  </a:lnTo>
                  <a:lnTo>
                    <a:pt x="929" y="476"/>
                  </a:lnTo>
                  <a:lnTo>
                    <a:pt x="921" y="484"/>
                  </a:lnTo>
                  <a:lnTo>
                    <a:pt x="913" y="490"/>
                  </a:lnTo>
                  <a:lnTo>
                    <a:pt x="905" y="498"/>
                  </a:lnTo>
                  <a:lnTo>
                    <a:pt x="897" y="506"/>
                  </a:lnTo>
                  <a:lnTo>
                    <a:pt x="892" y="514"/>
                  </a:lnTo>
                  <a:lnTo>
                    <a:pt x="884" y="522"/>
                  </a:lnTo>
                  <a:lnTo>
                    <a:pt x="876" y="529"/>
                  </a:lnTo>
                  <a:lnTo>
                    <a:pt x="868" y="537"/>
                  </a:lnTo>
                  <a:lnTo>
                    <a:pt x="860" y="545"/>
                  </a:lnTo>
                  <a:lnTo>
                    <a:pt x="855" y="556"/>
                  </a:lnTo>
                  <a:lnTo>
                    <a:pt x="850" y="567"/>
                  </a:lnTo>
                  <a:lnTo>
                    <a:pt x="844" y="577"/>
                  </a:lnTo>
                  <a:lnTo>
                    <a:pt x="837" y="585"/>
                  </a:lnTo>
                  <a:lnTo>
                    <a:pt x="834" y="596"/>
                  </a:lnTo>
                  <a:lnTo>
                    <a:pt x="829" y="606"/>
                  </a:lnTo>
                  <a:lnTo>
                    <a:pt x="823" y="617"/>
                  </a:lnTo>
                  <a:lnTo>
                    <a:pt x="821" y="627"/>
                  </a:lnTo>
                  <a:lnTo>
                    <a:pt x="815" y="638"/>
                  </a:lnTo>
                  <a:lnTo>
                    <a:pt x="813" y="649"/>
                  </a:lnTo>
                  <a:lnTo>
                    <a:pt x="813" y="662"/>
                  </a:lnTo>
                  <a:lnTo>
                    <a:pt x="807" y="672"/>
                  </a:lnTo>
                  <a:lnTo>
                    <a:pt x="807" y="683"/>
                  </a:lnTo>
                  <a:lnTo>
                    <a:pt x="807" y="694"/>
                  </a:lnTo>
                  <a:lnTo>
                    <a:pt x="810" y="707"/>
                  </a:lnTo>
                  <a:lnTo>
                    <a:pt x="810" y="720"/>
                  </a:lnTo>
                  <a:lnTo>
                    <a:pt x="813" y="731"/>
                  </a:lnTo>
                  <a:lnTo>
                    <a:pt x="815" y="744"/>
                  </a:lnTo>
                  <a:lnTo>
                    <a:pt x="818" y="757"/>
                  </a:lnTo>
                  <a:lnTo>
                    <a:pt x="823" y="770"/>
                  </a:lnTo>
                  <a:lnTo>
                    <a:pt x="826" y="784"/>
                  </a:lnTo>
                  <a:lnTo>
                    <a:pt x="831" y="794"/>
                  </a:lnTo>
                  <a:lnTo>
                    <a:pt x="837" y="810"/>
                  </a:lnTo>
                  <a:lnTo>
                    <a:pt x="839" y="821"/>
                  </a:lnTo>
                  <a:lnTo>
                    <a:pt x="847" y="834"/>
                  </a:lnTo>
                  <a:lnTo>
                    <a:pt x="852" y="847"/>
                  </a:lnTo>
                  <a:lnTo>
                    <a:pt x="858" y="860"/>
                  </a:lnTo>
                  <a:lnTo>
                    <a:pt x="860" y="871"/>
                  </a:lnTo>
                  <a:lnTo>
                    <a:pt x="866" y="882"/>
                  </a:lnTo>
                  <a:lnTo>
                    <a:pt x="871" y="892"/>
                  </a:lnTo>
                  <a:lnTo>
                    <a:pt x="874" y="905"/>
                  </a:lnTo>
                  <a:lnTo>
                    <a:pt x="876" y="913"/>
                  </a:lnTo>
                  <a:lnTo>
                    <a:pt x="882" y="924"/>
                  </a:lnTo>
                  <a:lnTo>
                    <a:pt x="884" y="935"/>
                  </a:lnTo>
                  <a:lnTo>
                    <a:pt x="887" y="942"/>
                  </a:lnTo>
                  <a:lnTo>
                    <a:pt x="887" y="950"/>
                  </a:lnTo>
                  <a:lnTo>
                    <a:pt x="887" y="958"/>
                  </a:lnTo>
                  <a:lnTo>
                    <a:pt x="884" y="966"/>
                  </a:lnTo>
                  <a:lnTo>
                    <a:pt x="884" y="974"/>
                  </a:lnTo>
                  <a:lnTo>
                    <a:pt x="879" y="985"/>
                  </a:lnTo>
                  <a:lnTo>
                    <a:pt x="871" y="993"/>
                  </a:lnTo>
                  <a:lnTo>
                    <a:pt x="863" y="993"/>
                  </a:lnTo>
                  <a:lnTo>
                    <a:pt x="855" y="993"/>
                  </a:lnTo>
                  <a:lnTo>
                    <a:pt x="850" y="993"/>
                  </a:lnTo>
                  <a:lnTo>
                    <a:pt x="847" y="990"/>
                  </a:lnTo>
                  <a:lnTo>
                    <a:pt x="837" y="985"/>
                  </a:lnTo>
                  <a:lnTo>
                    <a:pt x="831" y="974"/>
                  </a:lnTo>
                  <a:lnTo>
                    <a:pt x="829" y="969"/>
                  </a:lnTo>
                  <a:lnTo>
                    <a:pt x="826" y="961"/>
                  </a:lnTo>
                  <a:lnTo>
                    <a:pt x="823" y="953"/>
                  </a:lnTo>
                  <a:lnTo>
                    <a:pt x="821" y="948"/>
                  </a:lnTo>
                  <a:lnTo>
                    <a:pt x="818" y="940"/>
                  </a:lnTo>
                  <a:lnTo>
                    <a:pt x="818" y="932"/>
                  </a:lnTo>
                  <a:lnTo>
                    <a:pt x="815" y="924"/>
                  </a:lnTo>
                  <a:lnTo>
                    <a:pt x="813" y="916"/>
                  </a:lnTo>
                  <a:lnTo>
                    <a:pt x="813" y="908"/>
                  </a:lnTo>
                  <a:lnTo>
                    <a:pt x="810" y="897"/>
                  </a:lnTo>
                  <a:lnTo>
                    <a:pt x="807" y="889"/>
                  </a:lnTo>
                  <a:lnTo>
                    <a:pt x="805" y="882"/>
                  </a:lnTo>
                  <a:lnTo>
                    <a:pt x="802" y="874"/>
                  </a:lnTo>
                  <a:lnTo>
                    <a:pt x="799" y="866"/>
                  </a:lnTo>
                  <a:lnTo>
                    <a:pt x="797" y="858"/>
                  </a:lnTo>
                  <a:lnTo>
                    <a:pt x="794" y="852"/>
                  </a:lnTo>
                  <a:lnTo>
                    <a:pt x="786" y="839"/>
                  </a:lnTo>
                  <a:lnTo>
                    <a:pt x="778" y="831"/>
                  </a:lnTo>
                  <a:lnTo>
                    <a:pt x="765" y="826"/>
                  </a:lnTo>
                  <a:lnTo>
                    <a:pt x="754" y="826"/>
                  </a:lnTo>
                  <a:lnTo>
                    <a:pt x="746" y="826"/>
                  </a:lnTo>
                  <a:lnTo>
                    <a:pt x="739" y="829"/>
                  </a:lnTo>
                  <a:lnTo>
                    <a:pt x="733" y="831"/>
                  </a:lnTo>
                  <a:lnTo>
                    <a:pt x="731" y="834"/>
                  </a:lnTo>
                  <a:lnTo>
                    <a:pt x="723" y="839"/>
                  </a:lnTo>
                  <a:lnTo>
                    <a:pt x="720" y="844"/>
                  </a:lnTo>
                  <a:lnTo>
                    <a:pt x="715" y="852"/>
                  </a:lnTo>
                  <a:lnTo>
                    <a:pt x="712" y="858"/>
                  </a:lnTo>
                  <a:lnTo>
                    <a:pt x="709" y="866"/>
                  </a:lnTo>
                  <a:lnTo>
                    <a:pt x="704" y="874"/>
                  </a:lnTo>
                  <a:lnTo>
                    <a:pt x="701" y="882"/>
                  </a:lnTo>
                  <a:lnTo>
                    <a:pt x="699" y="889"/>
                  </a:lnTo>
                  <a:lnTo>
                    <a:pt x="696" y="897"/>
                  </a:lnTo>
                  <a:lnTo>
                    <a:pt x="693" y="905"/>
                  </a:lnTo>
                  <a:lnTo>
                    <a:pt x="691" y="913"/>
                  </a:lnTo>
                  <a:lnTo>
                    <a:pt x="691" y="924"/>
                  </a:lnTo>
                  <a:lnTo>
                    <a:pt x="686" y="932"/>
                  </a:lnTo>
                  <a:lnTo>
                    <a:pt x="686" y="940"/>
                  </a:lnTo>
                  <a:lnTo>
                    <a:pt x="680" y="948"/>
                  </a:lnTo>
                  <a:lnTo>
                    <a:pt x="680" y="956"/>
                  </a:lnTo>
                  <a:lnTo>
                    <a:pt x="675" y="964"/>
                  </a:lnTo>
                  <a:lnTo>
                    <a:pt x="675" y="972"/>
                  </a:lnTo>
                  <a:lnTo>
                    <a:pt x="670" y="977"/>
                  </a:lnTo>
                  <a:lnTo>
                    <a:pt x="667" y="985"/>
                  </a:lnTo>
                  <a:lnTo>
                    <a:pt x="659" y="993"/>
                  </a:lnTo>
                  <a:lnTo>
                    <a:pt x="651" y="998"/>
                  </a:lnTo>
                  <a:lnTo>
                    <a:pt x="638" y="1001"/>
                  </a:lnTo>
                  <a:lnTo>
                    <a:pt x="627" y="998"/>
                  </a:lnTo>
                  <a:lnTo>
                    <a:pt x="619" y="995"/>
                  </a:lnTo>
                  <a:lnTo>
                    <a:pt x="614" y="993"/>
                  </a:lnTo>
                  <a:lnTo>
                    <a:pt x="606" y="987"/>
                  </a:lnTo>
                  <a:lnTo>
                    <a:pt x="603" y="985"/>
                  </a:lnTo>
                  <a:lnTo>
                    <a:pt x="595" y="977"/>
                  </a:lnTo>
                  <a:lnTo>
                    <a:pt x="593" y="969"/>
                  </a:lnTo>
                  <a:lnTo>
                    <a:pt x="590" y="956"/>
                  </a:lnTo>
                  <a:lnTo>
                    <a:pt x="590" y="945"/>
                  </a:lnTo>
                  <a:lnTo>
                    <a:pt x="590" y="937"/>
                  </a:lnTo>
                  <a:lnTo>
                    <a:pt x="590" y="932"/>
                  </a:lnTo>
                  <a:lnTo>
                    <a:pt x="590" y="924"/>
                  </a:lnTo>
                  <a:lnTo>
                    <a:pt x="593" y="916"/>
                  </a:lnTo>
                  <a:lnTo>
                    <a:pt x="593" y="908"/>
                  </a:lnTo>
                  <a:lnTo>
                    <a:pt x="595" y="897"/>
                  </a:lnTo>
                  <a:lnTo>
                    <a:pt x="595" y="889"/>
                  </a:lnTo>
                  <a:lnTo>
                    <a:pt x="598" y="879"/>
                  </a:lnTo>
                  <a:lnTo>
                    <a:pt x="601" y="868"/>
                  </a:lnTo>
                  <a:lnTo>
                    <a:pt x="603" y="855"/>
                  </a:lnTo>
                  <a:lnTo>
                    <a:pt x="603" y="844"/>
                  </a:lnTo>
                  <a:lnTo>
                    <a:pt x="606" y="831"/>
                  </a:lnTo>
                  <a:lnTo>
                    <a:pt x="606" y="826"/>
                  </a:lnTo>
                  <a:lnTo>
                    <a:pt x="609" y="818"/>
                  </a:lnTo>
                  <a:lnTo>
                    <a:pt x="609" y="810"/>
                  </a:lnTo>
                  <a:lnTo>
                    <a:pt x="609" y="802"/>
                  </a:lnTo>
                  <a:lnTo>
                    <a:pt x="609" y="794"/>
                  </a:lnTo>
                  <a:lnTo>
                    <a:pt x="611" y="789"/>
                  </a:lnTo>
                  <a:lnTo>
                    <a:pt x="611" y="781"/>
                  </a:lnTo>
                  <a:lnTo>
                    <a:pt x="611" y="773"/>
                  </a:lnTo>
                  <a:lnTo>
                    <a:pt x="611" y="765"/>
                  </a:lnTo>
                  <a:lnTo>
                    <a:pt x="611" y="754"/>
                  </a:lnTo>
                  <a:lnTo>
                    <a:pt x="611" y="747"/>
                  </a:lnTo>
                  <a:lnTo>
                    <a:pt x="614" y="739"/>
                  </a:lnTo>
                  <a:lnTo>
                    <a:pt x="614" y="731"/>
                  </a:lnTo>
                  <a:lnTo>
                    <a:pt x="614" y="720"/>
                  </a:lnTo>
                  <a:lnTo>
                    <a:pt x="614" y="712"/>
                  </a:lnTo>
                  <a:lnTo>
                    <a:pt x="614" y="704"/>
                  </a:lnTo>
                  <a:lnTo>
                    <a:pt x="614" y="691"/>
                  </a:lnTo>
                  <a:lnTo>
                    <a:pt x="614" y="683"/>
                  </a:lnTo>
                  <a:lnTo>
                    <a:pt x="611" y="672"/>
                  </a:lnTo>
                  <a:lnTo>
                    <a:pt x="611" y="662"/>
                  </a:lnTo>
                  <a:lnTo>
                    <a:pt x="611" y="651"/>
                  </a:lnTo>
                  <a:lnTo>
                    <a:pt x="609" y="643"/>
                  </a:lnTo>
                  <a:lnTo>
                    <a:pt x="609" y="633"/>
                  </a:lnTo>
                  <a:lnTo>
                    <a:pt x="609" y="625"/>
                  </a:lnTo>
                  <a:lnTo>
                    <a:pt x="606" y="614"/>
                  </a:lnTo>
                  <a:lnTo>
                    <a:pt x="606" y="606"/>
                  </a:lnTo>
                  <a:lnTo>
                    <a:pt x="603" y="596"/>
                  </a:lnTo>
                  <a:lnTo>
                    <a:pt x="603" y="585"/>
                  </a:lnTo>
                  <a:lnTo>
                    <a:pt x="601" y="577"/>
                  </a:lnTo>
                  <a:lnTo>
                    <a:pt x="601" y="569"/>
                  </a:lnTo>
                  <a:lnTo>
                    <a:pt x="598" y="559"/>
                  </a:lnTo>
                  <a:lnTo>
                    <a:pt x="598" y="551"/>
                  </a:lnTo>
                  <a:lnTo>
                    <a:pt x="595" y="543"/>
                  </a:lnTo>
                  <a:lnTo>
                    <a:pt x="593" y="532"/>
                  </a:lnTo>
                  <a:lnTo>
                    <a:pt x="590" y="524"/>
                  </a:lnTo>
                  <a:lnTo>
                    <a:pt x="590" y="516"/>
                  </a:lnTo>
                  <a:lnTo>
                    <a:pt x="588" y="506"/>
                  </a:lnTo>
                  <a:lnTo>
                    <a:pt x="585" y="498"/>
                  </a:lnTo>
                  <a:lnTo>
                    <a:pt x="582" y="490"/>
                  </a:lnTo>
                  <a:lnTo>
                    <a:pt x="580" y="482"/>
                  </a:lnTo>
                  <a:lnTo>
                    <a:pt x="577" y="474"/>
                  </a:lnTo>
                  <a:lnTo>
                    <a:pt x="574" y="463"/>
                  </a:lnTo>
                  <a:lnTo>
                    <a:pt x="572" y="458"/>
                  </a:lnTo>
                  <a:lnTo>
                    <a:pt x="569" y="450"/>
                  </a:lnTo>
                  <a:lnTo>
                    <a:pt x="566" y="442"/>
                  </a:lnTo>
                  <a:lnTo>
                    <a:pt x="564" y="434"/>
                  </a:lnTo>
                  <a:lnTo>
                    <a:pt x="561" y="426"/>
                  </a:lnTo>
                  <a:lnTo>
                    <a:pt x="558" y="421"/>
                  </a:lnTo>
                  <a:lnTo>
                    <a:pt x="556" y="413"/>
                  </a:lnTo>
                  <a:lnTo>
                    <a:pt x="553" y="405"/>
                  </a:lnTo>
                  <a:lnTo>
                    <a:pt x="548" y="397"/>
                  </a:lnTo>
                  <a:lnTo>
                    <a:pt x="545" y="389"/>
                  </a:lnTo>
                  <a:lnTo>
                    <a:pt x="540" y="376"/>
                  </a:lnTo>
                  <a:lnTo>
                    <a:pt x="535" y="363"/>
                  </a:lnTo>
                  <a:lnTo>
                    <a:pt x="527" y="349"/>
                  </a:lnTo>
                  <a:lnTo>
                    <a:pt x="519" y="339"/>
                  </a:lnTo>
                  <a:lnTo>
                    <a:pt x="513" y="328"/>
                  </a:lnTo>
                  <a:lnTo>
                    <a:pt x="508" y="318"/>
                  </a:lnTo>
                  <a:lnTo>
                    <a:pt x="500" y="307"/>
                  </a:lnTo>
                  <a:lnTo>
                    <a:pt x="492" y="296"/>
                  </a:lnTo>
                  <a:lnTo>
                    <a:pt x="484" y="289"/>
                  </a:lnTo>
                  <a:lnTo>
                    <a:pt x="479" y="281"/>
                  </a:lnTo>
                  <a:lnTo>
                    <a:pt x="471" y="273"/>
                  </a:lnTo>
                  <a:lnTo>
                    <a:pt x="466" y="265"/>
                  </a:lnTo>
                  <a:lnTo>
                    <a:pt x="458" y="259"/>
                  </a:lnTo>
                  <a:lnTo>
                    <a:pt x="452" y="257"/>
                  </a:lnTo>
                  <a:lnTo>
                    <a:pt x="445" y="249"/>
                  </a:lnTo>
                  <a:lnTo>
                    <a:pt x="437" y="244"/>
                  </a:lnTo>
                  <a:lnTo>
                    <a:pt x="431" y="241"/>
                  </a:lnTo>
                  <a:lnTo>
                    <a:pt x="423" y="236"/>
                  </a:lnTo>
                  <a:lnTo>
                    <a:pt x="415" y="233"/>
                  </a:lnTo>
                  <a:lnTo>
                    <a:pt x="410" y="228"/>
                  </a:lnTo>
                  <a:lnTo>
                    <a:pt x="402" y="225"/>
                  </a:lnTo>
                  <a:lnTo>
                    <a:pt x="394" y="220"/>
                  </a:lnTo>
                  <a:lnTo>
                    <a:pt x="389" y="217"/>
                  </a:lnTo>
                  <a:lnTo>
                    <a:pt x="381" y="214"/>
                  </a:lnTo>
                  <a:lnTo>
                    <a:pt x="376" y="212"/>
                  </a:lnTo>
                  <a:lnTo>
                    <a:pt x="368" y="209"/>
                  </a:lnTo>
                  <a:lnTo>
                    <a:pt x="357" y="204"/>
                  </a:lnTo>
                  <a:lnTo>
                    <a:pt x="346" y="201"/>
                  </a:lnTo>
                  <a:lnTo>
                    <a:pt x="336" y="199"/>
                  </a:lnTo>
                  <a:lnTo>
                    <a:pt x="325" y="199"/>
                  </a:lnTo>
                  <a:lnTo>
                    <a:pt x="315" y="196"/>
                  </a:lnTo>
                  <a:lnTo>
                    <a:pt x="309" y="199"/>
                  </a:lnTo>
                  <a:lnTo>
                    <a:pt x="301" y="201"/>
                  </a:lnTo>
                  <a:lnTo>
                    <a:pt x="296" y="204"/>
                  </a:lnTo>
                  <a:lnTo>
                    <a:pt x="294" y="209"/>
                  </a:lnTo>
                  <a:lnTo>
                    <a:pt x="294" y="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Freeform 55"/>
            <p:cNvSpPr>
              <a:spLocks/>
            </p:cNvSpPr>
            <p:nvPr/>
          </p:nvSpPr>
          <p:spPr bwMode="auto">
            <a:xfrm>
              <a:off x="903" y="1250"/>
              <a:ext cx="1928" cy="1800"/>
            </a:xfrm>
            <a:custGeom>
              <a:avLst/>
              <a:gdLst>
                <a:gd name="T0" fmla="*/ 164 w 1928"/>
                <a:gd name="T1" fmla="*/ 537 h 1800"/>
                <a:gd name="T2" fmla="*/ 37 w 1928"/>
                <a:gd name="T3" fmla="*/ 971 h 1800"/>
                <a:gd name="T4" fmla="*/ 24 w 1928"/>
                <a:gd name="T5" fmla="*/ 1514 h 1800"/>
                <a:gd name="T6" fmla="*/ 331 w 1928"/>
                <a:gd name="T7" fmla="*/ 1787 h 1800"/>
                <a:gd name="T8" fmla="*/ 625 w 1928"/>
                <a:gd name="T9" fmla="*/ 1675 h 1800"/>
                <a:gd name="T10" fmla="*/ 789 w 1928"/>
                <a:gd name="T11" fmla="*/ 1429 h 1800"/>
                <a:gd name="T12" fmla="*/ 826 w 1928"/>
                <a:gd name="T13" fmla="*/ 1498 h 1800"/>
                <a:gd name="T14" fmla="*/ 930 w 1928"/>
                <a:gd name="T15" fmla="*/ 1765 h 1800"/>
                <a:gd name="T16" fmla="*/ 1173 w 1928"/>
                <a:gd name="T17" fmla="*/ 1779 h 1800"/>
                <a:gd name="T18" fmla="*/ 1425 w 1928"/>
                <a:gd name="T19" fmla="*/ 1612 h 1800"/>
                <a:gd name="T20" fmla="*/ 1692 w 1928"/>
                <a:gd name="T21" fmla="*/ 1652 h 1800"/>
                <a:gd name="T22" fmla="*/ 1912 w 1928"/>
                <a:gd name="T23" fmla="*/ 1474 h 1800"/>
                <a:gd name="T24" fmla="*/ 1902 w 1928"/>
                <a:gd name="T25" fmla="*/ 1246 h 1800"/>
                <a:gd name="T26" fmla="*/ 1820 w 1928"/>
                <a:gd name="T27" fmla="*/ 1014 h 1800"/>
                <a:gd name="T28" fmla="*/ 1804 w 1928"/>
                <a:gd name="T29" fmla="*/ 738 h 1800"/>
                <a:gd name="T30" fmla="*/ 1624 w 1928"/>
                <a:gd name="T31" fmla="*/ 820 h 1800"/>
                <a:gd name="T32" fmla="*/ 1547 w 1928"/>
                <a:gd name="T33" fmla="*/ 815 h 1800"/>
                <a:gd name="T34" fmla="*/ 1581 w 1928"/>
                <a:gd name="T35" fmla="*/ 540 h 1800"/>
                <a:gd name="T36" fmla="*/ 1462 w 1928"/>
                <a:gd name="T37" fmla="*/ 214 h 1800"/>
                <a:gd name="T38" fmla="*/ 1303 w 1928"/>
                <a:gd name="T39" fmla="*/ 7 h 1800"/>
                <a:gd name="T40" fmla="*/ 1179 w 1928"/>
                <a:gd name="T41" fmla="*/ 251 h 1800"/>
                <a:gd name="T42" fmla="*/ 1067 w 1928"/>
                <a:gd name="T43" fmla="*/ 542 h 1800"/>
                <a:gd name="T44" fmla="*/ 972 w 1928"/>
                <a:gd name="T45" fmla="*/ 571 h 1800"/>
                <a:gd name="T46" fmla="*/ 877 w 1928"/>
                <a:gd name="T47" fmla="*/ 495 h 1800"/>
                <a:gd name="T48" fmla="*/ 792 w 1928"/>
                <a:gd name="T49" fmla="*/ 804 h 1800"/>
                <a:gd name="T50" fmla="*/ 768 w 1928"/>
                <a:gd name="T51" fmla="*/ 921 h 1800"/>
                <a:gd name="T52" fmla="*/ 649 w 1928"/>
                <a:gd name="T53" fmla="*/ 902 h 1800"/>
                <a:gd name="T54" fmla="*/ 538 w 1928"/>
                <a:gd name="T55" fmla="*/ 908 h 1800"/>
                <a:gd name="T56" fmla="*/ 548 w 1928"/>
                <a:gd name="T57" fmla="*/ 651 h 1800"/>
                <a:gd name="T58" fmla="*/ 477 w 1928"/>
                <a:gd name="T59" fmla="*/ 415 h 1800"/>
                <a:gd name="T60" fmla="*/ 405 w 1928"/>
                <a:gd name="T61" fmla="*/ 378 h 1800"/>
                <a:gd name="T62" fmla="*/ 498 w 1928"/>
                <a:gd name="T63" fmla="*/ 646 h 1800"/>
                <a:gd name="T64" fmla="*/ 479 w 1928"/>
                <a:gd name="T65" fmla="*/ 900 h 1800"/>
                <a:gd name="T66" fmla="*/ 643 w 1928"/>
                <a:gd name="T67" fmla="*/ 1064 h 1800"/>
                <a:gd name="T68" fmla="*/ 720 w 1928"/>
                <a:gd name="T69" fmla="*/ 926 h 1800"/>
                <a:gd name="T70" fmla="*/ 879 w 1928"/>
                <a:gd name="T71" fmla="*/ 950 h 1800"/>
                <a:gd name="T72" fmla="*/ 816 w 1928"/>
                <a:gd name="T73" fmla="*/ 667 h 1800"/>
                <a:gd name="T74" fmla="*/ 930 w 1928"/>
                <a:gd name="T75" fmla="*/ 585 h 1800"/>
                <a:gd name="T76" fmla="*/ 1094 w 1928"/>
                <a:gd name="T77" fmla="*/ 675 h 1800"/>
                <a:gd name="T78" fmla="*/ 1099 w 1928"/>
                <a:gd name="T79" fmla="*/ 410 h 1800"/>
                <a:gd name="T80" fmla="*/ 1322 w 1928"/>
                <a:gd name="T81" fmla="*/ 108 h 1800"/>
                <a:gd name="T82" fmla="*/ 1449 w 1928"/>
                <a:gd name="T83" fmla="*/ 283 h 1800"/>
                <a:gd name="T84" fmla="*/ 1541 w 1928"/>
                <a:gd name="T85" fmla="*/ 563 h 1800"/>
                <a:gd name="T86" fmla="*/ 1483 w 1928"/>
                <a:gd name="T87" fmla="*/ 818 h 1800"/>
                <a:gd name="T88" fmla="*/ 1533 w 1928"/>
                <a:gd name="T89" fmla="*/ 1029 h 1800"/>
                <a:gd name="T90" fmla="*/ 1687 w 1928"/>
                <a:gd name="T91" fmla="*/ 794 h 1800"/>
                <a:gd name="T92" fmla="*/ 1764 w 1928"/>
                <a:gd name="T93" fmla="*/ 966 h 1800"/>
                <a:gd name="T94" fmla="*/ 1870 w 1928"/>
                <a:gd name="T95" fmla="*/ 1262 h 1800"/>
                <a:gd name="T96" fmla="*/ 1833 w 1928"/>
                <a:gd name="T97" fmla="*/ 1522 h 1800"/>
                <a:gd name="T98" fmla="*/ 1568 w 1928"/>
                <a:gd name="T99" fmla="*/ 1591 h 1800"/>
                <a:gd name="T100" fmla="*/ 1319 w 1928"/>
                <a:gd name="T101" fmla="*/ 1636 h 1800"/>
                <a:gd name="T102" fmla="*/ 1065 w 1928"/>
                <a:gd name="T103" fmla="*/ 1734 h 1800"/>
                <a:gd name="T104" fmla="*/ 845 w 1928"/>
                <a:gd name="T105" fmla="*/ 1614 h 1800"/>
                <a:gd name="T106" fmla="*/ 927 w 1928"/>
                <a:gd name="T107" fmla="*/ 1337 h 1800"/>
                <a:gd name="T108" fmla="*/ 686 w 1928"/>
                <a:gd name="T109" fmla="*/ 1434 h 1800"/>
                <a:gd name="T110" fmla="*/ 567 w 1928"/>
                <a:gd name="T111" fmla="*/ 1673 h 1800"/>
                <a:gd name="T112" fmla="*/ 302 w 1928"/>
                <a:gd name="T113" fmla="*/ 1736 h 1800"/>
                <a:gd name="T114" fmla="*/ 82 w 1928"/>
                <a:gd name="T115" fmla="*/ 1559 h 1800"/>
                <a:gd name="T116" fmla="*/ 50 w 1928"/>
                <a:gd name="T117" fmla="*/ 1262 h 1800"/>
                <a:gd name="T118" fmla="*/ 71 w 1928"/>
                <a:gd name="T119" fmla="*/ 963 h 1800"/>
                <a:gd name="T120" fmla="*/ 169 w 1928"/>
                <a:gd name="T121" fmla="*/ 685 h 1800"/>
                <a:gd name="T122" fmla="*/ 254 w 1928"/>
                <a:gd name="T123" fmla="*/ 434 h 1800"/>
                <a:gd name="T124" fmla="*/ 244 w 1928"/>
                <a:gd name="T125" fmla="*/ 267 h 18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800"/>
                <a:gd name="T191" fmla="*/ 1928 w 1928"/>
                <a:gd name="T192" fmla="*/ 1800 h 18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800">
                  <a:moveTo>
                    <a:pt x="244" y="278"/>
                  </a:moveTo>
                  <a:lnTo>
                    <a:pt x="241" y="285"/>
                  </a:lnTo>
                  <a:lnTo>
                    <a:pt x="241" y="291"/>
                  </a:lnTo>
                  <a:lnTo>
                    <a:pt x="241" y="299"/>
                  </a:lnTo>
                  <a:lnTo>
                    <a:pt x="238" y="309"/>
                  </a:lnTo>
                  <a:lnTo>
                    <a:pt x="236" y="317"/>
                  </a:lnTo>
                  <a:lnTo>
                    <a:pt x="233" y="328"/>
                  </a:lnTo>
                  <a:lnTo>
                    <a:pt x="230" y="338"/>
                  </a:lnTo>
                  <a:lnTo>
                    <a:pt x="230" y="349"/>
                  </a:lnTo>
                  <a:lnTo>
                    <a:pt x="225" y="360"/>
                  </a:lnTo>
                  <a:lnTo>
                    <a:pt x="222" y="370"/>
                  </a:lnTo>
                  <a:lnTo>
                    <a:pt x="217" y="383"/>
                  </a:lnTo>
                  <a:lnTo>
                    <a:pt x="214" y="397"/>
                  </a:lnTo>
                  <a:lnTo>
                    <a:pt x="212" y="402"/>
                  </a:lnTo>
                  <a:lnTo>
                    <a:pt x="209" y="410"/>
                  </a:lnTo>
                  <a:lnTo>
                    <a:pt x="206" y="415"/>
                  </a:lnTo>
                  <a:lnTo>
                    <a:pt x="206" y="423"/>
                  </a:lnTo>
                  <a:lnTo>
                    <a:pt x="201" y="431"/>
                  </a:lnTo>
                  <a:lnTo>
                    <a:pt x="201" y="439"/>
                  </a:lnTo>
                  <a:lnTo>
                    <a:pt x="196" y="447"/>
                  </a:lnTo>
                  <a:lnTo>
                    <a:pt x="196" y="455"/>
                  </a:lnTo>
                  <a:lnTo>
                    <a:pt x="191" y="463"/>
                  </a:lnTo>
                  <a:lnTo>
                    <a:pt x="188" y="471"/>
                  </a:lnTo>
                  <a:lnTo>
                    <a:pt x="185" y="479"/>
                  </a:lnTo>
                  <a:lnTo>
                    <a:pt x="183" y="489"/>
                  </a:lnTo>
                  <a:lnTo>
                    <a:pt x="180" y="497"/>
                  </a:lnTo>
                  <a:lnTo>
                    <a:pt x="175" y="508"/>
                  </a:lnTo>
                  <a:lnTo>
                    <a:pt x="172" y="516"/>
                  </a:lnTo>
                  <a:lnTo>
                    <a:pt x="169" y="529"/>
                  </a:lnTo>
                  <a:lnTo>
                    <a:pt x="164" y="537"/>
                  </a:lnTo>
                  <a:lnTo>
                    <a:pt x="161" y="548"/>
                  </a:lnTo>
                  <a:lnTo>
                    <a:pt x="159" y="558"/>
                  </a:lnTo>
                  <a:lnTo>
                    <a:pt x="153" y="569"/>
                  </a:lnTo>
                  <a:lnTo>
                    <a:pt x="151" y="579"/>
                  </a:lnTo>
                  <a:lnTo>
                    <a:pt x="146" y="590"/>
                  </a:lnTo>
                  <a:lnTo>
                    <a:pt x="143" y="603"/>
                  </a:lnTo>
                  <a:lnTo>
                    <a:pt x="140" y="616"/>
                  </a:lnTo>
                  <a:lnTo>
                    <a:pt x="135" y="627"/>
                  </a:lnTo>
                  <a:lnTo>
                    <a:pt x="132" y="638"/>
                  </a:lnTo>
                  <a:lnTo>
                    <a:pt x="127" y="651"/>
                  </a:lnTo>
                  <a:lnTo>
                    <a:pt x="124" y="664"/>
                  </a:lnTo>
                  <a:lnTo>
                    <a:pt x="119" y="677"/>
                  </a:lnTo>
                  <a:lnTo>
                    <a:pt x="114" y="691"/>
                  </a:lnTo>
                  <a:lnTo>
                    <a:pt x="111" y="706"/>
                  </a:lnTo>
                  <a:lnTo>
                    <a:pt x="106" y="720"/>
                  </a:lnTo>
                  <a:lnTo>
                    <a:pt x="103" y="736"/>
                  </a:lnTo>
                  <a:lnTo>
                    <a:pt x="98" y="749"/>
                  </a:lnTo>
                  <a:lnTo>
                    <a:pt x="93" y="765"/>
                  </a:lnTo>
                  <a:lnTo>
                    <a:pt x="87" y="781"/>
                  </a:lnTo>
                  <a:lnTo>
                    <a:pt x="85" y="796"/>
                  </a:lnTo>
                  <a:lnTo>
                    <a:pt x="79" y="812"/>
                  </a:lnTo>
                  <a:lnTo>
                    <a:pt x="74" y="828"/>
                  </a:lnTo>
                  <a:lnTo>
                    <a:pt x="69" y="847"/>
                  </a:lnTo>
                  <a:lnTo>
                    <a:pt x="63" y="863"/>
                  </a:lnTo>
                  <a:lnTo>
                    <a:pt x="58" y="881"/>
                  </a:lnTo>
                  <a:lnTo>
                    <a:pt x="53" y="897"/>
                  </a:lnTo>
                  <a:lnTo>
                    <a:pt x="50" y="916"/>
                  </a:lnTo>
                  <a:lnTo>
                    <a:pt x="45" y="934"/>
                  </a:lnTo>
                  <a:lnTo>
                    <a:pt x="42" y="953"/>
                  </a:lnTo>
                  <a:lnTo>
                    <a:pt x="37" y="971"/>
                  </a:lnTo>
                  <a:lnTo>
                    <a:pt x="34" y="990"/>
                  </a:lnTo>
                  <a:lnTo>
                    <a:pt x="29" y="1008"/>
                  </a:lnTo>
                  <a:lnTo>
                    <a:pt x="26" y="1027"/>
                  </a:lnTo>
                  <a:lnTo>
                    <a:pt x="21" y="1045"/>
                  </a:lnTo>
                  <a:lnTo>
                    <a:pt x="18" y="1064"/>
                  </a:lnTo>
                  <a:lnTo>
                    <a:pt x="16" y="1082"/>
                  </a:lnTo>
                  <a:lnTo>
                    <a:pt x="13" y="1101"/>
                  </a:lnTo>
                  <a:lnTo>
                    <a:pt x="10" y="1119"/>
                  </a:lnTo>
                  <a:lnTo>
                    <a:pt x="8" y="1141"/>
                  </a:lnTo>
                  <a:lnTo>
                    <a:pt x="5" y="1159"/>
                  </a:lnTo>
                  <a:lnTo>
                    <a:pt x="5" y="1178"/>
                  </a:lnTo>
                  <a:lnTo>
                    <a:pt x="2" y="1196"/>
                  </a:lnTo>
                  <a:lnTo>
                    <a:pt x="2" y="1215"/>
                  </a:lnTo>
                  <a:lnTo>
                    <a:pt x="0" y="1233"/>
                  </a:lnTo>
                  <a:lnTo>
                    <a:pt x="0" y="1252"/>
                  </a:lnTo>
                  <a:lnTo>
                    <a:pt x="0" y="1270"/>
                  </a:lnTo>
                  <a:lnTo>
                    <a:pt x="0" y="1289"/>
                  </a:lnTo>
                  <a:lnTo>
                    <a:pt x="0" y="1307"/>
                  </a:lnTo>
                  <a:lnTo>
                    <a:pt x="0" y="1326"/>
                  </a:lnTo>
                  <a:lnTo>
                    <a:pt x="0" y="1344"/>
                  </a:lnTo>
                  <a:lnTo>
                    <a:pt x="2" y="1363"/>
                  </a:lnTo>
                  <a:lnTo>
                    <a:pt x="2" y="1379"/>
                  </a:lnTo>
                  <a:lnTo>
                    <a:pt x="5" y="1397"/>
                  </a:lnTo>
                  <a:lnTo>
                    <a:pt x="5" y="1413"/>
                  </a:lnTo>
                  <a:lnTo>
                    <a:pt x="8" y="1434"/>
                  </a:lnTo>
                  <a:lnTo>
                    <a:pt x="10" y="1450"/>
                  </a:lnTo>
                  <a:lnTo>
                    <a:pt x="13" y="1466"/>
                  </a:lnTo>
                  <a:lnTo>
                    <a:pt x="16" y="1482"/>
                  </a:lnTo>
                  <a:lnTo>
                    <a:pt x="18" y="1498"/>
                  </a:lnTo>
                  <a:lnTo>
                    <a:pt x="24" y="1514"/>
                  </a:lnTo>
                  <a:lnTo>
                    <a:pt x="26" y="1530"/>
                  </a:lnTo>
                  <a:lnTo>
                    <a:pt x="32" y="1543"/>
                  </a:lnTo>
                  <a:lnTo>
                    <a:pt x="37" y="1559"/>
                  </a:lnTo>
                  <a:lnTo>
                    <a:pt x="42" y="1575"/>
                  </a:lnTo>
                  <a:lnTo>
                    <a:pt x="48" y="1588"/>
                  </a:lnTo>
                  <a:lnTo>
                    <a:pt x="53" y="1601"/>
                  </a:lnTo>
                  <a:lnTo>
                    <a:pt x="61" y="1614"/>
                  </a:lnTo>
                  <a:lnTo>
                    <a:pt x="66" y="1628"/>
                  </a:lnTo>
                  <a:lnTo>
                    <a:pt x="74" y="1641"/>
                  </a:lnTo>
                  <a:lnTo>
                    <a:pt x="82" y="1654"/>
                  </a:lnTo>
                  <a:lnTo>
                    <a:pt x="93" y="1665"/>
                  </a:lnTo>
                  <a:lnTo>
                    <a:pt x="100" y="1675"/>
                  </a:lnTo>
                  <a:lnTo>
                    <a:pt x="108" y="1686"/>
                  </a:lnTo>
                  <a:lnTo>
                    <a:pt x="116" y="1697"/>
                  </a:lnTo>
                  <a:lnTo>
                    <a:pt x="127" y="1707"/>
                  </a:lnTo>
                  <a:lnTo>
                    <a:pt x="138" y="1718"/>
                  </a:lnTo>
                  <a:lnTo>
                    <a:pt x="148" y="1726"/>
                  </a:lnTo>
                  <a:lnTo>
                    <a:pt x="161" y="1734"/>
                  </a:lnTo>
                  <a:lnTo>
                    <a:pt x="172" y="1742"/>
                  </a:lnTo>
                  <a:lnTo>
                    <a:pt x="185" y="1750"/>
                  </a:lnTo>
                  <a:lnTo>
                    <a:pt x="198" y="1755"/>
                  </a:lnTo>
                  <a:lnTo>
                    <a:pt x="209" y="1760"/>
                  </a:lnTo>
                  <a:lnTo>
                    <a:pt x="225" y="1768"/>
                  </a:lnTo>
                  <a:lnTo>
                    <a:pt x="241" y="1771"/>
                  </a:lnTo>
                  <a:lnTo>
                    <a:pt x="254" y="1776"/>
                  </a:lnTo>
                  <a:lnTo>
                    <a:pt x="270" y="1779"/>
                  </a:lnTo>
                  <a:lnTo>
                    <a:pt x="286" y="1781"/>
                  </a:lnTo>
                  <a:lnTo>
                    <a:pt x="302" y="1784"/>
                  </a:lnTo>
                  <a:lnTo>
                    <a:pt x="318" y="1784"/>
                  </a:lnTo>
                  <a:lnTo>
                    <a:pt x="331" y="1787"/>
                  </a:lnTo>
                  <a:lnTo>
                    <a:pt x="347" y="1787"/>
                  </a:lnTo>
                  <a:lnTo>
                    <a:pt x="360" y="1787"/>
                  </a:lnTo>
                  <a:lnTo>
                    <a:pt x="373" y="1789"/>
                  </a:lnTo>
                  <a:lnTo>
                    <a:pt x="387" y="1789"/>
                  </a:lnTo>
                  <a:lnTo>
                    <a:pt x="400" y="1789"/>
                  </a:lnTo>
                  <a:lnTo>
                    <a:pt x="410" y="1789"/>
                  </a:lnTo>
                  <a:lnTo>
                    <a:pt x="424" y="1789"/>
                  </a:lnTo>
                  <a:lnTo>
                    <a:pt x="434" y="1787"/>
                  </a:lnTo>
                  <a:lnTo>
                    <a:pt x="445" y="1787"/>
                  </a:lnTo>
                  <a:lnTo>
                    <a:pt x="455" y="1787"/>
                  </a:lnTo>
                  <a:lnTo>
                    <a:pt x="466" y="1784"/>
                  </a:lnTo>
                  <a:lnTo>
                    <a:pt x="477" y="1784"/>
                  </a:lnTo>
                  <a:lnTo>
                    <a:pt x="485" y="1781"/>
                  </a:lnTo>
                  <a:lnTo>
                    <a:pt x="495" y="1779"/>
                  </a:lnTo>
                  <a:lnTo>
                    <a:pt x="503" y="1779"/>
                  </a:lnTo>
                  <a:lnTo>
                    <a:pt x="511" y="1776"/>
                  </a:lnTo>
                  <a:lnTo>
                    <a:pt x="519" y="1773"/>
                  </a:lnTo>
                  <a:lnTo>
                    <a:pt x="524" y="1768"/>
                  </a:lnTo>
                  <a:lnTo>
                    <a:pt x="532" y="1765"/>
                  </a:lnTo>
                  <a:lnTo>
                    <a:pt x="540" y="1763"/>
                  </a:lnTo>
                  <a:lnTo>
                    <a:pt x="548" y="1760"/>
                  </a:lnTo>
                  <a:lnTo>
                    <a:pt x="561" y="1752"/>
                  </a:lnTo>
                  <a:lnTo>
                    <a:pt x="572" y="1744"/>
                  </a:lnTo>
                  <a:lnTo>
                    <a:pt x="583" y="1736"/>
                  </a:lnTo>
                  <a:lnTo>
                    <a:pt x="593" y="1728"/>
                  </a:lnTo>
                  <a:lnTo>
                    <a:pt x="601" y="1718"/>
                  </a:lnTo>
                  <a:lnTo>
                    <a:pt x="606" y="1710"/>
                  </a:lnTo>
                  <a:lnTo>
                    <a:pt x="614" y="1697"/>
                  </a:lnTo>
                  <a:lnTo>
                    <a:pt x="620" y="1689"/>
                  </a:lnTo>
                  <a:lnTo>
                    <a:pt x="625" y="1675"/>
                  </a:lnTo>
                  <a:lnTo>
                    <a:pt x="628" y="1665"/>
                  </a:lnTo>
                  <a:lnTo>
                    <a:pt x="633" y="1654"/>
                  </a:lnTo>
                  <a:lnTo>
                    <a:pt x="638" y="1644"/>
                  </a:lnTo>
                  <a:lnTo>
                    <a:pt x="638" y="1633"/>
                  </a:lnTo>
                  <a:lnTo>
                    <a:pt x="641" y="1622"/>
                  </a:lnTo>
                  <a:lnTo>
                    <a:pt x="643" y="1612"/>
                  </a:lnTo>
                  <a:lnTo>
                    <a:pt x="646" y="1599"/>
                  </a:lnTo>
                  <a:lnTo>
                    <a:pt x="646" y="1588"/>
                  </a:lnTo>
                  <a:lnTo>
                    <a:pt x="649" y="1577"/>
                  </a:lnTo>
                  <a:lnTo>
                    <a:pt x="649" y="1567"/>
                  </a:lnTo>
                  <a:lnTo>
                    <a:pt x="651" y="1556"/>
                  </a:lnTo>
                  <a:lnTo>
                    <a:pt x="651" y="1546"/>
                  </a:lnTo>
                  <a:lnTo>
                    <a:pt x="654" y="1535"/>
                  </a:lnTo>
                  <a:lnTo>
                    <a:pt x="657" y="1527"/>
                  </a:lnTo>
                  <a:lnTo>
                    <a:pt x="659" y="1519"/>
                  </a:lnTo>
                  <a:lnTo>
                    <a:pt x="662" y="1514"/>
                  </a:lnTo>
                  <a:lnTo>
                    <a:pt x="665" y="1506"/>
                  </a:lnTo>
                  <a:lnTo>
                    <a:pt x="670" y="1498"/>
                  </a:lnTo>
                  <a:lnTo>
                    <a:pt x="675" y="1495"/>
                  </a:lnTo>
                  <a:lnTo>
                    <a:pt x="686" y="1485"/>
                  </a:lnTo>
                  <a:lnTo>
                    <a:pt x="696" y="1474"/>
                  </a:lnTo>
                  <a:lnTo>
                    <a:pt x="710" y="1469"/>
                  </a:lnTo>
                  <a:lnTo>
                    <a:pt x="723" y="1464"/>
                  </a:lnTo>
                  <a:lnTo>
                    <a:pt x="736" y="1456"/>
                  </a:lnTo>
                  <a:lnTo>
                    <a:pt x="749" y="1450"/>
                  </a:lnTo>
                  <a:lnTo>
                    <a:pt x="755" y="1445"/>
                  </a:lnTo>
                  <a:lnTo>
                    <a:pt x="763" y="1442"/>
                  </a:lnTo>
                  <a:lnTo>
                    <a:pt x="768" y="1440"/>
                  </a:lnTo>
                  <a:lnTo>
                    <a:pt x="776" y="1437"/>
                  </a:lnTo>
                  <a:lnTo>
                    <a:pt x="789" y="1429"/>
                  </a:lnTo>
                  <a:lnTo>
                    <a:pt x="802" y="1421"/>
                  </a:lnTo>
                  <a:lnTo>
                    <a:pt x="810" y="1411"/>
                  </a:lnTo>
                  <a:lnTo>
                    <a:pt x="824" y="1397"/>
                  </a:lnTo>
                  <a:lnTo>
                    <a:pt x="826" y="1389"/>
                  </a:lnTo>
                  <a:lnTo>
                    <a:pt x="832" y="1384"/>
                  </a:lnTo>
                  <a:lnTo>
                    <a:pt x="834" y="1376"/>
                  </a:lnTo>
                  <a:lnTo>
                    <a:pt x="839" y="1374"/>
                  </a:lnTo>
                  <a:lnTo>
                    <a:pt x="847" y="1366"/>
                  </a:lnTo>
                  <a:lnTo>
                    <a:pt x="858" y="1358"/>
                  </a:lnTo>
                  <a:lnTo>
                    <a:pt x="863" y="1352"/>
                  </a:lnTo>
                  <a:lnTo>
                    <a:pt x="871" y="1350"/>
                  </a:lnTo>
                  <a:lnTo>
                    <a:pt x="879" y="1350"/>
                  </a:lnTo>
                  <a:lnTo>
                    <a:pt x="885" y="1352"/>
                  </a:lnTo>
                  <a:lnTo>
                    <a:pt x="887" y="1355"/>
                  </a:lnTo>
                  <a:lnTo>
                    <a:pt x="892" y="1360"/>
                  </a:lnTo>
                  <a:lnTo>
                    <a:pt x="895" y="1368"/>
                  </a:lnTo>
                  <a:lnTo>
                    <a:pt x="898" y="1376"/>
                  </a:lnTo>
                  <a:lnTo>
                    <a:pt x="895" y="1387"/>
                  </a:lnTo>
                  <a:lnTo>
                    <a:pt x="895" y="1397"/>
                  </a:lnTo>
                  <a:lnTo>
                    <a:pt x="892" y="1403"/>
                  </a:lnTo>
                  <a:lnTo>
                    <a:pt x="892" y="1411"/>
                  </a:lnTo>
                  <a:lnTo>
                    <a:pt x="890" y="1419"/>
                  </a:lnTo>
                  <a:lnTo>
                    <a:pt x="890" y="1427"/>
                  </a:lnTo>
                  <a:lnTo>
                    <a:pt x="882" y="1437"/>
                  </a:lnTo>
                  <a:lnTo>
                    <a:pt x="874" y="1450"/>
                  </a:lnTo>
                  <a:lnTo>
                    <a:pt x="866" y="1461"/>
                  </a:lnTo>
                  <a:lnTo>
                    <a:pt x="858" y="1472"/>
                  </a:lnTo>
                  <a:lnTo>
                    <a:pt x="847" y="1479"/>
                  </a:lnTo>
                  <a:lnTo>
                    <a:pt x="837" y="1490"/>
                  </a:lnTo>
                  <a:lnTo>
                    <a:pt x="826" y="1498"/>
                  </a:lnTo>
                  <a:lnTo>
                    <a:pt x="821" y="1511"/>
                  </a:lnTo>
                  <a:lnTo>
                    <a:pt x="810" y="1519"/>
                  </a:lnTo>
                  <a:lnTo>
                    <a:pt x="805" y="1530"/>
                  </a:lnTo>
                  <a:lnTo>
                    <a:pt x="800" y="1535"/>
                  </a:lnTo>
                  <a:lnTo>
                    <a:pt x="797" y="1540"/>
                  </a:lnTo>
                  <a:lnTo>
                    <a:pt x="794" y="1548"/>
                  </a:lnTo>
                  <a:lnTo>
                    <a:pt x="794" y="1556"/>
                  </a:lnTo>
                  <a:lnTo>
                    <a:pt x="792" y="1562"/>
                  </a:lnTo>
                  <a:lnTo>
                    <a:pt x="789" y="1569"/>
                  </a:lnTo>
                  <a:lnTo>
                    <a:pt x="789" y="1577"/>
                  </a:lnTo>
                  <a:lnTo>
                    <a:pt x="792" y="1588"/>
                  </a:lnTo>
                  <a:lnTo>
                    <a:pt x="792" y="1596"/>
                  </a:lnTo>
                  <a:lnTo>
                    <a:pt x="792" y="1607"/>
                  </a:lnTo>
                  <a:lnTo>
                    <a:pt x="794" y="1614"/>
                  </a:lnTo>
                  <a:lnTo>
                    <a:pt x="800" y="1628"/>
                  </a:lnTo>
                  <a:lnTo>
                    <a:pt x="802" y="1638"/>
                  </a:lnTo>
                  <a:lnTo>
                    <a:pt x="805" y="1649"/>
                  </a:lnTo>
                  <a:lnTo>
                    <a:pt x="810" y="1659"/>
                  </a:lnTo>
                  <a:lnTo>
                    <a:pt x="818" y="1670"/>
                  </a:lnTo>
                  <a:lnTo>
                    <a:pt x="824" y="1681"/>
                  </a:lnTo>
                  <a:lnTo>
                    <a:pt x="832" y="1691"/>
                  </a:lnTo>
                  <a:lnTo>
                    <a:pt x="842" y="1702"/>
                  </a:lnTo>
                  <a:lnTo>
                    <a:pt x="853" y="1712"/>
                  </a:lnTo>
                  <a:lnTo>
                    <a:pt x="861" y="1720"/>
                  </a:lnTo>
                  <a:lnTo>
                    <a:pt x="871" y="1728"/>
                  </a:lnTo>
                  <a:lnTo>
                    <a:pt x="885" y="1736"/>
                  </a:lnTo>
                  <a:lnTo>
                    <a:pt x="898" y="1747"/>
                  </a:lnTo>
                  <a:lnTo>
                    <a:pt x="908" y="1755"/>
                  </a:lnTo>
                  <a:lnTo>
                    <a:pt x="924" y="1763"/>
                  </a:lnTo>
                  <a:lnTo>
                    <a:pt x="930" y="1765"/>
                  </a:lnTo>
                  <a:lnTo>
                    <a:pt x="938" y="1771"/>
                  </a:lnTo>
                  <a:lnTo>
                    <a:pt x="945" y="1773"/>
                  </a:lnTo>
                  <a:lnTo>
                    <a:pt x="953" y="1779"/>
                  </a:lnTo>
                  <a:lnTo>
                    <a:pt x="959" y="1779"/>
                  </a:lnTo>
                  <a:lnTo>
                    <a:pt x="967" y="1781"/>
                  </a:lnTo>
                  <a:lnTo>
                    <a:pt x="975" y="1784"/>
                  </a:lnTo>
                  <a:lnTo>
                    <a:pt x="983" y="1787"/>
                  </a:lnTo>
                  <a:lnTo>
                    <a:pt x="988" y="1789"/>
                  </a:lnTo>
                  <a:lnTo>
                    <a:pt x="998" y="1792"/>
                  </a:lnTo>
                  <a:lnTo>
                    <a:pt x="1004" y="1792"/>
                  </a:lnTo>
                  <a:lnTo>
                    <a:pt x="1014" y="1795"/>
                  </a:lnTo>
                  <a:lnTo>
                    <a:pt x="1022" y="1797"/>
                  </a:lnTo>
                  <a:lnTo>
                    <a:pt x="1028" y="1797"/>
                  </a:lnTo>
                  <a:lnTo>
                    <a:pt x="1038" y="1797"/>
                  </a:lnTo>
                  <a:lnTo>
                    <a:pt x="1046" y="1800"/>
                  </a:lnTo>
                  <a:lnTo>
                    <a:pt x="1054" y="1800"/>
                  </a:lnTo>
                  <a:lnTo>
                    <a:pt x="1062" y="1800"/>
                  </a:lnTo>
                  <a:lnTo>
                    <a:pt x="1070" y="1800"/>
                  </a:lnTo>
                  <a:lnTo>
                    <a:pt x="1081" y="1800"/>
                  </a:lnTo>
                  <a:lnTo>
                    <a:pt x="1088" y="1800"/>
                  </a:lnTo>
                  <a:lnTo>
                    <a:pt x="1096" y="1797"/>
                  </a:lnTo>
                  <a:lnTo>
                    <a:pt x="1104" y="1797"/>
                  </a:lnTo>
                  <a:lnTo>
                    <a:pt x="1115" y="1797"/>
                  </a:lnTo>
                  <a:lnTo>
                    <a:pt x="1123" y="1795"/>
                  </a:lnTo>
                  <a:lnTo>
                    <a:pt x="1131" y="1795"/>
                  </a:lnTo>
                  <a:lnTo>
                    <a:pt x="1139" y="1792"/>
                  </a:lnTo>
                  <a:lnTo>
                    <a:pt x="1149" y="1789"/>
                  </a:lnTo>
                  <a:lnTo>
                    <a:pt x="1157" y="1787"/>
                  </a:lnTo>
                  <a:lnTo>
                    <a:pt x="1165" y="1784"/>
                  </a:lnTo>
                  <a:lnTo>
                    <a:pt x="1173" y="1779"/>
                  </a:lnTo>
                  <a:lnTo>
                    <a:pt x="1184" y="1779"/>
                  </a:lnTo>
                  <a:lnTo>
                    <a:pt x="1192" y="1773"/>
                  </a:lnTo>
                  <a:lnTo>
                    <a:pt x="1200" y="1771"/>
                  </a:lnTo>
                  <a:lnTo>
                    <a:pt x="1208" y="1765"/>
                  </a:lnTo>
                  <a:lnTo>
                    <a:pt x="1218" y="1763"/>
                  </a:lnTo>
                  <a:lnTo>
                    <a:pt x="1226" y="1757"/>
                  </a:lnTo>
                  <a:lnTo>
                    <a:pt x="1234" y="1752"/>
                  </a:lnTo>
                  <a:lnTo>
                    <a:pt x="1242" y="1747"/>
                  </a:lnTo>
                  <a:lnTo>
                    <a:pt x="1250" y="1742"/>
                  </a:lnTo>
                  <a:lnTo>
                    <a:pt x="1255" y="1736"/>
                  </a:lnTo>
                  <a:lnTo>
                    <a:pt x="1263" y="1734"/>
                  </a:lnTo>
                  <a:lnTo>
                    <a:pt x="1269" y="1728"/>
                  </a:lnTo>
                  <a:lnTo>
                    <a:pt x="1277" y="1726"/>
                  </a:lnTo>
                  <a:lnTo>
                    <a:pt x="1287" y="1715"/>
                  </a:lnTo>
                  <a:lnTo>
                    <a:pt x="1300" y="1707"/>
                  </a:lnTo>
                  <a:lnTo>
                    <a:pt x="1311" y="1699"/>
                  </a:lnTo>
                  <a:lnTo>
                    <a:pt x="1322" y="1691"/>
                  </a:lnTo>
                  <a:lnTo>
                    <a:pt x="1330" y="1683"/>
                  </a:lnTo>
                  <a:lnTo>
                    <a:pt x="1337" y="1675"/>
                  </a:lnTo>
                  <a:lnTo>
                    <a:pt x="1343" y="1667"/>
                  </a:lnTo>
                  <a:lnTo>
                    <a:pt x="1351" y="1662"/>
                  </a:lnTo>
                  <a:lnTo>
                    <a:pt x="1364" y="1649"/>
                  </a:lnTo>
                  <a:lnTo>
                    <a:pt x="1375" y="1638"/>
                  </a:lnTo>
                  <a:lnTo>
                    <a:pt x="1382" y="1628"/>
                  </a:lnTo>
                  <a:lnTo>
                    <a:pt x="1388" y="1622"/>
                  </a:lnTo>
                  <a:lnTo>
                    <a:pt x="1396" y="1614"/>
                  </a:lnTo>
                  <a:lnTo>
                    <a:pt x="1404" y="1612"/>
                  </a:lnTo>
                  <a:lnTo>
                    <a:pt x="1409" y="1609"/>
                  </a:lnTo>
                  <a:lnTo>
                    <a:pt x="1417" y="1609"/>
                  </a:lnTo>
                  <a:lnTo>
                    <a:pt x="1425" y="1612"/>
                  </a:lnTo>
                  <a:lnTo>
                    <a:pt x="1435" y="1617"/>
                  </a:lnTo>
                  <a:lnTo>
                    <a:pt x="1441" y="1620"/>
                  </a:lnTo>
                  <a:lnTo>
                    <a:pt x="1446" y="1622"/>
                  </a:lnTo>
                  <a:lnTo>
                    <a:pt x="1454" y="1628"/>
                  </a:lnTo>
                  <a:lnTo>
                    <a:pt x="1462" y="1630"/>
                  </a:lnTo>
                  <a:lnTo>
                    <a:pt x="1470" y="1633"/>
                  </a:lnTo>
                  <a:lnTo>
                    <a:pt x="1480" y="1636"/>
                  </a:lnTo>
                  <a:lnTo>
                    <a:pt x="1491" y="1638"/>
                  </a:lnTo>
                  <a:lnTo>
                    <a:pt x="1502" y="1644"/>
                  </a:lnTo>
                  <a:lnTo>
                    <a:pt x="1512" y="1646"/>
                  </a:lnTo>
                  <a:lnTo>
                    <a:pt x="1523" y="1649"/>
                  </a:lnTo>
                  <a:lnTo>
                    <a:pt x="1536" y="1652"/>
                  </a:lnTo>
                  <a:lnTo>
                    <a:pt x="1547" y="1654"/>
                  </a:lnTo>
                  <a:lnTo>
                    <a:pt x="1560" y="1654"/>
                  </a:lnTo>
                  <a:lnTo>
                    <a:pt x="1573" y="1657"/>
                  </a:lnTo>
                  <a:lnTo>
                    <a:pt x="1579" y="1657"/>
                  </a:lnTo>
                  <a:lnTo>
                    <a:pt x="1584" y="1657"/>
                  </a:lnTo>
                  <a:lnTo>
                    <a:pt x="1592" y="1657"/>
                  </a:lnTo>
                  <a:lnTo>
                    <a:pt x="1600" y="1659"/>
                  </a:lnTo>
                  <a:lnTo>
                    <a:pt x="1613" y="1657"/>
                  </a:lnTo>
                  <a:lnTo>
                    <a:pt x="1626" y="1657"/>
                  </a:lnTo>
                  <a:lnTo>
                    <a:pt x="1631" y="1657"/>
                  </a:lnTo>
                  <a:lnTo>
                    <a:pt x="1639" y="1657"/>
                  </a:lnTo>
                  <a:lnTo>
                    <a:pt x="1647" y="1657"/>
                  </a:lnTo>
                  <a:lnTo>
                    <a:pt x="1655" y="1657"/>
                  </a:lnTo>
                  <a:lnTo>
                    <a:pt x="1663" y="1657"/>
                  </a:lnTo>
                  <a:lnTo>
                    <a:pt x="1669" y="1654"/>
                  </a:lnTo>
                  <a:lnTo>
                    <a:pt x="1677" y="1654"/>
                  </a:lnTo>
                  <a:lnTo>
                    <a:pt x="1684" y="1654"/>
                  </a:lnTo>
                  <a:lnTo>
                    <a:pt x="1692" y="1652"/>
                  </a:lnTo>
                  <a:lnTo>
                    <a:pt x="1700" y="1649"/>
                  </a:lnTo>
                  <a:lnTo>
                    <a:pt x="1706" y="1649"/>
                  </a:lnTo>
                  <a:lnTo>
                    <a:pt x="1714" y="1646"/>
                  </a:lnTo>
                  <a:lnTo>
                    <a:pt x="1722" y="1644"/>
                  </a:lnTo>
                  <a:lnTo>
                    <a:pt x="1729" y="1641"/>
                  </a:lnTo>
                  <a:lnTo>
                    <a:pt x="1737" y="1638"/>
                  </a:lnTo>
                  <a:lnTo>
                    <a:pt x="1743" y="1636"/>
                  </a:lnTo>
                  <a:lnTo>
                    <a:pt x="1751" y="1633"/>
                  </a:lnTo>
                  <a:lnTo>
                    <a:pt x="1759" y="1630"/>
                  </a:lnTo>
                  <a:lnTo>
                    <a:pt x="1767" y="1625"/>
                  </a:lnTo>
                  <a:lnTo>
                    <a:pt x="1775" y="1622"/>
                  </a:lnTo>
                  <a:lnTo>
                    <a:pt x="1782" y="1617"/>
                  </a:lnTo>
                  <a:lnTo>
                    <a:pt x="1788" y="1614"/>
                  </a:lnTo>
                  <a:lnTo>
                    <a:pt x="1796" y="1609"/>
                  </a:lnTo>
                  <a:lnTo>
                    <a:pt x="1804" y="1607"/>
                  </a:lnTo>
                  <a:lnTo>
                    <a:pt x="1812" y="1601"/>
                  </a:lnTo>
                  <a:lnTo>
                    <a:pt x="1820" y="1596"/>
                  </a:lnTo>
                  <a:lnTo>
                    <a:pt x="1825" y="1591"/>
                  </a:lnTo>
                  <a:lnTo>
                    <a:pt x="1833" y="1585"/>
                  </a:lnTo>
                  <a:lnTo>
                    <a:pt x="1846" y="1575"/>
                  </a:lnTo>
                  <a:lnTo>
                    <a:pt x="1859" y="1562"/>
                  </a:lnTo>
                  <a:lnTo>
                    <a:pt x="1870" y="1548"/>
                  </a:lnTo>
                  <a:lnTo>
                    <a:pt x="1880" y="1535"/>
                  </a:lnTo>
                  <a:lnTo>
                    <a:pt x="1883" y="1527"/>
                  </a:lnTo>
                  <a:lnTo>
                    <a:pt x="1888" y="1522"/>
                  </a:lnTo>
                  <a:lnTo>
                    <a:pt x="1894" y="1514"/>
                  </a:lnTo>
                  <a:lnTo>
                    <a:pt x="1899" y="1509"/>
                  </a:lnTo>
                  <a:lnTo>
                    <a:pt x="1904" y="1493"/>
                  </a:lnTo>
                  <a:lnTo>
                    <a:pt x="1912" y="1482"/>
                  </a:lnTo>
                  <a:lnTo>
                    <a:pt x="1912" y="1474"/>
                  </a:lnTo>
                  <a:lnTo>
                    <a:pt x="1915" y="1466"/>
                  </a:lnTo>
                  <a:lnTo>
                    <a:pt x="1918" y="1458"/>
                  </a:lnTo>
                  <a:lnTo>
                    <a:pt x="1920" y="1450"/>
                  </a:lnTo>
                  <a:lnTo>
                    <a:pt x="1920" y="1445"/>
                  </a:lnTo>
                  <a:lnTo>
                    <a:pt x="1923" y="1437"/>
                  </a:lnTo>
                  <a:lnTo>
                    <a:pt x="1923" y="1429"/>
                  </a:lnTo>
                  <a:lnTo>
                    <a:pt x="1925" y="1421"/>
                  </a:lnTo>
                  <a:lnTo>
                    <a:pt x="1925" y="1413"/>
                  </a:lnTo>
                  <a:lnTo>
                    <a:pt x="1925" y="1408"/>
                  </a:lnTo>
                  <a:lnTo>
                    <a:pt x="1925" y="1400"/>
                  </a:lnTo>
                  <a:lnTo>
                    <a:pt x="1928" y="1392"/>
                  </a:lnTo>
                  <a:lnTo>
                    <a:pt x="1928" y="1384"/>
                  </a:lnTo>
                  <a:lnTo>
                    <a:pt x="1928" y="1376"/>
                  </a:lnTo>
                  <a:lnTo>
                    <a:pt x="1928" y="1368"/>
                  </a:lnTo>
                  <a:lnTo>
                    <a:pt x="1928" y="1363"/>
                  </a:lnTo>
                  <a:lnTo>
                    <a:pt x="1925" y="1352"/>
                  </a:lnTo>
                  <a:lnTo>
                    <a:pt x="1925" y="1347"/>
                  </a:lnTo>
                  <a:lnTo>
                    <a:pt x="1923" y="1337"/>
                  </a:lnTo>
                  <a:lnTo>
                    <a:pt x="1923" y="1329"/>
                  </a:lnTo>
                  <a:lnTo>
                    <a:pt x="1920" y="1323"/>
                  </a:lnTo>
                  <a:lnTo>
                    <a:pt x="1920" y="1315"/>
                  </a:lnTo>
                  <a:lnTo>
                    <a:pt x="1920" y="1307"/>
                  </a:lnTo>
                  <a:lnTo>
                    <a:pt x="1918" y="1299"/>
                  </a:lnTo>
                  <a:lnTo>
                    <a:pt x="1915" y="1291"/>
                  </a:lnTo>
                  <a:lnTo>
                    <a:pt x="1915" y="1284"/>
                  </a:lnTo>
                  <a:lnTo>
                    <a:pt x="1912" y="1276"/>
                  </a:lnTo>
                  <a:lnTo>
                    <a:pt x="1910" y="1268"/>
                  </a:lnTo>
                  <a:lnTo>
                    <a:pt x="1907" y="1262"/>
                  </a:lnTo>
                  <a:lnTo>
                    <a:pt x="1904" y="1254"/>
                  </a:lnTo>
                  <a:lnTo>
                    <a:pt x="1902" y="1246"/>
                  </a:lnTo>
                  <a:lnTo>
                    <a:pt x="1902" y="1241"/>
                  </a:lnTo>
                  <a:lnTo>
                    <a:pt x="1899" y="1233"/>
                  </a:lnTo>
                  <a:lnTo>
                    <a:pt x="1896" y="1225"/>
                  </a:lnTo>
                  <a:lnTo>
                    <a:pt x="1894" y="1217"/>
                  </a:lnTo>
                  <a:lnTo>
                    <a:pt x="1891" y="1209"/>
                  </a:lnTo>
                  <a:lnTo>
                    <a:pt x="1888" y="1204"/>
                  </a:lnTo>
                  <a:lnTo>
                    <a:pt x="1886" y="1196"/>
                  </a:lnTo>
                  <a:lnTo>
                    <a:pt x="1883" y="1188"/>
                  </a:lnTo>
                  <a:lnTo>
                    <a:pt x="1880" y="1183"/>
                  </a:lnTo>
                  <a:lnTo>
                    <a:pt x="1878" y="1175"/>
                  </a:lnTo>
                  <a:lnTo>
                    <a:pt x="1875" y="1167"/>
                  </a:lnTo>
                  <a:lnTo>
                    <a:pt x="1873" y="1162"/>
                  </a:lnTo>
                  <a:lnTo>
                    <a:pt x="1870" y="1154"/>
                  </a:lnTo>
                  <a:lnTo>
                    <a:pt x="1862" y="1141"/>
                  </a:lnTo>
                  <a:lnTo>
                    <a:pt x="1859" y="1130"/>
                  </a:lnTo>
                  <a:lnTo>
                    <a:pt x="1854" y="1122"/>
                  </a:lnTo>
                  <a:lnTo>
                    <a:pt x="1851" y="1117"/>
                  </a:lnTo>
                  <a:lnTo>
                    <a:pt x="1849" y="1109"/>
                  </a:lnTo>
                  <a:lnTo>
                    <a:pt x="1846" y="1104"/>
                  </a:lnTo>
                  <a:lnTo>
                    <a:pt x="1841" y="1088"/>
                  </a:lnTo>
                  <a:lnTo>
                    <a:pt x="1838" y="1077"/>
                  </a:lnTo>
                  <a:lnTo>
                    <a:pt x="1833" y="1069"/>
                  </a:lnTo>
                  <a:lnTo>
                    <a:pt x="1833" y="1064"/>
                  </a:lnTo>
                  <a:lnTo>
                    <a:pt x="1830" y="1056"/>
                  </a:lnTo>
                  <a:lnTo>
                    <a:pt x="1827" y="1048"/>
                  </a:lnTo>
                  <a:lnTo>
                    <a:pt x="1825" y="1043"/>
                  </a:lnTo>
                  <a:lnTo>
                    <a:pt x="1825" y="1035"/>
                  </a:lnTo>
                  <a:lnTo>
                    <a:pt x="1822" y="1027"/>
                  </a:lnTo>
                  <a:lnTo>
                    <a:pt x="1822" y="1021"/>
                  </a:lnTo>
                  <a:lnTo>
                    <a:pt x="1820" y="1014"/>
                  </a:lnTo>
                  <a:lnTo>
                    <a:pt x="1820" y="1006"/>
                  </a:lnTo>
                  <a:lnTo>
                    <a:pt x="1817" y="1000"/>
                  </a:lnTo>
                  <a:lnTo>
                    <a:pt x="1814" y="992"/>
                  </a:lnTo>
                  <a:lnTo>
                    <a:pt x="1812" y="984"/>
                  </a:lnTo>
                  <a:lnTo>
                    <a:pt x="1812" y="979"/>
                  </a:lnTo>
                  <a:lnTo>
                    <a:pt x="1809" y="971"/>
                  </a:lnTo>
                  <a:lnTo>
                    <a:pt x="1809" y="963"/>
                  </a:lnTo>
                  <a:lnTo>
                    <a:pt x="1806" y="958"/>
                  </a:lnTo>
                  <a:lnTo>
                    <a:pt x="1806" y="950"/>
                  </a:lnTo>
                  <a:lnTo>
                    <a:pt x="1804" y="942"/>
                  </a:lnTo>
                  <a:lnTo>
                    <a:pt x="1804" y="937"/>
                  </a:lnTo>
                  <a:lnTo>
                    <a:pt x="1801" y="924"/>
                  </a:lnTo>
                  <a:lnTo>
                    <a:pt x="1801" y="910"/>
                  </a:lnTo>
                  <a:lnTo>
                    <a:pt x="1801" y="902"/>
                  </a:lnTo>
                  <a:lnTo>
                    <a:pt x="1801" y="894"/>
                  </a:lnTo>
                  <a:lnTo>
                    <a:pt x="1798" y="886"/>
                  </a:lnTo>
                  <a:lnTo>
                    <a:pt x="1798" y="881"/>
                  </a:lnTo>
                  <a:lnTo>
                    <a:pt x="1798" y="868"/>
                  </a:lnTo>
                  <a:lnTo>
                    <a:pt x="1798" y="855"/>
                  </a:lnTo>
                  <a:lnTo>
                    <a:pt x="1798" y="841"/>
                  </a:lnTo>
                  <a:lnTo>
                    <a:pt x="1798" y="828"/>
                  </a:lnTo>
                  <a:lnTo>
                    <a:pt x="1798" y="818"/>
                  </a:lnTo>
                  <a:lnTo>
                    <a:pt x="1798" y="807"/>
                  </a:lnTo>
                  <a:lnTo>
                    <a:pt x="1798" y="796"/>
                  </a:lnTo>
                  <a:lnTo>
                    <a:pt x="1798" y="783"/>
                  </a:lnTo>
                  <a:lnTo>
                    <a:pt x="1798" y="773"/>
                  </a:lnTo>
                  <a:lnTo>
                    <a:pt x="1801" y="765"/>
                  </a:lnTo>
                  <a:lnTo>
                    <a:pt x="1801" y="754"/>
                  </a:lnTo>
                  <a:lnTo>
                    <a:pt x="1801" y="746"/>
                  </a:lnTo>
                  <a:lnTo>
                    <a:pt x="1804" y="738"/>
                  </a:lnTo>
                  <a:lnTo>
                    <a:pt x="1806" y="730"/>
                  </a:lnTo>
                  <a:lnTo>
                    <a:pt x="1806" y="722"/>
                  </a:lnTo>
                  <a:lnTo>
                    <a:pt x="1806" y="714"/>
                  </a:lnTo>
                  <a:lnTo>
                    <a:pt x="1806" y="709"/>
                  </a:lnTo>
                  <a:lnTo>
                    <a:pt x="1806" y="704"/>
                  </a:lnTo>
                  <a:lnTo>
                    <a:pt x="1806" y="693"/>
                  </a:lnTo>
                  <a:lnTo>
                    <a:pt x="1804" y="685"/>
                  </a:lnTo>
                  <a:lnTo>
                    <a:pt x="1798" y="680"/>
                  </a:lnTo>
                  <a:lnTo>
                    <a:pt x="1793" y="677"/>
                  </a:lnTo>
                  <a:lnTo>
                    <a:pt x="1788" y="677"/>
                  </a:lnTo>
                  <a:lnTo>
                    <a:pt x="1782" y="677"/>
                  </a:lnTo>
                  <a:lnTo>
                    <a:pt x="1772" y="677"/>
                  </a:lnTo>
                  <a:lnTo>
                    <a:pt x="1761" y="680"/>
                  </a:lnTo>
                  <a:lnTo>
                    <a:pt x="1753" y="685"/>
                  </a:lnTo>
                  <a:lnTo>
                    <a:pt x="1743" y="693"/>
                  </a:lnTo>
                  <a:lnTo>
                    <a:pt x="1729" y="698"/>
                  </a:lnTo>
                  <a:lnTo>
                    <a:pt x="1719" y="709"/>
                  </a:lnTo>
                  <a:lnTo>
                    <a:pt x="1708" y="720"/>
                  </a:lnTo>
                  <a:lnTo>
                    <a:pt x="1698" y="730"/>
                  </a:lnTo>
                  <a:lnTo>
                    <a:pt x="1690" y="736"/>
                  </a:lnTo>
                  <a:lnTo>
                    <a:pt x="1682" y="741"/>
                  </a:lnTo>
                  <a:lnTo>
                    <a:pt x="1677" y="749"/>
                  </a:lnTo>
                  <a:lnTo>
                    <a:pt x="1669" y="757"/>
                  </a:lnTo>
                  <a:lnTo>
                    <a:pt x="1663" y="765"/>
                  </a:lnTo>
                  <a:lnTo>
                    <a:pt x="1655" y="773"/>
                  </a:lnTo>
                  <a:lnTo>
                    <a:pt x="1650" y="781"/>
                  </a:lnTo>
                  <a:lnTo>
                    <a:pt x="1642" y="791"/>
                  </a:lnTo>
                  <a:lnTo>
                    <a:pt x="1637" y="802"/>
                  </a:lnTo>
                  <a:lnTo>
                    <a:pt x="1629" y="810"/>
                  </a:lnTo>
                  <a:lnTo>
                    <a:pt x="1624" y="820"/>
                  </a:lnTo>
                  <a:lnTo>
                    <a:pt x="1618" y="831"/>
                  </a:lnTo>
                  <a:lnTo>
                    <a:pt x="1610" y="841"/>
                  </a:lnTo>
                  <a:lnTo>
                    <a:pt x="1602" y="849"/>
                  </a:lnTo>
                  <a:lnTo>
                    <a:pt x="1597" y="860"/>
                  </a:lnTo>
                  <a:lnTo>
                    <a:pt x="1592" y="871"/>
                  </a:lnTo>
                  <a:lnTo>
                    <a:pt x="1584" y="878"/>
                  </a:lnTo>
                  <a:lnTo>
                    <a:pt x="1579" y="886"/>
                  </a:lnTo>
                  <a:lnTo>
                    <a:pt x="1573" y="894"/>
                  </a:lnTo>
                  <a:lnTo>
                    <a:pt x="1568" y="902"/>
                  </a:lnTo>
                  <a:lnTo>
                    <a:pt x="1563" y="910"/>
                  </a:lnTo>
                  <a:lnTo>
                    <a:pt x="1557" y="918"/>
                  </a:lnTo>
                  <a:lnTo>
                    <a:pt x="1549" y="924"/>
                  </a:lnTo>
                  <a:lnTo>
                    <a:pt x="1547" y="931"/>
                  </a:lnTo>
                  <a:lnTo>
                    <a:pt x="1536" y="939"/>
                  </a:lnTo>
                  <a:lnTo>
                    <a:pt x="1526" y="942"/>
                  </a:lnTo>
                  <a:lnTo>
                    <a:pt x="1518" y="942"/>
                  </a:lnTo>
                  <a:lnTo>
                    <a:pt x="1512" y="939"/>
                  </a:lnTo>
                  <a:lnTo>
                    <a:pt x="1504" y="929"/>
                  </a:lnTo>
                  <a:lnTo>
                    <a:pt x="1504" y="918"/>
                  </a:lnTo>
                  <a:lnTo>
                    <a:pt x="1504" y="908"/>
                  </a:lnTo>
                  <a:lnTo>
                    <a:pt x="1510" y="894"/>
                  </a:lnTo>
                  <a:lnTo>
                    <a:pt x="1512" y="886"/>
                  </a:lnTo>
                  <a:lnTo>
                    <a:pt x="1515" y="878"/>
                  </a:lnTo>
                  <a:lnTo>
                    <a:pt x="1520" y="871"/>
                  </a:lnTo>
                  <a:lnTo>
                    <a:pt x="1523" y="863"/>
                  </a:lnTo>
                  <a:lnTo>
                    <a:pt x="1526" y="855"/>
                  </a:lnTo>
                  <a:lnTo>
                    <a:pt x="1531" y="844"/>
                  </a:lnTo>
                  <a:lnTo>
                    <a:pt x="1536" y="836"/>
                  </a:lnTo>
                  <a:lnTo>
                    <a:pt x="1541" y="826"/>
                  </a:lnTo>
                  <a:lnTo>
                    <a:pt x="1547" y="815"/>
                  </a:lnTo>
                  <a:lnTo>
                    <a:pt x="1552" y="802"/>
                  </a:lnTo>
                  <a:lnTo>
                    <a:pt x="1557" y="791"/>
                  </a:lnTo>
                  <a:lnTo>
                    <a:pt x="1563" y="781"/>
                  </a:lnTo>
                  <a:lnTo>
                    <a:pt x="1565" y="765"/>
                  </a:lnTo>
                  <a:lnTo>
                    <a:pt x="1571" y="754"/>
                  </a:lnTo>
                  <a:lnTo>
                    <a:pt x="1571" y="746"/>
                  </a:lnTo>
                  <a:lnTo>
                    <a:pt x="1573" y="741"/>
                  </a:lnTo>
                  <a:lnTo>
                    <a:pt x="1576" y="733"/>
                  </a:lnTo>
                  <a:lnTo>
                    <a:pt x="1579" y="725"/>
                  </a:lnTo>
                  <a:lnTo>
                    <a:pt x="1581" y="717"/>
                  </a:lnTo>
                  <a:lnTo>
                    <a:pt x="1581" y="709"/>
                  </a:lnTo>
                  <a:lnTo>
                    <a:pt x="1581" y="701"/>
                  </a:lnTo>
                  <a:lnTo>
                    <a:pt x="1584" y="696"/>
                  </a:lnTo>
                  <a:lnTo>
                    <a:pt x="1584" y="685"/>
                  </a:lnTo>
                  <a:lnTo>
                    <a:pt x="1586" y="680"/>
                  </a:lnTo>
                  <a:lnTo>
                    <a:pt x="1586" y="672"/>
                  </a:lnTo>
                  <a:lnTo>
                    <a:pt x="1589" y="664"/>
                  </a:lnTo>
                  <a:lnTo>
                    <a:pt x="1589" y="653"/>
                  </a:lnTo>
                  <a:lnTo>
                    <a:pt x="1589" y="646"/>
                  </a:lnTo>
                  <a:lnTo>
                    <a:pt x="1589" y="635"/>
                  </a:lnTo>
                  <a:lnTo>
                    <a:pt x="1589" y="630"/>
                  </a:lnTo>
                  <a:lnTo>
                    <a:pt x="1589" y="619"/>
                  </a:lnTo>
                  <a:lnTo>
                    <a:pt x="1589" y="611"/>
                  </a:lnTo>
                  <a:lnTo>
                    <a:pt x="1589" y="601"/>
                  </a:lnTo>
                  <a:lnTo>
                    <a:pt x="1589" y="593"/>
                  </a:lnTo>
                  <a:lnTo>
                    <a:pt x="1586" y="582"/>
                  </a:lnTo>
                  <a:lnTo>
                    <a:pt x="1584" y="571"/>
                  </a:lnTo>
                  <a:lnTo>
                    <a:pt x="1584" y="561"/>
                  </a:lnTo>
                  <a:lnTo>
                    <a:pt x="1581" y="553"/>
                  </a:lnTo>
                  <a:lnTo>
                    <a:pt x="1581" y="540"/>
                  </a:lnTo>
                  <a:lnTo>
                    <a:pt x="1579" y="532"/>
                  </a:lnTo>
                  <a:lnTo>
                    <a:pt x="1576" y="518"/>
                  </a:lnTo>
                  <a:lnTo>
                    <a:pt x="1573" y="511"/>
                  </a:lnTo>
                  <a:lnTo>
                    <a:pt x="1571" y="497"/>
                  </a:lnTo>
                  <a:lnTo>
                    <a:pt x="1568" y="487"/>
                  </a:lnTo>
                  <a:lnTo>
                    <a:pt x="1565" y="476"/>
                  </a:lnTo>
                  <a:lnTo>
                    <a:pt x="1563" y="465"/>
                  </a:lnTo>
                  <a:lnTo>
                    <a:pt x="1560" y="455"/>
                  </a:lnTo>
                  <a:lnTo>
                    <a:pt x="1555" y="444"/>
                  </a:lnTo>
                  <a:lnTo>
                    <a:pt x="1552" y="434"/>
                  </a:lnTo>
                  <a:lnTo>
                    <a:pt x="1549" y="423"/>
                  </a:lnTo>
                  <a:lnTo>
                    <a:pt x="1544" y="413"/>
                  </a:lnTo>
                  <a:lnTo>
                    <a:pt x="1541" y="399"/>
                  </a:lnTo>
                  <a:lnTo>
                    <a:pt x="1536" y="389"/>
                  </a:lnTo>
                  <a:lnTo>
                    <a:pt x="1533" y="378"/>
                  </a:lnTo>
                  <a:lnTo>
                    <a:pt x="1528" y="368"/>
                  </a:lnTo>
                  <a:lnTo>
                    <a:pt x="1523" y="354"/>
                  </a:lnTo>
                  <a:lnTo>
                    <a:pt x="1520" y="344"/>
                  </a:lnTo>
                  <a:lnTo>
                    <a:pt x="1518" y="333"/>
                  </a:lnTo>
                  <a:lnTo>
                    <a:pt x="1512" y="323"/>
                  </a:lnTo>
                  <a:lnTo>
                    <a:pt x="1507" y="312"/>
                  </a:lnTo>
                  <a:lnTo>
                    <a:pt x="1502" y="299"/>
                  </a:lnTo>
                  <a:lnTo>
                    <a:pt x="1499" y="288"/>
                  </a:lnTo>
                  <a:lnTo>
                    <a:pt x="1494" y="278"/>
                  </a:lnTo>
                  <a:lnTo>
                    <a:pt x="1488" y="267"/>
                  </a:lnTo>
                  <a:lnTo>
                    <a:pt x="1483" y="256"/>
                  </a:lnTo>
                  <a:lnTo>
                    <a:pt x="1480" y="248"/>
                  </a:lnTo>
                  <a:lnTo>
                    <a:pt x="1473" y="235"/>
                  </a:lnTo>
                  <a:lnTo>
                    <a:pt x="1467" y="225"/>
                  </a:lnTo>
                  <a:lnTo>
                    <a:pt x="1462" y="214"/>
                  </a:lnTo>
                  <a:lnTo>
                    <a:pt x="1459" y="206"/>
                  </a:lnTo>
                  <a:lnTo>
                    <a:pt x="1454" y="195"/>
                  </a:lnTo>
                  <a:lnTo>
                    <a:pt x="1449" y="188"/>
                  </a:lnTo>
                  <a:lnTo>
                    <a:pt x="1443" y="177"/>
                  </a:lnTo>
                  <a:lnTo>
                    <a:pt x="1441" y="169"/>
                  </a:lnTo>
                  <a:lnTo>
                    <a:pt x="1435" y="158"/>
                  </a:lnTo>
                  <a:lnTo>
                    <a:pt x="1430" y="148"/>
                  </a:lnTo>
                  <a:lnTo>
                    <a:pt x="1425" y="140"/>
                  </a:lnTo>
                  <a:lnTo>
                    <a:pt x="1422" y="132"/>
                  </a:lnTo>
                  <a:lnTo>
                    <a:pt x="1417" y="124"/>
                  </a:lnTo>
                  <a:lnTo>
                    <a:pt x="1412" y="116"/>
                  </a:lnTo>
                  <a:lnTo>
                    <a:pt x="1406" y="108"/>
                  </a:lnTo>
                  <a:lnTo>
                    <a:pt x="1404" y="100"/>
                  </a:lnTo>
                  <a:lnTo>
                    <a:pt x="1398" y="92"/>
                  </a:lnTo>
                  <a:lnTo>
                    <a:pt x="1393" y="87"/>
                  </a:lnTo>
                  <a:lnTo>
                    <a:pt x="1388" y="79"/>
                  </a:lnTo>
                  <a:lnTo>
                    <a:pt x="1382" y="71"/>
                  </a:lnTo>
                  <a:lnTo>
                    <a:pt x="1377" y="60"/>
                  </a:lnTo>
                  <a:lnTo>
                    <a:pt x="1369" y="50"/>
                  </a:lnTo>
                  <a:lnTo>
                    <a:pt x="1361" y="39"/>
                  </a:lnTo>
                  <a:lnTo>
                    <a:pt x="1353" y="31"/>
                  </a:lnTo>
                  <a:lnTo>
                    <a:pt x="1348" y="23"/>
                  </a:lnTo>
                  <a:lnTo>
                    <a:pt x="1343" y="21"/>
                  </a:lnTo>
                  <a:lnTo>
                    <a:pt x="1332" y="10"/>
                  </a:lnTo>
                  <a:lnTo>
                    <a:pt x="1324" y="5"/>
                  </a:lnTo>
                  <a:lnTo>
                    <a:pt x="1319" y="2"/>
                  </a:lnTo>
                  <a:lnTo>
                    <a:pt x="1314" y="0"/>
                  </a:lnTo>
                  <a:lnTo>
                    <a:pt x="1308" y="0"/>
                  </a:lnTo>
                  <a:lnTo>
                    <a:pt x="1306" y="5"/>
                  </a:lnTo>
                  <a:lnTo>
                    <a:pt x="1303" y="7"/>
                  </a:lnTo>
                  <a:lnTo>
                    <a:pt x="1303" y="15"/>
                  </a:lnTo>
                  <a:lnTo>
                    <a:pt x="1300" y="21"/>
                  </a:lnTo>
                  <a:lnTo>
                    <a:pt x="1300" y="31"/>
                  </a:lnTo>
                  <a:lnTo>
                    <a:pt x="1298" y="42"/>
                  </a:lnTo>
                  <a:lnTo>
                    <a:pt x="1298" y="55"/>
                  </a:lnTo>
                  <a:lnTo>
                    <a:pt x="1298" y="60"/>
                  </a:lnTo>
                  <a:lnTo>
                    <a:pt x="1295" y="68"/>
                  </a:lnTo>
                  <a:lnTo>
                    <a:pt x="1295" y="74"/>
                  </a:lnTo>
                  <a:lnTo>
                    <a:pt x="1292" y="82"/>
                  </a:lnTo>
                  <a:lnTo>
                    <a:pt x="1290" y="90"/>
                  </a:lnTo>
                  <a:lnTo>
                    <a:pt x="1290" y="98"/>
                  </a:lnTo>
                  <a:lnTo>
                    <a:pt x="1287" y="105"/>
                  </a:lnTo>
                  <a:lnTo>
                    <a:pt x="1287" y="116"/>
                  </a:lnTo>
                  <a:lnTo>
                    <a:pt x="1282" y="124"/>
                  </a:lnTo>
                  <a:lnTo>
                    <a:pt x="1279" y="132"/>
                  </a:lnTo>
                  <a:lnTo>
                    <a:pt x="1274" y="140"/>
                  </a:lnTo>
                  <a:lnTo>
                    <a:pt x="1271" y="148"/>
                  </a:lnTo>
                  <a:lnTo>
                    <a:pt x="1263" y="156"/>
                  </a:lnTo>
                  <a:lnTo>
                    <a:pt x="1261" y="164"/>
                  </a:lnTo>
                  <a:lnTo>
                    <a:pt x="1253" y="169"/>
                  </a:lnTo>
                  <a:lnTo>
                    <a:pt x="1247" y="180"/>
                  </a:lnTo>
                  <a:lnTo>
                    <a:pt x="1242" y="188"/>
                  </a:lnTo>
                  <a:lnTo>
                    <a:pt x="1234" y="193"/>
                  </a:lnTo>
                  <a:lnTo>
                    <a:pt x="1226" y="201"/>
                  </a:lnTo>
                  <a:lnTo>
                    <a:pt x="1218" y="209"/>
                  </a:lnTo>
                  <a:lnTo>
                    <a:pt x="1210" y="217"/>
                  </a:lnTo>
                  <a:lnTo>
                    <a:pt x="1202" y="227"/>
                  </a:lnTo>
                  <a:lnTo>
                    <a:pt x="1194" y="233"/>
                  </a:lnTo>
                  <a:lnTo>
                    <a:pt x="1186" y="243"/>
                  </a:lnTo>
                  <a:lnTo>
                    <a:pt x="1179" y="251"/>
                  </a:lnTo>
                  <a:lnTo>
                    <a:pt x="1171" y="256"/>
                  </a:lnTo>
                  <a:lnTo>
                    <a:pt x="1160" y="267"/>
                  </a:lnTo>
                  <a:lnTo>
                    <a:pt x="1152" y="275"/>
                  </a:lnTo>
                  <a:lnTo>
                    <a:pt x="1144" y="283"/>
                  </a:lnTo>
                  <a:lnTo>
                    <a:pt x="1136" y="291"/>
                  </a:lnTo>
                  <a:lnTo>
                    <a:pt x="1128" y="299"/>
                  </a:lnTo>
                  <a:lnTo>
                    <a:pt x="1123" y="309"/>
                  </a:lnTo>
                  <a:lnTo>
                    <a:pt x="1115" y="317"/>
                  </a:lnTo>
                  <a:lnTo>
                    <a:pt x="1107" y="328"/>
                  </a:lnTo>
                  <a:lnTo>
                    <a:pt x="1102" y="336"/>
                  </a:lnTo>
                  <a:lnTo>
                    <a:pt x="1096" y="346"/>
                  </a:lnTo>
                  <a:lnTo>
                    <a:pt x="1088" y="354"/>
                  </a:lnTo>
                  <a:lnTo>
                    <a:pt x="1083" y="365"/>
                  </a:lnTo>
                  <a:lnTo>
                    <a:pt x="1081" y="373"/>
                  </a:lnTo>
                  <a:lnTo>
                    <a:pt x="1078" y="386"/>
                  </a:lnTo>
                  <a:lnTo>
                    <a:pt x="1073" y="394"/>
                  </a:lnTo>
                  <a:lnTo>
                    <a:pt x="1070" y="405"/>
                  </a:lnTo>
                  <a:lnTo>
                    <a:pt x="1067" y="413"/>
                  </a:lnTo>
                  <a:lnTo>
                    <a:pt x="1065" y="426"/>
                  </a:lnTo>
                  <a:lnTo>
                    <a:pt x="1065" y="434"/>
                  </a:lnTo>
                  <a:lnTo>
                    <a:pt x="1065" y="447"/>
                  </a:lnTo>
                  <a:lnTo>
                    <a:pt x="1065" y="458"/>
                  </a:lnTo>
                  <a:lnTo>
                    <a:pt x="1065" y="468"/>
                  </a:lnTo>
                  <a:lnTo>
                    <a:pt x="1065" y="479"/>
                  </a:lnTo>
                  <a:lnTo>
                    <a:pt x="1065" y="489"/>
                  </a:lnTo>
                  <a:lnTo>
                    <a:pt x="1065" y="500"/>
                  </a:lnTo>
                  <a:lnTo>
                    <a:pt x="1065" y="511"/>
                  </a:lnTo>
                  <a:lnTo>
                    <a:pt x="1065" y="521"/>
                  </a:lnTo>
                  <a:lnTo>
                    <a:pt x="1067" y="532"/>
                  </a:lnTo>
                  <a:lnTo>
                    <a:pt x="1067" y="542"/>
                  </a:lnTo>
                  <a:lnTo>
                    <a:pt x="1070" y="553"/>
                  </a:lnTo>
                  <a:lnTo>
                    <a:pt x="1070" y="561"/>
                  </a:lnTo>
                  <a:lnTo>
                    <a:pt x="1073" y="571"/>
                  </a:lnTo>
                  <a:lnTo>
                    <a:pt x="1073" y="582"/>
                  </a:lnTo>
                  <a:lnTo>
                    <a:pt x="1075" y="593"/>
                  </a:lnTo>
                  <a:lnTo>
                    <a:pt x="1075" y="601"/>
                  </a:lnTo>
                  <a:lnTo>
                    <a:pt x="1075" y="608"/>
                  </a:lnTo>
                  <a:lnTo>
                    <a:pt x="1075" y="616"/>
                  </a:lnTo>
                  <a:lnTo>
                    <a:pt x="1075" y="624"/>
                  </a:lnTo>
                  <a:lnTo>
                    <a:pt x="1075" y="632"/>
                  </a:lnTo>
                  <a:lnTo>
                    <a:pt x="1073" y="638"/>
                  </a:lnTo>
                  <a:lnTo>
                    <a:pt x="1070" y="646"/>
                  </a:lnTo>
                  <a:lnTo>
                    <a:pt x="1070" y="653"/>
                  </a:lnTo>
                  <a:lnTo>
                    <a:pt x="1065" y="661"/>
                  </a:lnTo>
                  <a:lnTo>
                    <a:pt x="1057" y="672"/>
                  </a:lnTo>
                  <a:lnTo>
                    <a:pt x="1046" y="677"/>
                  </a:lnTo>
                  <a:lnTo>
                    <a:pt x="1036" y="677"/>
                  </a:lnTo>
                  <a:lnTo>
                    <a:pt x="1025" y="672"/>
                  </a:lnTo>
                  <a:lnTo>
                    <a:pt x="1020" y="667"/>
                  </a:lnTo>
                  <a:lnTo>
                    <a:pt x="1009" y="656"/>
                  </a:lnTo>
                  <a:lnTo>
                    <a:pt x="1001" y="646"/>
                  </a:lnTo>
                  <a:lnTo>
                    <a:pt x="998" y="638"/>
                  </a:lnTo>
                  <a:lnTo>
                    <a:pt x="993" y="630"/>
                  </a:lnTo>
                  <a:lnTo>
                    <a:pt x="990" y="622"/>
                  </a:lnTo>
                  <a:lnTo>
                    <a:pt x="988" y="616"/>
                  </a:lnTo>
                  <a:lnTo>
                    <a:pt x="985" y="606"/>
                  </a:lnTo>
                  <a:lnTo>
                    <a:pt x="983" y="598"/>
                  </a:lnTo>
                  <a:lnTo>
                    <a:pt x="980" y="590"/>
                  </a:lnTo>
                  <a:lnTo>
                    <a:pt x="977" y="579"/>
                  </a:lnTo>
                  <a:lnTo>
                    <a:pt x="972" y="571"/>
                  </a:lnTo>
                  <a:lnTo>
                    <a:pt x="972" y="563"/>
                  </a:lnTo>
                  <a:lnTo>
                    <a:pt x="969" y="553"/>
                  </a:lnTo>
                  <a:lnTo>
                    <a:pt x="969" y="545"/>
                  </a:lnTo>
                  <a:lnTo>
                    <a:pt x="967" y="534"/>
                  </a:lnTo>
                  <a:lnTo>
                    <a:pt x="964" y="526"/>
                  </a:lnTo>
                  <a:lnTo>
                    <a:pt x="964" y="518"/>
                  </a:lnTo>
                  <a:lnTo>
                    <a:pt x="964" y="511"/>
                  </a:lnTo>
                  <a:lnTo>
                    <a:pt x="964" y="503"/>
                  </a:lnTo>
                  <a:lnTo>
                    <a:pt x="964" y="495"/>
                  </a:lnTo>
                  <a:lnTo>
                    <a:pt x="964" y="489"/>
                  </a:lnTo>
                  <a:lnTo>
                    <a:pt x="967" y="481"/>
                  </a:lnTo>
                  <a:lnTo>
                    <a:pt x="967" y="468"/>
                  </a:lnTo>
                  <a:lnTo>
                    <a:pt x="967" y="458"/>
                  </a:lnTo>
                  <a:lnTo>
                    <a:pt x="967" y="447"/>
                  </a:lnTo>
                  <a:lnTo>
                    <a:pt x="969" y="436"/>
                  </a:lnTo>
                  <a:lnTo>
                    <a:pt x="967" y="431"/>
                  </a:lnTo>
                  <a:lnTo>
                    <a:pt x="967" y="426"/>
                  </a:lnTo>
                  <a:lnTo>
                    <a:pt x="964" y="420"/>
                  </a:lnTo>
                  <a:lnTo>
                    <a:pt x="961" y="420"/>
                  </a:lnTo>
                  <a:lnTo>
                    <a:pt x="956" y="420"/>
                  </a:lnTo>
                  <a:lnTo>
                    <a:pt x="948" y="423"/>
                  </a:lnTo>
                  <a:lnTo>
                    <a:pt x="940" y="428"/>
                  </a:lnTo>
                  <a:lnTo>
                    <a:pt x="930" y="439"/>
                  </a:lnTo>
                  <a:lnTo>
                    <a:pt x="924" y="444"/>
                  </a:lnTo>
                  <a:lnTo>
                    <a:pt x="916" y="450"/>
                  </a:lnTo>
                  <a:lnTo>
                    <a:pt x="908" y="458"/>
                  </a:lnTo>
                  <a:lnTo>
                    <a:pt x="903" y="465"/>
                  </a:lnTo>
                  <a:lnTo>
                    <a:pt x="895" y="473"/>
                  </a:lnTo>
                  <a:lnTo>
                    <a:pt x="885" y="484"/>
                  </a:lnTo>
                  <a:lnTo>
                    <a:pt x="877" y="495"/>
                  </a:lnTo>
                  <a:lnTo>
                    <a:pt x="866" y="508"/>
                  </a:lnTo>
                  <a:lnTo>
                    <a:pt x="855" y="518"/>
                  </a:lnTo>
                  <a:lnTo>
                    <a:pt x="845" y="529"/>
                  </a:lnTo>
                  <a:lnTo>
                    <a:pt x="837" y="540"/>
                  </a:lnTo>
                  <a:lnTo>
                    <a:pt x="829" y="553"/>
                  </a:lnTo>
                  <a:lnTo>
                    <a:pt x="821" y="563"/>
                  </a:lnTo>
                  <a:lnTo>
                    <a:pt x="813" y="574"/>
                  </a:lnTo>
                  <a:lnTo>
                    <a:pt x="808" y="587"/>
                  </a:lnTo>
                  <a:lnTo>
                    <a:pt x="802" y="598"/>
                  </a:lnTo>
                  <a:lnTo>
                    <a:pt x="797" y="608"/>
                  </a:lnTo>
                  <a:lnTo>
                    <a:pt x="792" y="619"/>
                  </a:lnTo>
                  <a:lnTo>
                    <a:pt x="789" y="630"/>
                  </a:lnTo>
                  <a:lnTo>
                    <a:pt x="784" y="640"/>
                  </a:lnTo>
                  <a:lnTo>
                    <a:pt x="781" y="651"/>
                  </a:lnTo>
                  <a:lnTo>
                    <a:pt x="779" y="661"/>
                  </a:lnTo>
                  <a:lnTo>
                    <a:pt x="776" y="672"/>
                  </a:lnTo>
                  <a:lnTo>
                    <a:pt x="776" y="683"/>
                  </a:lnTo>
                  <a:lnTo>
                    <a:pt x="773" y="691"/>
                  </a:lnTo>
                  <a:lnTo>
                    <a:pt x="773" y="701"/>
                  </a:lnTo>
                  <a:lnTo>
                    <a:pt x="773" y="712"/>
                  </a:lnTo>
                  <a:lnTo>
                    <a:pt x="773" y="722"/>
                  </a:lnTo>
                  <a:lnTo>
                    <a:pt x="773" y="730"/>
                  </a:lnTo>
                  <a:lnTo>
                    <a:pt x="776" y="741"/>
                  </a:lnTo>
                  <a:lnTo>
                    <a:pt x="776" y="751"/>
                  </a:lnTo>
                  <a:lnTo>
                    <a:pt x="779" y="759"/>
                  </a:lnTo>
                  <a:lnTo>
                    <a:pt x="781" y="770"/>
                  </a:lnTo>
                  <a:lnTo>
                    <a:pt x="784" y="778"/>
                  </a:lnTo>
                  <a:lnTo>
                    <a:pt x="784" y="786"/>
                  </a:lnTo>
                  <a:lnTo>
                    <a:pt x="789" y="796"/>
                  </a:lnTo>
                  <a:lnTo>
                    <a:pt x="792" y="804"/>
                  </a:lnTo>
                  <a:lnTo>
                    <a:pt x="797" y="815"/>
                  </a:lnTo>
                  <a:lnTo>
                    <a:pt x="802" y="823"/>
                  </a:lnTo>
                  <a:lnTo>
                    <a:pt x="808" y="833"/>
                  </a:lnTo>
                  <a:lnTo>
                    <a:pt x="810" y="841"/>
                  </a:lnTo>
                  <a:lnTo>
                    <a:pt x="816" y="849"/>
                  </a:lnTo>
                  <a:lnTo>
                    <a:pt x="818" y="857"/>
                  </a:lnTo>
                  <a:lnTo>
                    <a:pt x="824" y="865"/>
                  </a:lnTo>
                  <a:lnTo>
                    <a:pt x="824" y="873"/>
                  </a:lnTo>
                  <a:lnTo>
                    <a:pt x="829" y="881"/>
                  </a:lnTo>
                  <a:lnTo>
                    <a:pt x="832" y="889"/>
                  </a:lnTo>
                  <a:lnTo>
                    <a:pt x="834" y="900"/>
                  </a:lnTo>
                  <a:lnTo>
                    <a:pt x="837" y="905"/>
                  </a:lnTo>
                  <a:lnTo>
                    <a:pt x="837" y="913"/>
                  </a:lnTo>
                  <a:lnTo>
                    <a:pt x="839" y="921"/>
                  </a:lnTo>
                  <a:lnTo>
                    <a:pt x="842" y="929"/>
                  </a:lnTo>
                  <a:lnTo>
                    <a:pt x="845" y="942"/>
                  </a:lnTo>
                  <a:lnTo>
                    <a:pt x="845" y="955"/>
                  </a:lnTo>
                  <a:lnTo>
                    <a:pt x="842" y="963"/>
                  </a:lnTo>
                  <a:lnTo>
                    <a:pt x="839" y="974"/>
                  </a:lnTo>
                  <a:lnTo>
                    <a:pt x="837" y="979"/>
                  </a:lnTo>
                  <a:lnTo>
                    <a:pt x="832" y="984"/>
                  </a:lnTo>
                  <a:lnTo>
                    <a:pt x="826" y="984"/>
                  </a:lnTo>
                  <a:lnTo>
                    <a:pt x="818" y="984"/>
                  </a:lnTo>
                  <a:lnTo>
                    <a:pt x="810" y="982"/>
                  </a:lnTo>
                  <a:lnTo>
                    <a:pt x="802" y="976"/>
                  </a:lnTo>
                  <a:lnTo>
                    <a:pt x="789" y="963"/>
                  </a:lnTo>
                  <a:lnTo>
                    <a:pt x="784" y="953"/>
                  </a:lnTo>
                  <a:lnTo>
                    <a:pt x="776" y="939"/>
                  </a:lnTo>
                  <a:lnTo>
                    <a:pt x="771" y="926"/>
                  </a:lnTo>
                  <a:lnTo>
                    <a:pt x="768" y="921"/>
                  </a:lnTo>
                  <a:lnTo>
                    <a:pt x="765" y="913"/>
                  </a:lnTo>
                  <a:lnTo>
                    <a:pt x="763" y="905"/>
                  </a:lnTo>
                  <a:lnTo>
                    <a:pt x="763" y="900"/>
                  </a:lnTo>
                  <a:lnTo>
                    <a:pt x="763" y="892"/>
                  </a:lnTo>
                  <a:lnTo>
                    <a:pt x="760" y="884"/>
                  </a:lnTo>
                  <a:lnTo>
                    <a:pt x="760" y="876"/>
                  </a:lnTo>
                  <a:lnTo>
                    <a:pt x="760" y="871"/>
                  </a:lnTo>
                  <a:lnTo>
                    <a:pt x="757" y="863"/>
                  </a:lnTo>
                  <a:lnTo>
                    <a:pt x="755" y="855"/>
                  </a:lnTo>
                  <a:lnTo>
                    <a:pt x="755" y="847"/>
                  </a:lnTo>
                  <a:lnTo>
                    <a:pt x="752" y="841"/>
                  </a:lnTo>
                  <a:lnTo>
                    <a:pt x="749" y="831"/>
                  </a:lnTo>
                  <a:lnTo>
                    <a:pt x="744" y="820"/>
                  </a:lnTo>
                  <a:lnTo>
                    <a:pt x="739" y="812"/>
                  </a:lnTo>
                  <a:lnTo>
                    <a:pt x="734" y="804"/>
                  </a:lnTo>
                  <a:lnTo>
                    <a:pt x="726" y="802"/>
                  </a:lnTo>
                  <a:lnTo>
                    <a:pt x="718" y="802"/>
                  </a:lnTo>
                  <a:lnTo>
                    <a:pt x="704" y="804"/>
                  </a:lnTo>
                  <a:lnTo>
                    <a:pt x="696" y="810"/>
                  </a:lnTo>
                  <a:lnTo>
                    <a:pt x="689" y="818"/>
                  </a:lnTo>
                  <a:lnTo>
                    <a:pt x="683" y="826"/>
                  </a:lnTo>
                  <a:lnTo>
                    <a:pt x="675" y="836"/>
                  </a:lnTo>
                  <a:lnTo>
                    <a:pt x="667" y="849"/>
                  </a:lnTo>
                  <a:lnTo>
                    <a:pt x="665" y="857"/>
                  </a:lnTo>
                  <a:lnTo>
                    <a:pt x="662" y="863"/>
                  </a:lnTo>
                  <a:lnTo>
                    <a:pt x="659" y="871"/>
                  </a:lnTo>
                  <a:lnTo>
                    <a:pt x="659" y="878"/>
                  </a:lnTo>
                  <a:lnTo>
                    <a:pt x="654" y="886"/>
                  </a:lnTo>
                  <a:lnTo>
                    <a:pt x="651" y="894"/>
                  </a:lnTo>
                  <a:lnTo>
                    <a:pt x="649" y="902"/>
                  </a:lnTo>
                  <a:lnTo>
                    <a:pt x="646" y="910"/>
                  </a:lnTo>
                  <a:lnTo>
                    <a:pt x="643" y="918"/>
                  </a:lnTo>
                  <a:lnTo>
                    <a:pt x="643" y="924"/>
                  </a:lnTo>
                  <a:lnTo>
                    <a:pt x="641" y="931"/>
                  </a:lnTo>
                  <a:lnTo>
                    <a:pt x="638" y="942"/>
                  </a:lnTo>
                  <a:lnTo>
                    <a:pt x="636" y="947"/>
                  </a:lnTo>
                  <a:lnTo>
                    <a:pt x="633" y="955"/>
                  </a:lnTo>
                  <a:lnTo>
                    <a:pt x="628" y="963"/>
                  </a:lnTo>
                  <a:lnTo>
                    <a:pt x="625" y="969"/>
                  </a:lnTo>
                  <a:lnTo>
                    <a:pt x="622" y="976"/>
                  </a:lnTo>
                  <a:lnTo>
                    <a:pt x="620" y="984"/>
                  </a:lnTo>
                  <a:lnTo>
                    <a:pt x="617" y="990"/>
                  </a:lnTo>
                  <a:lnTo>
                    <a:pt x="614" y="995"/>
                  </a:lnTo>
                  <a:lnTo>
                    <a:pt x="606" y="1003"/>
                  </a:lnTo>
                  <a:lnTo>
                    <a:pt x="598" y="1011"/>
                  </a:lnTo>
                  <a:lnTo>
                    <a:pt x="591" y="1014"/>
                  </a:lnTo>
                  <a:lnTo>
                    <a:pt x="585" y="1016"/>
                  </a:lnTo>
                  <a:lnTo>
                    <a:pt x="577" y="1016"/>
                  </a:lnTo>
                  <a:lnTo>
                    <a:pt x="569" y="1014"/>
                  </a:lnTo>
                  <a:lnTo>
                    <a:pt x="561" y="1008"/>
                  </a:lnTo>
                  <a:lnTo>
                    <a:pt x="556" y="1003"/>
                  </a:lnTo>
                  <a:lnTo>
                    <a:pt x="548" y="995"/>
                  </a:lnTo>
                  <a:lnTo>
                    <a:pt x="545" y="987"/>
                  </a:lnTo>
                  <a:lnTo>
                    <a:pt x="540" y="976"/>
                  </a:lnTo>
                  <a:lnTo>
                    <a:pt x="538" y="966"/>
                  </a:lnTo>
                  <a:lnTo>
                    <a:pt x="535" y="955"/>
                  </a:lnTo>
                  <a:lnTo>
                    <a:pt x="535" y="942"/>
                  </a:lnTo>
                  <a:lnTo>
                    <a:pt x="535" y="929"/>
                  </a:lnTo>
                  <a:lnTo>
                    <a:pt x="538" y="918"/>
                  </a:lnTo>
                  <a:lnTo>
                    <a:pt x="538" y="908"/>
                  </a:lnTo>
                  <a:lnTo>
                    <a:pt x="538" y="902"/>
                  </a:lnTo>
                  <a:lnTo>
                    <a:pt x="540" y="892"/>
                  </a:lnTo>
                  <a:lnTo>
                    <a:pt x="540" y="884"/>
                  </a:lnTo>
                  <a:lnTo>
                    <a:pt x="543" y="876"/>
                  </a:lnTo>
                  <a:lnTo>
                    <a:pt x="543" y="865"/>
                  </a:lnTo>
                  <a:lnTo>
                    <a:pt x="545" y="857"/>
                  </a:lnTo>
                  <a:lnTo>
                    <a:pt x="545" y="847"/>
                  </a:lnTo>
                  <a:lnTo>
                    <a:pt x="545" y="836"/>
                  </a:lnTo>
                  <a:lnTo>
                    <a:pt x="548" y="823"/>
                  </a:lnTo>
                  <a:lnTo>
                    <a:pt x="548" y="812"/>
                  </a:lnTo>
                  <a:lnTo>
                    <a:pt x="551" y="802"/>
                  </a:lnTo>
                  <a:lnTo>
                    <a:pt x="551" y="788"/>
                  </a:lnTo>
                  <a:lnTo>
                    <a:pt x="551" y="778"/>
                  </a:lnTo>
                  <a:lnTo>
                    <a:pt x="553" y="765"/>
                  </a:lnTo>
                  <a:lnTo>
                    <a:pt x="553" y="754"/>
                  </a:lnTo>
                  <a:lnTo>
                    <a:pt x="553" y="746"/>
                  </a:lnTo>
                  <a:lnTo>
                    <a:pt x="553" y="741"/>
                  </a:lnTo>
                  <a:lnTo>
                    <a:pt x="553" y="733"/>
                  </a:lnTo>
                  <a:lnTo>
                    <a:pt x="553" y="728"/>
                  </a:lnTo>
                  <a:lnTo>
                    <a:pt x="553" y="720"/>
                  </a:lnTo>
                  <a:lnTo>
                    <a:pt x="553" y="714"/>
                  </a:lnTo>
                  <a:lnTo>
                    <a:pt x="553" y="706"/>
                  </a:lnTo>
                  <a:lnTo>
                    <a:pt x="553" y="698"/>
                  </a:lnTo>
                  <a:lnTo>
                    <a:pt x="551" y="693"/>
                  </a:lnTo>
                  <a:lnTo>
                    <a:pt x="551" y="685"/>
                  </a:lnTo>
                  <a:lnTo>
                    <a:pt x="551" y="677"/>
                  </a:lnTo>
                  <a:lnTo>
                    <a:pt x="551" y="672"/>
                  </a:lnTo>
                  <a:lnTo>
                    <a:pt x="551" y="664"/>
                  </a:lnTo>
                  <a:lnTo>
                    <a:pt x="551" y="659"/>
                  </a:lnTo>
                  <a:lnTo>
                    <a:pt x="548" y="651"/>
                  </a:lnTo>
                  <a:lnTo>
                    <a:pt x="548" y="643"/>
                  </a:lnTo>
                  <a:lnTo>
                    <a:pt x="548" y="635"/>
                  </a:lnTo>
                  <a:lnTo>
                    <a:pt x="545" y="627"/>
                  </a:lnTo>
                  <a:lnTo>
                    <a:pt x="545" y="619"/>
                  </a:lnTo>
                  <a:lnTo>
                    <a:pt x="545" y="614"/>
                  </a:lnTo>
                  <a:lnTo>
                    <a:pt x="543" y="606"/>
                  </a:lnTo>
                  <a:lnTo>
                    <a:pt x="543" y="598"/>
                  </a:lnTo>
                  <a:lnTo>
                    <a:pt x="540" y="590"/>
                  </a:lnTo>
                  <a:lnTo>
                    <a:pt x="540" y="582"/>
                  </a:lnTo>
                  <a:lnTo>
                    <a:pt x="538" y="574"/>
                  </a:lnTo>
                  <a:lnTo>
                    <a:pt x="535" y="566"/>
                  </a:lnTo>
                  <a:lnTo>
                    <a:pt x="532" y="558"/>
                  </a:lnTo>
                  <a:lnTo>
                    <a:pt x="532" y="553"/>
                  </a:lnTo>
                  <a:lnTo>
                    <a:pt x="530" y="542"/>
                  </a:lnTo>
                  <a:lnTo>
                    <a:pt x="527" y="534"/>
                  </a:lnTo>
                  <a:lnTo>
                    <a:pt x="524" y="529"/>
                  </a:lnTo>
                  <a:lnTo>
                    <a:pt x="524" y="521"/>
                  </a:lnTo>
                  <a:lnTo>
                    <a:pt x="522" y="513"/>
                  </a:lnTo>
                  <a:lnTo>
                    <a:pt x="519" y="503"/>
                  </a:lnTo>
                  <a:lnTo>
                    <a:pt x="514" y="495"/>
                  </a:lnTo>
                  <a:lnTo>
                    <a:pt x="511" y="487"/>
                  </a:lnTo>
                  <a:lnTo>
                    <a:pt x="508" y="479"/>
                  </a:lnTo>
                  <a:lnTo>
                    <a:pt x="506" y="473"/>
                  </a:lnTo>
                  <a:lnTo>
                    <a:pt x="503" y="465"/>
                  </a:lnTo>
                  <a:lnTo>
                    <a:pt x="500" y="458"/>
                  </a:lnTo>
                  <a:lnTo>
                    <a:pt x="495" y="450"/>
                  </a:lnTo>
                  <a:lnTo>
                    <a:pt x="493" y="442"/>
                  </a:lnTo>
                  <a:lnTo>
                    <a:pt x="487" y="434"/>
                  </a:lnTo>
                  <a:lnTo>
                    <a:pt x="485" y="428"/>
                  </a:lnTo>
                  <a:lnTo>
                    <a:pt x="477" y="415"/>
                  </a:lnTo>
                  <a:lnTo>
                    <a:pt x="471" y="402"/>
                  </a:lnTo>
                  <a:lnTo>
                    <a:pt x="463" y="389"/>
                  </a:lnTo>
                  <a:lnTo>
                    <a:pt x="455" y="375"/>
                  </a:lnTo>
                  <a:lnTo>
                    <a:pt x="447" y="365"/>
                  </a:lnTo>
                  <a:lnTo>
                    <a:pt x="440" y="354"/>
                  </a:lnTo>
                  <a:lnTo>
                    <a:pt x="432" y="344"/>
                  </a:lnTo>
                  <a:lnTo>
                    <a:pt x="424" y="333"/>
                  </a:lnTo>
                  <a:lnTo>
                    <a:pt x="418" y="325"/>
                  </a:lnTo>
                  <a:lnTo>
                    <a:pt x="410" y="317"/>
                  </a:lnTo>
                  <a:lnTo>
                    <a:pt x="405" y="309"/>
                  </a:lnTo>
                  <a:lnTo>
                    <a:pt x="397" y="301"/>
                  </a:lnTo>
                  <a:lnTo>
                    <a:pt x="389" y="293"/>
                  </a:lnTo>
                  <a:lnTo>
                    <a:pt x="384" y="288"/>
                  </a:lnTo>
                  <a:lnTo>
                    <a:pt x="371" y="280"/>
                  </a:lnTo>
                  <a:lnTo>
                    <a:pt x="363" y="275"/>
                  </a:lnTo>
                  <a:lnTo>
                    <a:pt x="355" y="270"/>
                  </a:lnTo>
                  <a:lnTo>
                    <a:pt x="349" y="272"/>
                  </a:lnTo>
                  <a:lnTo>
                    <a:pt x="344" y="278"/>
                  </a:lnTo>
                  <a:lnTo>
                    <a:pt x="347" y="288"/>
                  </a:lnTo>
                  <a:lnTo>
                    <a:pt x="349" y="296"/>
                  </a:lnTo>
                  <a:lnTo>
                    <a:pt x="355" y="309"/>
                  </a:lnTo>
                  <a:lnTo>
                    <a:pt x="360" y="315"/>
                  </a:lnTo>
                  <a:lnTo>
                    <a:pt x="365" y="323"/>
                  </a:lnTo>
                  <a:lnTo>
                    <a:pt x="368" y="330"/>
                  </a:lnTo>
                  <a:lnTo>
                    <a:pt x="376" y="336"/>
                  </a:lnTo>
                  <a:lnTo>
                    <a:pt x="381" y="344"/>
                  </a:lnTo>
                  <a:lnTo>
                    <a:pt x="387" y="352"/>
                  </a:lnTo>
                  <a:lnTo>
                    <a:pt x="392" y="360"/>
                  </a:lnTo>
                  <a:lnTo>
                    <a:pt x="400" y="370"/>
                  </a:lnTo>
                  <a:lnTo>
                    <a:pt x="405" y="378"/>
                  </a:lnTo>
                  <a:lnTo>
                    <a:pt x="413" y="389"/>
                  </a:lnTo>
                  <a:lnTo>
                    <a:pt x="421" y="399"/>
                  </a:lnTo>
                  <a:lnTo>
                    <a:pt x="429" y="410"/>
                  </a:lnTo>
                  <a:lnTo>
                    <a:pt x="434" y="420"/>
                  </a:lnTo>
                  <a:lnTo>
                    <a:pt x="442" y="431"/>
                  </a:lnTo>
                  <a:lnTo>
                    <a:pt x="447" y="442"/>
                  </a:lnTo>
                  <a:lnTo>
                    <a:pt x="455" y="455"/>
                  </a:lnTo>
                  <a:lnTo>
                    <a:pt x="461" y="465"/>
                  </a:lnTo>
                  <a:lnTo>
                    <a:pt x="466" y="479"/>
                  </a:lnTo>
                  <a:lnTo>
                    <a:pt x="469" y="487"/>
                  </a:lnTo>
                  <a:lnTo>
                    <a:pt x="474" y="492"/>
                  </a:lnTo>
                  <a:lnTo>
                    <a:pt x="477" y="500"/>
                  </a:lnTo>
                  <a:lnTo>
                    <a:pt x="479" y="508"/>
                  </a:lnTo>
                  <a:lnTo>
                    <a:pt x="482" y="513"/>
                  </a:lnTo>
                  <a:lnTo>
                    <a:pt x="485" y="521"/>
                  </a:lnTo>
                  <a:lnTo>
                    <a:pt x="485" y="529"/>
                  </a:lnTo>
                  <a:lnTo>
                    <a:pt x="487" y="534"/>
                  </a:lnTo>
                  <a:lnTo>
                    <a:pt x="487" y="542"/>
                  </a:lnTo>
                  <a:lnTo>
                    <a:pt x="490" y="550"/>
                  </a:lnTo>
                  <a:lnTo>
                    <a:pt x="493" y="558"/>
                  </a:lnTo>
                  <a:lnTo>
                    <a:pt x="495" y="569"/>
                  </a:lnTo>
                  <a:lnTo>
                    <a:pt x="495" y="574"/>
                  </a:lnTo>
                  <a:lnTo>
                    <a:pt x="495" y="582"/>
                  </a:lnTo>
                  <a:lnTo>
                    <a:pt x="498" y="593"/>
                  </a:lnTo>
                  <a:lnTo>
                    <a:pt x="498" y="601"/>
                  </a:lnTo>
                  <a:lnTo>
                    <a:pt x="498" y="608"/>
                  </a:lnTo>
                  <a:lnTo>
                    <a:pt x="498" y="619"/>
                  </a:lnTo>
                  <a:lnTo>
                    <a:pt x="498" y="627"/>
                  </a:lnTo>
                  <a:lnTo>
                    <a:pt x="500" y="638"/>
                  </a:lnTo>
                  <a:lnTo>
                    <a:pt x="498" y="646"/>
                  </a:lnTo>
                  <a:lnTo>
                    <a:pt x="498" y="656"/>
                  </a:lnTo>
                  <a:lnTo>
                    <a:pt x="495" y="664"/>
                  </a:lnTo>
                  <a:lnTo>
                    <a:pt x="495" y="675"/>
                  </a:lnTo>
                  <a:lnTo>
                    <a:pt x="495" y="680"/>
                  </a:lnTo>
                  <a:lnTo>
                    <a:pt x="495" y="691"/>
                  </a:lnTo>
                  <a:lnTo>
                    <a:pt x="493" y="698"/>
                  </a:lnTo>
                  <a:lnTo>
                    <a:pt x="493" y="709"/>
                  </a:lnTo>
                  <a:lnTo>
                    <a:pt x="493" y="717"/>
                  </a:lnTo>
                  <a:lnTo>
                    <a:pt x="490" y="728"/>
                  </a:lnTo>
                  <a:lnTo>
                    <a:pt x="490" y="736"/>
                  </a:lnTo>
                  <a:lnTo>
                    <a:pt x="490" y="743"/>
                  </a:lnTo>
                  <a:lnTo>
                    <a:pt x="490" y="754"/>
                  </a:lnTo>
                  <a:lnTo>
                    <a:pt x="487" y="762"/>
                  </a:lnTo>
                  <a:lnTo>
                    <a:pt x="487" y="770"/>
                  </a:lnTo>
                  <a:lnTo>
                    <a:pt x="487" y="781"/>
                  </a:lnTo>
                  <a:lnTo>
                    <a:pt x="487" y="788"/>
                  </a:lnTo>
                  <a:lnTo>
                    <a:pt x="485" y="796"/>
                  </a:lnTo>
                  <a:lnTo>
                    <a:pt x="485" y="804"/>
                  </a:lnTo>
                  <a:lnTo>
                    <a:pt x="485" y="812"/>
                  </a:lnTo>
                  <a:lnTo>
                    <a:pt x="485" y="820"/>
                  </a:lnTo>
                  <a:lnTo>
                    <a:pt x="482" y="828"/>
                  </a:lnTo>
                  <a:lnTo>
                    <a:pt x="482" y="839"/>
                  </a:lnTo>
                  <a:lnTo>
                    <a:pt x="482" y="847"/>
                  </a:lnTo>
                  <a:lnTo>
                    <a:pt x="482" y="855"/>
                  </a:lnTo>
                  <a:lnTo>
                    <a:pt x="479" y="863"/>
                  </a:lnTo>
                  <a:lnTo>
                    <a:pt x="479" y="868"/>
                  </a:lnTo>
                  <a:lnTo>
                    <a:pt x="479" y="878"/>
                  </a:lnTo>
                  <a:lnTo>
                    <a:pt x="479" y="884"/>
                  </a:lnTo>
                  <a:lnTo>
                    <a:pt x="479" y="892"/>
                  </a:lnTo>
                  <a:lnTo>
                    <a:pt x="479" y="900"/>
                  </a:lnTo>
                  <a:lnTo>
                    <a:pt x="479" y="908"/>
                  </a:lnTo>
                  <a:lnTo>
                    <a:pt x="479" y="921"/>
                  </a:lnTo>
                  <a:lnTo>
                    <a:pt x="479" y="934"/>
                  </a:lnTo>
                  <a:lnTo>
                    <a:pt x="479" y="947"/>
                  </a:lnTo>
                  <a:lnTo>
                    <a:pt x="482" y="961"/>
                  </a:lnTo>
                  <a:lnTo>
                    <a:pt x="482" y="971"/>
                  </a:lnTo>
                  <a:lnTo>
                    <a:pt x="485" y="984"/>
                  </a:lnTo>
                  <a:lnTo>
                    <a:pt x="487" y="995"/>
                  </a:lnTo>
                  <a:lnTo>
                    <a:pt x="490" y="1006"/>
                  </a:lnTo>
                  <a:lnTo>
                    <a:pt x="493" y="1016"/>
                  </a:lnTo>
                  <a:lnTo>
                    <a:pt x="498" y="1024"/>
                  </a:lnTo>
                  <a:lnTo>
                    <a:pt x="503" y="1032"/>
                  </a:lnTo>
                  <a:lnTo>
                    <a:pt x="508" y="1043"/>
                  </a:lnTo>
                  <a:lnTo>
                    <a:pt x="514" y="1048"/>
                  </a:lnTo>
                  <a:lnTo>
                    <a:pt x="522" y="1053"/>
                  </a:lnTo>
                  <a:lnTo>
                    <a:pt x="530" y="1059"/>
                  </a:lnTo>
                  <a:lnTo>
                    <a:pt x="540" y="1064"/>
                  </a:lnTo>
                  <a:lnTo>
                    <a:pt x="548" y="1066"/>
                  </a:lnTo>
                  <a:lnTo>
                    <a:pt x="556" y="1072"/>
                  </a:lnTo>
                  <a:lnTo>
                    <a:pt x="564" y="1074"/>
                  </a:lnTo>
                  <a:lnTo>
                    <a:pt x="572" y="1077"/>
                  </a:lnTo>
                  <a:lnTo>
                    <a:pt x="580" y="1080"/>
                  </a:lnTo>
                  <a:lnTo>
                    <a:pt x="585" y="1080"/>
                  </a:lnTo>
                  <a:lnTo>
                    <a:pt x="593" y="1082"/>
                  </a:lnTo>
                  <a:lnTo>
                    <a:pt x="598" y="1082"/>
                  </a:lnTo>
                  <a:lnTo>
                    <a:pt x="609" y="1082"/>
                  </a:lnTo>
                  <a:lnTo>
                    <a:pt x="620" y="1080"/>
                  </a:lnTo>
                  <a:lnTo>
                    <a:pt x="628" y="1074"/>
                  </a:lnTo>
                  <a:lnTo>
                    <a:pt x="638" y="1072"/>
                  </a:lnTo>
                  <a:lnTo>
                    <a:pt x="643" y="1064"/>
                  </a:lnTo>
                  <a:lnTo>
                    <a:pt x="649" y="1056"/>
                  </a:lnTo>
                  <a:lnTo>
                    <a:pt x="651" y="1048"/>
                  </a:lnTo>
                  <a:lnTo>
                    <a:pt x="657" y="1037"/>
                  </a:lnTo>
                  <a:lnTo>
                    <a:pt x="659" y="1024"/>
                  </a:lnTo>
                  <a:lnTo>
                    <a:pt x="662" y="1014"/>
                  </a:lnTo>
                  <a:lnTo>
                    <a:pt x="662" y="1000"/>
                  </a:lnTo>
                  <a:lnTo>
                    <a:pt x="665" y="987"/>
                  </a:lnTo>
                  <a:lnTo>
                    <a:pt x="665" y="982"/>
                  </a:lnTo>
                  <a:lnTo>
                    <a:pt x="665" y="974"/>
                  </a:lnTo>
                  <a:lnTo>
                    <a:pt x="665" y="966"/>
                  </a:lnTo>
                  <a:lnTo>
                    <a:pt x="665" y="958"/>
                  </a:lnTo>
                  <a:lnTo>
                    <a:pt x="665" y="945"/>
                  </a:lnTo>
                  <a:lnTo>
                    <a:pt x="665" y="934"/>
                  </a:lnTo>
                  <a:lnTo>
                    <a:pt x="665" y="921"/>
                  </a:lnTo>
                  <a:lnTo>
                    <a:pt x="667" y="910"/>
                  </a:lnTo>
                  <a:lnTo>
                    <a:pt x="667" y="902"/>
                  </a:lnTo>
                  <a:lnTo>
                    <a:pt x="670" y="894"/>
                  </a:lnTo>
                  <a:lnTo>
                    <a:pt x="670" y="884"/>
                  </a:lnTo>
                  <a:lnTo>
                    <a:pt x="673" y="878"/>
                  </a:lnTo>
                  <a:lnTo>
                    <a:pt x="675" y="873"/>
                  </a:lnTo>
                  <a:lnTo>
                    <a:pt x="681" y="871"/>
                  </a:lnTo>
                  <a:lnTo>
                    <a:pt x="686" y="868"/>
                  </a:lnTo>
                  <a:lnTo>
                    <a:pt x="699" y="873"/>
                  </a:lnTo>
                  <a:lnTo>
                    <a:pt x="704" y="876"/>
                  </a:lnTo>
                  <a:lnTo>
                    <a:pt x="707" y="881"/>
                  </a:lnTo>
                  <a:lnTo>
                    <a:pt x="710" y="886"/>
                  </a:lnTo>
                  <a:lnTo>
                    <a:pt x="715" y="897"/>
                  </a:lnTo>
                  <a:lnTo>
                    <a:pt x="715" y="902"/>
                  </a:lnTo>
                  <a:lnTo>
                    <a:pt x="720" y="916"/>
                  </a:lnTo>
                  <a:lnTo>
                    <a:pt x="720" y="926"/>
                  </a:lnTo>
                  <a:lnTo>
                    <a:pt x="723" y="937"/>
                  </a:lnTo>
                  <a:lnTo>
                    <a:pt x="726" y="947"/>
                  </a:lnTo>
                  <a:lnTo>
                    <a:pt x="731" y="958"/>
                  </a:lnTo>
                  <a:lnTo>
                    <a:pt x="734" y="969"/>
                  </a:lnTo>
                  <a:lnTo>
                    <a:pt x="741" y="979"/>
                  </a:lnTo>
                  <a:lnTo>
                    <a:pt x="749" y="987"/>
                  </a:lnTo>
                  <a:lnTo>
                    <a:pt x="760" y="998"/>
                  </a:lnTo>
                  <a:lnTo>
                    <a:pt x="763" y="1003"/>
                  </a:lnTo>
                  <a:lnTo>
                    <a:pt x="771" y="1006"/>
                  </a:lnTo>
                  <a:lnTo>
                    <a:pt x="779" y="1008"/>
                  </a:lnTo>
                  <a:lnTo>
                    <a:pt x="787" y="1014"/>
                  </a:lnTo>
                  <a:lnTo>
                    <a:pt x="792" y="1014"/>
                  </a:lnTo>
                  <a:lnTo>
                    <a:pt x="800" y="1016"/>
                  </a:lnTo>
                  <a:lnTo>
                    <a:pt x="805" y="1016"/>
                  </a:lnTo>
                  <a:lnTo>
                    <a:pt x="813" y="1019"/>
                  </a:lnTo>
                  <a:lnTo>
                    <a:pt x="824" y="1021"/>
                  </a:lnTo>
                  <a:lnTo>
                    <a:pt x="832" y="1024"/>
                  </a:lnTo>
                  <a:lnTo>
                    <a:pt x="839" y="1021"/>
                  </a:lnTo>
                  <a:lnTo>
                    <a:pt x="847" y="1021"/>
                  </a:lnTo>
                  <a:lnTo>
                    <a:pt x="853" y="1019"/>
                  </a:lnTo>
                  <a:lnTo>
                    <a:pt x="861" y="1016"/>
                  </a:lnTo>
                  <a:lnTo>
                    <a:pt x="863" y="1011"/>
                  </a:lnTo>
                  <a:lnTo>
                    <a:pt x="866" y="1006"/>
                  </a:lnTo>
                  <a:lnTo>
                    <a:pt x="869" y="1000"/>
                  </a:lnTo>
                  <a:lnTo>
                    <a:pt x="871" y="995"/>
                  </a:lnTo>
                  <a:lnTo>
                    <a:pt x="874" y="984"/>
                  </a:lnTo>
                  <a:lnTo>
                    <a:pt x="877" y="976"/>
                  </a:lnTo>
                  <a:lnTo>
                    <a:pt x="877" y="966"/>
                  </a:lnTo>
                  <a:lnTo>
                    <a:pt x="879" y="958"/>
                  </a:lnTo>
                  <a:lnTo>
                    <a:pt x="879" y="950"/>
                  </a:lnTo>
                  <a:lnTo>
                    <a:pt x="879" y="945"/>
                  </a:lnTo>
                  <a:lnTo>
                    <a:pt x="879" y="937"/>
                  </a:lnTo>
                  <a:lnTo>
                    <a:pt x="877" y="931"/>
                  </a:lnTo>
                  <a:lnTo>
                    <a:pt x="874" y="924"/>
                  </a:lnTo>
                  <a:lnTo>
                    <a:pt x="874" y="916"/>
                  </a:lnTo>
                  <a:lnTo>
                    <a:pt x="871" y="905"/>
                  </a:lnTo>
                  <a:lnTo>
                    <a:pt x="869" y="897"/>
                  </a:lnTo>
                  <a:lnTo>
                    <a:pt x="863" y="886"/>
                  </a:lnTo>
                  <a:lnTo>
                    <a:pt x="861" y="878"/>
                  </a:lnTo>
                  <a:lnTo>
                    <a:pt x="858" y="868"/>
                  </a:lnTo>
                  <a:lnTo>
                    <a:pt x="853" y="857"/>
                  </a:lnTo>
                  <a:lnTo>
                    <a:pt x="850" y="847"/>
                  </a:lnTo>
                  <a:lnTo>
                    <a:pt x="845" y="836"/>
                  </a:lnTo>
                  <a:lnTo>
                    <a:pt x="842" y="826"/>
                  </a:lnTo>
                  <a:lnTo>
                    <a:pt x="839" y="818"/>
                  </a:lnTo>
                  <a:lnTo>
                    <a:pt x="834" y="804"/>
                  </a:lnTo>
                  <a:lnTo>
                    <a:pt x="829" y="794"/>
                  </a:lnTo>
                  <a:lnTo>
                    <a:pt x="826" y="783"/>
                  </a:lnTo>
                  <a:lnTo>
                    <a:pt x="824" y="773"/>
                  </a:lnTo>
                  <a:lnTo>
                    <a:pt x="818" y="759"/>
                  </a:lnTo>
                  <a:lnTo>
                    <a:pt x="816" y="749"/>
                  </a:lnTo>
                  <a:lnTo>
                    <a:pt x="813" y="741"/>
                  </a:lnTo>
                  <a:lnTo>
                    <a:pt x="813" y="730"/>
                  </a:lnTo>
                  <a:lnTo>
                    <a:pt x="810" y="720"/>
                  </a:lnTo>
                  <a:lnTo>
                    <a:pt x="810" y="709"/>
                  </a:lnTo>
                  <a:lnTo>
                    <a:pt x="810" y="698"/>
                  </a:lnTo>
                  <a:lnTo>
                    <a:pt x="810" y="691"/>
                  </a:lnTo>
                  <a:lnTo>
                    <a:pt x="810" y="683"/>
                  </a:lnTo>
                  <a:lnTo>
                    <a:pt x="813" y="675"/>
                  </a:lnTo>
                  <a:lnTo>
                    <a:pt x="816" y="667"/>
                  </a:lnTo>
                  <a:lnTo>
                    <a:pt x="821" y="659"/>
                  </a:lnTo>
                  <a:lnTo>
                    <a:pt x="824" y="651"/>
                  </a:lnTo>
                  <a:lnTo>
                    <a:pt x="826" y="643"/>
                  </a:lnTo>
                  <a:lnTo>
                    <a:pt x="829" y="635"/>
                  </a:lnTo>
                  <a:lnTo>
                    <a:pt x="834" y="630"/>
                  </a:lnTo>
                  <a:lnTo>
                    <a:pt x="837" y="619"/>
                  </a:lnTo>
                  <a:lnTo>
                    <a:pt x="839" y="614"/>
                  </a:lnTo>
                  <a:lnTo>
                    <a:pt x="845" y="606"/>
                  </a:lnTo>
                  <a:lnTo>
                    <a:pt x="847" y="598"/>
                  </a:lnTo>
                  <a:lnTo>
                    <a:pt x="850" y="590"/>
                  </a:lnTo>
                  <a:lnTo>
                    <a:pt x="853" y="582"/>
                  </a:lnTo>
                  <a:lnTo>
                    <a:pt x="858" y="574"/>
                  </a:lnTo>
                  <a:lnTo>
                    <a:pt x="861" y="569"/>
                  </a:lnTo>
                  <a:lnTo>
                    <a:pt x="866" y="556"/>
                  </a:lnTo>
                  <a:lnTo>
                    <a:pt x="874" y="542"/>
                  </a:lnTo>
                  <a:lnTo>
                    <a:pt x="882" y="532"/>
                  </a:lnTo>
                  <a:lnTo>
                    <a:pt x="887" y="521"/>
                  </a:lnTo>
                  <a:lnTo>
                    <a:pt x="892" y="513"/>
                  </a:lnTo>
                  <a:lnTo>
                    <a:pt x="900" y="511"/>
                  </a:lnTo>
                  <a:lnTo>
                    <a:pt x="903" y="505"/>
                  </a:lnTo>
                  <a:lnTo>
                    <a:pt x="911" y="505"/>
                  </a:lnTo>
                  <a:lnTo>
                    <a:pt x="916" y="508"/>
                  </a:lnTo>
                  <a:lnTo>
                    <a:pt x="922" y="516"/>
                  </a:lnTo>
                  <a:lnTo>
                    <a:pt x="924" y="524"/>
                  </a:lnTo>
                  <a:lnTo>
                    <a:pt x="927" y="532"/>
                  </a:lnTo>
                  <a:lnTo>
                    <a:pt x="930" y="540"/>
                  </a:lnTo>
                  <a:lnTo>
                    <a:pt x="930" y="553"/>
                  </a:lnTo>
                  <a:lnTo>
                    <a:pt x="930" y="561"/>
                  </a:lnTo>
                  <a:lnTo>
                    <a:pt x="930" y="574"/>
                  </a:lnTo>
                  <a:lnTo>
                    <a:pt x="930" y="585"/>
                  </a:lnTo>
                  <a:lnTo>
                    <a:pt x="932" y="595"/>
                  </a:lnTo>
                  <a:lnTo>
                    <a:pt x="932" y="606"/>
                  </a:lnTo>
                  <a:lnTo>
                    <a:pt x="935" y="619"/>
                  </a:lnTo>
                  <a:lnTo>
                    <a:pt x="940" y="630"/>
                  </a:lnTo>
                  <a:lnTo>
                    <a:pt x="945" y="640"/>
                  </a:lnTo>
                  <a:lnTo>
                    <a:pt x="951" y="653"/>
                  </a:lnTo>
                  <a:lnTo>
                    <a:pt x="964" y="664"/>
                  </a:lnTo>
                  <a:lnTo>
                    <a:pt x="967" y="669"/>
                  </a:lnTo>
                  <a:lnTo>
                    <a:pt x="975" y="675"/>
                  </a:lnTo>
                  <a:lnTo>
                    <a:pt x="983" y="680"/>
                  </a:lnTo>
                  <a:lnTo>
                    <a:pt x="990" y="688"/>
                  </a:lnTo>
                  <a:lnTo>
                    <a:pt x="998" y="691"/>
                  </a:lnTo>
                  <a:lnTo>
                    <a:pt x="1006" y="696"/>
                  </a:lnTo>
                  <a:lnTo>
                    <a:pt x="1012" y="701"/>
                  </a:lnTo>
                  <a:lnTo>
                    <a:pt x="1020" y="706"/>
                  </a:lnTo>
                  <a:lnTo>
                    <a:pt x="1030" y="714"/>
                  </a:lnTo>
                  <a:lnTo>
                    <a:pt x="1043" y="722"/>
                  </a:lnTo>
                  <a:lnTo>
                    <a:pt x="1051" y="728"/>
                  </a:lnTo>
                  <a:lnTo>
                    <a:pt x="1059" y="733"/>
                  </a:lnTo>
                  <a:lnTo>
                    <a:pt x="1065" y="736"/>
                  </a:lnTo>
                  <a:lnTo>
                    <a:pt x="1073" y="738"/>
                  </a:lnTo>
                  <a:lnTo>
                    <a:pt x="1075" y="736"/>
                  </a:lnTo>
                  <a:lnTo>
                    <a:pt x="1081" y="733"/>
                  </a:lnTo>
                  <a:lnTo>
                    <a:pt x="1083" y="728"/>
                  </a:lnTo>
                  <a:lnTo>
                    <a:pt x="1086" y="720"/>
                  </a:lnTo>
                  <a:lnTo>
                    <a:pt x="1088" y="709"/>
                  </a:lnTo>
                  <a:lnTo>
                    <a:pt x="1091" y="698"/>
                  </a:lnTo>
                  <a:lnTo>
                    <a:pt x="1091" y="691"/>
                  </a:lnTo>
                  <a:lnTo>
                    <a:pt x="1094" y="683"/>
                  </a:lnTo>
                  <a:lnTo>
                    <a:pt x="1094" y="675"/>
                  </a:lnTo>
                  <a:lnTo>
                    <a:pt x="1096" y="667"/>
                  </a:lnTo>
                  <a:lnTo>
                    <a:pt x="1096" y="656"/>
                  </a:lnTo>
                  <a:lnTo>
                    <a:pt x="1099" y="648"/>
                  </a:lnTo>
                  <a:lnTo>
                    <a:pt x="1099" y="635"/>
                  </a:lnTo>
                  <a:lnTo>
                    <a:pt x="1102" y="627"/>
                  </a:lnTo>
                  <a:lnTo>
                    <a:pt x="1102" y="619"/>
                  </a:lnTo>
                  <a:lnTo>
                    <a:pt x="1102" y="608"/>
                  </a:lnTo>
                  <a:lnTo>
                    <a:pt x="1102" y="598"/>
                  </a:lnTo>
                  <a:lnTo>
                    <a:pt x="1102" y="590"/>
                  </a:lnTo>
                  <a:lnTo>
                    <a:pt x="1099" y="577"/>
                  </a:lnTo>
                  <a:lnTo>
                    <a:pt x="1099" y="569"/>
                  </a:lnTo>
                  <a:lnTo>
                    <a:pt x="1096" y="558"/>
                  </a:lnTo>
                  <a:lnTo>
                    <a:pt x="1096" y="550"/>
                  </a:lnTo>
                  <a:lnTo>
                    <a:pt x="1096" y="540"/>
                  </a:lnTo>
                  <a:lnTo>
                    <a:pt x="1096" y="532"/>
                  </a:lnTo>
                  <a:lnTo>
                    <a:pt x="1094" y="521"/>
                  </a:lnTo>
                  <a:lnTo>
                    <a:pt x="1094" y="513"/>
                  </a:lnTo>
                  <a:lnTo>
                    <a:pt x="1094" y="503"/>
                  </a:lnTo>
                  <a:lnTo>
                    <a:pt x="1091" y="495"/>
                  </a:lnTo>
                  <a:lnTo>
                    <a:pt x="1091" y="487"/>
                  </a:lnTo>
                  <a:lnTo>
                    <a:pt x="1091" y="479"/>
                  </a:lnTo>
                  <a:lnTo>
                    <a:pt x="1091" y="471"/>
                  </a:lnTo>
                  <a:lnTo>
                    <a:pt x="1091" y="463"/>
                  </a:lnTo>
                  <a:lnTo>
                    <a:pt x="1091" y="455"/>
                  </a:lnTo>
                  <a:lnTo>
                    <a:pt x="1091" y="447"/>
                  </a:lnTo>
                  <a:lnTo>
                    <a:pt x="1091" y="439"/>
                  </a:lnTo>
                  <a:lnTo>
                    <a:pt x="1091" y="434"/>
                  </a:lnTo>
                  <a:lnTo>
                    <a:pt x="1094" y="426"/>
                  </a:lnTo>
                  <a:lnTo>
                    <a:pt x="1096" y="420"/>
                  </a:lnTo>
                  <a:lnTo>
                    <a:pt x="1099" y="410"/>
                  </a:lnTo>
                  <a:lnTo>
                    <a:pt x="1107" y="399"/>
                  </a:lnTo>
                  <a:lnTo>
                    <a:pt x="1112" y="391"/>
                  </a:lnTo>
                  <a:lnTo>
                    <a:pt x="1118" y="381"/>
                  </a:lnTo>
                  <a:lnTo>
                    <a:pt x="1126" y="370"/>
                  </a:lnTo>
                  <a:lnTo>
                    <a:pt x="1134" y="357"/>
                  </a:lnTo>
                  <a:lnTo>
                    <a:pt x="1141" y="346"/>
                  </a:lnTo>
                  <a:lnTo>
                    <a:pt x="1147" y="333"/>
                  </a:lnTo>
                  <a:lnTo>
                    <a:pt x="1157" y="320"/>
                  </a:lnTo>
                  <a:lnTo>
                    <a:pt x="1165" y="309"/>
                  </a:lnTo>
                  <a:lnTo>
                    <a:pt x="1176" y="296"/>
                  </a:lnTo>
                  <a:lnTo>
                    <a:pt x="1184" y="283"/>
                  </a:lnTo>
                  <a:lnTo>
                    <a:pt x="1197" y="270"/>
                  </a:lnTo>
                  <a:lnTo>
                    <a:pt x="1208" y="259"/>
                  </a:lnTo>
                  <a:lnTo>
                    <a:pt x="1213" y="251"/>
                  </a:lnTo>
                  <a:lnTo>
                    <a:pt x="1221" y="246"/>
                  </a:lnTo>
                  <a:lnTo>
                    <a:pt x="1226" y="238"/>
                  </a:lnTo>
                  <a:lnTo>
                    <a:pt x="1234" y="233"/>
                  </a:lnTo>
                  <a:lnTo>
                    <a:pt x="1239" y="227"/>
                  </a:lnTo>
                  <a:lnTo>
                    <a:pt x="1247" y="222"/>
                  </a:lnTo>
                  <a:lnTo>
                    <a:pt x="1255" y="217"/>
                  </a:lnTo>
                  <a:lnTo>
                    <a:pt x="1263" y="211"/>
                  </a:lnTo>
                  <a:lnTo>
                    <a:pt x="1274" y="201"/>
                  </a:lnTo>
                  <a:lnTo>
                    <a:pt x="1284" y="190"/>
                  </a:lnTo>
                  <a:lnTo>
                    <a:pt x="1292" y="177"/>
                  </a:lnTo>
                  <a:lnTo>
                    <a:pt x="1303" y="166"/>
                  </a:lnTo>
                  <a:lnTo>
                    <a:pt x="1306" y="153"/>
                  </a:lnTo>
                  <a:lnTo>
                    <a:pt x="1311" y="140"/>
                  </a:lnTo>
                  <a:lnTo>
                    <a:pt x="1316" y="129"/>
                  </a:lnTo>
                  <a:lnTo>
                    <a:pt x="1319" y="119"/>
                  </a:lnTo>
                  <a:lnTo>
                    <a:pt x="1322" y="108"/>
                  </a:lnTo>
                  <a:lnTo>
                    <a:pt x="1322" y="100"/>
                  </a:lnTo>
                  <a:lnTo>
                    <a:pt x="1324" y="92"/>
                  </a:lnTo>
                  <a:lnTo>
                    <a:pt x="1327" y="87"/>
                  </a:lnTo>
                  <a:lnTo>
                    <a:pt x="1335" y="82"/>
                  </a:lnTo>
                  <a:lnTo>
                    <a:pt x="1343" y="87"/>
                  </a:lnTo>
                  <a:lnTo>
                    <a:pt x="1345" y="87"/>
                  </a:lnTo>
                  <a:lnTo>
                    <a:pt x="1351" y="92"/>
                  </a:lnTo>
                  <a:lnTo>
                    <a:pt x="1353" y="98"/>
                  </a:lnTo>
                  <a:lnTo>
                    <a:pt x="1361" y="108"/>
                  </a:lnTo>
                  <a:lnTo>
                    <a:pt x="1364" y="116"/>
                  </a:lnTo>
                  <a:lnTo>
                    <a:pt x="1372" y="127"/>
                  </a:lnTo>
                  <a:lnTo>
                    <a:pt x="1377" y="132"/>
                  </a:lnTo>
                  <a:lnTo>
                    <a:pt x="1380" y="137"/>
                  </a:lnTo>
                  <a:lnTo>
                    <a:pt x="1382" y="145"/>
                  </a:lnTo>
                  <a:lnTo>
                    <a:pt x="1388" y="153"/>
                  </a:lnTo>
                  <a:lnTo>
                    <a:pt x="1390" y="158"/>
                  </a:lnTo>
                  <a:lnTo>
                    <a:pt x="1393" y="166"/>
                  </a:lnTo>
                  <a:lnTo>
                    <a:pt x="1398" y="174"/>
                  </a:lnTo>
                  <a:lnTo>
                    <a:pt x="1401" y="182"/>
                  </a:lnTo>
                  <a:lnTo>
                    <a:pt x="1404" y="190"/>
                  </a:lnTo>
                  <a:lnTo>
                    <a:pt x="1409" y="198"/>
                  </a:lnTo>
                  <a:lnTo>
                    <a:pt x="1414" y="209"/>
                  </a:lnTo>
                  <a:lnTo>
                    <a:pt x="1420" y="217"/>
                  </a:lnTo>
                  <a:lnTo>
                    <a:pt x="1422" y="225"/>
                  </a:lnTo>
                  <a:lnTo>
                    <a:pt x="1425" y="235"/>
                  </a:lnTo>
                  <a:lnTo>
                    <a:pt x="1430" y="243"/>
                  </a:lnTo>
                  <a:lnTo>
                    <a:pt x="1435" y="254"/>
                  </a:lnTo>
                  <a:lnTo>
                    <a:pt x="1438" y="264"/>
                  </a:lnTo>
                  <a:lnTo>
                    <a:pt x="1443" y="272"/>
                  </a:lnTo>
                  <a:lnTo>
                    <a:pt x="1449" y="283"/>
                  </a:lnTo>
                  <a:lnTo>
                    <a:pt x="1454" y="293"/>
                  </a:lnTo>
                  <a:lnTo>
                    <a:pt x="1457" y="304"/>
                  </a:lnTo>
                  <a:lnTo>
                    <a:pt x="1462" y="312"/>
                  </a:lnTo>
                  <a:lnTo>
                    <a:pt x="1465" y="323"/>
                  </a:lnTo>
                  <a:lnTo>
                    <a:pt x="1467" y="333"/>
                  </a:lnTo>
                  <a:lnTo>
                    <a:pt x="1473" y="344"/>
                  </a:lnTo>
                  <a:lnTo>
                    <a:pt x="1475" y="354"/>
                  </a:lnTo>
                  <a:lnTo>
                    <a:pt x="1480" y="365"/>
                  </a:lnTo>
                  <a:lnTo>
                    <a:pt x="1483" y="375"/>
                  </a:lnTo>
                  <a:lnTo>
                    <a:pt x="1488" y="383"/>
                  </a:lnTo>
                  <a:lnTo>
                    <a:pt x="1491" y="394"/>
                  </a:lnTo>
                  <a:lnTo>
                    <a:pt x="1496" y="405"/>
                  </a:lnTo>
                  <a:lnTo>
                    <a:pt x="1499" y="415"/>
                  </a:lnTo>
                  <a:lnTo>
                    <a:pt x="1502" y="423"/>
                  </a:lnTo>
                  <a:lnTo>
                    <a:pt x="1504" y="434"/>
                  </a:lnTo>
                  <a:lnTo>
                    <a:pt x="1510" y="444"/>
                  </a:lnTo>
                  <a:lnTo>
                    <a:pt x="1512" y="455"/>
                  </a:lnTo>
                  <a:lnTo>
                    <a:pt x="1515" y="463"/>
                  </a:lnTo>
                  <a:lnTo>
                    <a:pt x="1518" y="473"/>
                  </a:lnTo>
                  <a:lnTo>
                    <a:pt x="1520" y="481"/>
                  </a:lnTo>
                  <a:lnTo>
                    <a:pt x="1523" y="492"/>
                  </a:lnTo>
                  <a:lnTo>
                    <a:pt x="1526" y="500"/>
                  </a:lnTo>
                  <a:lnTo>
                    <a:pt x="1528" y="511"/>
                  </a:lnTo>
                  <a:lnTo>
                    <a:pt x="1531" y="516"/>
                  </a:lnTo>
                  <a:lnTo>
                    <a:pt x="1533" y="526"/>
                  </a:lnTo>
                  <a:lnTo>
                    <a:pt x="1536" y="534"/>
                  </a:lnTo>
                  <a:lnTo>
                    <a:pt x="1536" y="542"/>
                  </a:lnTo>
                  <a:lnTo>
                    <a:pt x="1539" y="550"/>
                  </a:lnTo>
                  <a:lnTo>
                    <a:pt x="1541" y="558"/>
                  </a:lnTo>
                  <a:lnTo>
                    <a:pt x="1541" y="563"/>
                  </a:lnTo>
                  <a:lnTo>
                    <a:pt x="1541" y="571"/>
                  </a:lnTo>
                  <a:lnTo>
                    <a:pt x="1541" y="577"/>
                  </a:lnTo>
                  <a:lnTo>
                    <a:pt x="1544" y="585"/>
                  </a:lnTo>
                  <a:lnTo>
                    <a:pt x="1541" y="595"/>
                  </a:lnTo>
                  <a:lnTo>
                    <a:pt x="1541" y="608"/>
                  </a:lnTo>
                  <a:lnTo>
                    <a:pt x="1541" y="622"/>
                  </a:lnTo>
                  <a:lnTo>
                    <a:pt x="1541" y="635"/>
                  </a:lnTo>
                  <a:lnTo>
                    <a:pt x="1536" y="648"/>
                  </a:lnTo>
                  <a:lnTo>
                    <a:pt x="1533" y="661"/>
                  </a:lnTo>
                  <a:lnTo>
                    <a:pt x="1531" y="667"/>
                  </a:lnTo>
                  <a:lnTo>
                    <a:pt x="1531" y="675"/>
                  </a:lnTo>
                  <a:lnTo>
                    <a:pt x="1528" y="683"/>
                  </a:lnTo>
                  <a:lnTo>
                    <a:pt x="1528" y="691"/>
                  </a:lnTo>
                  <a:lnTo>
                    <a:pt x="1523" y="696"/>
                  </a:lnTo>
                  <a:lnTo>
                    <a:pt x="1523" y="704"/>
                  </a:lnTo>
                  <a:lnTo>
                    <a:pt x="1520" y="712"/>
                  </a:lnTo>
                  <a:lnTo>
                    <a:pt x="1518" y="720"/>
                  </a:lnTo>
                  <a:lnTo>
                    <a:pt x="1515" y="725"/>
                  </a:lnTo>
                  <a:lnTo>
                    <a:pt x="1512" y="733"/>
                  </a:lnTo>
                  <a:lnTo>
                    <a:pt x="1510" y="741"/>
                  </a:lnTo>
                  <a:lnTo>
                    <a:pt x="1507" y="746"/>
                  </a:lnTo>
                  <a:lnTo>
                    <a:pt x="1504" y="754"/>
                  </a:lnTo>
                  <a:lnTo>
                    <a:pt x="1502" y="759"/>
                  </a:lnTo>
                  <a:lnTo>
                    <a:pt x="1499" y="767"/>
                  </a:lnTo>
                  <a:lnTo>
                    <a:pt x="1499" y="775"/>
                  </a:lnTo>
                  <a:lnTo>
                    <a:pt x="1494" y="783"/>
                  </a:lnTo>
                  <a:lnTo>
                    <a:pt x="1491" y="791"/>
                  </a:lnTo>
                  <a:lnTo>
                    <a:pt x="1488" y="799"/>
                  </a:lnTo>
                  <a:lnTo>
                    <a:pt x="1488" y="804"/>
                  </a:lnTo>
                  <a:lnTo>
                    <a:pt x="1483" y="818"/>
                  </a:lnTo>
                  <a:lnTo>
                    <a:pt x="1478" y="831"/>
                  </a:lnTo>
                  <a:lnTo>
                    <a:pt x="1473" y="839"/>
                  </a:lnTo>
                  <a:lnTo>
                    <a:pt x="1470" y="844"/>
                  </a:lnTo>
                  <a:lnTo>
                    <a:pt x="1467" y="852"/>
                  </a:lnTo>
                  <a:lnTo>
                    <a:pt x="1467" y="860"/>
                  </a:lnTo>
                  <a:lnTo>
                    <a:pt x="1462" y="871"/>
                  </a:lnTo>
                  <a:lnTo>
                    <a:pt x="1457" y="884"/>
                  </a:lnTo>
                  <a:lnTo>
                    <a:pt x="1454" y="897"/>
                  </a:lnTo>
                  <a:lnTo>
                    <a:pt x="1451" y="910"/>
                  </a:lnTo>
                  <a:lnTo>
                    <a:pt x="1446" y="921"/>
                  </a:lnTo>
                  <a:lnTo>
                    <a:pt x="1443" y="931"/>
                  </a:lnTo>
                  <a:lnTo>
                    <a:pt x="1443" y="942"/>
                  </a:lnTo>
                  <a:lnTo>
                    <a:pt x="1443" y="953"/>
                  </a:lnTo>
                  <a:lnTo>
                    <a:pt x="1443" y="963"/>
                  </a:lnTo>
                  <a:lnTo>
                    <a:pt x="1443" y="971"/>
                  </a:lnTo>
                  <a:lnTo>
                    <a:pt x="1443" y="979"/>
                  </a:lnTo>
                  <a:lnTo>
                    <a:pt x="1446" y="987"/>
                  </a:lnTo>
                  <a:lnTo>
                    <a:pt x="1451" y="1000"/>
                  </a:lnTo>
                  <a:lnTo>
                    <a:pt x="1454" y="1011"/>
                  </a:lnTo>
                  <a:lnTo>
                    <a:pt x="1459" y="1021"/>
                  </a:lnTo>
                  <a:lnTo>
                    <a:pt x="1465" y="1029"/>
                  </a:lnTo>
                  <a:lnTo>
                    <a:pt x="1470" y="1035"/>
                  </a:lnTo>
                  <a:lnTo>
                    <a:pt x="1478" y="1040"/>
                  </a:lnTo>
                  <a:lnTo>
                    <a:pt x="1483" y="1045"/>
                  </a:lnTo>
                  <a:lnTo>
                    <a:pt x="1491" y="1048"/>
                  </a:lnTo>
                  <a:lnTo>
                    <a:pt x="1499" y="1045"/>
                  </a:lnTo>
                  <a:lnTo>
                    <a:pt x="1507" y="1045"/>
                  </a:lnTo>
                  <a:lnTo>
                    <a:pt x="1515" y="1043"/>
                  </a:lnTo>
                  <a:lnTo>
                    <a:pt x="1526" y="1037"/>
                  </a:lnTo>
                  <a:lnTo>
                    <a:pt x="1533" y="1029"/>
                  </a:lnTo>
                  <a:lnTo>
                    <a:pt x="1544" y="1024"/>
                  </a:lnTo>
                  <a:lnTo>
                    <a:pt x="1557" y="1014"/>
                  </a:lnTo>
                  <a:lnTo>
                    <a:pt x="1568" y="1003"/>
                  </a:lnTo>
                  <a:lnTo>
                    <a:pt x="1573" y="995"/>
                  </a:lnTo>
                  <a:lnTo>
                    <a:pt x="1581" y="990"/>
                  </a:lnTo>
                  <a:lnTo>
                    <a:pt x="1584" y="982"/>
                  </a:lnTo>
                  <a:lnTo>
                    <a:pt x="1592" y="976"/>
                  </a:lnTo>
                  <a:lnTo>
                    <a:pt x="1594" y="966"/>
                  </a:lnTo>
                  <a:lnTo>
                    <a:pt x="1600" y="961"/>
                  </a:lnTo>
                  <a:lnTo>
                    <a:pt x="1605" y="953"/>
                  </a:lnTo>
                  <a:lnTo>
                    <a:pt x="1610" y="945"/>
                  </a:lnTo>
                  <a:lnTo>
                    <a:pt x="1613" y="937"/>
                  </a:lnTo>
                  <a:lnTo>
                    <a:pt x="1618" y="926"/>
                  </a:lnTo>
                  <a:lnTo>
                    <a:pt x="1621" y="918"/>
                  </a:lnTo>
                  <a:lnTo>
                    <a:pt x="1626" y="910"/>
                  </a:lnTo>
                  <a:lnTo>
                    <a:pt x="1631" y="902"/>
                  </a:lnTo>
                  <a:lnTo>
                    <a:pt x="1637" y="894"/>
                  </a:lnTo>
                  <a:lnTo>
                    <a:pt x="1639" y="886"/>
                  </a:lnTo>
                  <a:lnTo>
                    <a:pt x="1645" y="878"/>
                  </a:lnTo>
                  <a:lnTo>
                    <a:pt x="1647" y="871"/>
                  </a:lnTo>
                  <a:lnTo>
                    <a:pt x="1653" y="863"/>
                  </a:lnTo>
                  <a:lnTo>
                    <a:pt x="1655" y="852"/>
                  </a:lnTo>
                  <a:lnTo>
                    <a:pt x="1661" y="844"/>
                  </a:lnTo>
                  <a:lnTo>
                    <a:pt x="1663" y="836"/>
                  </a:lnTo>
                  <a:lnTo>
                    <a:pt x="1666" y="828"/>
                  </a:lnTo>
                  <a:lnTo>
                    <a:pt x="1671" y="820"/>
                  </a:lnTo>
                  <a:lnTo>
                    <a:pt x="1677" y="815"/>
                  </a:lnTo>
                  <a:lnTo>
                    <a:pt x="1679" y="807"/>
                  </a:lnTo>
                  <a:lnTo>
                    <a:pt x="1682" y="802"/>
                  </a:lnTo>
                  <a:lnTo>
                    <a:pt x="1687" y="794"/>
                  </a:lnTo>
                  <a:lnTo>
                    <a:pt x="1692" y="788"/>
                  </a:lnTo>
                  <a:lnTo>
                    <a:pt x="1700" y="778"/>
                  </a:lnTo>
                  <a:lnTo>
                    <a:pt x="1711" y="770"/>
                  </a:lnTo>
                  <a:lnTo>
                    <a:pt x="1719" y="762"/>
                  </a:lnTo>
                  <a:lnTo>
                    <a:pt x="1727" y="759"/>
                  </a:lnTo>
                  <a:lnTo>
                    <a:pt x="1735" y="754"/>
                  </a:lnTo>
                  <a:lnTo>
                    <a:pt x="1743" y="754"/>
                  </a:lnTo>
                  <a:lnTo>
                    <a:pt x="1748" y="757"/>
                  </a:lnTo>
                  <a:lnTo>
                    <a:pt x="1756" y="767"/>
                  </a:lnTo>
                  <a:lnTo>
                    <a:pt x="1759" y="773"/>
                  </a:lnTo>
                  <a:lnTo>
                    <a:pt x="1759" y="781"/>
                  </a:lnTo>
                  <a:lnTo>
                    <a:pt x="1761" y="788"/>
                  </a:lnTo>
                  <a:lnTo>
                    <a:pt x="1761" y="799"/>
                  </a:lnTo>
                  <a:lnTo>
                    <a:pt x="1761" y="810"/>
                  </a:lnTo>
                  <a:lnTo>
                    <a:pt x="1761" y="820"/>
                  </a:lnTo>
                  <a:lnTo>
                    <a:pt x="1761" y="831"/>
                  </a:lnTo>
                  <a:lnTo>
                    <a:pt x="1761" y="841"/>
                  </a:lnTo>
                  <a:lnTo>
                    <a:pt x="1761" y="855"/>
                  </a:lnTo>
                  <a:lnTo>
                    <a:pt x="1759" y="868"/>
                  </a:lnTo>
                  <a:lnTo>
                    <a:pt x="1759" y="876"/>
                  </a:lnTo>
                  <a:lnTo>
                    <a:pt x="1759" y="881"/>
                  </a:lnTo>
                  <a:lnTo>
                    <a:pt x="1759" y="892"/>
                  </a:lnTo>
                  <a:lnTo>
                    <a:pt x="1761" y="900"/>
                  </a:lnTo>
                  <a:lnTo>
                    <a:pt x="1761" y="908"/>
                  </a:lnTo>
                  <a:lnTo>
                    <a:pt x="1761" y="918"/>
                  </a:lnTo>
                  <a:lnTo>
                    <a:pt x="1761" y="926"/>
                  </a:lnTo>
                  <a:lnTo>
                    <a:pt x="1761" y="937"/>
                  </a:lnTo>
                  <a:lnTo>
                    <a:pt x="1761" y="945"/>
                  </a:lnTo>
                  <a:lnTo>
                    <a:pt x="1761" y="955"/>
                  </a:lnTo>
                  <a:lnTo>
                    <a:pt x="1764" y="966"/>
                  </a:lnTo>
                  <a:lnTo>
                    <a:pt x="1767" y="976"/>
                  </a:lnTo>
                  <a:lnTo>
                    <a:pt x="1767" y="984"/>
                  </a:lnTo>
                  <a:lnTo>
                    <a:pt x="1769" y="995"/>
                  </a:lnTo>
                  <a:lnTo>
                    <a:pt x="1769" y="1006"/>
                  </a:lnTo>
                  <a:lnTo>
                    <a:pt x="1772" y="1016"/>
                  </a:lnTo>
                  <a:lnTo>
                    <a:pt x="1775" y="1027"/>
                  </a:lnTo>
                  <a:lnTo>
                    <a:pt x="1777" y="1037"/>
                  </a:lnTo>
                  <a:lnTo>
                    <a:pt x="1780" y="1048"/>
                  </a:lnTo>
                  <a:lnTo>
                    <a:pt x="1782" y="1059"/>
                  </a:lnTo>
                  <a:lnTo>
                    <a:pt x="1785" y="1066"/>
                  </a:lnTo>
                  <a:lnTo>
                    <a:pt x="1788" y="1080"/>
                  </a:lnTo>
                  <a:lnTo>
                    <a:pt x="1793" y="1088"/>
                  </a:lnTo>
                  <a:lnTo>
                    <a:pt x="1796" y="1098"/>
                  </a:lnTo>
                  <a:lnTo>
                    <a:pt x="1801" y="1106"/>
                  </a:lnTo>
                  <a:lnTo>
                    <a:pt x="1804" y="1117"/>
                  </a:lnTo>
                  <a:lnTo>
                    <a:pt x="1809" y="1127"/>
                  </a:lnTo>
                  <a:lnTo>
                    <a:pt x="1814" y="1138"/>
                  </a:lnTo>
                  <a:lnTo>
                    <a:pt x="1817" y="1146"/>
                  </a:lnTo>
                  <a:lnTo>
                    <a:pt x="1822" y="1156"/>
                  </a:lnTo>
                  <a:lnTo>
                    <a:pt x="1825" y="1164"/>
                  </a:lnTo>
                  <a:lnTo>
                    <a:pt x="1830" y="1175"/>
                  </a:lnTo>
                  <a:lnTo>
                    <a:pt x="1835" y="1183"/>
                  </a:lnTo>
                  <a:lnTo>
                    <a:pt x="1841" y="1194"/>
                  </a:lnTo>
                  <a:lnTo>
                    <a:pt x="1843" y="1201"/>
                  </a:lnTo>
                  <a:lnTo>
                    <a:pt x="1849" y="1212"/>
                  </a:lnTo>
                  <a:lnTo>
                    <a:pt x="1854" y="1223"/>
                  </a:lnTo>
                  <a:lnTo>
                    <a:pt x="1857" y="1231"/>
                  </a:lnTo>
                  <a:lnTo>
                    <a:pt x="1862" y="1241"/>
                  </a:lnTo>
                  <a:lnTo>
                    <a:pt x="1865" y="1252"/>
                  </a:lnTo>
                  <a:lnTo>
                    <a:pt x="1870" y="1262"/>
                  </a:lnTo>
                  <a:lnTo>
                    <a:pt x="1873" y="1270"/>
                  </a:lnTo>
                  <a:lnTo>
                    <a:pt x="1878" y="1281"/>
                  </a:lnTo>
                  <a:lnTo>
                    <a:pt x="1880" y="1291"/>
                  </a:lnTo>
                  <a:lnTo>
                    <a:pt x="1880" y="1302"/>
                  </a:lnTo>
                  <a:lnTo>
                    <a:pt x="1883" y="1310"/>
                  </a:lnTo>
                  <a:lnTo>
                    <a:pt x="1886" y="1321"/>
                  </a:lnTo>
                  <a:lnTo>
                    <a:pt x="1888" y="1329"/>
                  </a:lnTo>
                  <a:lnTo>
                    <a:pt x="1891" y="1339"/>
                  </a:lnTo>
                  <a:lnTo>
                    <a:pt x="1894" y="1350"/>
                  </a:lnTo>
                  <a:lnTo>
                    <a:pt x="1894" y="1358"/>
                  </a:lnTo>
                  <a:lnTo>
                    <a:pt x="1896" y="1368"/>
                  </a:lnTo>
                  <a:lnTo>
                    <a:pt x="1894" y="1376"/>
                  </a:lnTo>
                  <a:lnTo>
                    <a:pt x="1894" y="1387"/>
                  </a:lnTo>
                  <a:lnTo>
                    <a:pt x="1894" y="1392"/>
                  </a:lnTo>
                  <a:lnTo>
                    <a:pt x="1894" y="1403"/>
                  </a:lnTo>
                  <a:lnTo>
                    <a:pt x="1891" y="1411"/>
                  </a:lnTo>
                  <a:lnTo>
                    <a:pt x="1888" y="1421"/>
                  </a:lnTo>
                  <a:lnTo>
                    <a:pt x="1886" y="1429"/>
                  </a:lnTo>
                  <a:lnTo>
                    <a:pt x="1883" y="1437"/>
                  </a:lnTo>
                  <a:lnTo>
                    <a:pt x="1880" y="1445"/>
                  </a:lnTo>
                  <a:lnTo>
                    <a:pt x="1875" y="1453"/>
                  </a:lnTo>
                  <a:lnTo>
                    <a:pt x="1870" y="1461"/>
                  </a:lnTo>
                  <a:lnTo>
                    <a:pt x="1867" y="1469"/>
                  </a:lnTo>
                  <a:lnTo>
                    <a:pt x="1862" y="1477"/>
                  </a:lnTo>
                  <a:lnTo>
                    <a:pt x="1859" y="1485"/>
                  </a:lnTo>
                  <a:lnTo>
                    <a:pt x="1854" y="1490"/>
                  </a:lnTo>
                  <a:lnTo>
                    <a:pt x="1849" y="1501"/>
                  </a:lnTo>
                  <a:lnTo>
                    <a:pt x="1843" y="1509"/>
                  </a:lnTo>
                  <a:lnTo>
                    <a:pt x="1838" y="1514"/>
                  </a:lnTo>
                  <a:lnTo>
                    <a:pt x="1833" y="1522"/>
                  </a:lnTo>
                  <a:lnTo>
                    <a:pt x="1827" y="1530"/>
                  </a:lnTo>
                  <a:lnTo>
                    <a:pt x="1814" y="1543"/>
                  </a:lnTo>
                  <a:lnTo>
                    <a:pt x="1804" y="1556"/>
                  </a:lnTo>
                  <a:lnTo>
                    <a:pt x="1796" y="1562"/>
                  </a:lnTo>
                  <a:lnTo>
                    <a:pt x="1788" y="1567"/>
                  </a:lnTo>
                  <a:lnTo>
                    <a:pt x="1782" y="1572"/>
                  </a:lnTo>
                  <a:lnTo>
                    <a:pt x="1775" y="1577"/>
                  </a:lnTo>
                  <a:lnTo>
                    <a:pt x="1767" y="1580"/>
                  </a:lnTo>
                  <a:lnTo>
                    <a:pt x="1759" y="1585"/>
                  </a:lnTo>
                  <a:lnTo>
                    <a:pt x="1751" y="1591"/>
                  </a:lnTo>
                  <a:lnTo>
                    <a:pt x="1743" y="1596"/>
                  </a:lnTo>
                  <a:lnTo>
                    <a:pt x="1732" y="1596"/>
                  </a:lnTo>
                  <a:lnTo>
                    <a:pt x="1724" y="1601"/>
                  </a:lnTo>
                  <a:lnTo>
                    <a:pt x="1716" y="1604"/>
                  </a:lnTo>
                  <a:lnTo>
                    <a:pt x="1706" y="1607"/>
                  </a:lnTo>
                  <a:lnTo>
                    <a:pt x="1698" y="1607"/>
                  </a:lnTo>
                  <a:lnTo>
                    <a:pt x="1687" y="1609"/>
                  </a:lnTo>
                  <a:lnTo>
                    <a:pt x="1677" y="1609"/>
                  </a:lnTo>
                  <a:lnTo>
                    <a:pt x="1666" y="1612"/>
                  </a:lnTo>
                  <a:lnTo>
                    <a:pt x="1655" y="1609"/>
                  </a:lnTo>
                  <a:lnTo>
                    <a:pt x="1645" y="1609"/>
                  </a:lnTo>
                  <a:lnTo>
                    <a:pt x="1634" y="1609"/>
                  </a:lnTo>
                  <a:lnTo>
                    <a:pt x="1626" y="1607"/>
                  </a:lnTo>
                  <a:lnTo>
                    <a:pt x="1616" y="1604"/>
                  </a:lnTo>
                  <a:lnTo>
                    <a:pt x="1608" y="1604"/>
                  </a:lnTo>
                  <a:lnTo>
                    <a:pt x="1600" y="1601"/>
                  </a:lnTo>
                  <a:lnTo>
                    <a:pt x="1592" y="1599"/>
                  </a:lnTo>
                  <a:lnTo>
                    <a:pt x="1584" y="1596"/>
                  </a:lnTo>
                  <a:lnTo>
                    <a:pt x="1576" y="1593"/>
                  </a:lnTo>
                  <a:lnTo>
                    <a:pt x="1568" y="1591"/>
                  </a:lnTo>
                  <a:lnTo>
                    <a:pt x="1563" y="1588"/>
                  </a:lnTo>
                  <a:lnTo>
                    <a:pt x="1549" y="1583"/>
                  </a:lnTo>
                  <a:lnTo>
                    <a:pt x="1539" y="1577"/>
                  </a:lnTo>
                  <a:lnTo>
                    <a:pt x="1523" y="1569"/>
                  </a:lnTo>
                  <a:lnTo>
                    <a:pt x="1512" y="1564"/>
                  </a:lnTo>
                  <a:lnTo>
                    <a:pt x="1499" y="1559"/>
                  </a:lnTo>
                  <a:lnTo>
                    <a:pt x="1486" y="1554"/>
                  </a:lnTo>
                  <a:lnTo>
                    <a:pt x="1480" y="1551"/>
                  </a:lnTo>
                  <a:lnTo>
                    <a:pt x="1473" y="1551"/>
                  </a:lnTo>
                  <a:lnTo>
                    <a:pt x="1465" y="1548"/>
                  </a:lnTo>
                  <a:lnTo>
                    <a:pt x="1459" y="1548"/>
                  </a:lnTo>
                  <a:lnTo>
                    <a:pt x="1451" y="1546"/>
                  </a:lnTo>
                  <a:lnTo>
                    <a:pt x="1443" y="1546"/>
                  </a:lnTo>
                  <a:lnTo>
                    <a:pt x="1435" y="1546"/>
                  </a:lnTo>
                  <a:lnTo>
                    <a:pt x="1428" y="1546"/>
                  </a:lnTo>
                  <a:lnTo>
                    <a:pt x="1420" y="1546"/>
                  </a:lnTo>
                  <a:lnTo>
                    <a:pt x="1412" y="1546"/>
                  </a:lnTo>
                  <a:lnTo>
                    <a:pt x="1404" y="1548"/>
                  </a:lnTo>
                  <a:lnTo>
                    <a:pt x="1396" y="1554"/>
                  </a:lnTo>
                  <a:lnTo>
                    <a:pt x="1388" y="1556"/>
                  </a:lnTo>
                  <a:lnTo>
                    <a:pt x="1382" y="1562"/>
                  </a:lnTo>
                  <a:lnTo>
                    <a:pt x="1375" y="1569"/>
                  </a:lnTo>
                  <a:lnTo>
                    <a:pt x="1367" y="1575"/>
                  </a:lnTo>
                  <a:lnTo>
                    <a:pt x="1361" y="1583"/>
                  </a:lnTo>
                  <a:lnTo>
                    <a:pt x="1353" y="1591"/>
                  </a:lnTo>
                  <a:lnTo>
                    <a:pt x="1345" y="1599"/>
                  </a:lnTo>
                  <a:lnTo>
                    <a:pt x="1340" y="1609"/>
                  </a:lnTo>
                  <a:lnTo>
                    <a:pt x="1332" y="1614"/>
                  </a:lnTo>
                  <a:lnTo>
                    <a:pt x="1324" y="1625"/>
                  </a:lnTo>
                  <a:lnTo>
                    <a:pt x="1319" y="1636"/>
                  </a:lnTo>
                  <a:lnTo>
                    <a:pt x="1311" y="1646"/>
                  </a:lnTo>
                  <a:lnTo>
                    <a:pt x="1303" y="1654"/>
                  </a:lnTo>
                  <a:lnTo>
                    <a:pt x="1295" y="1662"/>
                  </a:lnTo>
                  <a:lnTo>
                    <a:pt x="1284" y="1673"/>
                  </a:lnTo>
                  <a:lnTo>
                    <a:pt x="1279" y="1681"/>
                  </a:lnTo>
                  <a:lnTo>
                    <a:pt x="1269" y="1689"/>
                  </a:lnTo>
                  <a:lnTo>
                    <a:pt x="1258" y="1697"/>
                  </a:lnTo>
                  <a:lnTo>
                    <a:pt x="1247" y="1704"/>
                  </a:lnTo>
                  <a:lnTo>
                    <a:pt x="1239" y="1712"/>
                  </a:lnTo>
                  <a:lnTo>
                    <a:pt x="1226" y="1718"/>
                  </a:lnTo>
                  <a:lnTo>
                    <a:pt x="1216" y="1723"/>
                  </a:lnTo>
                  <a:lnTo>
                    <a:pt x="1202" y="1728"/>
                  </a:lnTo>
                  <a:lnTo>
                    <a:pt x="1192" y="1734"/>
                  </a:lnTo>
                  <a:lnTo>
                    <a:pt x="1184" y="1736"/>
                  </a:lnTo>
                  <a:lnTo>
                    <a:pt x="1179" y="1736"/>
                  </a:lnTo>
                  <a:lnTo>
                    <a:pt x="1171" y="1736"/>
                  </a:lnTo>
                  <a:lnTo>
                    <a:pt x="1163" y="1739"/>
                  </a:lnTo>
                  <a:lnTo>
                    <a:pt x="1157" y="1739"/>
                  </a:lnTo>
                  <a:lnTo>
                    <a:pt x="1149" y="1739"/>
                  </a:lnTo>
                  <a:lnTo>
                    <a:pt x="1141" y="1739"/>
                  </a:lnTo>
                  <a:lnTo>
                    <a:pt x="1134" y="1739"/>
                  </a:lnTo>
                  <a:lnTo>
                    <a:pt x="1126" y="1739"/>
                  </a:lnTo>
                  <a:lnTo>
                    <a:pt x="1118" y="1739"/>
                  </a:lnTo>
                  <a:lnTo>
                    <a:pt x="1107" y="1736"/>
                  </a:lnTo>
                  <a:lnTo>
                    <a:pt x="1102" y="1736"/>
                  </a:lnTo>
                  <a:lnTo>
                    <a:pt x="1094" y="1736"/>
                  </a:lnTo>
                  <a:lnTo>
                    <a:pt x="1086" y="1736"/>
                  </a:lnTo>
                  <a:lnTo>
                    <a:pt x="1078" y="1736"/>
                  </a:lnTo>
                  <a:lnTo>
                    <a:pt x="1070" y="1736"/>
                  </a:lnTo>
                  <a:lnTo>
                    <a:pt x="1065" y="1734"/>
                  </a:lnTo>
                  <a:lnTo>
                    <a:pt x="1057" y="1734"/>
                  </a:lnTo>
                  <a:lnTo>
                    <a:pt x="1049" y="1734"/>
                  </a:lnTo>
                  <a:lnTo>
                    <a:pt x="1043" y="1734"/>
                  </a:lnTo>
                  <a:lnTo>
                    <a:pt x="1028" y="1731"/>
                  </a:lnTo>
                  <a:lnTo>
                    <a:pt x="1017" y="1731"/>
                  </a:lnTo>
                  <a:lnTo>
                    <a:pt x="1004" y="1728"/>
                  </a:lnTo>
                  <a:lnTo>
                    <a:pt x="990" y="1728"/>
                  </a:lnTo>
                  <a:lnTo>
                    <a:pt x="980" y="1726"/>
                  </a:lnTo>
                  <a:lnTo>
                    <a:pt x="967" y="1723"/>
                  </a:lnTo>
                  <a:lnTo>
                    <a:pt x="956" y="1720"/>
                  </a:lnTo>
                  <a:lnTo>
                    <a:pt x="945" y="1718"/>
                  </a:lnTo>
                  <a:lnTo>
                    <a:pt x="935" y="1718"/>
                  </a:lnTo>
                  <a:lnTo>
                    <a:pt x="927" y="1715"/>
                  </a:lnTo>
                  <a:lnTo>
                    <a:pt x="916" y="1710"/>
                  </a:lnTo>
                  <a:lnTo>
                    <a:pt x="908" y="1707"/>
                  </a:lnTo>
                  <a:lnTo>
                    <a:pt x="900" y="1702"/>
                  </a:lnTo>
                  <a:lnTo>
                    <a:pt x="892" y="1699"/>
                  </a:lnTo>
                  <a:lnTo>
                    <a:pt x="885" y="1694"/>
                  </a:lnTo>
                  <a:lnTo>
                    <a:pt x="879" y="1691"/>
                  </a:lnTo>
                  <a:lnTo>
                    <a:pt x="871" y="1686"/>
                  </a:lnTo>
                  <a:lnTo>
                    <a:pt x="869" y="1681"/>
                  </a:lnTo>
                  <a:lnTo>
                    <a:pt x="863" y="1675"/>
                  </a:lnTo>
                  <a:lnTo>
                    <a:pt x="858" y="1667"/>
                  </a:lnTo>
                  <a:lnTo>
                    <a:pt x="855" y="1659"/>
                  </a:lnTo>
                  <a:lnTo>
                    <a:pt x="850" y="1654"/>
                  </a:lnTo>
                  <a:lnTo>
                    <a:pt x="847" y="1646"/>
                  </a:lnTo>
                  <a:lnTo>
                    <a:pt x="845" y="1638"/>
                  </a:lnTo>
                  <a:lnTo>
                    <a:pt x="845" y="1630"/>
                  </a:lnTo>
                  <a:lnTo>
                    <a:pt x="845" y="1622"/>
                  </a:lnTo>
                  <a:lnTo>
                    <a:pt x="845" y="1614"/>
                  </a:lnTo>
                  <a:lnTo>
                    <a:pt x="845" y="1604"/>
                  </a:lnTo>
                  <a:lnTo>
                    <a:pt x="845" y="1596"/>
                  </a:lnTo>
                  <a:lnTo>
                    <a:pt x="845" y="1588"/>
                  </a:lnTo>
                  <a:lnTo>
                    <a:pt x="845" y="1580"/>
                  </a:lnTo>
                  <a:lnTo>
                    <a:pt x="847" y="1572"/>
                  </a:lnTo>
                  <a:lnTo>
                    <a:pt x="850" y="1567"/>
                  </a:lnTo>
                  <a:lnTo>
                    <a:pt x="853" y="1559"/>
                  </a:lnTo>
                  <a:lnTo>
                    <a:pt x="861" y="1546"/>
                  </a:lnTo>
                  <a:lnTo>
                    <a:pt x="866" y="1535"/>
                  </a:lnTo>
                  <a:lnTo>
                    <a:pt x="877" y="1524"/>
                  </a:lnTo>
                  <a:lnTo>
                    <a:pt x="885" y="1514"/>
                  </a:lnTo>
                  <a:lnTo>
                    <a:pt x="892" y="1503"/>
                  </a:lnTo>
                  <a:lnTo>
                    <a:pt x="903" y="1493"/>
                  </a:lnTo>
                  <a:lnTo>
                    <a:pt x="908" y="1482"/>
                  </a:lnTo>
                  <a:lnTo>
                    <a:pt x="919" y="1474"/>
                  </a:lnTo>
                  <a:lnTo>
                    <a:pt x="924" y="1461"/>
                  </a:lnTo>
                  <a:lnTo>
                    <a:pt x="930" y="1450"/>
                  </a:lnTo>
                  <a:lnTo>
                    <a:pt x="932" y="1434"/>
                  </a:lnTo>
                  <a:lnTo>
                    <a:pt x="935" y="1424"/>
                  </a:lnTo>
                  <a:lnTo>
                    <a:pt x="932" y="1413"/>
                  </a:lnTo>
                  <a:lnTo>
                    <a:pt x="932" y="1408"/>
                  </a:lnTo>
                  <a:lnTo>
                    <a:pt x="932" y="1400"/>
                  </a:lnTo>
                  <a:lnTo>
                    <a:pt x="932" y="1392"/>
                  </a:lnTo>
                  <a:lnTo>
                    <a:pt x="932" y="1387"/>
                  </a:lnTo>
                  <a:lnTo>
                    <a:pt x="932" y="1379"/>
                  </a:lnTo>
                  <a:lnTo>
                    <a:pt x="932" y="1374"/>
                  </a:lnTo>
                  <a:lnTo>
                    <a:pt x="932" y="1368"/>
                  </a:lnTo>
                  <a:lnTo>
                    <a:pt x="930" y="1355"/>
                  </a:lnTo>
                  <a:lnTo>
                    <a:pt x="930" y="1347"/>
                  </a:lnTo>
                  <a:lnTo>
                    <a:pt x="927" y="1337"/>
                  </a:lnTo>
                  <a:lnTo>
                    <a:pt x="924" y="1329"/>
                  </a:lnTo>
                  <a:lnTo>
                    <a:pt x="922" y="1321"/>
                  </a:lnTo>
                  <a:lnTo>
                    <a:pt x="916" y="1315"/>
                  </a:lnTo>
                  <a:lnTo>
                    <a:pt x="911" y="1310"/>
                  </a:lnTo>
                  <a:lnTo>
                    <a:pt x="906" y="1307"/>
                  </a:lnTo>
                  <a:lnTo>
                    <a:pt x="898" y="1302"/>
                  </a:lnTo>
                  <a:lnTo>
                    <a:pt x="887" y="1302"/>
                  </a:lnTo>
                  <a:lnTo>
                    <a:pt x="877" y="1299"/>
                  </a:lnTo>
                  <a:lnTo>
                    <a:pt x="866" y="1302"/>
                  </a:lnTo>
                  <a:lnTo>
                    <a:pt x="855" y="1305"/>
                  </a:lnTo>
                  <a:lnTo>
                    <a:pt x="845" y="1307"/>
                  </a:lnTo>
                  <a:lnTo>
                    <a:pt x="834" y="1310"/>
                  </a:lnTo>
                  <a:lnTo>
                    <a:pt x="826" y="1318"/>
                  </a:lnTo>
                  <a:lnTo>
                    <a:pt x="818" y="1326"/>
                  </a:lnTo>
                  <a:lnTo>
                    <a:pt x="810" y="1331"/>
                  </a:lnTo>
                  <a:lnTo>
                    <a:pt x="805" y="1342"/>
                  </a:lnTo>
                  <a:lnTo>
                    <a:pt x="800" y="1350"/>
                  </a:lnTo>
                  <a:lnTo>
                    <a:pt x="792" y="1360"/>
                  </a:lnTo>
                  <a:lnTo>
                    <a:pt x="784" y="1368"/>
                  </a:lnTo>
                  <a:lnTo>
                    <a:pt x="776" y="1379"/>
                  </a:lnTo>
                  <a:lnTo>
                    <a:pt x="768" y="1389"/>
                  </a:lnTo>
                  <a:lnTo>
                    <a:pt x="757" y="1395"/>
                  </a:lnTo>
                  <a:lnTo>
                    <a:pt x="747" y="1405"/>
                  </a:lnTo>
                  <a:lnTo>
                    <a:pt x="736" y="1411"/>
                  </a:lnTo>
                  <a:lnTo>
                    <a:pt x="723" y="1419"/>
                  </a:lnTo>
                  <a:lnTo>
                    <a:pt x="718" y="1419"/>
                  </a:lnTo>
                  <a:lnTo>
                    <a:pt x="710" y="1421"/>
                  </a:lnTo>
                  <a:lnTo>
                    <a:pt x="704" y="1424"/>
                  </a:lnTo>
                  <a:lnTo>
                    <a:pt x="699" y="1429"/>
                  </a:lnTo>
                  <a:lnTo>
                    <a:pt x="686" y="1434"/>
                  </a:lnTo>
                  <a:lnTo>
                    <a:pt x="678" y="1440"/>
                  </a:lnTo>
                  <a:lnTo>
                    <a:pt x="665" y="1445"/>
                  </a:lnTo>
                  <a:lnTo>
                    <a:pt x="659" y="1450"/>
                  </a:lnTo>
                  <a:lnTo>
                    <a:pt x="649" y="1458"/>
                  </a:lnTo>
                  <a:lnTo>
                    <a:pt x="643" y="1466"/>
                  </a:lnTo>
                  <a:lnTo>
                    <a:pt x="636" y="1472"/>
                  </a:lnTo>
                  <a:lnTo>
                    <a:pt x="630" y="1479"/>
                  </a:lnTo>
                  <a:lnTo>
                    <a:pt x="625" y="1487"/>
                  </a:lnTo>
                  <a:lnTo>
                    <a:pt x="622" y="1495"/>
                  </a:lnTo>
                  <a:lnTo>
                    <a:pt x="617" y="1503"/>
                  </a:lnTo>
                  <a:lnTo>
                    <a:pt x="612" y="1514"/>
                  </a:lnTo>
                  <a:lnTo>
                    <a:pt x="609" y="1522"/>
                  </a:lnTo>
                  <a:lnTo>
                    <a:pt x="606" y="1532"/>
                  </a:lnTo>
                  <a:lnTo>
                    <a:pt x="604" y="1540"/>
                  </a:lnTo>
                  <a:lnTo>
                    <a:pt x="601" y="1551"/>
                  </a:lnTo>
                  <a:lnTo>
                    <a:pt x="598" y="1559"/>
                  </a:lnTo>
                  <a:lnTo>
                    <a:pt x="598" y="1567"/>
                  </a:lnTo>
                  <a:lnTo>
                    <a:pt x="598" y="1575"/>
                  </a:lnTo>
                  <a:lnTo>
                    <a:pt x="598" y="1583"/>
                  </a:lnTo>
                  <a:lnTo>
                    <a:pt x="598" y="1591"/>
                  </a:lnTo>
                  <a:lnTo>
                    <a:pt x="598" y="1599"/>
                  </a:lnTo>
                  <a:lnTo>
                    <a:pt x="596" y="1607"/>
                  </a:lnTo>
                  <a:lnTo>
                    <a:pt x="593" y="1614"/>
                  </a:lnTo>
                  <a:lnTo>
                    <a:pt x="591" y="1622"/>
                  </a:lnTo>
                  <a:lnTo>
                    <a:pt x="588" y="1633"/>
                  </a:lnTo>
                  <a:lnTo>
                    <a:pt x="585" y="1641"/>
                  </a:lnTo>
                  <a:lnTo>
                    <a:pt x="580" y="1654"/>
                  </a:lnTo>
                  <a:lnTo>
                    <a:pt x="575" y="1659"/>
                  </a:lnTo>
                  <a:lnTo>
                    <a:pt x="572" y="1665"/>
                  </a:lnTo>
                  <a:lnTo>
                    <a:pt x="567" y="1673"/>
                  </a:lnTo>
                  <a:lnTo>
                    <a:pt x="564" y="1681"/>
                  </a:lnTo>
                  <a:lnTo>
                    <a:pt x="553" y="1694"/>
                  </a:lnTo>
                  <a:lnTo>
                    <a:pt x="543" y="1704"/>
                  </a:lnTo>
                  <a:lnTo>
                    <a:pt x="535" y="1710"/>
                  </a:lnTo>
                  <a:lnTo>
                    <a:pt x="527" y="1715"/>
                  </a:lnTo>
                  <a:lnTo>
                    <a:pt x="522" y="1720"/>
                  </a:lnTo>
                  <a:lnTo>
                    <a:pt x="514" y="1726"/>
                  </a:lnTo>
                  <a:lnTo>
                    <a:pt x="506" y="1731"/>
                  </a:lnTo>
                  <a:lnTo>
                    <a:pt x="498" y="1734"/>
                  </a:lnTo>
                  <a:lnTo>
                    <a:pt x="490" y="1736"/>
                  </a:lnTo>
                  <a:lnTo>
                    <a:pt x="482" y="1742"/>
                  </a:lnTo>
                  <a:lnTo>
                    <a:pt x="474" y="1744"/>
                  </a:lnTo>
                  <a:lnTo>
                    <a:pt x="463" y="1750"/>
                  </a:lnTo>
                  <a:lnTo>
                    <a:pt x="455" y="1752"/>
                  </a:lnTo>
                  <a:lnTo>
                    <a:pt x="447" y="1755"/>
                  </a:lnTo>
                  <a:lnTo>
                    <a:pt x="437" y="1757"/>
                  </a:lnTo>
                  <a:lnTo>
                    <a:pt x="426" y="1757"/>
                  </a:lnTo>
                  <a:lnTo>
                    <a:pt x="418" y="1757"/>
                  </a:lnTo>
                  <a:lnTo>
                    <a:pt x="408" y="1757"/>
                  </a:lnTo>
                  <a:lnTo>
                    <a:pt x="400" y="1757"/>
                  </a:lnTo>
                  <a:lnTo>
                    <a:pt x="389" y="1757"/>
                  </a:lnTo>
                  <a:lnTo>
                    <a:pt x="379" y="1757"/>
                  </a:lnTo>
                  <a:lnTo>
                    <a:pt x="371" y="1757"/>
                  </a:lnTo>
                  <a:lnTo>
                    <a:pt x="360" y="1757"/>
                  </a:lnTo>
                  <a:lnTo>
                    <a:pt x="349" y="1755"/>
                  </a:lnTo>
                  <a:lnTo>
                    <a:pt x="339" y="1752"/>
                  </a:lnTo>
                  <a:lnTo>
                    <a:pt x="331" y="1750"/>
                  </a:lnTo>
                  <a:lnTo>
                    <a:pt x="320" y="1744"/>
                  </a:lnTo>
                  <a:lnTo>
                    <a:pt x="312" y="1742"/>
                  </a:lnTo>
                  <a:lnTo>
                    <a:pt x="302" y="1736"/>
                  </a:lnTo>
                  <a:lnTo>
                    <a:pt x="294" y="1734"/>
                  </a:lnTo>
                  <a:lnTo>
                    <a:pt x="286" y="1726"/>
                  </a:lnTo>
                  <a:lnTo>
                    <a:pt x="275" y="1720"/>
                  </a:lnTo>
                  <a:lnTo>
                    <a:pt x="265" y="1718"/>
                  </a:lnTo>
                  <a:lnTo>
                    <a:pt x="259" y="1712"/>
                  </a:lnTo>
                  <a:lnTo>
                    <a:pt x="249" y="1707"/>
                  </a:lnTo>
                  <a:lnTo>
                    <a:pt x="244" y="1704"/>
                  </a:lnTo>
                  <a:lnTo>
                    <a:pt x="236" y="1699"/>
                  </a:lnTo>
                  <a:lnTo>
                    <a:pt x="228" y="1697"/>
                  </a:lnTo>
                  <a:lnTo>
                    <a:pt x="220" y="1694"/>
                  </a:lnTo>
                  <a:lnTo>
                    <a:pt x="212" y="1689"/>
                  </a:lnTo>
                  <a:lnTo>
                    <a:pt x="204" y="1686"/>
                  </a:lnTo>
                  <a:lnTo>
                    <a:pt x="198" y="1681"/>
                  </a:lnTo>
                  <a:lnTo>
                    <a:pt x="191" y="1678"/>
                  </a:lnTo>
                  <a:lnTo>
                    <a:pt x="183" y="1675"/>
                  </a:lnTo>
                  <a:lnTo>
                    <a:pt x="177" y="1670"/>
                  </a:lnTo>
                  <a:lnTo>
                    <a:pt x="172" y="1667"/>
                  </a:lnTo>
                  <a:lnTo>
                    <a:pt x="159" y="1657"/>
                  </a:lnTo>
                  <a:lnTo>
                    <a:pt x="146" y="1649"/>
                  </a:lnTo>
                  <a:lnTo>
                    <a:pt x="135" y="1638"/>
                  </a:lnTo>
                  <a:lnTo>
                    <a:pt x="124" y="1628"/>
                  </a:lnTo>
                  <a:lnTo>
                    <a:pt x="119" y="1620"/>
                  </a:lnTo>
                  <a:lnTo>
                    <a:pt x="114" y="1614"/>
                  </a:lnTo>
                  <a:lnTo>
                    <a:pt x="106" y="1607"/>
                  </a:lnTo>
                  <a:lnTo>
                    <a:pt x="103" y="1599"/>
                  </a:lnTo>
                  <a:lnTo>
                    <a:pt x="98" y="1591"/>
                  </a:lnTo>
                  <a:lnTo>
                    <a:pt x="93" y="1583"/>
                  </a:lnTo>
                  <a:lnTo>
                    <a:pt x="87" y="1575"/>
                  </a:lnTo>
                  <a:lnTo>
                    <a:pt x="85" y="1564"/>
                  </a:lnTo>
                  <a:lnTo>
                    <a:pt x="82" y="1559"/>
                  </a:lnTo>
                  <a:lnTo>
                    <a:pt x="79" y="1554"/>
                  </a:lnTo>
                  <a:lnTo>
                    <a:pt x="77" y="1546"/>
                  </a:lnTo>
                  <a:lnTo>
                    <a:pt x="74" y="1540"/>
                  </a:lnTo>
                  <a:lnTo>
                    <a:pt x="71" y="1532"/>
                  </a:lnTo>
                  <a:lnTo>
                    <a:pt x="71" y="1524"/>
                  </a:lnTo>
                  <a:lnTo>
                    <a:pt x="69" y="1517"/>
                  </a:lnTo>
                  <a:lnTo>
                    <a:pt x="69" y="1511"/>
                  </a:lnTo>
                  <a:lnTo>
                    <a:pt x="66" y="1501"/>
                  </a:lnTo>
                  <a:lnTo>
                    <a:pt x="66" y="1490"/>
                  </a:lnTo>
                  <a:lnTo>
                    <a:pt x="63" y="1482"/>
                  </a:lnTo>
                  <a:lnTo>
                    <a:pt x="63" y="1474"/>
                  </a:lnTo>
                  <a:lnTo>
                    <a:pt x="61" y="1464"/>
                  </a:lnTo>
                  <a:lnTo>
                    <a:pt x="61" y="1453"/>
                  </a:lnTo>
                  <a:lnTo>
                    <a:pt x="58" y="1442"/>
                  </a:lnTo>
                  <a:lnTo>
                    <a:pt x="58" y="1434"/>
                  </a:lnTo>
                  <a:lnTo>
                    <a:pt x="55" y="1424"/>
                  </a:lnTo>
                  <a:lnTo>
                    <a:pt x="55" y="1411"/>
                  </a:lnTo>
                  <a:lnTo>
                    <a:pt x="53" y="1400"/>
                  </a:lnTo>
                  <a:lnTo>
                    <a:pt x="53" y="1389"/>
                  </a:lnTo>
                  <a:lnTo>
                    <a:pt x="53" y="1379"/>
                  </a:lnTo>
                  <a:lnTo>
                    <a:pt x="50" y="1368"/>
                  </a:lnTo>
                  <a:lnTo>
                    <a:pt x="50" y="1355"/>
                  </a:lnTo>
                  <a:lnTo>
                    <a:pt x="50" y="1344"/>
                  </a:lnTo>
                  <a:lnTo>
                    <a:pt x="50" y="1331"/>
                  </a:lnTo>
                  <a:lnTo>
                    <a:pt x="50" y="1321"/>
                  </a:lnTo>
                  <a:lnTo>
                    <a:pt x="50" y="1307"/>
                  </a:lnTo>
                  <a:lnTo>
                    <a:pt x="50" y="1297"/>
                  </a:lnTo>
                  <a:lnTo>
                    <a:pt x="50" y="1286"/>
                  </a:lnTo>
                  <a:lnTo>
                    <a:pt x="50" y="1273"/>
                  </a:lnTo>
                  <a:lnTo>
                    <a:pt x="50" y="1262"/>
                  </a:lnTo>
                  <a:lnTo>
                    <a:pt x="50" y="1249"/>
                  </a:lnTo>
                  <a:lnTo>
                    <a:pt x="48" y="1239"/>
                  </a:lnTo>
                  <a:lnTo>
                    <a:pt x="48" y="1225"/>
                  </a:lnTo>
                  <a:lnTo>
                    <a:pt x="48" y="1212"/>
                  </a:lnTo>
                  <a:lnTo>
                    <a:pt x="48" y="1201"/>
                  </a:lnTo>
                  <a:lnTo>
                    <a:pt x="48" y="1191"/>
                  </a:lnTo>
                  <a:lnTo>
                    <a:pt x="48" y="1180"/>
                  </a:lnTo>
                  <a:lnTo>
                    <a:pt x="48" y="1167"/>
                  </a:lnTo>
                  <a:lnTo>
                    <a:pt x="50" y="1156"/>
                  </a:lnTo>
                  <a:lnTo>
                    <a:pt x="50" y="1146"/>
                  </a:lnTo>
                  <a:lnTo>
                    <a:pt x="50" y="1135"/>
                  </a:lnTo>
                  <a:lnTo>
                    <a:pt x="50" y="1125"/>
                  </a:lnTo>
                  <a:lnTo>
                    <a:pt x="50" y="1114"/>
                  </a:lnTo>
                  <a:lnTo>
                    <a:pt x="50" y="1104"/>
                  </a:lnTo>
                  <a:lnTo>
                    <a:pt x="53" y="1093"/>
                  </a:lnTo>
                  <a:lnTo>
                    <a:pt x="53" y="1085"/>
                  </a:lnTo>
                  <a:lnTo>
                    <a:pt x="53" y="1074"/>
                  </a:lnTo>
                  <a:lnTo>
                    <a:pt x="53" y="1064"/>
                  </a:lnTo>
                  <a:lnTo>
                    <a:pt x="53" y="1056"/>
                  </a:lnTo>
                  <a:lnTo>
                    <a:pt x="55" y="1045"/>
                  </a:lnTo>
                  <a:lnTo>
                    <a:pt x="55" y="1037"/>
                  </a:lnTo>
                  <a:lnTo>
                    <a:pt x="55" y="1029"/>
                  </a:lnTo>
                  <a:lnTo>
                    <a:pt x="58" y="1024"/>
                  </a:lnTo>
                  <a:lnTo>
                    <a:pt x="58" y="1016"/>
                  </a:lnTo>
                  <a:lnTo>
                    <a:pt x="61" y="1008"/>
                  </a:lnTo>
                  <a:lnTo>
                    <a:pt x="61" y="995"/>
                  </a:lnTo>
                  <a:lnTo>
                    <a:pt x="66" y="984"/>
                  </a:lnTo>
                  <a:lnTo>
                    <a:pt x="66" y="976"/>
                  </a:lnTo>
                  <a:lnTo>
                    <a:pt x="69" y="971"/>
                  </a:lnTo>
                  <a:lnTo>
                    <a:pt x="71" y="963"/>
                  </a:lnTo>
                  <a:lnTo>
                    <a:pt x="74" y="955"/>
                  </a:lnTo>
                  <a:lnTo>
                    <a:pt x="77" y="947"/>
                  </a:lnTo>
                  <a:lnTo>
                    <a:pt x="79" y="942"/>
                  </a:lnTo>
                  <a:lnTo>
                    <a:pt x="82" y="931"/>
                  </a:lnTo>
                  <a:lnTo>
                    <a:pt x="85" y="924"/>
                  </a:lnTo>
                  <a:lnTo>
                    <a:pt x="85" y="916"/>
                  </a:lnTo>
                  <a:lnTo>
                    <a:pt x="90" y="908"/>
                  </a:lnTo>
                  <a:lnTo>
                    <a:pt x="90" y="897"/>
                  </a:lnTo>
                  <a:lnTo>
                    <a:pt x="93" y="886"/>
                  </a:lnTo>
                  <a:lnTo>
                    <a:pt x="95" y="878"/>
                  </a:lnTo>
                  <a:lnTo>
                    <a:pt x="100" y="868"/>
                  </a:lnTo>
                  <a:lnTo>
                    <a:pt x="103" y="857"/>
                  </a:lnTo>
                  <a:lnTo>
                    <a:pt x="106" y="849"/>
                  </a:lnTo>
                  <a:lnTo>
                    <a:pt x="108" y="839"/>
                  </a:lnTo>
                  <a:lnTo>
                    <a:pt x="114" y="828"/>
                  </a:lnTo>
                  <a:lnTo>
                    <a:pt x="116" y="818"/>
                  </a:lnTo>
                  <a:lnTo>
                    <a:pt x="119" y="807"/>
                  </a:lnTo>
                  <a:lnTo>
                    <a:pt x="122" y="796"/>
                  </a:lnTo>
                  <a:lnTo>
                    <a:pt x="124" y="786"/>
                  </a:lnTo>
                  <a:lnTo>
                    <a:pt x="130" y="775"/>
                  </a:lnTo>
                  <a:lnTo>
                    <a:pt x="132" y="767"/>
                  </a:lnTo>
                  <a:lnTo>
                    <a:pt x="138" y="757"/>
                  </a:lnTo>
                  <a:lnTo>
                    <a:pt x="140" y="749"/>
                  </a:lnTo>
                  <a:lnTo>
                    <a:pt x="146" y="738"/>
                  </a:lnTo>
                  <a:lnTo>
                    <a:pt x="148" y="728"/>
                  </a:lnTo>
                  <a:lnTo>
                    <a:pt x="151" y="720"/>
                  </a:lnTo>
                  <a:lnTo>
                    <a:pt x="156" y="712"/>
                  </a:lnTo>
                  <a:lnTo>
                    <a:pt x="161" y="701"/>
                  </a:lnTo>
                  <a:lnTo>
                    <a:pt x="164" y="693"/>
                  </a:lnTo>
                  <a:lnTo>
                    <a:pt x="169" y="685"/>
                  </a:lnTo>
                  <a:lnTo>
                    <a:pt x="175" y="680"/>
                  </a:lnTo>
                  <a:lnTo>
                    <a:pt x="180" y="672"/>
                  </a:lnTo>
                  <a:lnTo>
                    <a:pt x="185" y="661"/>
                  </a:lnTo>
                  <a:lnTo>
                    <a:pt x="188" y="651"/>
                  </a:lnTo>
                  <a:lnTo>
                    <a:pt x="193" y="640"/>
                  </a:lnTo>
                  <a:lnTo>
                    <a:pt x="198" y="630"/>
                  </a:lnTo>
                  <a:lnTo>
                    <a:pt x="204" y="619"/>
                  </a:lnTo>
                  <a:lnTo>
                    <a:pt x="206" y="606"/>
                  </a:lnTo>
                  <a:lnTo>
                    <a:pt x="212" y="593"/>
                  </a:lnTo>
                  <a:lnTo>
                    <a:pt x="214" y="585"/>
                  </a:lnTo>
                  <a:lnTo>
                    <a:pt x="217" y="577"/>
                  </a:lnTo>
                  <a:lnTo>
                    <a:pt x="220" y="571"/>
                  </a:lnTo>
                  <a:lnTo>
                    <a:pt x="222" y="563"/>
                  </a:lnTo>
                  <a:lnTo>
                    <a:pt x="222" y="556"/>
                  </a:lnTo>
                  <a:lnTo>
                    <a:pt x="225" y="548"/>
                  </a:lnTo>
                  <a:lnTo>
                    <a:pt x="228" y="540"/>
                  </a:lnTo>
                  <a:lnTo>
                    <a:pt x="230" y="534"/>
                  </a:lnTo>
                  <a:lnTo>
                    <a:pt x="230" y="526"/>
                  </a:lnTo>
                  <a:lnTo>
                    <a:pt x="233" y="518"/>
                  </a:lnTo>
                  <a:lnTo>
                    <a:pt x="236" y="511"/>
                  </a:lnTo>
                  <a:lnTo>
                    <a:pt x="238" y="503"/>
                  </a:lnTo>
                  <a:lnTo>
                    <a:pt x="241" y="495"/>
                  </a:lnTo>
                  <a:lnTo>
                    <a:pt x="244" y="489"/>
                  </a:lnTo>
                  <a:lnTo>
                    <a:pt x="246" y="481"/>
                  </a:lnTo>
                  <a:lnTo>
                    <a:pt x="246" y="473"/>
                  </a:lnTo>
                  <a:lnTo>
                    <a:pt x="249" y="465"/>
                  </a:lnTo>
                  <a:lnTo>
                    <a:pt x="249" y="458"/>
                  </a:lnTo>
                  <a:lnTo>
                    <a:pt x="251" y="450"/>
                  </a:lnTo>
                  <a:lnTo>
                    <a:pt x="254" y="442"/>
                  </a:lnTo>
                  <a:lnTo>
                    <a:pt x="254" y="434"/>
                  </a:lnTo>
                  <a:lnTo>
                    <a:pt x="257" y="426"/>
                  </a:lnTo>
                  <a:lnTo>
                    <a:pt x="259" y="418"/>
                  </a:lnTo>
                  <a:lnTo>
                    <a:pt x="262" y="413"/>
                  </a:lnTo>
                  <a:lnTo>
                    <a:pt x="262" y="405"/>
                  </a:lnTo>
                  <a:lnTo>
                    <a:pt x="265" y="397"/>
                  </a:lnTo>
                  <a:lnTo>
                    <a:pt x="265" y="389"/>
                  </a:lnTo>
                  <a:lnTo>
                    <a:pt x="265" y="381"/>
                  </a:lnTo>
                  <a:lnTo>
                    <a:pt x="267" y="368"/>
                  </a:lnTo>
                  <a:lnTo>
                    <a:pt x="270" y="354"/>
                  </a:lnTo>
                  <a:lnTo>
                    <a:pt x="270" y="349"/>
                  </a:lnTo>
                  <a:lnTo>
                    <a:pt x="273" y="341"/>
                  </a:lnTo>
                  <a:lnTo>
                    <a:pt x="273" y="333"/>
                  </a:lnTo>
                  <a:lnTo>
                    <a:pt x="273" y="330"/>
                  </a:lnTo>
                  <a:lnTo>
                    <a:pt x="273" y="317"/>
                  </a:lnTo>
                  <a:lnTo>
                    <a:pt x="275" y="307"/>
                  </a:lnTo>
                  <a:lnTo>
                    <a:pt x="275" y="296"/>
                  </a:lnTo>
                  <a:lnTo>
                    <a:pt x="275" y="288"/>
                  </a:lnTo>
                  <a:lnTo>
                    <a:pt x="275" y="280"/>
                  </a:lnTo>
                  <a:lnTo>
                    <a:pt x="275" y="275"/>
                  </a:lnTo>
                  <a:lnTo>
                    <a:pt x="270" y="262"/>
                  </a:lnTo>
                  <a:lnTo>
                    <a:pt x="267" y="251"/>
                  </a:lnTo>
                  <a:lnTo>
                    <a:pt x="265" y="243"/>
                  </a:lnTo>
                  <a:lnTo>
                    <a:pt x="265" y="238"/>
                  </a:lnTo>
                  <a:lnTo>
                    <a:pt x="257" y="230"/>
                  </a:lnTo>
                  <a:lnTo>
                    <a:pt x="254" y="230"/>
                  </a:lnTo>
                  <a:lnTo>
                    <a:pt x="249" y="235"/>
                  </a:lnTo>
                  <a:lnTo>
                    <a:pt x="246" y="246"/>
                  </a:lnTo>
                  <a:lnTo>
                    <a:pt x="244" y="251"/>
                  </a:lnTo>
                  <a:lnTo>
                    <a:pt x="244" y="259"/>
                  </a:lnTo>
                  <a:lnTo>
                    <a:pt x="244" y="267"/>
                  </a:lnTo>
                  <a:lnTo>
                    <a:pt x="244" y="278"/>
                  </a:lnTo>
                  <a:close/>
                </a:path>
              </a:pathLst>
            </a:custGeom>
            <a:solidFill>
              <a:srgbClr val="E3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Freeform 56"/>
            <p:cNvSpPr>
              <a:spLocks/>
            </p:cNvSpPr>
            <p:nvPr/>
          </p:nvSpPr>
          <p:spPr bwMode="auto">
            <a:xfrm>
              <a:off x="1443" y="1363"/>
              <a:ext cx="662" cy="382"/>
            </a:xfrm>
            <a:custGeom>
              <a:avLst/>
              <a:gdLst>
                <a:gd name="T0" fmla="*/ 32 w 662"/>
                <a:gd name="T1" fmla="*/ 323 h 382"/>
                <a:gd name="T2" fmla="*/ 72 w 662"/>
                <a:gd name="T3" fmla="*/ 284 h 382"/>
                <a:gd name="T4" fmla="*/ 98 w 662"/>
                <a:gd name="T5" fmla="*/ 236 h 382"/>
                <a:gd name="T6" fmla="*/ 106 w 662"/>
                <a:gd name="T7" fmla="*/ 194 h 382"/>
                <a:gd name="T8" fmla="*/ 106 w 662"/>
                <a:gd name="T9" fmla="*/ 146 h 382"/>
                <a:gd name="T10" fmla="*/ 109 w 662"/>
                <a:gd name="T11" fmla="*/ 104 h 382"/>
                <a:gd name="T12" fmla="*/ 122 w 662"/>
                <a:gd name="T13" fmla="*/ 64 h 382"/>
                <a:gd name="T14" fmla="*/ 154 w 662"/>
                <a:gd name="T15" fmla="*/ 77 h 382"/>
                <a:gd name="T16" fmla="*/ 194 w 662"/>
                <a:gd name="T17" fmla="*/ 120 h 382"/>
                <a:gd name="T18" fmla="*/ 223 w 662"/>
                <a:gd name="T19" fmla="*/ 157 h 382"/>
                <a:gd name="T20" fmla="*/ 249 w 662"/>
                <a:gd name="T21" fmla="*/ 191 h 382"/>
                <a:gd name="T22" fmla="*/ 297 w 662"/>
                <a:gd name="T23" fmla="*/ 225 h 382"/>
                <a:gd name="T24" fmla="*/ 323 w 662"/>
                <a:gd name="T25" fmla="*/ 186 h 382"/>
                <a:gd name="T26" fmla="*/ 334 w 662"/>
                <a:gd name="T27" fmla="*/ 138 h 382"/>
                <a:gd name="T28" fmla="*/ 347 w 662"/>
                <a:gd name="T29" fmla="*/ 101 h 382"/>
                <a:gd name="T30" fmla="*/ 366 w 662"/>
                <a:gd name="T31" fmla="*/ 67 h 382"/>
                <a:gd name="T32" fmla="*/ 398 w 662"/>
                <a:gd name="T33" fmla="*/ 37 h 382"/>
                <a:gd name="T34" fmla="*/ 435 w 662"/>
                <a:gd name="T35" fmla="*/ 16 h 382"/>
                <a:gd name="T36" fmla="*/ 477 w 662"/>
                <a:gd name="T37" fmla="*/ 0 h 382"/>
                <a:gd name="T38" fmla="*/ 490 w 662"/>
                <a:gd name="T39" fmla="*/ 16 h 382"/>
                <a:gd name="T40" fmla="*/ 496 w 662"/>
                <a:gd name="T41" fmla="*/ 59 h 382"/>
                <a:gd name="T42" fmla="*/ 498 w 662"/>
                <a:gd name="T43" fmla="*/ 96 h 382"/>
                <a:gd name="T44" fmla="*/ 514 w 662"/>
                <a:gd name="T45" fmla="*/ 133 h 382"/>
                <a:gd name="T46" fmla="*/ 543 w 662"/>
                <a:gd name="T47" fmla="*/ 127 h 382"/>
                <a:gd name="T48" fmla="*/ 559 w 662"/>
                <a:gd name="T49" fmla="*/ 82 h 382"/>
                <a:gd name="T50" fmla="*/ 572 w 662"/>
                <a:gd name="T51" fmla="*/ 35 h 382"/>
                <a:gd name="T52" fmla="*/ 588 w 662"/>
                <a:gd name="T53" fmla="*/ 11 h 382"/>
                <a:gd name="T54" fmla="*/ 641 w 662"/>
                <a:gd name="T55" fmla="*/ 43 h 382"/>
                <a:gd name="T56" fmla="*/ 662 w 662"/>
                <a:gd name="T57" fmla="*/ 88 h 382"/>
                <a:gd name="T58" fmla="*/ 623 w 662"/>
                <a:gd name="T59" fmla="*/ 80 h 382"/>
                <a:gd name="T60" fmla="*/ 604 w 662"/>
                <a:gd name="T61" fmla="*/ 82 h 382"/>
                <a:gd name="T62" fmla="*/ 596 w 662"/>
                <a:gd name="T63" fmla="*/ 120 h 382"/>
                <a:gd name="T64" fmla="*/ 580 w 662"/>
                <a:gd name="T65" fmla="*/ 167 h 382"/>
                <a:gd name="T66" fmla="*/ 546 w 662"/>
                <a:gd name="T67" fmla="*/ 194 h 382"/>
                <a:gd name="T68" fmla="*/ 496 w 662"/>
                <a:gd name="T69" fmla="*/ 178 h 382"/>
                <a:gd name="T70" fmla="*/ 469 w 662"/>
                <a:gd name="T71" fmla="*/ 138 h 382"/>
                <a:gd name="T72" fmla="*/ 453 w 662"/>
                <a:gd name="T73" fmla="*/ 98 h 382"/>
                <a:gd name="T74" fmla="*/ 419 w 662"/>
                <a:gd name="T75" fmla="*/ 77 h 382"/>
                <a:gd name="T76" fmla="*/ 395 w 662"/>
                <a:gd name="T77" fmla="*/ 114 h 382"/>
                <a:gd name="T78" fmla="*/ 382 w 662"/>
                <a:gd name="T79" fmla="*/ 157 h 382"/>
                <a:gd name="T80" fmla="*/ 368 w 662"/>
                <a:gd name="T81" fmla="*/ 204 h 382"/>
                <a:gd name="T82" fmla="*/ 355 w 662"/>
                <a:gd name="T83" fmla="*/ 247 h 382"/>
                <a:gd name="T84" fmla="*/ 326 w 662"/>
                <a:gd name="T85" fmla="*/ 278 h 382"/>
                <a:gd name="T86" fmla="*/ 273 w 662"/>
                <a:gd name="T87" fmla="*/ 252 h 382"/>
                <a:gd name="T88" fmla="*/ 231 w 662"/>
                <a:gd name="T89" fmla="*/ 199 h 382"/>
                <a:gd name="T90" fmla="*/ 191 w 662"/>
                <a:gd name="T91" fmla="*/ 157 h 382"/>
                <a:gd name="T92" fmla="*/ 156 w 662"/>
                <a:gd name="T93" fmla="*/ 157 h 382"/>
                <a:gd name="T94" fmla="*/ 143 w 662"/>
                <a:gd name="T95" fmla="*/ 196 h 382"/>
                <a:gd name="T96" fmla="*/ 141 w 662"/>
                <a:gd name="T97" fmla="*/ 236 h 382"/>
                <a:gd name="T98" fmla="*/ 133 w 662"/>
                <a:gd name="T99" fmla="*/ 276 h 382"/>
                <a:gd name="T100" fmla="*/ 119 w 662"/>
                <a:gd name="T101" fmla="*/ 313 h 382"/>
                <a:gd name="T102" fmla="*/ 82 w 662"/>
                <a:gd name="T103" fmla="*/ 355 h 382"/>
                <a:gd name="T104" fmla="*/ 32 w 662"/>
                <a:gd name="T105" fmla="*/ 379 h 382"/>
                <a:gd name="T106" fmla="*/ 0 w 662"/>
                <a:gd name="T107" fmla="*/ 366 h 3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2"/>
                <a:gd name="T163" fmla="*/ 0 h 382"/>
                <a:gd name="T164" fmla="*/ 662 w 662"/>
                <a:gd name="T165" fmla="*/ 382 h 3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2" h="382">
                  <a:moveTo>
                    <a:pt x="5" y="358"/>
                  </a:moveTo>
                  <a:lnTo>
                    <a:pt x="11" y="345"/>
                  </a:lnTo>
                  <a:lnTo>
                    <a:pt x="19" y="339"/>
                  </a:lnTo>
                  <a:lnTo>
                    <a:pt x="24" y="331"/>
                  </a:lnTo>
                  <a:lnTo>
                    <a:pt x="32" y="323"/>
                  </a:lnTo>
                  <a:lnTo>
                    <a:pt x="40" y="315"/>
                  </a:lnTo>
                  <a:lnTo>
                    <a:pt x="48" y="307"/>
                  </a:lnTo>
                  <a:lnTo>
                    <a:pt x="58" y="300"/>
                  </a:lnTo>
                  <a:lnTo>
                    <a:pt x="66" y="294"/>
                  </a:lnTo>
                  <a:lnTo>
                    <a:pt x="72" y="284"/>
                  </a:lnTo>
                  <a:lnTo>
                    <a:pt x="80" y="273"/>
                  </a:lnTo>
                  <a:lnTo>
                    <a:pt x="85" y="262"/>
                  </a:lnTo>
                  <a:lnTo>
                    <a:pt x="93" y="252"/>
                  </a:lnTo>
                  <a:lnTo>
                    <a:pt x="96" y="244"/>
                  </a:lnTo>
                  <a:lnTo>
                    <a:pt x="98" y="236"/>
                  </a:lnTo>
                  <a:lnTo>
                    <a:pt x="101" y="228"/>
                  </a:lnTo>
                  <a:lnTo>
                    <a:pt x="103" y="220"/>
                  </a:lnTo>
                  <a:lnTo>
                    <a:pt x="103" y="212"/>
                  </a:lnTo>
                  <a:lnTo>
                    <a:pt x="103" y="204"/>
                  </a:lnTo>
                  <a:lnTo>
                    <a:pt x="106" y="194"/>
                  </a:lnTo>
                  <a:lnTo>
                    <a:pt x="106" y="186"/>
                  </a:lnTo>
                  <a:lnTo>
                    <a:pt x="106" y="175"/>
                  </a:lnTo>
                  <a:lnTo>
                    <a:pt x="106" y="165"/>
                  </a:lnTo>
                  <a:lnTo>
                    <a:pt x="106" y="154"/>
                  </a:lnTo>
                  <a:lnTo>
                    <a:pt x="106" y="146"/>
                  </a:lnTo>
                  <a:lnTo>
                    <a:pt x="106" y="138"/>
                  </a:lnTo>
                  <a:lnTo>
                    <a:pt x="106" y="130"/>
                  </a:lnTo>
                  <a:lnTo>
                    <a:pt x="106" y="122"/>
                  </a:lnTo>
                  <a:lnTo>
                    <a:pt x="109" y="117"/>
                  </a:lnTo>
                  <a:lnTo>
                    <a:pt x="109" y="104"/>
                  </a:lnTo>
                  <a:lnTo>
                    <a:pt x="109" y="93"/>
                  </a:lnTo>
                  <a:lnTo>
                    <a:pt x="109" y="85"/>
                  </a:lnTo>
                  <a:lnTo>
                    <a:pt x="111" y="77"/>
                  </a:lnTo>
                  <a:lnTo>
                    <a:pt x="114" y="67"/>
                  </a:lnTo>
                  <a:lnTo>
                    <a:pt x="122" y="64"/>
                  </a:lnTo>
                  <a:lnTo>
                    <a:pt x="125" y="64"/>
                  </a:lnTo>
                  <a:lnTo>
                    <a:pt x="133" y="64"/>
                  </a:lnTo>
                  <a:lnTo>
                    <a:pt x="138" y="67"/>
                  </a:lnTo>
                  <a:lnTo>
                    <a:pt x="146" y="72"/>
                  </a:lnTo>
                  <a:lnTo>
                    <a:pt x="154" y="77"/>
                  </a:lnTo>
                  <a:lnTo>
                    <a:pt x="164" y="85"/>
                  </a:lnTo>
                  <a:lnTo>
                    <a:pt x="172" y="96"/>
                  </a:lnTo>
                  <a:lnTo>
                    <a:pt x="183" y="106"/>
                  </a:lnTo>
                  <a:lnTo>
                    <a:pt x="188" y="114"/>
                  </a:lnTo>
                  <a:lnTo>
                    <a:pt x="194" y="120"/>
                  </a:lnTo>
                  <a:lnTo>
                    <a:pt x="199" y="127"/>
                  </a:lnTo>
                  <a:lnTo>
                    <a:pt x="204" y="135"/>
                  </a:lnTo>
                  <a:lnTo>
                    <a:pt x="209" y="141"/>
                  </a:lnTo>
                  <a:lnTo>
                    <a:pt x="217" y="149"/>
                  </a:lnTo>
                  <a:lnTo>
                    <a:pt x="223" y="157"/>
                  </a:lnTo>
                  <a:lnTo>
                    <a:pt x="228" y="165"/>
                  </a:lnTo>
                  <a:lnTo>
                    <a:pt x="233" y="172"/>
                  </a:lnTo>
                  <a:lnTo>
                    <a:pt x="239" y="178"/>
                  </a:lnTo>
                  <a:lnTo>
                    <a:pt x="244" y="183"/>
                  </a:lnTo>
                  <a:lnTo>
                    <a:pt x="249" y="191"/>
                  </a:lnTo>
                  <a:lnTo>
                    <a:pt x="260" y="202"/>
                  </a:lnTo>
                  <a:lnTo>
                    <a:pt x="270" y="215"/>
                  </a:lnTo>
                  <a:lnTo>
                    <a:pt x="278" y="220"/>
                  </a:lnTo>
                  <a:lnTo>
                    <a:pt x="289" y="225"/>
                  </a:lnTo>
                  <a:lnTo>
                    <a:pt x="297" y="225"/>
                  </a:lnTo>
                  <a:lnTo>
                    <a:pt x="305" y="223"/>
                  </a:lnTo>
                  <a:lnTo>
                    <a:pt x="310" y="215"/>
                  </a:lnTo>
                  <a:lnTo>
                    <a:pt x="315" y="207"/>
                  </a:lnTo>
                  <a:lnTo>
                    <a:pt x="318" y="196"/>
                  </a:lnTo>
                  <a:lnTo>
                    <a:pt x="323" y="186"/>
                  </a:lnTo>
                  <a:lnTo>
                    <a:pt x="326" y="172"/>
                  </a:lnTo>
                  <a:lnTo>
                    <a:pt x="329" y="159"/>
                  </a:lnTo>
                  <a:lnTo>
                    <a:pt x="331" y="154"/>
                  </a:lnTo>
                  <a:lnTo>
                    <a:pt x="334" y="146"/>
                  </a:lnTo>
                  <a:lnTo>
                    <a:pt x="334" y="138"/>
                  </a:lnTo>
                  <a:lnTo>
                    <a:pt x="339" y="133"/>
                  </a:lnTo>
                  <a:lnTo>
                    <a:pt x="339" y="125"/>
                  </a:lnTo>
                  <a:lnTo>
                    <a:pt x="342" y="117"/>
                  </a:lnTo>
                  <a:lnTo>
                    <a:pt x="345" y="109"/>
                  </a:lnTo>
                  <a:lnTo>
                    <a:pt x="347" y="101"/>
                  </a:lnTo>
                  <a:lnTo>
                    <a:pt x="350" y="96"/>
                  </a:lnTo>
                  <a:lnTo>
                    <a:pt x="355" y="88"/>
                  </a:lnTo>
                  <a:lnTo>
                    <a:pt x="358" y="80"/>
                  </a:lnTo>
                  <a:lnTo>
                    <a:pt x="363" y="75"/>
                  </a:lnTo>
                  <a:lnTo>
                    <a:pt x="366" y="67"/>
                  </a:lnTo>
                  <a:lnTo>
                    <a:pt x="371" y="59"/>
                  </a:lnTo>
                  <a:lnTo>
                    <a:pt x="376" y="53"/>
                  </a:lnTo>
                  <a:lnTo>
                    <a:pt x="384" y="48"/>
                  </a:lnTo>
                  <a:lnTo>
                    <a:pt x="390" y="43"/>
                  </a:lnTo>
                  <a:lnTo>
                    <a:pt x="398" y="37"/>
                  </a:lnTo>
                  <a:lnTo>
                    <a:pt x="405" y="35"/>
                  </a:lnTo>
                  <a:lnTo>
                    <a:pt x="413" y="30"/>
                  </a:lnTo>
                  <a:lnTo>
                    <a:pt x="421" y="24"/>
                  </a:lnTo>
                  <a:lnTo>
                    <a:pt x="429" y="22"/>
                  </a:lnTo>
                  <a:lnTo>
                    <a:pt x="435" y="16"/>
                  </a:lnTo>
                  <a:lnTo>
                    <a:pt x="443" y="16"/>
                  </a:lnTo>
                  <a:lnTo>
                    <a:pt x="453" y="8"/>
                  </a:lnTo>
                  <a:lnTo>
                    <a:pt x="464" y="6"/>
                  </a:lnTo>
                  <a:lnTo>
                    <a:pt x="469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5" y="3"/>
                  </a:lnTo>
                  <a:lnTo>
                    <a:pt x="485" y="6"/>
                  </a:lnTo>
                  <a:lnTo>
                    <a:pt x="488" y="11"/>
                  </a:lnTo>
                  <a:lnTo>
                    <a:pt x="490" y="16"/>
                  </a:lnTo>
                  <a:lnTo>
                    <a:pt x="493" y="27"/>
                  </a:lnTo>
                  <a:lnTo>
                    <a:pt x="493" y="35"/>
                  </a:lnTo>
                  <a:lnTo>
                    <a:pt x="493" y="45"/>
                  </a:lnTo>
                  <a:lnTo>
                    <a:pt x="493" y="53"/>
                  </a:lnTo>
                  <a:lnTo>
                    <a:pt x="496" y="59"/>
                  </a:lnTo>
                  <a:lnTo>
                    <a:pt x="496" y="67"/>
                  </a:lnTo>
                  <a:lnTo>
                    <a:pt x="498" y="75"/>
                  </a:lnTo>
                  <a:lnTo>
                    <a:pt x="498" y="80"/>
                  </a:lnTo>
                  <a:lnTo>
                    <a:pt x="498" y="88"/>
                  </a:lnTo>
                  <a:lnTo>
                    <a:pt x="498" y="96"/>
                  </a:lnTo>
                  <a:lnTo>
                    <a:pt x="501" y="101"/>
                  </a:lnTo>
                  <a:lnTo>
                    <a:pt x="503" y="112"/>
                  </a:lnTo>
                  <a:lnTo>
                    <a:pt x="506" y="120"/>
                  </a:lnTo>
                  <a:lnTo>
                    <a:pt x="509" y="127"/>
                  </a:lnTo>
                  <a:lnTo>
                    <a:pt x="514" y="133"/>
                  </a:lnTo>
                  <a:lnTo>
                    <a:pt x="517" y="135"/>
                  </a:lnTo>
                  <a:lnTo>
                    <a:pt x="522" y="138"/>
                  </a:lnTo>
                  <a:lnTo>
                    <a:pt x="530" y="138"/>
                  </a:lnTo>
                  <a:lnTo>
                    <a:pt x="538" y="133"/>
                  </a:lnTo>
                  <a:lnTo>
                    <a:pt x="543" y="127"/>
                  </a:lnTo>
                  <a:lnTo>
                    <a:pt x="546" y="120"/>
                  </a:lnTo>
                  <a:lnTo>
                    <a:pt x="548" y="112"/>
                  </a:lnTo>
                  <a:lnTo>
                    <a:pt x="554" y="104"/>
                  </a:lnTo>
                  <a:lnTo>
                    <a:pt x="556" y="93"/>
                  </a:lnTo>
                  <a:lnTo>
                    <a:pt x="559" y="82"/>
                  </a:lnTo>
                  <a:lnTo>
                    <a:pt x="562" y="72"/>
                  </a:lnTo>
                  <a:lnTo>
                    <a:pt x="564" y="64"/>
                  </a:lnTo>
                  <a:lnTo>
                    <a:pt x="564" y="53"/>
                  </a:lnTo>
                  <a:lnTo>
                    <a:pt x="567" y="45"/>
                  </a:lnTo>
                  <a:lnTo>
                    <a:pt x="572" y="35"/>
                  </a:lnTo>
                  <a:lnTo>
                    <a:pt x="575" y="30"/>
                  </a:lnTo>
                  <a:lnTo>
                    <a:pt x="578" y="22"/>
                  </a:lnTo>
                  <a:lnTo>
                    <a:pt x="580" y="16"/>
                  </a:lnTo>
                  <a:lnTo>
                    <a:pt x="583" y="14"/>
                  </a:lnTo>
                  <a:lnTo>
                    <a:pt x="588" y="11"/>
                  </a:lnTo>
                  <a:lnTo>
                    <a:pt x="599" y="8"/>
                  </a:lnTo>
                  <a:lnTo>
                    <a:pt x="612" y="16"/>
                  </a:lnTo>
                  <a:lnTo>
                    <a:pt x="623" y="24"/>
                  </a:lnTo>
                  <a:lnTo>
                    <a:pt x="636" y="37"/>
                  </a:lnTo>
                  <a:lnTo>
                    <a:pt x="641" y="43"/>
                  </a:lnTo>
                  <a:lnTo>
                    <a:pt x="644" y="51"/>
                  </a:lnTo>
                  <a:lnTo>
                    <a:pt x="649" y="59"/>
                  </a:lnTo>
                  <a:lnTo>
                    <a:pt x="654" y="67"/>
                  </a:lnTo>
                  <a:lnTo>
                    <a:pt x="660" y="77"/>
                  </a:lnTo>
                  <a:lnTo>
                    <a:pt x="662" y="88"/>
                  </a:lnTo>
                  <a:lnTo>
                    <a:pt x="660" y="96"/>
                  </a:lnTo>
                  <a:lnTo>
                    <a:pt x="652" y="96"/>
                  </a:lnTo>
                  <a:lnTo>
                    <a:pt x="639" y="90"/>
                  </a:lnTo>
                  <a:lnTo>
                    <a:pt x="631" y="85"/>
                  </a:lnTo>
                  <a:lnTo>
                    <a:pt x="623" y="80"/>
                  </a:lnTo>
                  <a:lnTo>
                    <a:pt x="615" y="77"/>
                  </a:lnTo>
                  <a:lnTo>
                    <a:pt x="609" y="75"/>
                  </a:lnTo>
                  <a:lnTo>
                    <a:pt x="607" y="77"/>
                  </a:lnTo>
                  <a:lnTo>
                    <a:pt x="604" y="77"/>
                  </a:lnTo>
                  <a:lnTo>
                    <a:pt x="604" y="82"/>
                  </a:lnTo>
                  <a:lnTo>
                    <a:pt x="601" y="88"/>
                  </a:lnTo>
                  <a:lnTo>
                    <a:pt x="601" y="96"/>
                  </a:lnTo>
                  <a:lnTo>
                    <a:pt x="601" y="101"/>
                  </a:lnTo>
                  <a:lnTo>
                    <a:pt x="599" y="112"/>
                  </a:lnTo>
                  <a:lnTo>
                    <a:pt x="596" y="120"/>
                  </a:lnTo>
                  <a:lnTo>
                    <a:pt x="596" y="130"/>
                  </a:lnTo>
                  <a:lnTo>
                    <a:pt x="591" y="138"/>
                  </a:lnTo>
                  <a:lnTo>
                    <a:pt x="588" y="149"/>
                  </a:lnTo>
                  <a:lnTo>
                    <a:pt x="583" y="157"/>
                  </a:lnTo>
                  <a:lnTo>
                    <a:pt x="580" y="167"/>
                  </a:lnTo>
                  <a:lnTo>
                    <a:pt x="575" y="172"/>
                  </a:lnTo>
                  <a:lnTo>
                    <a:pt x="567" y="180"/>
                  </a:lnTo>
                  <a:lnTo>
                    <a:pt x="562" y="186"/>
                  </a:lnTo>
                  <a:lnTo>
                    <a:pt x="554" y="191"/>
                  </a:lnTo>
                  <a:lnTo>
                    <a:pt x="546" y="194"/>
                  </a:lnTo>
                  <a:lnTo>
                    <a:pt x="538" y="194"/>
                  </a:lnTo>
                  <a:lnTo>
                    <a:pt x="527" y="194"/>
                  </a:lnTo>
                  <a:lnTo>
                    <a:pt x="517" y="191"/>
                  </a:lnTo>
                  <a:lnTo>
                    <a:pt x="503" y="183"/>
                  </a:lnTo>
                  <a:lnTo>
                    <a:pt x="496" y="178"/>
                  </a:lnTo>
                  <a:lnTo>
                    <a:pt x="488" y="170"/>
                  </a:lnTo>
                  <a:lnTo>
                    <a:pt x="482" y="162"/>
                  </a:lnTo>
                  <a:lnTo>
                    <a:pt x="477" y="154"/>
                  </a:lnTo>
                  <a:lnTo>
                    <a:pt x="474" y="146"/>
                  </a:lnTo>
                  <a:lnTo>
                    <a:pt x="469" y="138"/>
                  </a:lnTo>
                  <a:lnTo>
                    <a:pt x="466" y="130"/>
                  </a:lnTo>
                  <a:lnTo>
                    <a:pt x="464" y="122"/>
                  </a:lnTo>
                  <a:lnTo>
                    <a:pt x="461" y="114"/>
                  </a:lnTo>
                  <a:lnTo>
                    <a:pt x="458" y="106"/>
                  </a:lnTo>
                  <a:lnTo>
                    <a:pt x="453" y="98"/>
                  </a:lnTo>
                  <a:lnTo>
                    <a:pt x="448" y="93"/>
                  </a:lnTo>
                  <a:lnTo>
                    <a:pt x="443" y="88"/>
                  </a:lnTo>
                  <a:lnTo>
                    <a:pt x="437" y="82"/>
                  </a:lnTo>
                  <a:lnTo>
                    <a:pt x="429" y="80"/>
                  </a:lnTo>
                  <a:lnTo>
                    <a:pt x="419" y="77"/>
                  </a:lnTo>
                  <a:lnTo>
                    <a:pt x="413" y="82"/>
                  </a:lnTo>
                  <a:lnTo>
                    <a:pt x="405" y="90"/>
                  </a:lnTo>
                  <a:lnTo>
                    <a:pt x="400" y="101"/>
                  </a:lnTo>
                  <a:lnTo>
                    <a:pt x="398" y="106"/>
                  </a:lnTo>
                  <a:lnTo>
                    <a:pt x="395" y="114"/>
                  </a:lnTo>
                  <a:lnTo>
                    <a:pt x="392" y="122"/>
                  </a:lnTo>
                  <a:lnTo>
                    <a:pt x="390" y="130"/>
                  </a:lnTo>
                  <a:lnTo>
                    <a:pt x="387" y="138"/>
                  </a:lnTo>
                  <a:lnTo>
                    <a:pt x="384" y="149"/>
                  </a:lnTo>
                  <a:lnTo>
                    <a:pt x="382" y="157"/>
                  </a:lnTo>
                  <a:lnTo>
                    <a:pt x="382" y="167"/>
                  </a:lnTo>
                  <a:lnTo>
                    <a:pt x="376" y="178"/>
                  </a:lnTo>
                  <a:lnTo>
                    <a:pt x="374" y="186"/>
                  </a:lnTo>
                  <a:lnTo>
                    <a:pt x="371" y="196"/>
                  </a:lnTo>
                  <a:lnTo>
                    <a:pt x="368" y="204"/>
                  </a:lnTo>
                  <a:lnTo>
                    <a:pt x="366" y="215"/>
                  </a:lnTo>
                  <a:lnTo>
                    <a:pt x="363" y="223"/>
                  </a:lnTo>
                  <a:lnTo>
                    <a:pt x="363" y="231"/>
                  </a:lnTo>
                  <a:lnTo>
                    <a:pt x="360" y="239"/>
                  </a:lnTo>
                  <a:lnTo>
                    <a:pt x="355" y="247"/>
                  </a:lnTo>
                  <a:lnTo>
                    <a:pt x="352" y="255"/>
                  </a:lnTo>
                  <a:lnTo>
                    <a:pt x="347" y="260"/>
                  </a:lnTo>
                  <a:lnTo>
                    <a:pt x="345" y="265"/>
                  </a:lnTo>
                  <a:lnTo>
                    <a:pt x="337" y="273"/>
                  </a:lnTo>
                  <a:lnTo>
                    <a:pt x="326" y="278"/>
                  </a:lnTo>
                  <a:lnTo>
                    <a:pt x="315" y="278"/>
                  </a:lnTo>
                  <a:lnTo>
                    <a:pt x="305" y="276"/>
                  </a:lnTo>
                  <a:lnTo>
                    <a:pt x="294" y="270"/>
                  </a:lnTo>
                  <a:lnTo>
                    <a:pt x="284" y="262"/>
                  </a:lnTo>
                  <a:lnTo>
                    <a:pt x="273" y="252"/>
                  </a:lnTo>
                  <a:lnTo>
                    <a:pt x="262" y="239"/>
                  </a:lnTo>
                  <a:lnTo>
                    <a:pt x="252" y="228"/>
                  </a:lnTo>
                  <a:lnTo>
                    <a:pt x="241" y="215"/>
                  </a:lnTo>
                  <a:lnTo>
                    <a:pt x="236" y="207"/>
                  </a:lnTo>
                  <a:lnTo>
                    <a:pt x="231" y="199"/>
                  </a:lnTo>
                  <a:lnTo>
                    <a:pt x="223" y="194"/>
                  </a:lnTo>
                  <a:lnTo>
                    <a:pt x="220" y="188"/>
                  </a:lnTo>
                  <a:lnTo>
                    <a:pt x="209" y="178"/>
                  </a:lnTo>
                  <a:lnTo>
                    <a:pt x="201" y="167"/>
                  </a:lnTo>
                  <a:lnTo>
                    <a:pt x="191" y="157"/>
                  </a:lnTo>
                  <a:lnTo>
                    <a:pt x="183" y="151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62" y="151"/>
                  </a:lnTo>
                  <a:lnTo>
                    <a:pt x="156" y="157"/>
                  </a:lnTo>
                  <a:lnTo>
                    <a:pt x="154" y="165"/>
                  </a:lnTo>
                  <a:lnTo>
                    <a:pt x="149" y="178"/>
                  </a:lnTo>
                  <a:lnTo>
                    <a:pt x="146" y="180"/>
                  </a:lnTo>
                  <a:lnTo>
                    <a:pt x="146" y="188"/>
                  </a:lnTo>
                  <a:lnTo>
                    <a:pt x="143" y="196"/>
                  </a:lnTo>
                  <a:lnTo>
                    <a:pt x="143" y="202"/>
                  </a:lnTo>
                  <a:lnTo>
                    <a:pt x="143" y="210"/>
                  </a:lnTo>
                  <a:lnTo>
                    <a:pt x="143" y="217"/>
                  </a:lnTo>
                  <a:lnTo>
                    <a:pt x="141" y="225"/>
                  </a:lnTo>
                  <a:lnTo>
                    <a:pt x="141" y="236"/>
                  </a:lnTo>
                  <a:lnTo>
                    <a:pt x="138" y="241"/>
                  </a:lnTo>
                  <a:lnTo>
                    <a:pt x="138" y="249"/>
                  </a:lnTo>
                  <a:lnTo>
                    <a:pt x="135" y="260"/>
                  </a:lnTo>
                  <a:lnTo>
                    <a:pt x="135" y="268"/>
                  </a:lnTo>
                  <a:lnTo>
                    <a:pt x="133" y="276"/>
                  </a:lnTo>
                  <a:lnTo>
                    <a:pt x="130" y="284"/>
                  </a:lnTo>
                  <a:lnTo>
                    <a:pt x="127" y="292"/>
                  </a:lnTo>
                  <a:lnTo>
                    <a:pt x="127" y="300"/>
                  </a:lnTo>
                  <a:lnTo>
                    <a:pt x="125" y="305"/>
                  </a:lnTo>
                  <a:lnTo>
                    <a:pt x="119" y="313"/>
                  </a:lnTo>
                  <a:lnTo>
                    <a:pt x="117" y="321"/>
                  </a:lnTo>
                  <a:lnTo>
                    <a:pt x="114" y="326"/>
                  </a:lnTo>
                  <a:lnTo>
                    <a:pt x="103" y="339"/>
                  </a:lnTo>
                  <a:lnTo>
                    <a:pt x="96" y="350"/>
                  </a:lnTo>
                  <a:lnTo>
                    <a:pt x="82" y="355"/>
                  </a:lnTo>
                  <a:lnTo>
                    <a:pt x="72" y="363"/>
                  </a:lnTo>
                  <a:lnTo>
                    <a:pt x="61" y="368"/>
                  </a:lnTo>
                  <a:lnTo>
                    <a:pt x="51" y="374"/>
                  </a:lnTo>
                  <a:lnTo>
                    <a:pt x="40" y="376"/>
                  </a:lnTo>
                  <a:lnTo>
                    <a:pt x="32" y="379"/>
                  </a:lnTo>
                  <a:lnTo>
                    <a:pt x="24" y="382"/>
                  </a:lnTo>
                  <a:lnTo>
                    <a:pt x="19" y="382"/>
                  </a:lnTo>
                  <a:lnTo>
                    <a:pt x="5" y="379"/>
                  </a:lnTo>
                  <a:lnTo>
                    <a:pt x="0" y="374"/>
                  </a:lnTo>
                  <a:lnTo>
                    <a:pt x="0" y="366"/>
                  </a:lnTo>
                  <a:lnTo>
                    <a:pt x="5" y="358"/>
                  </a:lnTo>
                  <a:close/>
                </a:path>
              </a:pathLst>
            </a:custGeom>
            <a:solidFill>
              <a:srgbClr val="E3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3" name="Freeform 57"/>
            <p:cNvSpPr>
              <a:spLocks/>
            </p:cNvSpPr>
            <p:nvPr/>
          </p:nvSpPr>
          <p:spPr bwMode="auto">
            <a:xfrm>
              <a:off x="2492" y="1575"/>
              <a:ext cx="331" cy="591"/>
            </a:xfrm>
            <a:custGeom>
              <a:avLst/>
              <a:gdLst>
                <a:gd name="T0" fmla="*/ 21 w 331"/>
                <a:gd name="T1" fmla="*/ 127 h 591"/>
                <a:gd name="T2" fmla="*/ 42 w 331"/>
                <a:gd name="T3" fmla="*/ 122 h 591"/>
                <a:gd name="T4" fmla="*/ 64 w 331"/>
                <a:gd name="T5" fmla="*/ 117 h 591"/>
                <a:gd name="T6" fmla="*/ 82 w 331"/>
                <a:gd name="T7" fmla="*/ 90 h 591"/>
                <a:gd name="T8" fmla="*/ 85 w 331"/>
                <a:gd name="T9" fmla="*/ 61 h 591"/>
                <a:gd name="T10" fmla="*/ 90 w 331"/>
                <a:gd name="T11" fmla="*/ 24 h 591"/>
                <a:gd name="T12" fmla="*/ 114 w 331"/>
                <a:gd name="T13" fmla="*/ 5 h 591"/>
                <a:gd name="T14" fmla="*/ 148 w 331"/>
                <a:gd name="T15" fmla="*/ 3 h 591"/>
                <a:gd name="T16" fmla="*/ 178 w 331"/>
                <a:gd name="T17" fmla="*/ 13 h 591"/>
                <a:gd name="T18" fmla="*/ 199 w 331"/>
                <a:gd name="T19" fmla="*/ 29 h 591"/>
                <a:gd name="T20" fmla="*/ 223 w 331"/>
                <a:gd name="T21" fmla="*/ 53 h 591"/>
                <a:gd name="T22" fmla="*/ 246 w 331"/>
                <a:gd name="T23" fmla="*/ 88 h 591"/>
                <a:gd name="T24" fmla="*/ 268 w 331"/>
                <a:gd name="T25" fmla="*/ 127 h 591"/>
                <a:gd name="T26" fmla="*/ 276 w 331"/>
                <a:gd name="T27" fmla="*/ 146 h 591"/>
                <a:gd name="T28" fmla="*/ 286 w 331"/>
                <a:gd name="T29" fmla="*/ 167 h 591"/>
                <a:gd name="T30" fmla="*/ 294 w 331"/>
                <a:gd name="T31" fmla="*/ 188 h 591"/>
                <a:gd name="T32" fmla="*/ 302 w 331"/>
                <a:gd name="T33" fmla="*/ 212 h 591"/>
                <a:gd name="T34" fmla="*/ 307 w 331"/>
                <a:gd name="T35" fmla="*/ 233 h 591"/>
                <a:gd name="T36" fmla="*/ 313 w 331"/>
                <a:gd name="T37" fmla="*/ 254 h 591"/>
                <a:gd name="T38" fmla="*/ 318 w 331"/>
                <a:gd name="T39" fmla="*/ 278 h 591"/>
                <a:gd name="T40" fmla="*/ 323 w 331"/>
                <a:gd name="T41" fmla="*/ 299 h 591"/>
                <a:gd name="T42" fmla="*/ 326 w 331"/>
                <a:gd name="T43" fmla="*/ 323 h 591"/>
                <a:gd name="T44" fmla="*/ 329 w 331"/>
                <a:gd name="T45" fmla="*/ 344 h 591"/>
                <a:gd name="T46" fmla="*/ 331 w 331"/>
                <a:gd name="T47" fmla="*/ 363 h 591"/>
                <a:gd name="T48" fmla="*/ 331 w 331"/>
                <a:gd name="T49" fmla="*/ 387 h 591"/>
                <a:gd name="T50" fmla="*/ 329 w 331"/>
                <a:gd name="T51" fmla="*/ 418 h 591"/>
                <a:gd name="T52" fmla="*/ 329 w 331"/>
                <a:gd name="T53" fmla="*/ 440 h 591"/>
                <a:gd name="T54" fmla="*/ 321 w 331"/>
                <a:gd name="T55" fmla="*/ 477 h 591"/>
                <a:gd name="T56" fmla="*/ 313 w 331"/>
                <a:gd name="T57" fmla="*/ 508 h 591"/>
                <a:gd name="T58" fmla="*/ 297 w 331"/>
                <a:gd name="T59" fmla="*/ 535 h 591"/>
                <a:gd name="T60" fmla="*/ 281 w 331"/>
                <a:gd name="T61" fmla="*/ 556 h 591"/>
                <a:gd name="T62" fmla="*/ 249 w 331"/>
                <a:gd name="T63" fmla="*/ 580 h 591"/>
                <a:gd name="T64" fmla="*/ 225 w 331"/>
                <a:gd name="T65" fmla="*/ 591 h 591"/>
                <a:gd name="T66" fmla="*/ 209 w 331"/>
                <a:gd name="T67" fmla="*/ 580 h 591"/>
                <a:gd name="T68" fmla="*/ 212 w 331"/>
                <a:gd name="T69" fmla="*/ 559 h 591"/>
                <a:gd name="T70" fmla="*/ 233 w 331"/>
                <a:gd name="T71" fmla="*/ 532 h 591"/>
                <a:gd name="T72" fmla="*/ 257 w 331"/>
                <a:gd name="T73" fmla="*/ 503 h 591"/>
                <a:gd name="T74" fmla="*/ 273 w 331"/>
                <a:gd name="T75" fmla="*/ 474 h 591"/>
                <a:gd name="T76" fmla="*/ 289 w 331"/>
                <a:gd name="T77" fmla="*/ 440 h 591"/>
                <a:gd name="T78" fmla="*/ 291 w 331"/>
                <a:gd name="T79" fmla="*/ 405 h 591"/>
                <a:gd name="T80" fmla="*/ 294 w 331"/>
                <a:gd name="T81" fmla="*/ 381 h 591"/>
                <a:gd name="T82" fmla="*/ 294 w 331"/>
                <a:gd name="T83" fmla="*/ 355 h 591"/>
                <a:gd name="T84" fmla="*/ 291 w 331"/>
                <a:gd name="T85" fmla="*/ 326 h 591"/>
                <a:gd name="T86" fmla="*/ 284 w 331"/>
                <a:gd name="T87" fmla="*/ 291 h 591"/>
                <a:gd name="T88" fmla="*/ 276 w 331"/>
                <a:gd name="T89" fmla="*/ 254 h 591"/>
                <a:gd name="T90" fmla="*/ 262 w 331"/>
                <a:gd name="T91" fmla="*/ 217 h 591"/>
                <a:gd name="T92" fmla="*/ 249 w 331"/>
                <a:gd name="T93" fmla="*/ 183 h 591"/>
                <a:gd name="T94" fmla="*/ 233 w 331"/>
                <a:gd name="T95" fmla="*/ 148 h 591"/>
                <a:gd name="T96" fmla="*/ 215 w 331"/>
                <a:gd name="T97" fmla="*/ 119 h 591"/>
                <a:gd name="T98" fmla="*/ 196 w 331"/>
                <a:gd name="T99" fmla="*/ 90 h 591"/>
                <a:gd name="T100" fmla="*/ 180 w 331"/>
                <a:gd name="T101" fmla="*/ 72 h 591"/>
                <a:gd name="T102" fmla="*/ 162 w 331"/>
                <a:gd name="T103" fmla="*/ 56 h 591"/>
                <a:gd name="T104" fmla="*/ 143 w 331"/>
                <a:gd name="T105" fmla="*/ 58 h 591"/>
                <a:gd name="T106" fmla="*/ 135 w 331"/>
                <a:gd name="T107" fmla="*/ 74 h 591"/>
                <a:gd name="T108" fmla="*/ 135 w 331"/>
                <a:gd name="T109" fmla="*/ 101 h 591"/>
                <a:gd name="T110" fmla="*/ 130 w 331"/>
                <a:gd name="T111" fmla="*/ 127 h 591"/>
                <a:gd name="T112" fmla="*/ 114 w 331"/>
                <a:gd name="T113" fmla="*/ 151 h 591"/>
                <a:gd name="T114" fmla="*/ 88 w 331"/>
                <a:gd name="T115" fmla="*/ 167 h 591"/>
                <a:gd name="T116" fmla="*/ 69 w 331"/>
                <a:gd name="T117" fmla="*/ 170 h 591"/>
                <a:gd name="T118" fmla="*/ 35 w 331"/>
                <a:gd name="T119" fmla="*/ 167 h 591"/>
                <a:gd name="T120" fmla="*/ 13 w 331"/>
                <a:gd name="T121" fmla="*/ 156 h 591"/>
                <a:gd name="T122" fmla="*/ 0 w 331"/>
                <a:gd name="T123" fmla="*/ 133 h 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1"/>
                <a:gd name="T187" fmla="*/ 0 h 591"/>
                <a:gd name="T188" fmla="*/ 331 w 331"/>
                <a:gd name="T189" fmla="*/ 591 h 5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1" h="591">
                  <a:moveTo>
                    <a:pt x="8" y="130"/>
                  </a:moveTo>
                  <a:lnTo>
                    <a:pt x="13" y="127"/>
                  </a:lnTo>
                  <a:lnTo>
                    <a:pt x="21" y="127"/>
                  </a:lnTo>
                  <a:lnTo>
                    <a:pt x="29" y="125"/>
                  </a:lnTo>
                  <a:lnTo>
                    <a:pt x="37" y="125"/>
                  </a:lnTo>
                  <a:lnTo>
                    <a:pt x="42" y="122"/>
                  </a:lnTo>
                  <a:lnTo>
                    <a:pt x="50" y="122"/>
                  </a:lnTo>
                  <a:lnTo>
                    <a:pt x="56" y="119"/>
                  </a:lnTo>
                  <a:lnTo>
                    <a:pt x="64" y="117"/>
                  </a:lnTo>
                  <a:lnTo>
                    <a:pt x="74" y="109"/>
                  </a:lnTo>
                  <a:lnTo>
                    <a:pt x="80" y="98"/>
                  </a:lnTo>
                  <a:lnTo>
                    <a:pt x="82" y="90"/>
                  </a:lnTo>
                  <a:lnTo>
                    <a:pt x="85" y="82"/>
                  </a:lnTo>
                  <a:lnTo>
                    <a:pt x="85" y="72"/>
                  </a:lnTo>
                  <a:lnTo>
                    <a:pt x="85" y="61"/>
                  </a:lnTo>
                  <a:lnTo>
                    <a:pt x="85" y="48"/>
                  </a:lnTo>
                  <a:lnTo>
                    <a:pt x="88" y="35"/>
                  </a:lnTo>
                  <a:lnTo>
                    <a:pt x="90" y="24"/>
                  </a:lnTo>
                  <a:lnTo>
                    <a:pt x="98" y="16"/>
                  </a:lnTo>
                  <a:lnTo>
                    <a:pt x="106" y="8"/>
                  </a:lnTo>
                  <a:lnTo>
                    <a:pt x="114" y="5"/>
                  </a:lnTo>
                  <a:lnTo>
                    <a:pt x="125" y="0"/>
                  </a:lnTo>
                  <a:lnTo>
                    <a:pt x="138" y="3"/>
                  </a:lnTo>
                  <a:lnTo>
                    <a:pt x="148" y="3"/>
                  </a:lnTo>
                  <a:lnTo>
                    <a:pt x="162" y="5"/>
                  </a:lnTo>
                  <a:lnTo>
                    <a:pt x="170" y="8"/>
                  </a:lnTo>
                  <a:lnTo>
                    <a:pt x="178" y="13"/>
                  </a:lnTo>
                  <a:lnTo>
                    <a:pt x="186" y="19"/>
                  </a:lnTo>
                  <a:lnTo>
                    <a:pt x="193" y="24"/>
                  </a:lnTo>
                  <a:lnTo>
                    <a:pt x="199" y="29"/>
                  </a:lnTo>
                  <a:lnTo>
                    <a:pt x="207" y="37"/>
                  </a:lnTo>
                  <a:lnTo>
                    <a:pt x="215" y="45"/>
                  </a:lnTo>
                  <a:lnTo>
                    <a:pt x="223" y="53"/>
                  </a:lnTo>
                  <a:lnTo>
                    <a:pt x="231" y="64"/>
                  </a:lnTo>
                  <a:lnTo>
                    <a:pt x="238" y="74"/>
                  </a:lnTo>
                  <a:lnTo>
                    <a:pt x="246" y="88"/>
                  </a:lnTo>
                  <a:lnTo>
                    <a:pt x="254" y="101"/>
                  </a:lnTo>
                  <a:lnTo>
                    <a:pt x="260" y="111"/>
                  </a:lnTo>
                  <a:lnTo>
                    <a:pt x="268" y="127"/>
                  </a:lnTo>
                  <a:lnTo>
                    <a:pt x="270" y="133"/>
                  </a:lnTo>
                  <a:lnTo>
                    <a:pt x="273" y="138"/>
                  </a:lnTo>
                  <a:lnTo>
                    <a:pt x="276" y="146"/>
                  </a:lnTo>
                  <a:lnTo>
                    <a:pt x="281" y="154"/>
                  </a:lnTo>
                  <a:lnTo>
                    <a:pt x="284" y="159"/>
                  </a:lnTo>
                  <a:lnTo>
                    <a:pt x="286" y="167"/>
                  </a:lnTo>
                  <a:lnTo>
                    <a:pt x="289" y="175"/>
                  </a:lnTo>
                  <a:lnTo>
                    <a:pt x="291" y="183"/>
                  </a:lnTo>
                  <a:lnTo>
                    <a:pt x="294" y="188"/>
                  </a:lnTo>
                  <a:lnTo>
                    <a:pt x="297" y="196"/>
                  </a:lnTo>
                  <a:lnTo>
                    <a:pt x="299" y="204"/>
                  </a:lnTo>
                  <a:lnTo>
                    <a:pt x="302" y="212"/>
                  </a:lnTo>
                  <a:lnTo>
                    <a:pt x="305" y="217"/>
                  </a:lnTo>
                  <a:lnTo>
                    <a:pt x="307" y="225"/>
                  </a:lnTo>
                  <a:lnTo>
                    <a:pt x="307" y="233"/>
                  </a:lnTo>
                  <a:lnTo>
                    <a:pt x="310" y="241"/>
                  </a:lnTo>
                  <a:lnTo>
                    <a:pt x="313" y="249"/>
                  </a:lnTo>
                  <a:lnTo>
                    <a:pt x="313" y="254"/>
                  </a:lnTo>
                  <a:lnTo>
                    <a:pt x="315" y="262"/>
                  </a:lnTo>
                  <a:lnTo>
                    <a:pt x="318" y="270"/>
                  </a:lnTo>
                  <a:lnTo>
                    <a:pt x="318" y="278"/>
                  </a:lnTo>
                  <a:lnTo>
                    <a:pt x="321" y="286"/>
                  </a:lnTo>
                  <a:lnTo>
                    <a:pt x="321" y="294"/>
                  </a:lnTo>
                  <a:lnTo>
                    <a:pt x="323" y="299"/>
                  </a:lnTo>
                  <a:lnTo>
                    <a:pt x="323" y="307"/>
                  </a:lnTo>
                  <a:lnTo>
                    <a:pt x="326" y="315"/>
                  </a:lnTo>
                  <a:lnTo>
                    <a:pt x="326" y="323"/>
                  </a:lnTo>
                  <a:lnTo>
                    <a:pt x="329" y="331"/>
                  </a:lnTo>
                  <a:lnTo>
                    <a:pt x="329" y="336"/>
                  </a:lnTo>
                  <a:lnTo>
                    <a:pt x="329" y="344"/>
                  </a:lnTo>
                  <a:lnTo>
                    <a:pt x="329" y="350"/>
                  </a:lnTo>
                  <a:lnTo>
                    <a:pt x="331" y="358"/>
                  </a:lnTo>
                  <a:lnTo>
                    <a:pt x="331" y="363"/>
                  </a:lnTo>
                  <a:lnTo>
                    <a:pt x="331" y="371"/>
                  </a:lnTo>
                  <a:lnTo>
                    <a:pt x="331" y="379"/>
                  </a:lnTo>
                  <a:lnTo>
                    <a:pt x="331" y="387"/>
                  </a:lnTo>
                  <a:lnTo>
                    <a:pt x="331" y="397"/>
                  </a:lnTo>
                  <a:lnTo>
                    <a:pt x="331" y="413"/>
                  </a:lnTo>
                  <a:lnTo>
                    <a:pt x="329" y="418"/>
                  </a:lnTo>
                  <a:lnTo>
                    <a:pt x="329" y="426"/>
                  </a:lnTo>
                  <a:lnTo>
                    <a:pt x="329" y="432"/>
                  </a:lnTo>
                  <a:lnTo>
                    <a:pt x="329" y="440"/>
                  </a:lnTo>
                  <a:lnTo>
                    <a:pt x="326" y="453"/>
                  </a:lnTo>
                  <a:lnTo>
                    <a:pt x="323" y="463"/>
                  </a:lnTo>
                  <a:lnTo>
                    <a:pt x="321" y="477"/>
                  </a:lnTo>
                  <a:lnTo>
                    <a:pt x="318" y="487"/>
                  </a:lnTo>
                  <a:lnTo>
                    <a:pt x="315" y="495"/>
                  </a:lnTo>
                  <a:lnTo>
                    <a:pt x="313" y="508"/>
                  </a:lnTo>
                  <a:lnTo>
                    <a:pt x="307" y="516"/>
                  </a:lnTo>
                  <a:lnTo>
                    <a:pt x="302" y="527"/>
                  </a:lnTo>
                  <a:lnTo>
                    <a:pt x="297" y="535"/>
                  </a:lnTo>
                  <a:lnTo>
                    <a:pt x="291" y="543"/>
                  </a:lnTo>
                  <a:lnTo>
                    <a:pt x="286" y="548"/>
                  </a:lnTo>
                  <a:lnTo>
                    <a:pt x="281" y="556"/>
                  </a:lnTo>
                  <a:lnTo>
                    <a:pt x="270" y="567"/>
                  </a:lnTo>
                  <a:lnTo>
                    <a:pt x="260" y="577"/>
                  </a:lnTo>
                  <a:lnTo>
                    <a:pt x="249" y="580"/>
                  </a:lnTo>
                  <a:lnTo>
                    <a:pt x="238" y="585"/>
                  </a:lnTo>
                  <a:lnTo>
                    <a:pt x="231" y="588"/>
                  </a:lnTo>
                  <a:lnTo>
                    <a:pt x="225" y="591"/>
                  </a:lnTo>
                  <a:lnTo>
                    <a:pt x="217" y="588"/>
                  </a:lnTo>
                  <a:lnTo>
                    <a:pt x="212" y="585"/>
                  </a:lnTo>
                  <a:lnTo>
                    <a:pt x="209" y="580"/>
                  </a:lnTo>
                  <a:lnTo>
                    <a:pt x="207" y="575"/>
                  </a:lnTo>
                  <a:lnTo>
                    <a:pt x="207" y="567"/>
                  </a:lnTo>
                  <a:lnTo>
                    <a:pt x="212" y="559"/>
                  </a:lnTo>
                  <a:lnTo>
                    <a:pt x="215" y="551"/>
                  </a:lnTo>
                  <a:lnTo>
                    <a:pt x="225" y="543"/>
                  </a:lnTo>
                  <a:lnTo>
                    <a:pt x="233" y="532"/>
                  </a:lnTo>
                  <a:lnTo>
                    <a:pt x="241" y="522"/>
                  </a:lnTo>
                  <a:lnTo>
                    <a:pt x="249" y="514"/>
                  </a:lnTo>
                  <a:lnTo>
                    <a:pt x="257" y="503"/>
                  </a:lnTo>
                  <a:lnTo>
                    <a:pt x="262" y="495"/>
                  </a:lnTo>
                  <a:lnTo>
                    <a:pt x="270" y="485"/>
                  </a:lnTo>
                  <a:lnTo>
                    <a:pt x="273" y="474"/>
                  </a:lnTo>
                  <a:lnTo>
                    <a:pt x="281" y="463"/>
                  </a:lnTo>
                  <a:lnTo>
                    <a:pt x="284" y="453"/>
                  </a:lnTo>
                  <a:lnTo>
                    <a:pt x="289" y="440"/>
                  </a:lnTo>
                  <a:lnTo>
                    <a:pt x="291" y="426"/>
                  </a:lnTo>
                  <a:lnTo>
                    <a:pt x="291" y="416"/>
                  </a:lnTo>
                  <a:lnTo>
                    <a:pt x="291" y="405"/>
                  </a:lnTo>
                  <a:lnTo>
                    <a:pt x="294" y="397"/>
                  </a:lnTo>
                  <a:lnTo>
                    <a:pt x="294" y="389"/>
                  </a:lnTo>
                  <a:lnTo>
                    <a:pt x="294" y="381"/>
                  </a:lnTo>
                  <a:lnTo>
                    <a:pt x="294" y="373"/>
                  </a:lnTo>
                  <a:lnTo>
                    <a:pt x="294" y="366"/>
                  </a:lnTo>
                  <a:lnTo>
                    <a:pt x="294" y="355"/>
                  </a:lnTo>
                  <a:lnTo>
                    <a:pt x="294" y="347"/>
                  </a:lnTo>
                  <a:lnTo>
                    <a:pt x="291" y="336"/>
                  </a:lnTo>
                  <a:lnTo>
                    <a:pt x="291" y="326"/>
                  </a:lnTo>
                  <a:lnTo>
                    <a:pt x="289" y="313"/>
                  </a:lnTo>
                  <a:lnTo>
                    <a:pt x="289" y="302"/>
                  </a:lnTo>
                  <a:lnTo>
                    <a:pt x="284" y="291"/>
                  </a:lnTo>
                  <a:lnTo>
                    <a:pt x="281" y="278"/>
                  </a:lnTo>
                  <a:lnTo>
                    <a:pt x="278" y="268"/>
                  </a:lnTo>
                  <a:lnTo>
                    <a:pt x="276" y="254"/>
                  </a:lnTo>
                  <a:lnTo>
                    <a:pt x="270" y="244"/>
                  </a:lnTo>
                  <a:lnTo>
                    <a:pt x="268" y="231"/>
                  </a:lnTo>
                  <a:lnTo>
                    <a:pt x="262" y="217"/>
                  </a:lnTo>
                  <a:lnTo>
                    <a:pt x="257" y="207"/>
                  </a:lnTo>
                  <a:lnTo>
                    <a:pt x="252" y="193"/>
                  </a:lnTo>
                  <a:lnTo>
                    <a:pt x="249" y="183"/>
                  </a:lnTo>
                  <a:lnTo>
                    <a:pt x="241" y="172"/>
                  </a:lnTo>
                  <a:lnTo>
                    <a:pt x="238" y="162"/>
                  </a:lnTo>
                  <a:lnTo>
                    <a:pt x="233" y="148"/>
                  </a:lnTo>
                  <a:lnTo>
                    <a:pt x="225" y="138"/>
                  </a:lnTo>
                  <a:lnTo>
                    <a:pt x="220" y="127"/>
                  </a:lnTo>
                  <a:lnTo>
                    <a:pt x="215" y="119"/>
                  </a:lnTo>
                  <a:lnTo>
                    <a:pt x="209" y="109"/>
                  </a:lnTo>
                  <a:lnTo>
                    <a:pt x="204" y="101"/>
                  </a:lnTo>
                  <a:lnTo>
                    <a:pt x="196" y="90"/>
                  </a:lnTo>
                  <a:lnTo>
                    <a:pt x="193" y="85"/>
                  </a:lnTo>
                  <a:lnTo>
                    <a:pt x="186" y="77"/>
                  </a:lnTo>
                  <a:lnTo>
                    <a:pt x="180" y="72"/>
                  </a:lnTo>
                  <a:lnTo>
                    <a:pt x="175" y="66"/>
                  </a:lnTo>
                  <a:lnTo>
                    <a:pt x="172" y="64"/>
                  </a:lnTo>
                  <a:lnTo>
                    <a:pt x="162" y="56"/>
                  </a:lnTo>
                  <a:lnTo>
                    <a:pt x="154" y="56"/>
                  </a:lnTo>
                  <a:lnTo>
                    <a:pt x="148" y="56"/>
                  </a:lnTo>
                  <a:lnTo>
                    <a:pt x="143" y="58"/>
                  </a:lnTo>
                  <a:lnTo>
                    <a:pt x="138" y="61"/>
                  </a:lnTo>
                  <a:lnTo>
                    <a:pt x="138" y="69"/>
                  </a:lnTo>
                  <a:lnTo>
                    <a:pt x="135" y="74"/>
                  </a:lnTo>
                  <a:lnTo>
                    <a:pt x="135" y="82"/>
                  </a:lnTo>
                  <a:lnTo>
                    <a:pt x="135" y="90"/>
                  </a:lnTo>
                  <a:lnTo>
                    <a:pt x="135" y="101"/>
                  </a:lnTo>
                  <a:lnTo>
                    <a:pt x="135" y="109"/>
                  </a:lnTo>
                  <a:lnTo>
                    <a:pt x="133" y="119"/>
                  </a:lnTo>
                  <a:lnTo>
                    <a:pt x="130" y="127"/>
                  </a:lnTo>
                  <a:lnTo>
                    <a:pt x="127" y="138"/>
                  </a:lnTo>
                  <a:lnTo>
                    <a:pt x="122" y="146"/>
                  </a:lnTo>
                  <a:lnTo>
                    <a:pt x="114" y="151"/>
                  </a:lnTo>
                  <a:lnTo>
                    <a:pt x="106" y="159"/>
                  </a:lnTo>
                  <a:lnTo>
                    <a:pt x="95" y="164"/>
                  </a:lnTo>
                  <a:lnTo>
                    <a:pt x="88" y="167"/>
                  </a:lnTo>
                  <a:lnTo>
                    <a:pt x="80" y="167"/>
                  </a:lnTo>
                  <a:lnTo>
                    <a:pt x="74" y="170"/>
                  </a:lnTo>
                  <a:lnTo>
                    <a:pt x="69" y="170"/>
                  </a:lnTo>
                  <a:lnTo>
                    <a:pt x="56" y="170"/>
                  </a:lnTo>
                  <a:lnTo>
                    <a:pt x="48" y="170"/>
                  </a:lnTo>
                  <a:lnTo>
                    <a:pt x="35" y="167"/>
                  </a:lnTo>
                  <a:lnTo>
                    <a:pt x="29" y="164"/>
                  </a:lnTo>
                  <a:lnTo>
                    <a:pt x="19" y="162"/>
                  </a:lnTo>
                  <a:lnTo>
                    <a:pt x="13" y="156"/>
                  </a:lnTo>
                  <a:lnTo>
                    <a:pt x="3" y="148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E3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4" name="Freeform 58"/>
            <p:cNvSpPr>
              <a:spLocks/>
            </p:cNvSpPr>
            <p:nvPr/>
          </p:nvSpPr>
          <p:spPr bwMode="auto">
            <a:xfrm>
              <a:off x="998" y="1623"/>
              <a:ext cx="649" cy="1324"/>
            </a:xfrm>
            <a:custGeom>
              <a:avLst/>
              <a:gdLst>
                <a:gd name="T0" fmla="*/ 215 w 649"/>
                <a:gd name="T1" fmla="*/ 79 h 1324"/>
                <a:gd name="T2" fmla="*/ 207 w 649"/>
                <a:gd name="T3" fmla="*/ 124 h 1324"/>
                <a:gd name="T4" fmla="*/ 191 w 649"/>
                <a:gd name="T5" fmla="*/ 175 h 1324"/>
                <a:gd name="T6" fmla="*/ 164 w 649"/>
                <a:gd name="T7" fmla="*/ 222 h 1324"/>
                <a:gd name="T8" fmla="*/ 133 w 649"/>
                <a:gd name="T9" fmla="*/ 278 h 1324"/>
                <a:gd name="T10" fmla="*/ 98 w 649"/>
                <a:gd name="T11" fmla="*/ 336 h 1324"/>
                <a:gd name="T12" fmla="*/ 66 w 649"/>
                <a:gd name="T13" fmla="*/ 402 h 1324"/>
                <a:gd name="T14" fmla="*/ 37 w 649"/>
                <a:gd name="T15" fmla="*/ 474 h 1324"/>
                <a:gd name="T16" fmla="*/ 13 w 649"/>
                <a:gd name="T17" fmla="*/ 553 h 1324"/>
                <a:gd name="T18" fmla="*/ 0 w 649"/>
                <a:gd name="T19" fmla="*/ 643 h 1324"/>
                <a:gd name="T20" fmla="*/ 3 w 649"/>
                <a:gd name="T21" fmla="*/ 746 h 1324"/>
                <a:gd name="T22" fmla="*/ 8 w 649"/>
                <a:gd name="T23" fmla="*/ 844 h 1324"/>
                <a:gd name="T24" fmla="*/ 19 w 649"/>
                <a:gd name="T25" fmla="*/ 937 h 1324"/>
                <a:gd name="T26" fmla="*/ 32 w 649"/>
                <a:gd name="T27" fmla="*/ 1022 h 1324"/>
                <a:gd name="T28" fmla="*/ 53 w 649"/>
                <a:gd name="T29" fmla="*/ 1101 h 1324"/>
                <a:gd name="T30" fmla="*/ 77 w 649"/>
                <a:gd name="T31" fmla="*/ 1167 h 1324"/>
                <a:gd name="T32" fmla="*/ 103 w 649"/>
                <a:gd name="T33" fmla="*/ 1223 h 1324"/>
                <a:gd name="T34" fmla="*/ 133 w 649"/>
                <a:gd name="T35" fmla="*/ 1265 h 1324"/>
                <a:gd name="T36" fmla="*/ 196 w 649"/>
                <a:gd name="T37" fmla="*/ 1316 h 1324"/>
                <a:gd name="T38" fmla="*/ 254 w 649"/>
                <a:gd name="T39" fmla="*/ 1321 h 1324"/>
                <a:gd name="T40" fmla="*/ 315 w 649"/>
                <a:gd name="T41" fmla="*/ 1289 h 1324"/>
                <a:gd name="T42" fmla="*/ 355 w 649"/>
                <a:gd name="T43" fmla="*/ 1231 h 1324"/>
                <a:gd name="T44" fmla="*/ 374 w 649"/>
                <a:gd name="T45" fmla="*/ 1162 h 1324"/>
                <a:gd name="T46" fmla="*/ 387 w 649"/>
                <a:gd name="T47" fmla="*/ 1096 h 1324"/>
                <a:gd name="T48" fmla="*/ 395 w 649"/>
                <a:gd name="T49" fmla="*/ 1040 h 1324"/>
                <a:gd name="T50" fmla="*/ 429 w 649"/>
                <a:gd name="T51" fmla="*/ 1006 h 1324"/>
                <a:gd name="T52" fmla="*/ 480 w 649"/>
                <a:gd name="T53" fmla="*/ 1006 h 1324"/>
                <a:gd name="T54" fmla="*/ 527 w 649"/>
                <a:gd name="T55" fmla="*/ 1011 h 1324"/>
                <a:gd name="T56" fmla="*/ 578 w 649"/>
                <a:gd name="T57" fmla="*/ 1009 h 1324"/>
                <a:gd name="T58" fmla="*/ 628 w 649"/>
                <a:gd name="T59" fmla="*/ 950 h 1324"/>
                <a:gd name="T60" fmla="*/ 646 w 649"/>
                <a:gd name="T61" fmla="*/ 879 h 1324"/>
                <a:gd name="T62" fmla="*/ 646 w 649"/>
                <a:gd name="T63" fmla="*/ 834 h 1324"/>
                <a:gd name="T64" fmla="*/ 639 w 649"/>
                <a:gd name="T65" fmla="*/ 783 h 1324"/>
                <a:gd name="T66" fmla="*/ 625 w 649"/>
                <a:gd name="T67" fmla="*/ 731 h 1324"/>
                <a:gd name="T68" fmla="*/ 599 w 649"/>
                <a:gd name="T69" fmla="*/ 720 h 1324"/>
                <a:gd name="T70" fmla="*/ 580 w 649"/>
                <a:gd name="T71" fmla="*/ 776 h 1324"/>
                <a:gd name="T72" fmla="*/ 556 w 649"/>
                <a:gd name="T73" fmla="*/ 842 h 1324"/>
                <a:gd name="T74" fmla="*/ 525 w 649"/>
                <a:gd name="T75" fmla="*/ 908 h 1324"/>
                <a:gd name="T76" fmla="*/ 466 w 649"/>
                <a:gd name="T77" fmla="*/ 926 h 1324"/>
                <a:gd name="T78" fmla="*/ 419 w 649"/>
                <a:gd name="T79" fmla="*/ 895 h 1324"/>
                <a:gd name="T80" fmla="*/ 392 w 649"/>
                <a:gd name="T81" fmla="*/ 844 h 1324"/>
                <a:gd name="T82" fmla="*/ 371 w 649"/>
                <a:gd name="T83" fmla="*/ 791 h 1324"/>
                <a:gd name="T84" fmla="*/ 350 w 649"/>
                <a:gd name="T85" fmla="*/ 733 h 1324"/>
                <a:gd name="T86" fmla="*/ 315 w 649"/>
                <a:gd name="T87" fmla="*/ 675 h 1324"/>
                <a:gd name="T88" fmla="*/ 276 w 649"/>
                <a:gd name="T89" fmla="*/ 627 h 1324"/>
                <a:gd name="T90" fmla="*/ 236 w 649"/>
                <a:gd name="T91" fmla="*/ 585 h 1324"/>
                <a:gd name="T92" fmla="*/ 209 w 649"/>
                <a:gd name="T93" fmla="*/ 537 h 1324"/>
                <a:gd name="T94" fmla="*/ 199 w 649"/>
                <a:gd name="T95" fmla="*/ 479 h 1324"/>
                <a:gd name="T96" fmla="*/ 217 w 649"/>
                <a:gd name="T97" fmla="*/ 410 h 1324"/>
                <a:gd name="T98" fmla="*/ 236 w 649"/>
                <a:gd name="T99" fmla="*/ 355 h 1324"/>
                <a:gd name="T100" fmla="*/ 254 w 649"/>
                <a:gd name="T101" fmla="*/ 299 h 1324"/>
                <a:gd name="T102" fmla="*/ 273 w 649"/>
                <a:gd name="T103" fmla="*/ 230 h 1324"/>
                <a:gd name="T104" fmla="*/ 281 w 649"/>
                <a:gd name="T105" fmla="*/ 169 h 1324"/>
                <a:gd name="T106" fmla="*/ 281 w 649"/>
                <a:gd name="T107" fmla="*/ 119 h 1324"/>
                <a:gd name="T108" fmla="*/ 270 w 649"/>
                <a:gd name="T109" fmla="*/ 74 h 1324"/>
                <a:gd name="T110" fmla="*/ 241 w 649"/>
                <a:gd name="T111" fmla="*/ 21 h 1324"/>
                <a:gd name="T112" fmla="*/ 207 w 649"/>
                <a:gd name="T113" fmla="*/ 10 h 1324"/>
                <a:gd name="T114" fmla="*/ 212 w 649"/>
                <a:gd name="T115" fmla="*/ 45 h 13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9"/>
                <a:gd name="T175" fmla="*/ 0 h 1324"/>
                <a:gd name="T176" fmla="*/ 649 w 649"/>
                <a:gd name="T177" fmla="*/ 1324 h 13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9" h="1324">
                  <a:moveTo>
                    <a:pt x="212" y="45"/>
                  </a:moveTo>
                  <a:lnTo>
                    <a:pt x="212" y="50"/>
                  </a:lnTo>
                  <a:lnTo>
                    <a:pt x="215" y="58"/>
                  </a:lnTo>
                  <a:lnTo>
                    <a:pt x="215" y="66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15" y="87"/>
                  </a:lnTo>
                  <a:lnTo>
                    <a:pt x="212" y="95"/>
                  </a:lnTo>
                  <a:lnTo>
                    <a:pt x="212" y="103"/>
                  </a:lnTo>
                  <a:lnTo>
                    <a:pt x="209" y="111"/>
                  </a:lnTo>
                  <a:lnTo>
                    <a:pt x="209" y="119"/>
                  </a:lnTo>
                  <a:lnTo>
                    <a:pt x="207" y="124"/>
                  </a:lnTo>
                  <a:lnTo>
                    <a:pt x="207" y="135"/>
                  </a:lnTo>
                  <a:lnTo>
                    <a:pt x="201" y="140"/>
                  </a:lnTo>
                  <a:lnTo>
                    <a:pt x="199" y="148"/>
                  </a:lnTo>
                  <a:lnTo>
                    <a:pt x="196" y="159"/>
                  </a:lnTo>
                  <a:lnTo>
                    <a:pt x="194" y="167"/>
                  </a:lnTo>
                  <a:lnTo>
                    <a:pt x="191" y="175"/>
                  </a:lnTo>
                  <a:lnTo>
                    <a:pt x="186" y="183"/>
                  </a:lnTo>
                  <a:lnTo>
                    <a:pt x="183" y="188"/>
                  </a:lnTo>
                  <a:lnTo>
                    <a:pt x="178" y="198"/>
                  </a:lnTo>
                  <a:lnTo>
                    <a:pt x="172" y="204"/>
                  </a:lnTo>
                  <a:lnTo>
                    <a:pt x="170" y="214"/>
                  </a:lnTo>
                  <a:lnTo>
                    <a:pt x="164" y="222"/>
                  </a:lnTo>
                  <a:lnTo>
                    <a:pt x="159" y="233"/>
                  </a:lnTo>
                  <a:lnTo>
                    <a:pt x="154" y="241"/>
                  </a:lnTo>
                  <a:lnTo>
                    <a:pt x="149" y="249"/>
                  </a:lnTo>
                  <a:lnTo>
                    <a:pt x="143" y="259"/>
                  </a:lnTo>
                  <a:lnTo>
                    <a:pt x="138" y="267"/>
                  </a:lnTo>
                  <a:lnTo>
                    <a:pt x="133" y="278"/>
                  </a:lnTo>
                  <a:lnTo>
                    <a:pt x="127" y="286"/>
                  </a:lnTo>
                  <a:lnTo>
                    <a:pt x="122" y="296"/>
                  </a:lnTo>
                  <a:lnTo>
                    <a:pt x="117" y="307"/>
                  </a:lnTo>
                  <a:lnTo>
                    <a:pt x="111" y="315"/>
                  </a:lnTo>
                  <a:lnTo>
                    <a:pt x="106" y="325"/>
                  </a:lnTo>
                  <a:lnTo>
                    <a:pt x="98" y="336"/>
                  </a:lnTo>
                  <a:lnTo>
                    <a:pt x="93" y="347"/>
                  </a:lnTo>
                  <a:lnTo>
                    <a:pt x="88" y="357"/>
                  </a:lnTo>
                  <a:lnTo>
                    <a:pt x="82" y="368"/>
                  </a:lnTo>
                  <a:lnTo>
                    <a:pt x="77" y="378"/>
                  </a:lnTo>
                  <a:lnTo>
                    <a:pt x="72" y="389"/>
                  </a:lnTo>
                  <a:lnTo>
                    <a:pt x="66" y="402"/>
                  </a:lnTo>
                  <a:lnTo>
                    <a:pt x="61" y="413"/>
                  </a:lnTo>
                  <a:lnTo>
                    <a:pt x="56" y="423"/>
                  </a:lnTo>
                  <a:lnTo>
                    <a:pt x="51" y="437"/>
                  </a:lnTo>
                  <a:lnTo>
                    <a:pt x="48" y="447"/>
                  </a:lnTo>
                  <a:lnTo>
                    <a:pt x="43" y="460"/>
                  </a:lnTo>
                  <a:lnTo>
                    <a:pt x="37" y="474"/>
                  </a:lnTo>
                  <a:lnTo>
                    <a:pt x="35" y="487"/>
                  </a:lnTo>
                  <a:lnTo>
                    <a:pt x="29" y="500"/>
                  </a:lnTo>
                  <a:lnTo>
                    <a:pt x="27" y="513"/>
                  </a:lnTo>
                  <a:lnTo>
                    <a:pt x="21" y="527"/>
                  </a:lnTo>
                  <a:lnTo>
                    <a:pt x="19" y="540"/>
                  </a:lnTo>
                  <a:lnTo>
                    <a:pt x="13" y="553"/>
                  </a:lnTo>
                  <a:lnTo>
                    <a:pt x="11" y="569"/>
                  </a:lnTo>
                  <a:lnTo>
                    <a:pt x="11" y="585"/>
                  </a:lnTo>
                  <a:lnTo>
                    <a:pt x="8" y="598"/>
                  </a:lnTo>
                  <a:lnTo>
                    <a:pt x="5" y="614"/>
                  </a:lnTo>
                  <a:lnTo>
                    <a:pt x="3" y="630"/>
                  </a:lnTo>
                  <a:lnTo>
                    <a:pt x="0" y="643"/>
                  </a:lnTo>
                  <a:lnTo>
                    <a:pt x="0" y="662"/>
                  </a:lnTo>
                  <a:lnTo>
                    <a:pt x="0" y="675"/>
                  </a:lnTo>
                  <a:lnTo>
                    <a:pt x="0" y="693"/>
                  </a:lnTo>
                  <a:lnTo>
                    <a:pt x="0" y="712"/>
                  </a:lnTo>
                  <a:lnTo>
                    <a:pt x="3" y="731"/>
                  </a:lnTo>
                  <a:lnTo>
                    <a:pt x="3" y="746"/>
                  </a:lnTo>
                  <a:lnTo>
                    <a:pt x="3" y="762"/>
                  </a:lnTo>
                  <a:lnTo>
                    <a:pt x="3" y="778"/>
                  </a:lnTo>
                  <a:lnTo>
                    <a:pt x="5" y="797"/>
                  </a:lnTo>
                  <a:lnTo>
                    <a:pt x="5" y="813"/>
                  </a:lnTo>
                  <a:lnTo>
                    <a:pt x="5" y="828"/>
                  </a:lnTo>
                  <a:lnTo>
                    <a:pt x="8" y="844"/>
                  </a:lnTo>
                  <a:lnTo>
                    <a:pt x="11" y="863"/>
                  </a:lnTo>
                  <a:lnTo>
                    <a:pt x="11" y="876"/>
                  </a:lnTo>
                  <a:lnTo>
                    <a:pt x="13" y="895"/>
                  </a:lnTo>
                  <a:lnTo>
                    <a:pt x="13" y="908"/>
                  </a:lnTo>
                  <a:lnTo>
                    <a:pt x="16" y="924"/>
                  </a:lnTo>
                  <a:lnTo>
                    <a:pt x="19" y="937"/>
                  </a:lnTo>
                  <a:lnTo>
                    <a:pt x="21" y="953"/>
                  </a:lnTo>
                  <a:lnTo>
                    <a:pt x="24" y="969"/>
                  </a:lnTo>
                  <a:lnTo>
                    <a:pt x="27" y="982"/>
                  </a:lnTo>
                  <a:lnTo>
                    <a:pt x="29" y="995"/>
                  </a:lnTo>
                  <a:lnTo>
                    <a:pt x="29" y="1011"/>
                  </a:lnTo>
                  <a:lnTo>
                    <a:pt x="32" y="1022"/>
                  </a:lnTo>
                  <a:lnTo>
                    <a:pt x="37" y="1038"/>
                  </a:lnTo>
                  <a:lnTo>
                    <a:pt x="40" y="1051"/>
                  </a:lnTo>
                  <a:lnTo>
                    <a:pt x="43" y="1061"/>
                  </a:lnTo>
                  <a:lnTo>
                    <a:pt x="48" y="1075"/>
                  </a:lnTo>
                  <a:lnTo>
                    <a:pt x="51" y="1088"/>
                  </a:lnTo>
                  <a:lnTo>
                    <a:pt x="53" y="1101"/>
                  </a:lnTo>
                  <a:lnTo>
                    <a:pt x="56" y="1112"/>
                  </a:lnTo>
                  <a:lnTo>
                    <a:pt x="61" y="1122"/>
                  </a:lnTo>
                  <a:lnTo>
                    <a:pt x="64" y="1136"/>
                  </a:lnTo>
                  <a:lnTo>
                    <a:pt x="69" y="1144"/>
                  </a:lnTo>
                  <a:lnTo>
                    <a:pt x="72" y="1157"/>
                  </a:lnTo>
                  <a:lnTo>
                    <a:pt x="77" y="1167"/>
                  </a:lnTo>
                  <a:lnTo>
                    <a:pt x="82" y="1178"/>
                  </a:lnTo>
                  <a:lnTo>
                    <a:pt x="85" y="1186"/>
                  </a:lnTo>
                  <a:lnTo>
                    <a:pt x="90" y="1196"/>
                  </a:lnTo>
                  <a:lnTo>
                    <a:pt x="93" y="1204"/>
                  </a:lnTo>
                  <a:lnTo>
                    <a:pt x="98" y="1215"/>
                  </a:lnTo>
                  <a:lnTo>
                    <a:pt x="103" y="1223"/>
                  </a:lnTo>
                  <a:lnTo>
                    <a:pt x="109" y="1231"/>
                  </a:lnTo>
                  <a:lnTo>
                    <a:pt x="111" y="1239"/>
                  </a:lnTo>
                  <a:lnTo>
                    <a:pt x="117" y="1247"/>
                  </a:lnTo>
                  <a:lnTo>
                    <a:pt x="122" y="1252"/>
                  </a:lnTo>
                  <a:lnTo>
                    <a:pt x="127" y="1260"/>
                  </a:lnTo>
                  <a:lnTo>
                    <a:pt x="133" y="1265"/>
                  </a:lnTo>
                  <a:lnTo>
                    <a:pt x="138" y="1273"/>
                  </a:lnTo>
                  <a:lnTo>
                    <a:pt x="151" y="1284"/>
                  </a:lnTo>
                  <a:lnTo>
                    <a:pt x="162" y="1294"/>
                  </a:lnTo>
                  <a:lnTo>
                    <a:pt x="172" y="1302"/>
                  </a:lnTo>
                  <a:lnTo>
                    <a:pt x="183" y="1310"/>
                  </a:lnTo>
                  <a:lnTo>
                    <a:pt x="196" y="1316"/>
                  </a:lnTo>
                  <a:lnTo>
                    <a:pt x="209" y="1321"/>
                  </a:lnTo>
                  <a:lnTo>
                    <a:pt x="220" y="1321"/>
                  </a:lnTo>
                  <a:lnTo>
                    <a:pt x="233" y="1324"/>
                  </a:lnTo>
                  <a:lnTo>
                    <a:pt x="241" y="1321"/>
                  </a:lnTo>
                  <a:lnTo>
                    <a:pt x="247" y="1321"/>
                  </a:lnTo>
                  <a:lnTo>
                    <a:pt x="254" y="1321"/>
                  </a:lnTo>
                  <a:lnTo>
                    <a:pt x="262" y="1321"/>
                  </a:lnTo>
                  <a:lnTo>
                    <a:pt x="273" y="1316"/>
                  </a:lnTo>
                  <a:lnTo>
                    <a:pt x="286" y="1310"/>
                  </a:lnTo>
                  <a:lnTo>
                    <a:pt x="294" y="1302"/>
                  </a:lnTo>
                  <a:lnTo>
                    <a:pt x="307" y="1297"/>
                  </a:lnTo>
                  <a:lnTo>
                    <a:pt x="315" y="1289"/>
                  </a:lnTo>
                  <a:lnTo>
                    <a:pt x="323" y="1281"/>
                  </a:lnTo>
                  <a:lnTo>
                    <a:pt x="331" y="1273"/>
                  </a:lnTo>
                  <a:lnTo>
                    <a:pt x="339" y="1263"/>
                  </a:lnTo>
                  <a:lnTo>
                    <a:pt x="345" y="1252"/>
                  </a:lnTo>
                  <a:lnTo>
                    <a:pt x="350" y="1241"/>
                  </a:lnTo>
                  <a:lnTo>
                    <a:pt x="355" y="1231"/>
                  </a:lnTo>
                  <a:lnTo>
                    <a:pt x="360" y="1223"/>
                  </a:lnTo>
                  <a:lnTo>
                    <a:pt x="363" y="1210"/>
                  </a:lnTo>
                  <a:lnTo>
                    <a:pt x="366" y="1199"/>
                  </a:lnTo>
                  <a:lnTo>
                    <a:pt x="368" y="1186"/>
                  </a:lnTo>
                  <a:lnTo>
                    <a:pt x="374" y="1175"/>
                  </a:lnTo>
                  <a:lnTo>
                    <a:pt x="374" y="1162"/>
                  </a:lnTo>
                  <a:lnTo>
                    <a:pt x="376" y="1151"/>
                  </a:lnTo>
                  <a:lnTo>
                    <a:pt x="379" y="1141"/>
                  </a:lnTo>
                  <a:lnTo>
                    <a:pt x="382" y="1128"/>
                  </a:lnTo>
                  <a:lnTo>
                    <a:pt x="384" y="1117"/>
                  </a:lnTo>
                  <a:lnTo>
                    <a:pt x="384" y="1104"/>
                  </a:lnTo>
                  <a:lnTo>
                    <a:pt x="387" y="1096"/>
                  </a:lnTo>
                  <a:lnTo>
                    <a:pt x="390" y="1085"/>
                  </a:lnTo>
                  <a:lnTo>
                    <a:pt x="390" y="1075"/>
                  </a:lnTo>
                  <a:lnTo>
                    <a:pt x="390" y="1064"/>
                  </a:lnTo>
                  <a:lnTo>
                    <a:pt x="392" y="1056"/>
                  </a:lnTo>
                  <a:lnTo>
                    <a:pt x="395" y="1048"/>
                  </a:lnTo>
                  <a:lnTo>
                    <a:pt x="395" y="1040"/>
                  </a:lnTo>
                  <a:lnTo>
                    <a:pt x="398" y="1035"/>
                  </a:lnTo>
                  <a:lnTo>
                    <a:pt x="400" y="1030"/>
                  </a:lnTo>
                  <a:lnTo>
                    <a:pt x="405" y="1024"/>
                  </a:lnTo>
                  <a:lnTo>
                    <a:pt x="411" y="1016"/>
                  </a:lnTo>
                  <a:lnTo>
                    <a:pt x="421" y="1011"/>
                  </a:lnTo>
                  <a:lnTo>
                    <a:pt x="429" y="1006"/>
                  </a:lnTo>
                  <a:lnTo>
                    <a:pt x="445" y="1006"/>
                  </a:lnTo>
                  <a:lnTo>
                    <a:pt x="450" y="1003"/>
                  </a:lnTo>
                  <a:lnTo>
                    <a:pt x="456" y="1003"/>
                  </a:lnTo>
                  <a:lnTo>
                    <a:pt x="464" y="1003"/>
                  </a:lnTo>
                  <a:lnTo>
                    <a:pt x="472" y="1006"/>
                  </a:lnTo>
                  <a:lnTo>
                    <a:pt x="480" y="1006"/>
                  </a:lnTo>
                  <a:lnTo>
                    <a:pt x="488" y="1009"/>
                  </a:lnTo>
                  <a:lnTo>
                    <a:pt x="496" y="1009"/>
                  </a:lnTo>
                  <a:lnTo>
                    <a:pt x="503" y="1011"/>
                  </a:lnTo>
                  <a:lnTo>
                    <a:pt x="511" y="1011"/>
                  </a:lnTo>
                  <a:lnTo>
                    <a:pt x="519" y="1011"/>
                  </a:lnTo>
                  <a:lnTo>
                    <a:pt x="527" y="1011"/>
                  </a:lnTo>
                  <a:lnTo>
                    <a:pt x="535" y="1014"/>
                  </a:lnTo>
                  <a:lnTo>
                    <a:pt x="543" y="1011"/>
                  </a:lnTo>
                  <a:lnTo>
                    <a:pt x="548" y="1011"/>
                  </a:lnTo>
                  <a:lnTo>
                    <a:pt x="556" y="1011"/>
                  </a:lnTo>
                  <a:lnTo>
                    <a:pt x="564" y="1011"/>
                  </a:lnTo>
                  <a:lnTo>
                    <a:pt x="578" y="1009"/>
                  </a:lnTo>
                  <a:lnTo>
                    <a:pt x="588" y="1003"/>
                  </a:lnTo>
                  <a:lnTo>
                    <a:pt x="599" y="995"/>
                  </a:lnTo>
                  <a:lnTo>
                    <a:pt x="609" y="987"/>
                  </a:lnTo>
                  <a:lnTo>
                    <a:pt x="615" y="974"/>
                  </a:lnTo>
                  <a:lnTo>
                    <a:pt x="623" y="961"/>
                  </a:lnTo>
                  <a:lnTo>
                    <a:pt x="628" y="950"/>
                  </a:lnTo>
                  <a:lnTo>
                    <a:pt x="633" y="937"/>
                  </a:lnTo>
                  <a:lnTo>
                    <a:pt x="636" y="924"/>
                  </a:lnTo>
                  <a:lnTo>
                    <a:pt x="641" y="913"/>
                  </a:lnTo>
                  <a:lnTo>
                    <a:pt x="644" y="897"/>
                  </a:lnTo>
                  <a:lnTo>
                    <a:pt x="646" y="887"/>
                  </a:lnTo>
                  <a:lnTo>
                    <a:pt x="646" y="879"/>
                  </a:lnTo>
                  <a:lnTo>
                    <a:pt x="646" y="871"/>
                  </a:lnTo>
                  <a:lnTo>
                    <a:pt x="646" y="863"/>
                  </a:lnTo>
                  <a:lnTo>
                    <a:pt x="649" y="855"/>
                  </a:lnTo>
                  <a:lnTo>
                    <a:pt x="646" y="850"/>
                  </a:lnTo>
                  <a:lnTo>
                    <a:pt x="646" y="842"/>
                  </a:lnTo>
                  <a:lnTo>
                    <a:pt x="646" y="834"/>
                  </a:lnTo>
                  <a:lnTo>
                    <a:pt x="646" y="826"/>
                  </a:lnTo>
                  <a:lnTo>
                    <a:pt x="646" y="818"/>
                  </a:lnTo>
                  <a:lnTo>
                    <a:pt x="644" y="810"/>
                  </a:lnTo>
                  <a:lnTo>
                    <a:pt x="644" y="799"/>
                  </a:lnTo>
                  <a:lnTo>
                    <a:pt x="641" y="794"/>
                  </a:lnTo>
                  <a:lnTo>
                    <a:pt x="639" y="783"/>
                  </a:lnTo>
                  <a:lnTo>
                    <a:pt x="639" y="773"/>
                  </a:lnTo>
                  <a:lnTo>
                    <a:pt x="636" y="765"/>
                  </a:lnTo>
                  <a:lnTo>
                    <a:pt x="633" y="757"/>
                  </a:lnTo>
                  <a:lnTo>
                    <a:pt x="631" y="746"/>
                  </a:lnTo>
                  <a:lnTo>
                    <a:pt x="628" y="738"/>
                  </a:lnTo>
                  <a:lnTo>
                    <a:pt x="625" y="731"/>
                  </a:lnTo>
                  <a:lnTo>
                    <a:pt x="623" y="725"/>
                  </a:lnTo>
                  <a:lnTo>
                    <a:pt x="617" y="715"/>
                  </a:lnTo>
                  <a:lnTo>
                    <a:pt x="615" y="712"/>
                  </a:lnTo>
                  <a:lnTo>
                    <a:pt x="607" y="707"/>
                  </a:lnTo>
                  <a:lnTo>
                    <a:pt x="601" y="715"/>
                  </a:lnTo>
                  <a:lnTo>
                    <a:pt x="599" y="720"/>
                  </a:lnTo>
                  <a:lnTo>
                    <a:pt x="594" y="728"/>
                  </a:lnTo>
                  <a:lnTo>
                    <a:pt x="591" y="736"/>
                  </a:lnTo>
                  <a:lnTo>
                    <a:pt x="588" y="746"/>
                  </a:lnTo>
                  <a:lnTo>
                    <a:pt x="586" y="754"/>
                  </a:lnTo>
                  <a:lnTo>
                    <a:pt x="583" y="768"/>
                  </a:lnTo>
                  <a:lnTo>
                    <a:pt x="580" y="776"/>
                  </a:lnTo>
                  <a:lnTo>
                    <a:pt x="578" y="789"/>
                  </a:lnTo>
                  <a:lnTo>
                    <a:pt x="572" y="794"/>
                  </a:lnTo>
                  <a:lnTo>
                    <a:pt x="570" y="807"/>
                  </a:lnTo>
                  <a:lnTo>
                    <a:pt x="567" y="818"/>
                  </a:lnTo>
                  <a:lnTo>
                    <a:pt x="562" y="831"/>
                  </a:lnTo>
                  <a:lnTo>
                    <a:pt x="556" y="842"/>
                  </a:lnTo>
                  <a:lnTo>
                    <a:pt x="554" y="855"/>
                  </a:lnTo>
                  <a:lnTo>
                    <a:pt x="548" y="866"/>
                  </a:lnTo>
                  <a:lnTo>
                    <a:pt x="546" y="876"/>
                  </a:lnTo>
                  <a:lnTo>
                    <a:pt x="538" y="887"/>
                  </a:lnTo>
                  <a:lnTo>
                    <a:pt x="533" y="897"/>
                  </a:lnTo>
                  <a:lnTo>
                    <a:pt x="525" y="908"/>
                  </a:lnTo>
                  <a:lnTo>
                    <a:pt x="517" y="916"/>
                  </a:lnTo>
                  <a:lnTo>
                    <a:pt x="509" y="921"/>
                  </a:lnTo>
                  <a:lnTo>
                    <a:pt x="498" y="926"/>
                  </a:lnTo>
                  <a:lnTo>
                    <a:pt x="485" y="929"/>
                  </a:lnTo>
                  <a:lnTo>
                    <a:pt x="474" y="929"/>
                  </a:lnTo>
                  <a:lnTo>
                    <a:pt x="466" y="926"/>
                  </a:lnTo>
                  <a:lnTo>
                    <a:pt x="458" y="926"/>
                  </a:lnTo>
                  <a:lnTo>
                    <a:pt x="453" y="924"/>
                  </a:lnTo>
                  <a:lnTo>
                    <a:pt x="448" y="921"/>
                  </a:lnTo>
                  <a:lnTo>
                    <a:pt x="437" y="916"/>
                  </a:lnTo>
                  <a:lnTo>
                    <a:pt x="429" y="905"/>
                  </a:lnTo>
                  <a:lnTo>
                    <a:pt x="419" y="895"/>
                  </a:lnTo>
                  <a:lnTo>
                    <a:pt x="411" y="881"/>
                  </a:lnTo>
                  <a:lnTo>
                    <a:pt x="408" y="873"/>
                  </a:lnTo>
                  <a:lnTo>
                    <a:pt x="403" y="868"/>
                  </a:lnTo>
                  <a:lnTo>
                    <a:pt x="400" y="860"/>
                  </a:lnTo>
                  <a:lnTo>
                    <a:pt x="398" y="855"/>
                  </a:lnTo>
                  <a:lnTo>
                    <a:pt x="392" y="844"/>
                  </a:lnTo>
                  <a:lnTo>
                    <a:pt x="390" y="836"/>
                  </a:lnTo>
                  <a:lnTo>
                    <a:pt x="387" y="828"/>
                  </a:lnTo>
                  <a:lnTo>
                    <a:pt x="384" y="818"/>
                  </a:lnTo>
                  <a:lnTo>
                    <a:pt x="379" y="810"/>
                  </a:lnTo>
                  <a:lnTo>
                    <a:pt x="376" y="799"/>
                  </a:lnTo>
                  <a:lnTo>
                    <a:pt x="371" y="791"/>
                  </a:lnTo>
                  <a:lnTo>
                    <a:pt x="368" y="783"/>
                  </a:lnTo>
                  <a:lnTo>
                    <a:pt x="366" y="773"/>
                  </a:lnTo>
                  <a:lnTo>
                    <a:pt x="360" y="762"/>
                  </a:lnTo>
                  <a:lnTo>
                    <a:pt x="358" y="752"/>
                  </a:lnTo>
                  <a:lnTo>
                    <a:pt x="352" y="744"/>
                  </a:lnTo>
                  <a:lnTo>
                    <a:pt x="350" y="733"/>
                  </a:lnTo>
                  <a:lnTo>
                    <a:pt x="345" y="723"/>
                  </a:lnTo>
                  <a:lnTo>
                    <a:pt x="339" y="712"/>
                  </a:lnTo>
                  <a:lnTo>
                    <a:pt x="334" y="704"/>
                  </a:lnTo>
                  <a:lnTo>
                    <a:pt x="329" y="693"/>
                  </a:lnTo>
                  <a:lnTo>
                    <a:pt x="323" y="686"/>
                  </a:lnTo>
                  <a:lnTo>
                    <a:pt x="315" y="675"/>
                  </a:lnTo>
                  <a:lnTo>
                    <a:pt x="310" y="667"/>
                  </a:lnTo>
                  <a:lnTo>
                    <a:pt x="302" y="659"/>
                  </a:lnTo>
                  <a:lnTo>
                    <a:pt x="297" y="651"/>
                  </a:lnTo>
                  <a:lnTo>
                    <a:pt x="289" y="643"/>
                  </a:lnTo>
                  <a:lnTo>
                    <a:pt x="284" y="635"/>
                  </a:lnTo>
                  <a:lnTo>
                    <a:pt x="276" y="627"/>
                  </a:lnTo>
                  <a:lnTo>
                    <a:pt x="268" y="619"/>
                  </a:lnTo>
                  <a:lnTo>
                    <a:pt x="262" y="611"/>
                  </a:lnTo>
                  <a:lnTo>
                    <a:pt x="254" y="606"/>
                  </a:lnTo>
                  <a:lnTo>
                    <a:pt x="249" y="598"/>
                  </a:lnTo>
                  <a:lnTo>
                    <a:pt x="244" y="590"/>
                  </a:lnTo>
                  <a:lnTo>
                    <a:pt x="236" y="585"/>
                  </a:lnTo>
                  <a:lnTo>
                    <a:pt x="231" y="577"/>
                  </a:lnTo>
                  <a:lnTo>
                    <a:pt x="225" y="569"/>
                  </a:lnTo>
                  <a:lnTo>
                    <a:pt x="220" y="561"/>
                  </a:lnTo>
                  <a:lnTo>
                    <a:pt x="215" y="553"/>
                  </a:lnTo>
                  <a:lnTo>
                    <a:pt x="212" y="545"/>
                  </a:lnTo>
                  <a:lnTo>
                    <a:pt x="209" y="537"/>
                  </a:lnTo>
                  <a:lnTo>
                    <a:pt x="204" y="529"/>
                  </a:lnTo>
                  <a:lnTo>
                    <a:pt x="201" y="519"/>
                  </a:lnTo>
                  <a:lnTo>
                    <a:pt x="201" y="511"/>
                  </a:lnTo>
                  <a:lnTo>
                    <a:pt x="199" y="500"/>
                  </a:lnTo>
                  <a:lnTo>
                    <a:pt x="199" y="490"/>
                  </a:lnTo>
                  <a:lnTo>
                    <a:pt x="199" y="479"/>
                  </a:lnTo>
                  <a:lnTo>
                    <a:pt x="201" y="468"/>
                  </a:lnTo>
                  <a:lnTo>
                    <a:pt x="204" y="455"/>
                  </a:lnTo>
                  <a:lnTo>
                    <a:pt x="207" y="445"/>
                  </a:lnTo>
                  <a:lnTo>
                    <a:pt x="209" y="429"/>
                  </a:lnTo>
                  <a:lnTo>
                    <a:pt x="217" y="418"/>
                  </a:lnTo>
                  <a:lnTo>
                    <a:pt x="217" y="410"/>
                  </a:lnTo>
                  <a:lnTo>
                    <a:pt x="220" y="402"/>
                  </a:lnTo>
                  <a:lnTo>
                    <a:pt x="223" y="394"/>
                  </a:lnTo>
                  <a:lnTo>
                    <a:pt x="225" y="386"/>
                  </a:lnTo>
                  <a:lnTo>
                    <a:pt x="231" y="373"/>
                  </a:lnTo>
                  <a:lnTo>
                    <a:pt x="236" y="363"/>
                  </a:lnTo>
                  <a:lnTo>
                    <a:pt x="236" y="355"/>
                  </a:lnTo>
                  <a:lnTo>
                    <a:pt x="239" y="347"/>
                  </a:lnTo>
                  <a:lnTo>
                    <a:pt x="241" y="341"/>
                  </a:lnTo>
                  <a:lnTo>
                    <a:pt x="244" y="333"/>
                  </a:lnTo>
                  <a:lnTo>
                    <a:pt x="249" y="323"/>
                  </a:lnTo>
                  <a:lnTo>
                    <a:pt x="252" y="310"/>
                  </a:lnTo>
                  <a:lnTo>
                    <a:pt x="254" y="299"/>
                  </a:lnTo>
                  <a:lnTo>
                    <a:pt x="260" y="286"/>
                  </a:lnTo>
                  <a:lnTo>
                    <a:pt x="262" y="275"/>
                  </a:lnTo>
                  <a:lnTo>
                    <a:pt x="268" y="262"/>
                  </a:lnTo>
                  <a:lnTo>
                    <a:pt x="270" y="251"/>
                  </a:lnTo>
                  <a:lnTo>
                    <a:pt x="270" y="241"/>
                  </a:lnTo>
                  <a:lnTo>
                    <a:pt x="273" y="230"/>
                  </a:lnTo>
                  <a:lnTo>
                    <a:pt x="276" y="222"/>
                  </a:lnTo>
                  <a:lnTo>
                    <a:pt x="278" y="209"/>
                  </a:lnTo>
                  <a:lnTo>
                    <a:pt x="278" y="201"/>
                  </a:lnTo>
                  <a:lnTo>
                    <a:pt x="281" y="190"/>
                  </a:lnTo>
                  <a:lnTo>
                    <a:pt x="281" y="183"/>
                  </a:lnTo>
                  <a:lnTo>
                    <a:pt x="281" y="169"/>
                  </a:lnTo>
                  <a:lnTo>
                    <a:pt x="284" y="161"/>
                  </a:lnTo>
                  <a:lnTo>
                    <a:pt x="284" y="153"/>
                  </a:lnTo>
                  <a:lnTo>
                    <a:pt x="284" y="145"/>
                  </a:lnTo>
                  <a:lnTo>
                    <a:pt x="284" y="135"/>
                  </a:lnTo>
                  <a:lnTo>
                    <a:pt x="284" y="127"/>
                  </a:lnTo>
                  <a:lnTo>
                    <a:pt x="281" y="119"/>
                  </a:lnTo>
                  <a:lnTo>
                    <a:pt x="281" y="111"/>
                  </a:lnTo>
                  <a:lnTo>
                    <a:pt x="278" y="103"/>
                  </a:lnTo>
                  <a:lnTo>
                    <a:pt x="276" y="95"/>
                  </a:lnTo>
                  <a:lnTo>
                    <a:pt x="276" y="87"/>
                  </a:lnTo>
                  <a:lnTo>
                    <a:pt x="273" y="82"/>
                  </a:lnTo>
                  <a:lnTo>
                    <a:pt x="270" y="74"/>
                  </a:lnTo>
                  <a:lnTo>
                    <a:pt x="268" y="66"/>
                  </a:lnTo>
                  <a:lnTo>
                    <a:pt x="262" y="61"/>
                  </a:lnTo>
                  <a:lnTo>
                    <a:pt x="260" y="55"/>
                  </a:lnTo>
                  <a:lnTo>
                    <a:pt x="254" y="42"/>
                  </a:lnTo>
                  <a:lnTo>
                    <a:pt x="249" y="32"/>
                  </a:lnTo>
                  <a:lnTo>
                    <a:pt x="241" y="21"/>
                  </a:lnTo>
                  <a:lnTo>
                    <a:pt x="233" y="16"/>
                  </a:lnTo>
                  <a:lnTo>
                    <a:pt x="228" y="8"/>
                  </a:lnTo>
                  <a:lnTo>
                    <a:pt x="225" y="5"/>
                  </a:lnTo>
                  <a:lnTo>
                    <a:pt x="215" y="0"/>
                  </a:lnTo>
                  <a:lnTo>
                    <a:pt x="209" y="5"/>
                  </a:lnTo>
                  <a:lnTo>
                    <a:pt x="207" y="10"/>
                  </a:lnTo>
                  <a:lnTo>
                    <a:pt x="207" y="18"/>
                  </a:lnTo>
                  <a:lnTo>
                    <a:pt x="207" y="24"/>
                  </a:lnTo>
                  <a:lnTo>
                    <a:pt x="209" y="29"/>
                  </a:lnTo>
                  <a:lnTo>
                    <a:pt x="209" y="37"/>
                  </a:lnTo>
                  <a:lnTo>
                    <a:pt x="212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59"/>
            <p:cNvSpPr>
              <a:spLocks/>
            </p:cNvSpPr>
            <p:nvPr/>
          </p:nvSpPr>
          <p:spPr bwMode="auto">
            <a:xfrm>
              <a:off x="1795" y="1501"/>
              <a:ext cx="941" cy="1393"/>
            </a:xfrm>
            <a:custGeom>
              <a:avLst/>
              <a:gdLst>
                <a:gd name="T0" fmla="*/ 485 w 941"/>
                <a:gd name="T1" fmla="*/ 40 h 1393"/>
                <a:gd name="T2" fmla="*/ 522 w 941"/>
                <a:gd name="T3" fmla="*/ 114 h 1393"/>
                <a:gd name="T4" fmla="*/ 551 w 941"/>
                <a:gd name="T5" fmla="*/ 193 h 1393"/>
                <a:gd name="T6" fmla="*/ 570 w 941"/>
                <a:gd name="T7" fmla="*/ 281 h 1393"/>
                <a:gd name="T8" fmla="*/ 575 w 941"/>
                <a:gd name="T9" fmla="*/ 371 h 1393"/>
                <a:gd name="T10" fmla="*/ 562 w 941"/>
                <a:gd name="T11" fmla="*/ 453 h 1393"/>
                <a:gd name="T12" fmla="*/ 538 w 941"/>
                <a:gd name="T13" fmla="*/ 524 h 1393"/>
                <a:gd name="T14" fmla="*/ 498 w 941"/>
                <a:gd name="T15" fmla="*/ 614 h 1393"/>
                <a:gd name="T16" fmla="*/ 461 w 941"/>
                <a:gd name="T17" fmla="*/ 710 h 1393"/>
                <a:gd name="T18" fmla="*/ 467 w 941"/>
                <a:gd name="T19" fmla="*/ 802 h 1393"/>
                <a:gd name="T20" fmla="*/ 517 w 941"/>
                <a:gd name="T21" fmla="*/ 892 h 1393"/>
                <a:gd name="T22" fmla="*/ 583 w 941"/>
                <a:gd name="T23" fmla="*/ 943 h 1393"/>
                <a:gd name="T24" fmla="*/ 660 w 941"/>
                <a:gd name="T25" fmla="*/ 924 h 1393"/>
                <a:gd name="T26" fmla="*/ 694 w 941"/>
                <a:gd name="T27" fmla="*/ 839 h 1393"/>
                <a:gd name="T28" fmla="*/ 737 w 941"/>
                <a:gd name="T29" fmla="*/ 749 h 1393"/>
                <a:gd name="T30" fmla="*/ 785 w 941"/>
                <a:gd name="T31" fmla="*/ 675 h 1393"/>
                <a:gd name="T32" fmla="*/ 816 w 941"/>
                <a:gd name="T33" fmla="*/ 710 h 1393"/>
                <a:gd name="T34" fmla="*/ 811 w 941"/>
                <a:gd name="T35" fmla="*/ 789 h 1393"/>
                <a:gd name="T36" fmla="*/ 814 w 941"/>
                <a:gd name="T37" fmla="*/ 863 h 1393"/>
                <a:gd name="T38" fmla="*/ 864 w 941"/>
                <a:gd name="T39" fmla="*/ 935 h 1393"/>
                <a:gd name="T40" fmla="*/ 914 w 941"/>
                <a:gd name="T41" fmla="*/ 1019 h 1393"/>
                <a:gd name="T42" fmla="*/ 938 w 941"/>
                <a:gd name="T43" fmla="*/ 1112 h 1393"/>
                <a:gd name="T44" fmla="*/ 917 w 941"/>
                <a:gd name="T45" fmla="*/ 1197 h 1393"/>
                <a:gd name="T46" fmla="*/ 864 w 941"/>
                <a:gd name="T47" fmla="*/ 1266 h 1393"/>
                <a:gd name="T48" fmla="*/ 792 w 941"/>
                <a:gd name="T49" fmla="*/ 1300 h 1393"/>
                <a:gd name="T50" fmla="*/ 713 w 941"/>
                <a:gd name="T51" fmla="*/ 1284 h 1393"/>
                <a:gd name="T52" fmla="*/ 641 w 941"/>
                <a:gd name="T53" fmla="*/ 1228 h 1393"/>
                <a:gd name="T54" fmla="*/ 581 w 941"/>
                <a:gd name="T55" fmla="*/ 1162 h 1393"/>
                <a:gd name="T56" fmla="*/ 490 w 941"/>
                <a:gd name="T57" fmla="*/ 1162 h 1393"/>
                <a:gd name="T58" fmla="*/ 438 w 941"/>
                <a:gd name="T59" fmla="*/ 1239 h 1393"/>
                <a:gd name="T60" fmla="*/ 363 w 941"/>
                <a:gd name="T61" fmla="*/ 1324 h 1393"/>
                <a:gd name="T62" fmla="*/ 273 w 941"/>
                <a:gd name="T63" fmla="*/ 1374 h 1393"/>
                <a:gd name="T64" fmla="*/ 196 w 941"/>
                <a:gd name="T65" fmla="*/ 1387 h 1393"/>
                <a:gd name="T66" fmla="*/ 122 w 941"/>
                <a:gd name="T67" fmla="*/ 1393 h 1393"/>
                <a:gd name="T68" fmla="*/ 40 w 941"/>
                <a:gd name="T69" fmla="*/ 1377 h 1393"/>
                <a:gd name="T70" fmla="*/ 27 w 941"/>
                <a:gd name="T71" fmla="*/ 1297 h 1393"/>
                <a:gd name="T72" fmla="*/ 77 w 941"/>
                <a:gd name="T73" fmla="*/ 1213 h 1393"/>
                <a:gd name="T74" fmla="*/ 136 w 941"/>
                <a:gd name="T75" fmla="*/ 1115 h 1393"/>
                <a:gd name="T76" fmla="*/ 173 w 941"/>
                <a:gd name="T77" fmla="*/ 1022 h 1393"/>
                <a:gd name="T78" fmla="*/ 167 w 941"/>
                <a:gd name="T79" fmla="*/ 945 h 1393"/>
                <a:gd name="T80" fmla="*/ 138 w 941"/>
                <a:gd name="T81" fmla="*/ 853 h 1393"/>
                <a:gd name="T82" fmla="*/ 91 w 941"/>
                <a:gd name="T83" fmla="*/ 749 h 1393"/>
                <a:gd name="T84" fmla="*/ 46 w 941"/>
                <a:gd name="T85" fmla="*/ 654 h 1393"/>
                <a:gd name="T86" fmla="*/ 11 w 941"/>
                <a:gd name="T87" fmla="*/ 575 h 1393"/>
                <a:gd name="T88" fmla="*/ 0 w 941"/>
                <a:gd name="T89" fmla="*/ 503 h 1393"/>
                <a:gd name="T90" fmla="*/ 19 w 941"/>
                <a:gd name="T91" fmla="*/ 453 h 1393"/>
                <a:gd name="T92" fmla="*/ 43 w 941"/>
                <a:gd name="T93" fmla="*/ 527 h 1393"/>
                <a:gd name="T94" fmla="*/ 80 w 941"/>
                <a:gd name="T95" fmla="*/ 601 h 1393"/>
                <a:gd name="T96" fmla="*/ 149 w 941"/>
                <a:gd name="T97" fmla="*/ 670 h 1393"/>
                <a:gd name="T98" fmla="*/ 194 w 941"/>
                <a:gd name="T99" fmla="*/ 736 h 1393"/>
                <a:gd name="T100" fmla="*/ 281 w 941"/>
                <a:gd name="T101" fmla="*/ 794 h 1393"/>
                <a:gd name="T102" fmla="*/ 342 w 941"/>
                <a:gd name="T103" fmla="*/ 712 h 1393"/>
                <a:gd name="T104" fmla="*/ 379 w 941"/>
                <a:gd name="T105" fmla="*/ 612 h 1393"/>
                <a:gd name="T106" fmla="*/ 374 w 941"/>
                <a:gd name="T107" fmla="*/ 508 h 1393"/>
                <a:gd name="T108" fmla="*/ 332 w 941"/>
                <a:gd name="T109" fmla="*/ 424 h 1393"/>
                <a:gd name="T110" fmla="*/ 292 w 941"/>
                <a:gd name="T111" fmla="*/ 344 h 1393"/>
                <a:gd name="T112" fmla="*/ 276 w 941"/>
                <a:gd name="T113" fmla="*/ 265 h 1393"/>
                <a:gd name="T114" fmla="*/ 302 w 941"/>
                <a:gd name="T115" fmla="*/ 191 h 1393"/>
                <a:gd name="T116" fmla="*/ 400 w 941"/>
                <a:gd name="T117" fmla="*/ 122 h 1393"/>
                <a:gd name="T118" fmla="*/ 451 w 941"/>
                <a:gd name="T119" fmla="*/ 42 h 13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1"/>
                <a:gd name="T181" fmla="*/ 0 h 1393"/>
                <a:gd name="T182" fmla="*/ 941 w 941"/>
                <a:gd name="T183" fmla="*/ 1393 h 13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1" h="1393">
                  <a:moveTo>
                    <a:pt x="451" y="11"/>
                  </a:moveTo>
                  <a:lnTo>
                    <a:pt x="451" y="3"/>
                  </a:lnTo>
                  <a:lnTo>
                    <a:pt x="456" y="0"/>
                  </a:lnTo>
                  <a:lnTo>
                    <a:pt x="459" y="3"/>
                  </a:lnTo>
                  <a:lnTo>
                    <a:pt x="464" y="8"/>
                  </a:lnTo>
                  <a:lnTo>
                    <a:pt x="467" y="13"/>
                  </a:lnTo>
                  <a:lnTo>
                    <a:pt x="472" y="21"/>
                  </a:lnTo>
                  <a:lnTo>
                    <a:pt x="477" y="29"/>
                  </a:lnTo>
                  <a:lnTo>
                    <a:pt x="485" y="40"/>
                  </a:lnTo>
                  <a:lnTo>
                    <a:pt x="490" y="50"/>
                  </a:lnTo>
                  <a:lnTo>
                    <a:pt x="496" y="61"/>
                  </a:lnTo>
                  <a:lnTo>
                    <a:pt x="498" y="69"/>
                  </a:lnTo>
                  <a:lnTo>
                    <a:pt x="504" y="74"/>
                  </a:lnTo>
                  <a:lnTo>
                    <a:pt x="506" y="82"/>
                  </a:lnTo>
                  <a:lnTo>
                    <a:pt x="512" y="90"/>
                  </a:lnTo>
                  <a:lnTo>
                    <a:pt x="514" y="98"/>
                  </a:lnTo>
                  <a:lnTo>
                    <a:pt x="517" y="106"/>
                  </a:lnTo>
                  <a:lnTo>
                    <a:pt x="522" y="114"/>
                  </a:lnTo>
                  <a:lnTo>
                    <a:pt x="525" y="122"/>
                  </a:lnTo>
                  <a:lnTo>
                    <a:pt x="528" y="130"/>
                  </a:lnTo>
                  <a:lnTo>
                    <a:pt x="530" y="138"/>
                  </a:lnTo>
                  <a:lnTo>
                    <a:pt x="533" y="146"/>
                  </a:lnTo>
                  <a:lnTo>
                    <a:pt x="538" y="156"/>
                  </a:lnTo>
                  <a:lnTo>
                    <a:pt x="541" y="164"/>
                  </a:lnTo>
                  <a:lnTo>
                    <a:pt x="543" y="175"/>
                  </a:lnTo>
                  <a:lnTo>
                    <a:pt x="546" y="183"/>
                  </a:lnTo>
                  <a:lnTo>
                    <a:pt x="551" y="193"/>
                  </a:lnTo>
                  <a:lnTo>
                    <a:pt x="551" y="201"/>
                  </a:lnTo>
                  <a:lnTo>
                    <a:pt x="554" y="212"/>
                  </a:lnTo>
                  <a:lnTo>
                    <a:pt x="557" y="222"/>
                  </a:lnTo>
                  <a:lnTo>
                    <a:pt x="559" y="230"/>
                  </a:lnTo>
                  <a:lnTo>
                    <a:pt x="562" y="241"/>
                  </a:lnTo>
                  <a:lnTo>
                    <a:pt x="565" y="252"/>
                  </a:lnTo>
                  <a:lnTo>
                    <a:pt x="567" y="262"/>
                  </a:lnTo>
                  <a:lnTo>
                    <a:pt x="570" y="273"/>
                  </a:lnTo>
                  <a:lnTo>
                    <a:pt x="570" y="281"/>
                  </a:lnTo>
                  <a:lnTo>
                    <a:pt x="570" y="291"/>
                  </a:lnTo>
                  <a:lnTo>
                    <a:pt x="573" y="302"/>
                  </a:lnTo>
                  <a:lnTo>
                    <a:pt x="573" y="312"/>
                  </a:lnTo>
                  <a:lnTo>
                    <a:pt x="573" y="320"/>
                  </a:lnTo>
                  <a:lnTo>
                    <a:pt x="575" y="331"/>
                  </a:lnTo>
                  <a:lnTo>
                    <a:pt x="575" y="342"/>
                  </a:lnTo>
                  <a:lnTo>
                    <a:pt x="575" y="352"/>
                  </a:lnTo>
                  <a:lnTo>
                    <a:pt x="575" y="360"/>
                  </a:lnTo>
                  <a:lnTo>
                    <a:pt x="575" y="371"/>
                  </a:lnTo>
                  <a:lnTo>
                    <a:pt x="575" y="381"/>
                  </a:lnTo>
                  <a:lnTo>
                    <a:pt x="575" y="389"/>
                  </a:lnTo>
                  <a:lnTo>
                    <a:pt x="573" y="400"/>
                  </a:lnTo>
                  <a:lnTo>
                    <a:pt x="573" y="408"/>
                  </a:lnTo>
                  <a:lnTo>
                    <a:pt x="570" y="418"/>
                  </a:lnTo>
                  <a:lnTo>
                    <a:pt x="570" y="429"/>
                  </a:lnTo>
                  <a:lnTo>
                    <a:pt x="567" y="437"/>
                  </a:lnTo>
                  <a:lnTo>
                    <a:pt x="565" y="445"/>
                  </a:lnTo>
                  <a:lnTo>
                    <a:pt x="562" y="453"/>
                  </a:lnTo>
                  <a:lnTo>
                    <a:pt x="559" y="463"/>
                  </a:lnTo>
                  <a:lnTo>
                    <a:pt x="557" y="469"/>
                  </a:lnTo>
                  <a:lnTo>
                    <a:pt x="554" y="479"/>
                  </a:lnTo>
                  <a:lnTo>
                    <a:pt x="551" y="487"/>
                  </a:lnTo>
                  <a:lnTo>
                    <a:pt x="549" y="495"/>
                  </a:lnTo>
                  <a:lnTo>
                    <a:pt x="546" y="503"/>
                  </a:lnTo>
                  <a:lnTo>
                    <a:pt x="543" y="508"/>
                  </a:lnTo>
                  <a:lnTo>
                    <a:pt x="541" y="516"/>
                  </a:lnTo>
                  <a:lnTo>
                    <a:pt x="538" y="524"/>
                  </a:lnTo>
                  <a:lnTo>
                    <a:pt x="533" y="530"/>
                  </a:lnTo>
                  <a:lnTo>
                    <a:pt x="530" y="537"/>
                  </a:lnTo>
                  <a:lnTo>
                    <a:pt x="530" y="545"/>
                  </a:lnTo>
                  <a:lnTo>
                    <a:pt x="528" y="553"/>
                  </a:lnTo>
                  <a:lnTo>
                    <a:pt x="520" y="567"/>
                  </a:lnTo>
                  <a:lnTo>
                    <a:pt x="514" y="577"/>
                  </a:lnTo>
                  <a:lnTo>
                    <a:pt x="509" y="590"/>
                  </a:lnTo>
                  <a:lnTo>
                    <a:pt x="504" y="604"/>
                  </a:lnTo>
                  <a:lnTo>
                    <a:pt x="498" y="614"/>
                  </a:lnTo>
                  <a:lnTo>
                    <a:pt x="493" y="625"/>
                  </a:lnTo>
                  <a:lnTo>
                    <a:pt x="488" y="635"/>
                  </a:lnTo>
                  <a:lnTo>
                    <a:pt x="485" y="649"/>
                  </a:lnTo>
                  <a:lnTo>
                    <a:pt x="480" y="659"/>
                  </a:lnTo>
                  <a:lnTo>
                    <a:pt x="475" y="670"/>
                  </a:lnTo>
                  <a:lnTo>
                    <a:pt x="472" y="678"/>
                  </a:lnTo>
                  <a:lnTo>
                    <a:pt x="469" y="691"/>
                  </a:lnTo>
                  <a:lnTo>
                    <a:pt x="464" y="699"/>
                  </a:lnTo>
                  <a:lnTo>
                    <a:pt x="461" y="710"/>
                  </a:lnTo>
                  <a:lnTo>
                    <a:pt x="459" y="718"/>
                  </a:lnTo>
                  <a:lnTo>
                    <a:pt x="459" y="731"/>
                  </a:lnTo>
                  <a:lnTo>
                    <a:pt x="456" y="739"/>
                  </a:lnTo>
                  <a:lnTo>
                    <a:pt x="456" y="749"/>
                  </a:lnTo>
                  <a:lnTo>
                    <a:pt x="456" y="760"/>
                  </a:lnTo>
                  <a:lnTo>
                    <a:pt x="459" y="770"/>
                  </a:lnTo>
                  <a:lnTo>
                    <a:pt x="459" y="781"/>
                  </a:lnTo>
                  <a:lnTo>
                    <a:pt x="464" y="792"/>
                  </a:lnTo>
                  <a:lnTo>
                    <a:pt x="467" y="802"/>
                  </a:lnTo>
                  <a:lnTo>
                    <a:pt x="472" y="813"/>
                  </a:lnTo>
                  <a:lnTo>
                    <a:pt x="475" y="823"/>
                  </a:lnTo>
                  <a:lnTo>
                    <a:pt x="480" y="834"/>
                  </a:lnTo>
                  <a:lnTo>
                    <a:pt x="485" y="845"/>
                  </a:lnTo>
                  <a:lnTo>
                    <a:pt x="493" y="855"/>
                  </a:lnTo>
                  <a:lnTo>
                    <a:pt x="498" y="863"/>
                  </a:lnTo>
                  <a:lnTo>
                    <a:pt x="504" y="874"/>
                  </a:lnTo>
                  <a:lnTo>
                    <a:pt x="512" y="882"/>
                  </a:lnTo>
                  <a:lnTo>
                    <a:pt x="517" y="892"/>
                  </a:lnTo>
                  <a:lnTo>
                    <a:pt x="525" y="898"/>
                  </a:lnTo>
                  <a:lnTo>
                    <a:pt x="530" y="905"/>
                  </a:lnTo>
                  <a:lnTo>
                    <a:pt x="538" y="911"/>
                  </a:lnTo>
                  <a:lnTo>
                    <a:pt x="546" y="919"/>
                  </a:lnTo>
                  <a:lnTo>
                    <a:pt x="554" y="924"/>
                  </a:lnTo>
                  <a:lnTo>
                    <a:pt x="562" y="929"/>
                  </a:lnTo>
                  <a:lnTo>
                    <a:pt x="570" y="935"/>
                  </a:lnTo>
                  <a:lnTo>
                    <a:pt x="575" y="940"/>
                  </a:lnTo>
                  <a:lnTo>
                    <a:pt x="583" y="943"/>
                  </a:lnTo>
                  <a:lnTo>
                    <a:pt x="591" y="945"/>
                  </a:lnTo>
                  <a:lnTo>
                    <a:pt x="596" y="948"/>
                  </a:lnTo>
                  <a:lnTo>
                    <a:pt x="604" y="950"/>
                  </a:lnTo>
                  <a:lnTo>
                    <a:pt x="615" y="950"/>
                  </a:lnTo>
                  <a:lnTo>
                    <a:pt x="631" y="950"/>
                  </a:lnTo>
                  <a:lnTo>
                    <a:pt x="641" y="943"/>
                  </a:lnTo>
                  <a:lnTo>
                    <a:pt x="652" y="935"/>
                  </a:lnTo>
                  <a:lnTo>
                    <a:pt x="655" y="929"/>
                  </a:lnTo>
                  <a:lnTo>
                    <a:pt x="660" y="924"/>
                  </a:lnTo>
                  <a:lnTo>
                    <a:pt x="665" y="916"/>
                  </a:lnTo>
                  <a:lnTo>
                    <a:pt x="671" y="911"/>
                  </a:lnTo>
                  <a:lnTo>
                    <a:pt x="671" y="900"/>
                  </a:lnTo>
                  <a:lnTo>
                    <a:pt x="673" y="890"/>
                  </a:lnTo>
                  <a:lnTo>
                    <a:pt x="679" y="879"/>
                  </a:lnTo>
                  <a:lnTo>
                    <a:pt x="681" y="871"/>
                  </a:lnTo>
                  <a:lnTo>
                    <a:pt x="687" y="858"/>
                  </a:lnTo>
                  <a:lnTo>
                    <a:pt x="689" y="850"/>
                  </a:lnTo>
                  <a:lnTo>
                    <a:pt x="694" y="839"/>
                  </a:lnTo>
                  <a:lnTo>
                    <a:pt x="700" y="829"/>
                  </a:lnTo>
                  <a:lnTo>
                    <a:pt x="702" y="818"/>
                  </a:lnTo>
                  <a:lnTo>
                    <a:pt x="708" y="808"/>
                  </a:lnTo>
                  <a:lnTo>
                    <a:pt x="713" y="797"/>
                  </a:lnTo>
                  <a:lnTo>
                    <a:pt x="718" y="789"/>
                  </a:lnTo>
                  <a:lnTo>
                    <a:pt x="721" y="776"/>
                  </a:lnTo>
                  <a:lnTo>
                    <a:pt x="726" y="768"/>
                  </a:lnTo>
                  <a:lnTo>
                    <a:pt x="732" y="757"/>
                  </a:lnTo>
                  <a:lnTo>
                    <a:pt x="737" y="749"/>
                  </a:lnTo>
                  <a:lnTo>
                    <a:pt x="742" y="739"/>
                  </a:lnTo>
                  <a:lnTo>
                    <a:pt x="747" y="731"/>
                  </a:lnTo>
                  <a:lnTo>
                    <a:pt x="750" y="723"/>
                  </a:lnTo>
                  <a:lnTo>
                    <a:pt x="755" y="715"/>
                  </a:lnTo>
                  <a:lnTo>
                    <a:pt x="761" y="707"/>
                  </a:lnTo>
                  <a:lnTo>
                    <a:pt x="766" y="699"/>
                  </a:lnTo>
                  <a:lnTo>
                    <a:pt x="771" y="691"/>
                  </a:lnTo>
                  <a:lnTo>
                    <a:pt x="777" y="688"/>
                  </a:lnTo>
                  <a:lnTo>
                    <a:pt x="785" y="675"/>
                  </a:lnTo>
                  <a:lnTo>
                    <a:pt x="792" y="670"/>
                  </a:lnTo>
                  <a:lnTo>
                    <a:pt x="800" y="667"/>
                  </a:lnTo>
                  <a:lnTo>
                    <a:pt x="808" y="667"/>
                  </a:lnTo>
                  <a:lnTo>
                    <a:pt x="811" y="670"/>
                  </a:lnTo>
                  <a:lnTo>
                    <a:pt x="814" y="675"/>
                  </a:lnTo>
                  <a:lnTo>
                    <a:pt x="816" y="683"/>
                  </a:lnTo>
                  <a:lnTo>
                    <a:pt x="819" y="696"/>
                  </a:lnTo>
                  <a:lnTo>
                    <a:pt x="816" y="702"/>
                  </a:lnTo>
                  <a:lnTo>
                    <a:pt x="816" y="710"/>
                  </a:lnTo>
                  <a:lnTo>
                    <a:pt x="816" y="718"/>
                  </a:lnTo>
                  <a:lnTo>
                    <a:pt x="816" y="725"/>
                  </a:lnTo>
                  <a:lnTo>
                    <a:pt x="816" y="733"/>
                  </a:lnTo>
                  <a:lnTo>
                    <a:pt x="816" y="744"/>
                  </a:lnTo>
                  <a:lnTo>
                    <a:pt x="816" y="752"/>
                  </a:lnTo>
                  <a:lnTo>
                    <a:pt x="816" y="763"/>
                  </a:lnTo>
                  <a:lnTo>
                    <a:pt x="814" y="770"/>
                  </a:lnTo>
                  <a:lnTo>
                    <a:pt x="814" y="778"/>
                  </a:lnTo>
                  <a:lnTo>
                    <a:pt x="811" y="789"/>
                  </a:lnTo>
                  <a:lnTo>
                    <a:pt x="811" y="797"/>
                  </a:lnTo>
                  <a:lnTo>
                    <a:pt x="811" y="808"/>
                  </a:lnTo>
                  <a:lnTo>
                    <a:pt x="811" y="815"/>
                  </a:lnTo>
                  <a:lnTo>
                    <a:pt x="811" y="823"/>
                  </a:lnTo>
                  <a:lnTo>
                    <a:pt x="811" y="834"/>
                  </a:lnTo>
                  <a:lnTo>
                    <a:pt x="811" y="842"/>
                  </a:lnTo>
                  <a:lnTo>
                    <a:pt x="811" y="850"/>
                  </a:lnTo>
                  <a:lnTo>
                    <a:pt x="814" y="855"/>
                  </a:lnTo>
                  <a:lnTo>
                    <a:pt x="814" y="863"/>
                  </a:lnTo>
                  <a:lnTo>
                    <a:pt x="819" y="874"/>
                  </a:lnTo>
                  <a:lnTo>
                    <a:pt x="824" y="884"/>
                  </a:lnTo>
                  <a:lnTo>
                    <a:pt x="830" y="890"/>
                  </a:lnTo>
                  <a:lnTo>
                    <a:pt x="840" y="900"/>
                  </a:lnTo>
                  <a:lnTo>
                    <a:pt x="843" y="905"/>
                  </a:lnTo>
                  <a:lnTo>
                    <a:pt x="848" y="913"/>
                  </a:lnTo>
                  <a:lnTo>
                    <a:pt x="853" y="921"/>
                  </a:lnTo>
                  <a:lnTo>
                    <a:pt x="859" y="929"/>
                  </a:lnTo>
                  <a:lnTo>
                    <a:pt x="864" y="935"/>
                  </a:lnTo>
                  <a:lnTo>
                    <a:pt x="869" y="943"/>
                  </a:lnTo>
                  <a:lnTo>
                    <a:pt x="875" y="953"/>
                  </a:lnTo>
                  <a:lnTo>
                    <a:pt x="883" y="961"/>
                  </a:lnTo>
                  <a:lnTo>
                    <a:pt x="888" y="969"/>
                  </a:lnTo>
                  <a:lnTo>
                    <a:pt x="893" y="980"/>
                  </a:lnTo>
                  <a:lnTo>
                    <a:pt x="898" y="990"/>
                  </a:lnTo>
                  <a:lnTo>
                    <a:pt x="906" y="1001"/>
                  </a:lnTo>
                  <a:lnTo>
                    <a:pt x="909" y="1009"/>
                  </a:lnTo>
                  <a:lnTo>
                    <a:pt x="914" y="1019"/>
                  </a:lnTo>
                  <a:lnTo>
                    <a:pt x="917" y="1030"/>
                  </a:lnTo>
                  <a:lnTo>
                    <a:pt x="922" y="1040"/>
                  </a:lnTo>
                  <a:lnTo>
                    <a:pt x="928" y="1051"/>
                  </a:lnTo>
                  <a:lnTo>
                    <a:pt x="930" y="1059"/>
                  </a:lnTo>
                  <a:lnTo>
                    <a:pt x="933" y="1070"/>
                  </a:lnTo>
                  <a:lnTo>
                    <a:pt x="935" y="1080"/>
                  </a:lnTo>
                  <a:lnTo>
                    <a:pt x="938" y="1091"/>
                  </a:lnTo>
                  <a:lnTo>
                    <a:pt x="938" y="1101"/>
                  </a:lnTo>
                  <a:lnTo>
                    <a:pt x="938" y="1112"/>
                  </a:lnTo>
                  <a:lnTo>
                    <a:pt x="941" y="1123"/>
                  </a:lnTo>
                  <a:lnTo>
                    <a:pt x="938" y="1133"/>
                  </a:lnTo>
                  <a:lnTo>
                    <a:pt x="938" y="1141"/>
                  </a:lnTo>
                  <a:lnTo>
                    <a:pt x="935" y="1152"/>
                  </a:lnTo>
                  <a:lnTo>
                    <a:pt x="933" y="1162"/>
                  </a:lnTo>
                  <a:lnTo>
                    <a:pt x="930" y="1170"/>
                  </a:lnTo>
                  <a:lnTo>
                    <a:pt x="925" y="1178"/>
                  </a:lnTo>
                  <a:lnTo>
                    <a:pt x="922" y="1189"/>
                  </a:lnTo>
                  <a:lnTo>
                    <a:pt x="917" y="1197"/>
                  </a:lnTo>
                  <a:lnTo>
                    <a:pt x="912" y="1205"/>
                  </a:lnTo>
                  <a:lnTo>
                    <a:pt x="909" y="1213"/>
                  </a:lnTo>
                  <a:lnTo>
                    <a:pt x="904" y="1221"/>
                  </a:lnTo>
                  <a:lnTo>
                    <a:pt x="898" y="1228"/>
                  </a:lnTo>
                  <a:lnTo>
                    <a:pt x="893" y="1234"/>
                  </a:lnTo>
                  <a:lnTo>
                    <a:pt x="888" y="1242"/>
                  </a:lnTo>
                  <a:lnTo>
                    <a:pt x="883" y="1247"/>
                  </a:lnTo>
                  <a:lnTo>
                    <a:pt x="877" y="1255"/>
                  </a:lnTo>
                  <a:lnTo>
                    <a:pt x="864" y="1266"/>
                  </a:lnTo>
                  <a:lnTo>
                    <a:pt x="851" y="1276"/>
                  </a:lnTo>
                  <a:lnTo>
                    <a:pt x="845" y="1281"/>
                  </a:lnTo>
                  <a:lnTo>
                    <a:pt x="837" y="1284"/>
                  </a:lnTo>
                  <a:lnTo>
                    <a:pt x="830" y="1287"/>
                  </a:lnTo>
                  <a:lnTo>
                    <a:pt x="824" y="1292"/>
                  </a:lnTo>
                  <a:lnTo>
                    <a:pt x="816" y="1292"/>
                  </a:lnTo>
                  <a:lnTo>
                    <a:pt x="808" y="1295"/>
                  </a:lnTo>
                  <a:lnTo>
                    <a:pt x="800" y="1297"/>
                  </a:lnTo>
                  <a:lnTo>
                    <a:pt x="792" y="1300"/>
                  </a:lnTo>
                  <a:lnTo>
                    <a:pt x="785" y="1300"/>
                  </a:lnTo>
                  <a:lnTo>
                    <a:pt x="777" y="1300"/>
                  </a:lnTo>
                  <a:lnTo>
                    <a:pt x="769" y="1297"/>
                  </a:lnTo>
                  <a:lnTo>
                    <a:pt x="758" y="1297"/>
                  </a:lnTo>
                  <a:lnTo>
                    <a:pt x="750" y="1295"/>
                  </a:lnTo>
                  <a:lnTo>
                    <a:pt x="742" y="1295"/>
                  </a:lnTo>
                  <a:lnTo>
                    <a:pt x="732" y="1292"/>
                  </a:lnTo>
                  <a:lnTo>
                    <a:pt x="724" y="1289"/>
                  </a:lnTo>
                  <a:lnTo>
                    <a:pt x="713" y="1284"/>
                  </a:lnTo>
                  <a:lnTo>
                    <a:pt x="705" y="1279"/>
                  </a:lnTo>
                  <a:lnTo>
                    <a:pt x="694" y="1273"/>
                  </a:lnTo>
                  <a:lnTo>
                    <a:pt x="689" y="1268"/>
                  </a:lnTo>
                  <a:lnTo>
                    <a:pt x="679" y="1263"/>
                  </a:lnTo>
                  <a:lnTo>
                    <a:pt x="671" y="1258"/>
                  </a:lnTo>
                  <a:lnTo>
                    <a:pt x="663" y="1250"/>
                  </a:lnTo>
                  <a:lnTo>
                    <a:pt x="655" y="1242"/>
                  </a:lnTo>
                  <a:lnTo>
                    <a:pt x="649" y="1236"/>
                  </a:lnTo>
                  <a:lnTo>
                    <a:pt x="641" y="1228"/>
                  </a:lnTo>
                  <a:lnTo>
                    <a:pt x="634" y="1221"/>
                  </a:lnTo>
                  <a:lnTo>
                    <a:pt x="626" y="1213"/>
                  </a:lnTo>
                  <a:lnTo>
                    <a:pt x="618" y="1205"/>
                  </a:lnTo>
                  <a:lnTo>
                    <a:pt x="612" y="1197"/>
                  </a:lnTo>
                  <a:lnTo>
                    <a:pt x="607" y="1189"/>
                  </a:lnTo>
                  <a:lnTo>
                    <a:pt x="599" y="1183"/>
                  </a:lnTo>
                  <a:lnTo>
                    <a:pt x="591" y="1176"/>
                  </a:lnTo>
                  <a:lnTo>
                    <a:pt x="586" y="1168"/>
                  </a:lnTo>
                  <a:lnTo>
                    <a:pt x="581" y="1162"/>
                  </a:lnTo>
                  <a:lnTo>
                    <a:pt x="573" y="1157"/>
                  </a:lnTo>
                  <a:lnTo>
                    <a:pt x="562" y="1146"/>
                  </a:lnTo>
                  <a:lnTo>
                    <a:pt x="551" y="1138"/>
                  </a:lnTo>
                  <a:lnTo>
                    <a:pt x="541" y="1133"/>
                  </a:lnTo>
                  <a:lnTo>
                    <a:pt x="530" y="1133"/>
                  </a:lnTo>
                  <a:lnTo>
                    <a:pt x="520" y="1136"/>
                  </a:lnTo>
                  <a:lnTo>
                    <a:pt x="512" y="1141"/>
                  </a:lnTo>
                  <a:lnTo>
                    <a:pt x="501" y="1152"/>
                  </a:lnTo>
                  <a:lnTo>
                    <a:pt x="490" y="1162"/>
                  </a:lnTo>
                  <a:lnTo>
                    <a:pt x="485" y="1170"/>
                  </a:lnTo>
                  <a:lnTo>
                    <a:pt x="480" y="1178"/>
                  </a:lnTo>
                  <a:lnTo>
                    <a:pt x="475" y="1186"/>
                  </a:lnTo>
                  <a:lnTo>
                    <a:pt x="472" y="1194"/>
                  </a:lnTo>
                  <a:lnTo>
                    <a:pt x="464" y="1202"/>
                  </a:lnTo>
                  <a:lnTo>
                    <a:pt x="459" y="1213"/>
                  </a:lnTo>
                  <a:lnTo>
                    <a:pt x="451" y="1221"/>
                  </a:lnTo>
                  <a:lnTo>
                    <a:pt x="445" y="1231"/>
                  </a:lnTo>
                  <a:lnTo>
                    <a:pt x="438" y="1239"/>
                  </a:lnTo>
                  <a:lnTo>
                    <a:pt x="430" y="1250"/>
                  </a:lnTo>
                  <a:lnTo>
                    <a:pt x="424" y="1260"/>
                  </a:lnTo>
                  <a:lnTo>
                    <a:pt x="416" y="1271"/>
                  </a:lnTo>
                  <a:lnTo>
                    <a:pt x="408" y="1279"/>
                  </a:lnTo>
                  <a:lnTo>
                    <a:pt x="400" y="1289"/>
                  </a:lnTo>
                  <a:lnTo>
                    <a:pt x="390" y="1297"/>
                  </a:lnTo>
                  <a:lnTo>
                    <a:pt x="382" y="1308"/>
                  </a:lnTo>
                  <a:lnTo>
                    <a:pt x="371" y="1316"/>
                  </a:lnTo>
                  <a:lnTo>
                    <a:pt x="363" y="1324"/>
                  </a:lnTo>
                  <a:lnTo>
                    <a:pt x="353" y="1334"/>
                  </a:lnTo>
                  <a:lnTo>
                    <a:pt x="342" y="1342"/>
                  </a:lnTo>
                  <a:lnTo>
                    <a:pt x="332" y="1348"/>
                  </a:lnTo>
                  <a:lnTo>
                    <a:pt x="318" y="1356"/>
                  </a:lnTo>
                  <a:lnTo>
                    <a:pt x="308" y="1363"/>
                  </a:lnTo>
                  <a:lnTo>
                    <a:pt x="294" y="1369"/>
                  </a:lnTo>
                  <a:lnTo>
                    <a:pt x="289" y="1369"/>
                  </a:lnTo>
                  <a:lnTo>
                    <a:pt x="281" y="1371"/>
                  </a:lnTo>
                  <a:lnTo>
                    <a:pt x="273" y="1374"/>
                  </a:lnTo>
                  <a:lnTo>
                    <a:pt x="268" y="1377"/>
                  </a:lnTo>
                  <a:lnTo>
                    <a:pt x="255" y="1382"/>
                  </a:lnTo>
                  <a:lnTo>
                    <a:pt x="242" y="1385"/>
                  </a:lnTo>
                  <a:lnTo>
                    <a:pt x="234" y="1385"/>
                  </a:lnTo>
                  <a:lnTo>
                    <a:pt x="228" y="1385"/>
                  </a:lnTo>
                  <a:lnTo>
                    <a:pt x="220" y="1385"/>
                  </a:lnTo>
                  <a:lnTo>
                    <a:pt x="212" y="1387"/>
                  </a:lnTo>
                  <a:lnTo>
                    <a:pt x="204" y="1387"/>
                  </a:lnTo>
                  <a:lnTo>
                    <a:pt x="196" y="1387"/>
                  </a:lnTo>
                  <a:lnTo>
                    <a:pt x="191" y="1390"/>
                  </a:lnTo>
                  <a:lnTo>
                    <a:pt x="186" y="1390"/>
                  </a:lnTo>
                  <a:lnTo>
                    <a:pt x="178" y="1390"/>
                  </a:lnTo>
                  <a:lnTo>
                    <a:pt x="170" y="1390"/>
                  </a:lnTo>
                  <a:lnTo>
                    <a:pt x="165" y="1390"/>
                  </a:lnTo>
                  <a:lnTo>
                    <a:pt x="157" y="1393"/>
                  </a:lnTo>
                  <a:lnTo>
                    <a:pt x="146" y="1393"/>
                  </a:lnTo>
                  <a:lnTo>
                    <a:pt x="133" y="1393"/>
                  </a:lnTo>
                  <a:lnTo>
                    <a:pt x="122" y="1393"/>
                  </a:lnTo>
                  <a:lnTo>
                    <a:pt x="112" y="1393"/>
                  </a:lnTo>
                  <a:lnTo>
                    <a:pt x="98" y="1390"/>
                  </a:lnTo>
                  <a:lnTo>
                    <a:pt x="91" y="1390"/>
                  </a:lnTo>
                  <a:lnTo>
                    <a:pt x="80" y="1387"/>
                  </a:lnTo>
                  <a:lnTo>
                    <a:pt x="72" y="1385"/>
                  </a:lnTo>
                  <a:lnTo>
                    <a:pt x="64" y="1385"/>
                  </a:lnTo>
                  <a:lnTo>
                    <a:pt x="56" y="1385"/>
                  </a:lnTo>
                  <a:lnTo>
                    <a:pt x="48" y="1379"/>
                  </a:lnTo>
                  <a:lnTo>
                    <a:pt x="40" y="1377"/>
                  </a:lnTo>
                  <a:lnTo>
                    <a:pt x="32" y="1374"/>
                  </a:lnTo>
                  <a:lnTo>
                    <a:pt x="30" y="1371"/>
                  </a:lnTo>
                  <a:lnTo>
                    <a:pt x="19" y="1363"/>
                  </a:lnTo>
                  <a:lnTo>
                    <a:pt x="14" y="1353"/>
                  </a:lnTo>
                  <a:lnTo>
                    <a:pt x="11" y="1342"/>
                  </a:lnTo>
                  <a:lnTo>
                    <a:pt x="11" y="1332"/>
                  </a:lnTo>
                  <a:lnTo>
                    <a:pt x="14" y="1318"/>
                  </a:lnTo>
                  <a:lnTo>
                    <a:pt x="22" y="1305"/>
                  </a:lnTo>
                  <a:lnTo>
                    <a:pt x="27" y="1297"/>
                  </a:lnTo>
                  <a:lnTo>
                    <a:pt x="30" y="1289"/>
                  </a:lnTo>
                  <a:lnTo>
                    <a:pt x="35" y="1281"/>
                  </a:lnTo>
                  <a:lnTo>
                    <a:pt x="40" y="1273"/>
                  </a:lnTo>
                  <a:lnTo>
                    <a:pt x="46" y="1263"/>
                  </a:lnTo>
                  <a:lnTo>
                    <a:pt x="51" y="1252"/>
                  </a:lnTo>
                  <a:lnTo>
                    <a:pt x="59" y="1242"/>
                  </a:lnTo>
                  <a:lnTo>
                    <a:pt x="67" y="1234"/>
                  </a:lnTo>
                  <a:lnTo>
                    <a:pt x="72" y="1223"/>
                  </a:lnTo>
                  <a:lnTo>
                    <a:pt x="77" y="1213"/>
                  </a:lnTo>
                  <a:lnTo>
                    <a:pt x="85" y="1202"/>
                  </a:lnTo>
                  <a:lnTo>
                    <a:pt x="91" y="1191"/>
                  </a:lnTo>
                  <a:lnTo>
                    <a:pt x="98" y="1181"/>
                  </a:lnTo>
                  <a:lnTo>
                    <a:pt x="106" y="1170"/>
                  </a:lnTo>
                  <a:lnTo>
                    <a:pt x="112" y="1160"/>
                  </a:lnTo>
                  <a:lnTo>
                    <a:pt x="120" y="1149"/>
                  </a:lnTo>
                  <a:lnTo>
                    <a:pt x="125" y="1138"/>
                  </a:lnTo>
                  <a:lnTo>
                    <a:pt x="130" y="1125"/>
                  </a:lnTo>
                  <a:lnTo>
                    <a:pt x="136" y="1115"/>
                  </a:lnTo>
                  <a:lnTo>
                    <a:pt x="141" y="1104"/>
                  </a:lnTo>
                  <a:lnTo>
                    <a:pt x="146" y="1093"/>
                  </a:lnTo>
                  <a:lnTo>
                    <a:pt x="151" y="1080"/>
                  </a:lnTo>
                  <a:lnTo>
                    <a:pt x="157" y="1072"/>
                  </a:lnTo>
                  <a:lnTo>
                    <a:pt x="162" y="1062"/>
                  </a:lnTo>
                  <a:lnTo>
                    <a:pt x="165" y="1051"/>
                  </a:lnTo>
                  <a:lnTo>
                    <a:pt x="167" y="1040"/>
                  </a:lnTo>
                  <a:lnTo>
                    <a:pt x="170" y="1030"/>
                  </a:lnTo>
                  <a:lnTo>
                    <a:pt x="173" y="1022"/>
                  </a:lnTo>
                  <a:lnTo>
                    <a:pt x="175" y="1014"/>
                  </a:lnTo>
                  <a:lnTo>
                    <a:pt x="175" y="1003"/>
                  </a:lnTo>
                  <a:lnTo>
                    <a:pt x="175" y="995"/>
                  </a:lnTo>
                  <a:lnTo>
                    <a:pt x="178" y="990"/>
                  </a:lnTo>
                  <a:lnTo>
                    <a:pt x="175" y="980"/>
                  </a:lnTo>
                  <a:lnTo>
                    <a:pt x="173" y="974"/>
                  </a:lnTo>
                  <a:lnTo>
                    <a:pt x="173" y="964"/>
                  </a:lnTo>
                  <a:lnTo>
                    <a:pt x="170" y="956"/>
                  </a:lnTo>
                  <a:lnTo>
                    <a:pt x="167" y="945"/>
                  </a:lnTo>
                  <a:lnTo>
                    <a:pt x="165" y="937"/>
                  </a:lnTo>
                  <a:lnTo>
                    <a:pt x="162" y="927"/>
                  </a:lnTo>
                  <a:lnTo>
                    <a:pt x="159" y="919"/>
                  </a:lnTo>
                  <a:lnTo>
                    <a:pt x="157" y="908"/>
                  </a:lnTo>
                  <a:lnTo>
                    <a:pt x="151" y="895"/>
                  </a:lnTo>
                  <a:lnTo>
                    <a:pt x="149" y="884"/>
                  </a:lnTo>
                  <a:lnTo>
                    <a:pt x="146" y="874"/>
                  </a:lnTo>
                  <a:lnTo>
                    <a:pt x="141" y="863"/>
                  </a:lnTo>
                  <a:lnTo>
                    <a:pt x="138" y="853"/>
                  </a:lnTo>
                  <a:lnTo>
                    <a:pt x="133" y="842"/>
                  </a:lnTo>
                  <a:lnTo>
                    <a:pt x="130" y="831"/>
                  </a:lnTo>
                  <a:lnTo>
                    <a:pt x="122" y="818"/>
                  </a:lnTo>
                  <a:lnTo>
                    <a:pt x="117" y="808"/>
                  </a:lnTo>
                  <a:lnTo>
                    <a:pt x="112" y="794"/>
                  </a:lnTo>
                  <a:lnTo>
                    <a:pt x="109" y="784"/>
                  </a:lnTo>
                  <a:lnTo>
                    <a:pt x="101" y="773"/>
                  </a:lnTo>
                  <a:lnTo>
                    <a:pt x="98" y="760"/>
                  </a:lnTo>
                  <a:lnTo>
                    <a:pt x="91" y="749"/>
                  </a:lnTo>
                  <a:lnTo>
                    <a:pt x="88" y="739"/>
                  </a:lnTo>
                  <a:lnTo>
                    <a:pt x="83" y="725"/>
                  </a:lnTo>
                  <a:lnTo>
                    <a:pt x="77" y="715"/>
                  </a:lnTo>
                  <a:lnTo>
                    <a:pt x="72" y="704"/>
                  </a:lnTo>
                  <a:lnTo>
                    <a:pt x="67" y="694"/>
                  </a:lnTo>
                  <a:lnTo>
                    <a:pt x="59" y="683"/>
                  </a:lnTo>
                  <a:lnTo>
                    <a:pt x="53" y="673"/>
                  </a:lnTo>
                  <a:lnTo>
                    <a:pt x="48" y="662"/>
                  </a:lnTo>
                  <a:lnTo>
                    <a:pt x="46" y="654"/>
                  </a:lnTo>
                  <a:lnTo>
                    <a:pt x="38" y="643"/>
                  </a:lnTo>
                  <a:lnTo>
                    <a:pt x="32" y="633"/>
                  </a:lnTo>
                  <a:lnTo>
                    <a:pt x="30" y="625"/>
                  </a:lnTo>
                  <a:lnTo>
                    <a:pt x="24" y="617"/>
                  </a:lnTo>
                  <a:lnTo>
                    <a:pt x="22" y="606"/>
                  </a:lnTo>
                  <a:lnTo>
                    <a:pt x="16" y="598"/>
                  </a:lnTo>
                  <a:lnTo>
                    <a:pt x="14" y="590"/>
                  </a:lnTo>
                  <a:lnTo>
                    <a:pt x="14" y="582"/>
                  </a:lnTo>
                  <a:lnTo>
                    <a:pt x="11" y="575"/>
                  </a:lnTo>
                  <a:lnTo>
                    <a:pt x="8" y="567"/>
                  </a:lnTo>
                  <a:lnTo>
                    <a:pt x="6" y="559"/>
                  </a:lnTo>
                  <a:lnTo>
                    <a:pt x="6" y="553"/>
                  </a:lnTo>
                  <a:lnTo>
                    <a:pt x="3" y="545"/>
                  </a:lnTo>
                  <a:lnTo>
                    <a:pt x="3" y="537"/>
                  </a:lnTo>
                  <a:lnTo>
                    <a:pt x="3" y="532"/>
                  </a:lnTo>
                  <a:lnTo>
                    <a:pt x="3" y="527"/>
                  </a:lnTo>
                  <a:lnTo>
                    <a:pt x="0" y="514"/>
                  </a:lnTo>
                  <a:lnTo>
                    <a:pt x="0" y="503"/>
                  </a:lnTo>
                  <a:lnTo>
                    <a:pt x="0" y="492"/>
                  </a:lnTo>
                  <a:lnTo>
                    <a:pt x="3" y="485"/>
                  </a:lnTo>
                  <a:lnTo>
                    <a:pt x="6" y="474"/>
                  </a:lnTo>
                  <a:lnTo>
                    <a:pt x="8" y="466"/>
                  </a:lnTo>
                  <a:lnTo>
                    <a:pt x="8" y="458"/>
                  </a:lnTo>
                  <a:lnTo>
                    <a:pt x="11" y="453"/>
                  </a:lnTo>
                  <a:lnTo>
                    <a:pt x="14" y="447"/>
                  </a:lnTo>
                  <a:lnTo>
                    <a:pt x="16" y="447"/>
                  </a:lnTo>
                  <a:lnTo>
                    <a:pt x="19" y="453"/>
                  </a:lnTo>
                  <a:lnTo>
                    <a:pt x="22" y="461"/>
                  </a:lnTo>
                  <a:lnTo>
                    <a:pt x="24" y="469"/>
                  </a:lnTo>
                  <a:lnTo>
                    <a:pt x="30" y="482"/>
                  </a:lnTo>
                  <a:lnTo>
                    <a:pt x="30" y="490"/>
                  </a:lnTo>
                  <a:lnTo>
                    <a:pt x="32" y="495"/>
                  </a:lnTo>
                  <a:lnTo>
                    <a:pt x="35" y="503"/>
                  </a:lnTo>
                  <a:lnTo>
                    <a:pt x="38" y="511"/>
                  </a:lnTo>
                  <a:lnTo>
                    <a:pt x="40" y="519"/>
                  </a:lnTo>
                  <a:lnTo>
                    <a:pt x="43" y="527"/>
                  </a:lnTo>
                  <a:lnTo>
                    <a:pt x="46" y="535"/>
                  </a:lnTo>
                  <a:lnTo>
                    <a:pt x="51" y="545"/>
                  </a:lnTo>
                  <a:lnTo>
                    <a:pt x="51" y="553"/>
                  </a:lnTo>
                  <a:lnTo>
                    <a:pt x="56" y="561"/>
                  </a:lnTo>
                  <a:lnTo>
                    <a:pt x="61" y="569"/>
                  </a:lnTo>
                  <a:lnTo>
                    <a:pt x="67" y="580"/>
                  </a:lnTo>
                  <a:lnTo>
                    <a:pt x="69" y="588"/>
                  </a:lnTo>
                  <a:lnTo>
                    <a:pt x="75" y="593"/>
                  </a:lnTo>
                  <a:lnTo>
                    <a:pt x="80" y="601"/>
                  </a:lnTo>
                  <a:lnTo>
                    <a:pt x="85" y="612"/>
                  </a:lnTo>
                  <a:lnTo>
                    <a:pt x="91" y="617"/>
                  </a:lnTo>
                  <a:lnTo>
                    <a:pt x="96" y="622"/>
                  </a:lnTo>
                  <a:lnTo>
                    <a:pt x="104" y="627"/>
                  </a:lnTo>
                  <a:lnTo>
                    <a:pt x="112" y="633"/>
                  </a:lnTo>
                  <a:lnTo>
                    <a:pt x="125" y="643"/>
                  </a:lnTo>
                  <a:lnTo>
                    <a:pt x="136" y="654"/>
                  </a:lnTo>
                  <a:lnTo>
                    <a:pt x="141" y="662"/>
                  </a:lnTo>
                  <a:lnTo>
                    <a:pt x="149" y="670"/>
                  </a:lnTo>
                  <a:lnTo>
                    <a:pt x="154" y="675"/>
                  </a:lnTo>
                  <a:lnTo>
                    <a:pt x="159" y="683"/>
                  </a:lnTo>
                  <a:lnTo>
                    <a:pt x="165" y="691"/>
                  </a:lnTo>
                  <a:lnTo>
                    <a:pt x="170" y="699"/>
                  </a:lnTo>
                  <a:lnTo>
                    <a:pt x="173" y="707"/>
                  </a:lnTo>
                  <a:lnTo>
                    <a:pt x="181" y="715"/>
                  </a:lnTo>
                  <a:lnTo>
                    <a:pt x="186" y="723"/>
                  </a:lnTo>
                  <a:lnTo>
                    <a:pt x="191" y="731"/>
                  </a:lnTo>
                  <a:lnTo>
                    <a:pt x="194" y="736"/>
                  </a:lnTo>
                  <a:lnTo>
                    <a:pt x="202" y="747"/>
                  </a:lnTo>
                  <a:lnTo>
                    <a:pt x="210" y="757"/>
                  </a:lnTo>
                  <a:lnTo>
                    <a:pt x="220" y="773"/>
                  </a:lnTo>
                  <a:lnTo>
                    <a:pt x="228" y="781"/>
                  </a:lnTo>
                  <a:lnTo>
                    <a:pt x="239" y="792"/>
                  </a:lnTo>
                  <a:lnTo>
                    <a:pt x="249" y="794"/>
                  </a:lnTo>
                  <a:lnTo>
                    <a:pt x="260" y="800"/>
                  </a:lnTo>
                  <a:lnTo>
                    <a:pt x="271" y="797"/>
                  </a:lnTo>
                  <a:lnTo>
                    <a:pt x="281" y="794"/>
                  </a:lnTo>
                  <a:lnTo>
                    <a:pt x="292" y="784"/>
                  </a:lnTo>
                  <a:lnTo>
                    <a:pt x="305" y="773"/>
                  </a:lnTo>
                  <a:lnTo>
                    <a:pt x="310" y="765"/>
                  </a:lnTo>
                  <a:lnTo>
                    <a:pt x="316" y="757"/>
                  </a:lnTo>
                  <a:lnTo>
                    <a:pt x="321" y="749"/>
                  </a:lnTo>
                  <a:lnTo>
                    <a:pt x="329" y="741"/>
                  </a:lnTo>
                  <a:lnTo>
                    <a:pt x="332" y="733"/>
                  </a:lnTo>
                  <a:lnTo>
                    <a:pt x="337" y="723"/>
                  </a:lnTo>
                  <a:lnTo>
                    <a:pt x="342" y="712"/>
                  </a:lnTo>
                  <a:lnTo>
                    <a:pt x="350" y="702"/>
                  </a:lnTo>
                  <a:lnTo>
                    <a:pt x="353" y="691"/>
                  </a:lnTo>
                  <a:lnTo>
                    <a:pt x="358" y="680"/>
                  </a:lnTo>
                  <a:lnTo>
                    <a:pt x="363" y="670"/>
                  </a:lnTo>
                  <a:lnTo>
                    <a:pt x="369" y="659"/>
                  </a:lnTo>
                  <a:lnTo>
                    <a:pt x="371" y="646"/>
                  </a:lnTo>
                  <a:lnTo>
                    <a:pt x="374" y="633"/>
                  </a:lnTo>
                  <a:lnTo>
                    <a:pt x="377" y="622"/>
                  </a:lnTo>
                  <a:lnTo>
                    <a:pt x="379" y="612"/>
                  </a:lnTo>
                  <a:lnTo>
                    <a:pt x="379" y="598"/>
                  </a:lnTo>
                  <a:lnTo>
                    <a:pt x="382" y="585"/>
                  </a:lnTo>
                  <a:lnTo>
                    <a:pt x="382" y="575"/>
                  </a:lnTo>
                  <a:lnTo>
                    <a:pt x="385" y="564"/>
                  </a:lnTo>
                  <a:lnTo>
                    <a:pt x="382" y="551"/>
                  </a:lnTo>
                  <a:lnTo>
                    <a:pt x="382" y="540"/>
                  </a:lnTo>
                  <a:lnTo>
                    <a:pt x="379" y="530"/>
                  </a:lnTo>
                  <a:lnTo>
                    <a:pt x="379" y="519"/>
                  </a:lnTo>
                  <a:lnTo>
                    <a:pt x="374" y="508"/>
                  </a:lnTo>
                  <a:lnTo>
                    <a:pt x="371" y="498"/>
                  </a:lnTo>
                  <a:lnTo>
                    <a:pt x="369" y="487"/>
                  </a:lnTo>
                  <a:lnTo>
                    <a:pt x="366" y="479"/>
                  </a:lnTo>
                  <a:lnTo>
                    <a:pt x="358" y="469"/>
                  </a:lnTo>
                  <a:lnTo>
                    <a:pt x="353" y="461"/>
                  </a:lnTo>
                  <a:lnTo>
                    <a:pt x="347" y="450"/>
                  </a:lnTo>
                  <a:lnTo>
                    <a:pt x="345" y="442"/>
                  </a:lnTo>
                  <a:lnTo>
                    <a:pt x="337" y="432"/>
                  </a:lnTo>
                  <a:lnTo>
                    <a:pt x="332" y="424"/>
                  </a:lnTo>
                  <a:lnTo>
                    <a:pt x="326" y="413"/>
                  </a:lnTo>
                  <a:lnTo>
                    <a:pt x="324" y="405"/>
                  </a:lnTo>
                  <a:lnTo>
                    <a:pt x="318" y="395"/>
                  </a:lnTo>
                  <a:lnTo>
                    <a:pt x="313" y="387"/>
                  </a:lnTo>
                  <a:lnTo>
                    <a:pt x="308" y="379"/>
                  </a:lnTo>
                  <a:lnTo>
                    <a:pt x="305" y="368"/>
                  </a:lnTo>
                  <a:lnTo>
                    <a:pt x="300" y="360"/>
                  </a:lnTo>
                  <a:lnTo>
                    <a:pt x="297" y="352"/>
                  </a:lnTo>
                  <a:lnTo>
                    <a:pt x="292" y="344"/>
                  </a:lnTo>
                  <a:lnTo>
                    <a:pt x="292" y="336"/>
                  </a:lnTo>
                  <a:lnTo>
                    <a:pt x="287" y="326"/>
                  </a:lnTo>
                  <a:lnTo>
                    <a:pt x="284" y="318"/>
                  </a:lnTo>
                  <a:lnTo>
                    <a:pt x="281" y="307"/>
                  </a:lnTo>
                  <a:lnTo>
                    <a:pt x="279" y="299"/>
                  </a:lnTo>
                  <a:lnTo>
                    <a:pt x="279" y="291"/>
                  </a:lnTo>
                  <a:lnTo>
                    <a:pt x="276" y="283"/>
                  </a:lnTo>
                  <a:lnTo>
                    <a:pt x="276" y="273"/>
                  </a:lnTo>
                  <a:lnTo>
                    <a:pt x="276" y="265"/>
                  </a:lnTo>
                  <a:lnTo>
                    <a:pt x="276" y="257"/>
                  </a:lnTo>
                  <a:lnTo>
                    <a:pt x="279" y="249"/>
                  </a:lnTo>
                  <a:lnTo>
                    <a:pt x="279" y="241"/>
                  </a:lnTo>
                  <a:lnTo>
                    <a:pt x="281" y="233"/>
                  </a:lnTo>
                  <a:lnTo>
                    <a:pt x="284" y="222"/>
                  </a:lnTo>
                  <a:lnTo>
                    <a:pt x="289" y="214"/>
                  </a:lnTo>
                  <a:lnTo>
                    <a:pt x="292" y="207"/>
                  </a:lnTo>
                  <a:lnTo>
                    <a:pt x="300" y="199"/>
                  </a:lnTo>
                  <a:lnTo>
                    <a:pt x="302" y="191"/>
                  </a:lnTo>
                  <a:lnTo>
                    <a:pt x="310" y="183"/>
                  </a:lnTo>
                  <a:lnTo>
                    <a:pt x="313" y="175"/>
                  </a:lnTo>
                  <a:lnTo>
                    <a:pt x="321" y="169"/>
                  </a:lnTo>
                  <a:lnTo>
                    <a:pt x="334" y="159"/>
                  </a:lnTo>
                  <a:lnTo>
                    <a:pt x="347" y="151"/>
                  </a:lnTo>
                  <a:lnTo>
                    <a:pt x="361" y="140"/>
                  </a:lnTo>
                  <a:lnTo>
                    <a:pt x="374" y="135"/>
                  </a:lnTo>
                  <a:lnTo>
                    <a:pt x="387" y="127"/>
                  </a:lnTo>
                  <a:lnTo>
                    <a:pt x="400" y="122"/>
                  </a:lnTo>
                  <a:lnTo>
                    <a:pt x="411" y="114"/>
                  </a:lnTo>
                  <a:lnTo>
                    <a:pt x="422" y="106"/>
                  </a:lnTo>
                  <a:lnTo>
                    <a:pt x="430" y="95"/>
                  </a:lnTo>
                  <a:lnTo>
                    <a:pt x="438" y="85"/>
                  </a:lnTo>
                  <a:lnTo>
                    <a:pt x="440" y="79"/>
                  </a:lnTo>
                  <a:lnTo>
                    <a:pt x="445" y="72"/>
                  </a:lnTo>
                  <a:lnTo>
                    <a:pt x="445" y="61"/>
                  </a:lnTo>
                  <a:lnTo>
                    <a:pt x="448" y="53"/>
                  </a:lnTo>
                  <a:lnTo>
                    <a:pt x="451" y="42"/>
                  </a:lnTo>
                  <a:lnTo>
                    <a:pt x="451" y="34"/>
                  </a:lnTo>
                  <a:lnTo>
                    <a:pt x="451" y="21"/>
                  </a:lnTo>
                  <a:lnTo>
                    <a:pt x="451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60"/>
            <p:cNvSpPr>
              <a:spLocks/>
            </p:cNvSpPr>
            <p:nvPr/>
          </p:nvSpPr>
          <p:spPr bwMode="auto">
            <a:xfrm>
              <a:off x="2225" y="3021"/>
              <a:ext cx="431" cy="323"/>
            </a:xfrm>
            <a:custGeom>
              <a:avLst/>
              <a:gdLst>
                <a:gd name="T0" fmla="*/ 397 w 431"/>
                <a:gd name="T1" fmla="*/ 106 h 323"/>
                <a:gd name="T2" fmla="*/ 378 w 431"/>
                <a:gd name="T3" fmla="*/ 95 h 323"/>
                <a:gd name="T4" fmla="*/ 357 w 431"/>
                <a:gd name="T5" fmla="*/ 84 h 323"/>
                <a:gd name="T6" fmla="*/ 331 w 431"/>
                <a:gd name="T7" fmla="*/ 69 h 323"/>
                <a:gd name="T8" fmla="*/ 304 w 431"/>
                <a:gd name="T9" fmla="*/ 53 h 323"/>
                <a:gd name="T10" fmla="*/ 280 w 431"/>
                <a:gd name="T11" fmla="*/ 37 h 323"/>
                <a:gd name="T12" fmla="*/ 251 w 431"/>
                <a:gd name="T13" fmla="*/ 24 h 323"/>
                <a:gd name="T14" fmla="*/ 225 w 431"/>
                <a:gd name="T15" fmla="*/ 10 h 323"/>
                <a:gd name="T16" fmla="*/ 201 w 431"/>
                <a:gd name="T17" fmla="*/ 2 h 323"/>
                <a:gd name="T18" fmla="*/ 177 w 431"/>
                <a:gd name="T19" fmla="*/ 0 h 323"/>
                <a:gd name="T20" fmla="*/ 158 w 431"/>
                <a:gd name="T21" fmla="*/ 5 h 323"/>
                <a:gd name="T22" fmla="*/ 135 w 431"/>
                <a:gd name="T23" fmla="*/ 8 h 323"/>
                <a:gd name="T24" fmla="*/ 113 w 431"/>
                <a:gd name="T25" fmla="*/ 16 h 323"/>
                <a:gd name="T26" fmla="*/ 92 w 431"/>
                <a:gd name="T27" fmla="*/ 21 h 323"/>
                <a:gd name="T28" fmla="*/ 68 w 431"/>
                <a:gd name="T29" fmla="*/ 29 h 323"/>
                <a:gd name="T30" fmla="*/ 31 w 431"/>
                <a:gd name="T31" fmla="*/ 47 h 323"/>
                <a:gd name="T32" fmla="*/ 8 w 431"/>
                <a:gd name="T33" fmla="*/ 71 h 323"/>
                <a:gd name="T34" fmla="*/ 0 w 431"/>
                <a:gd name="T35" fmla="*/ 98 h 323"/>
                <a:gd name="T36" fmla="*/ 10 w 431"/>
                <a:gd name="T37" fmla="*/ 121 h 323"/>
                <a:gd name="T38" fmla="*/ 31 w 431"/>
                <a:gd name="T39" fmla="*/ 143 h 323"/>
                <a:gd name="T40" fmla="*/ 66 w 431"/>
                <a:gd name="T41" fmla="*/ 172 h 323"/>
                <a:gd name="T42" fmla="*/ 95 w 431"/>
                <a:gd name="T43" fmla="*/ 196 h 323"/>
                <a:gd name="T44" fmla="*/ 119 w 431"/>
                <a:gd name="T45" fmla="*/ 214 h 323"/>
                <a:gd name="T46" fmla="*/ 140 w 431"/>
                <a:gd name="T47" fmla="*/ 227 h 323"/>
                <a:gd name="T48" fmla="*/ 161 w 431"/>
                <a:gd name="T49" fmla="*/ 243 h 323"/>
                <a:gd name="T50" fmla="*/ 185 w 431"/>
                <a:gd name="T51" fmla="*/ 259 h 323"/>
                <a:gd name="T52" fmla="*/ 209 w 431"/>
                <a:gd name="T53" fmla="*/ 272 h 323"/>
                <a:gd name="T54" fmla="*/ 230 w 431"/>
                <a:gd name="T55" fmla="*/ 283 h 323"/>
                <a:gd name="T56" fmla="*/ 251 w 431"/>
                <a:gd name="T57" fmla="*/ 296 h 323"/>
                <a:gd name="T58" fmla="*/ 272 w 431"/>
                <a:gd name="T59" fmla="*/ 307 h 323"/>
                <a:gd name="T60" fmla="*/ 294 w 431"/>
                <a:gd name="T61" fmla="*/ 315 h 323"/>
                <a:gd name="T62" fmla="*/ 325 w 431"/>
                <a:gd name="T63" fmla="*/ 323 h 323"/>
                <a:gd name="T64" fmla="*/ 352 w 431"/>
                <a:gd name="T65" fmla="*/ 320 h 323"/>
                <a:gd name="T66" fmla="*/ 368 w 431"/>
                <a:gd name="T67" fmla="*/ 309 h 323"/>
                <a:gd name="T68" fmla="*/ 381 w 431"/>
                <a:gd name="T69" fmla="*/ 288 h 323"/>
                <a:gd name="T70" fmla="*/ 392 w 431"/>
                <a:gd name="T71" fmla="*/ 267 h 323"/>
                <a:gd name="T72" fmla="*/ 402 w 431"/>
                <a:gd name="T73" fmla="*/ 243 h 323"/>
                <a:gd name="T74" fmla="*/ 413 w 431"/>
                <a:gd name="T75" fmla="*/ 219 h 323"/>
                <a:gd name="T76" fmla="*/ 423 w 431"/>
                <a:gd name="T77" fmla="*/ 196 h 323"/>
                <a:gd name="T78" fmla="*/ 429 w 431"/>
                <a:gd name="T79" fmla="*/ 172 h 323"/>
                <a:gd name="T80" fmla="*/ 431 w 431"/>
                <a:gd name="T81" fmla="*/ 151 h 323"/>
                <a:gd name="T82" fmla="*/ 429 w 431"/>
                <a:gd name="T83" fmla="*/ 129 h 323"/>
                <a:gd name="T84" fmla="*/ 410 w 431"/>
                <a:gd name="T85" fmla="*/ 108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1"/>
                <a:gd name="T130" fmla="*/ 0 h 323"/>
                <a:gd name="T131" fmla="*/ 431 w 431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1" h="323">
                  <a:moveTo>
                    <a:pt x="410" y="108"/>
                  </a:moveTo>
                  <a:lnTo>
                    <a:pt x="402" y="108"/>
                  </a:lnTo>
                  <a:lnTo>
                    <a:pt x="397" y="106"/>
                  </a:lnTo>
                  <a:lnTo>
                    <a:pt x="392" y="103"/>
                  </a:lnTo>
                  <a:lnTo>
                    <a:pt x="384" y="100"/>
                  </a:lnTo>
                  <a:lnTo>
                    <a:pt x="378" y="95"/>
                  </a:lnTo>
                  <a:lnTo>
                    <a:pt x="370" y="90"/>
                  </a:lnTo>
                  <a:lnTo>
                    <a:pt x="362" y="87"/>
                  </a:lnTo>
                  <a:lnTo>
                    <a:pt x="357" y="84"/>
                  </a:lnTo>
                  <a:lnTo>
                    <a:pt x="347" y="76"/>
                  </a:lnTo>
                  <a:lnTo>
                    <a:pt x="339" y="71"/>
                  </a:lnTo>
                  <a:lnTo>
                    <a:pt x="331" y="69"/>
                  </a:lnTo>
                  <a:lnTo>
                    <a:pt x="323" y="63"/>
                  </a:lnTo>
                  <a:lnTo>
                    <a:pt x="315" y="55"/>
                  </a:lnTo>
                  <a:lnTo>
                    <a:pt x="304" y="53"/>
                  </a:lnTo>
                  <a:lnTo>
                    <a:pt x="296" y="47"/>
                  </a:lnTo>
                  <a:lnTo>
                    <a:pt x="288" y="42"/>
                  </a:lnTo>
                  <a:lnTo>
                    <a:pt x="280" y="37"/>
                  </a:lnTo>
                  <a:lnTo>
                    <a:pt x="270" y="31"/>
                  </a:lnTo>
                  <a:lnTo>
                    <a:pt x="259" y="26"/>
                  </a:lnTo>
                  <a:lnTo>
                    <a:pt x="251" y="24"/>
                  </a:lnTo>
                  <a:lnTo>
                    <a:pt x="241" y="18"/>
                  </a:lnTo>
                  <a:lnTo>
                    <a:pt x="235" y="13"/>
                  </a:lnTo>
                  <a:lnTo>
                    <a:pt x="225" y="10"/>
                  </a:lnTo>
                  <a:lnTo>
                    <a:pt x="217" y="8"/>
                  </a:lnTo>
                  <a:lnTo>
                    <a:pt x="209" y="5"/>
                  </a:lnTo>
                  <a:lnTo>
                    <a:pt x="201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1" y="5"/>
                  </a:lnTo>
                  <a:lnTo>
                    <a:pt x="143" y="8"/>
                  </a:lnTo>
                  <a:lnTo>
                    <a:pt x="135" y="8"/>
                  </a:lnTo>
                  <a:lnTo>
                    <a:pt x="127" y="10"/>
                  </a:lnTo>
                  <a:lnTo>
                    <a:pt x="121" y="13"/>
                  </a:lnTo>
                  <a:lnTo>
                    <a:pt x="113" y="16"/>
                  </a:lnTo>
                  <a:lnTo>
                    <a:pt x="106" y="16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9"/>
                  </a:lnTo>
                  <a:lnTo>
                    <a:pt x="55" y="34"/>
                  </a:lnTo>
                  <a:lnTo>
                    <a:pt x="45" y="42"/>
                  </a:lnTo>
                  <a:lnTo>
                    <a:pt x="31" y="47"/>
                  </a:lnTo>
                  <a:lnTo>
                    <a:pt x="21" y="55"/>
                  </a:lnTo>
                  <a:lnTo>
                    <a:pt x="13" y="63"/>
                  </a:lnTo>
                  <a:lnTo>
                    <a:pt x="8" y="71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08"/>
                  </a:lnTo>
                  <a:lnTo>
                    <a:pt x="8" y="114"/>
                  </a:lnTo>
                  <a:lnTo>
                    <a:pt x="10" y="121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42" y="153"/>
                  </a:lnTo>
                  <a:lnTo>
                    <a:pt x="53" y="161"/>
                  </a:lnTo>
                  <a:lnTo>
                    <a:pt x="66" y="172"/>
                  </a:lnTo>
                  <a:lnTo>
                    <a:pt x="76" y="182"/>
                  </a:lnTo>
                  <a:lnTo>
                    <a:pt x="90" y="190"/>
                  </a:lnTo>
                  <a:lnTo>
                    <a:pt x="95" y="196"/>
                  </a:lnTo>
                  <a:lnTo>
                    <a:pt x="103" y="204"/>
                  </a:lnTo>
                  <a:lnTo>
                    <a:pt x="111" y="209"/>
                  </a:lnTo>
                  <a:lnTo>
                    <a:pt x="119" y="214"/>
                  </a:lnTo>
                  <a:lnTo>
                    <a:pt x="124" y="217"/>
                  </a:lnTo>
                  <a:lnTo>
                    <a:pt x="132" y="225"/>
                  </a:lnTo>
                  <a:lnTo>
                    <a:pt x="140" y="227"/>
                  </a:lnTo>
                  <a:lnTo>
                    <a:pt x="148" y="233"/>
                  </a:lnTo>
                  <a:lnTo>
                    <a:pt x="156" y="238"/>
                  </a:lnTo>
                  <a:lnTo>
                    <a:pt x="161" y="243"/>
                  </a:lnTo>
                  <a:lnTo>
                    <a:pt x="169" y="249"/>
                  </a:lnTo>
                  <a:lnTo>
                    <a:pt x="180" y="254"/>
                  </a:lnTo>
                  <a:lnTo>
                    <a:pt x="185" y="259"/>
                  </a:lnTo>
                  <a:lnTo>
                    <a:pt x="193" y="264"/>
                  </a:lnTo>
                  <a:lnTo>
                    <a:pt x="201" y="267"/>
                  </a:lnTo>
                  <a:lnTo>
                    <a:pt x="209" y="272"/>
                  </a:lnTo>
                  <a:lnTo>
                    <a:pt x="217" y="275"/>
                  </a:lnTo>
                  <a:lnTo>
                    <a:pt x="222" y="280"/>
                  </a:lnTo>
                  <a:lnTo>
                    <a:pt x="230" y="283"/>
                  </a:lnTo>
                  <a:lnTo>
                    <a:pt x="238" y="288"/>
                  </a:lnTo>
                  <a:lnTo>
                    <a:pt x="243" y="291"/>
                  </a:lnTo>
                  <a:lnTo>
                    <a:pt x="251" y="296"/>
                  </a:lnTo>
                  <a:lnTo>
                    <a:pt x="259" y="299"/>
                  </a:lnTo>
                  <a:lnTo>
                    <a:pt x="267" y="304"/>
                  </a:lnTo>
                  <a:lnTo>
                    <a:pt x="272" y="307"/>
                  </a:lnTo>
                  <a:lnTo>
                    <a:pt x="280" y="309"/>
                  </a:lnTo>
                  <a:lnTo>
                    <a:pt x="286" y="312"/>
                  </a:lnTo>
                  <a:lnTo>
                    <a:pt x="294" y="315"/>
                  </a:lnTo>
                  <a:lnTo>
                    <a:pt x="304" y="317"/>
                  </a:lnTo>
                  <a:lnTo>
                    <a:pt x="317" y="320"/>
                  </a:lnTo>
                  <a:lnTo>
                    <a:pt x="325" y="323"/>
                  </a:lnTo>
                  <a:lnTo>
                    <a:pt x="339" y="323"/>
                  </a:lnTo>
                  <a:lnTo>
                    <a:pt x="344" y="323"/>
                  </a:lnTo>
                  <a:lnTo>
                    <a:pt x="352" y="320"/>
                  </a:lnTo>
                  <a:lnTo>
                    <a:pt x="360" y="317"/>
                  </a:lnTo>
                  <a:lnTo>
                    <a:pt x="365" y="315"/>
                  </a:lnTo>
                  <a:lnTo>
                    <a:pt x="368" y="309"/>
                  </a:lnTo>
                  <a:lnTo>
                    <a:pt x="373" y="301"/>
                  </a:lnTo>
                  <a:lnTo>
                    <a:pt x="376" y="294"/>
                  </a:lnTo>
                  <a:lnTo>
                    <a:pt x="381" y="288"/>
                  </a:lnTo>
                  <a:lnTo>
                    <a:pt x="384" y="280"/>
                  </a:lnTo>
                  <a:lnTo>
                    <a:pt x="389" y="272"/>
                  </a:lnTo>
                  <a:lnTo>
                    <a:pt x="392" y="267"/>
                  </a:lnTo>
                  <a:lnTo>
                    <a:pt x="397" y="259"/>
                  </a:lnTo>
                  <a:lnTo>
                    <a:pt x="400" y="251"/>
                  </a:lnTo>
                  <a:lnTo>
                    <a:pt x="402" y="243"/>
                  </a:lnTo>
                  <a:lnTo>
                    <a:pt x="407" y="235"/>
                  </a:lnTo>
                  <a:lnTo>
                    <a:pt x="410" y="227"/>
                  </a:lnTo>
                  <a:lnTo>
                    <a:pt x="413" y="219"/>
                  </a:lnTo>
                  <a:lnTo>
                    <a:pt x="418" y="211"/>
                  </a:lnTo>
                  <a:lnTo>
                    <a:pt x="421" y="204"/>
                  </a:lnTo>
                  <a:lnTo>
                    <a:pt x="423" y="196"/>
                  </a:lnTo>
                  <a:lnTo>
                    <a:pt x="426" y="188"/>
                  </a:lnTo>
                  <a:lnTo>
                    <a:pt x="426" y="180"/>
                  </a:lnTo>
                  <a:lnTo>
                    <a:pt x="429" y="172"/>
                  </a:lnTo>
                  <a:lnTo>
                    <a:pt x="431" y="166"/>
                  </a:lnTo>
                  <a:lnTo>
                    <a:pt x="431" y="159"/>
                  </a:lnTo>
                  <a:lnTo>
                    <a:pt x="431" y="151"/>
                  </a:lnTo>
                  <a:lnTo>
                    <a:pt x="431" y="145"/>
                  </a:lnTo>
                  <a:lnTo>
                    <a:pt x="431" y="140"/>
                  </a:lnTo>
                  <a:lnTo>
                    <a:pt x="429" y="129"/>
                  </a:lnTo>
                  <a:lnTo>
                    <a:pt x="423" y="119"/>
                  </a:lnTo>
                  <a:lnTo>
                    <a:pt x="418" y="111"/>
                  </a:lnTo>
                  <a:lnTo>
                    <a:pt x="410" y="108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61"/>
            <p:cNvSpPr>
              <a:spLocks/>
            </p:cNvSpPr>
            <p:nvPr/>
          </p:nvSpPr>
          <p:spPr bwMode="auto">
            <a:xfrm>
              <a:off x="1260" y="3060"/>
              <a:ext cx="342" cy="175"/>
            </a:xfrm>
            <a:custGeom>
              <a:avLst/>
              <a:gdLst>
                <a:gd name="T0" fmla="*/ 212 w 342"/>
                <a:gd name="T1" fmla="*/ 40 h 175"/>
                <a:gd name="T2" fmla="*/ 196 w 342"/>
                <a:gd name="T3" fmla="*/ 43 h 175"/>
                <a:gd name="T4" fmla="*/ 181 w 342"/>
                <a:gd name="T5" fmla="*/ 43 h 175"/>
                <a:gd name="T6" fmla="*/ 167 w 342"/>
                <a:gd name="T7" fmla="*/ 40 h 175"/>
                <a:gd name="T8" fmla="*/ 151 w 342"/>
                <a:gd name="T9" fmla="*/ 35 h 175"/>
                <a:gd name="T10" fmla="*/ 138 w 342"/>
                <a:gd name="T11" fmla="*/ 32 h 175"/>
                <a:gd name="T12" fmla="*/ 125 w 342"/>
                <a:gd name="T13" fmla="*/ 32 h 175"/>
                <a:gd name="T14" fmla="*/ 109 w 342"/>
                <a:gd name="T15" fmla="*/ 40 h 175"/>
                <a:gd name="T16" fmla="*/ 93 w 342"/>
                <a:gd name="T17" fmla="*/ 51 h 175"/>
                <a:gd name="T18" fmla="*/ 72 w 342"/>
                <a:gd name="T19" fmla="*/ 61 h 175"/>
                <a:gd name="T20" fmla="*/ 51 w 342"/>
                <a:gd name="T21" fmla="*/ 72 h 175"/>
                <a:gd name="T22" fmla="*/ 32 w 342"/>
                <a:gd name="T23" fmla="*/ 85 h 175"/>
                <a:gd name="T24" fmla="*/ 16 w 342"/>
                <a:gd name="T25" fmla="*/ 96 h 175"/>
                <a:gd name="T26" fmla="*/ 6 w 342"/>
                <a:gd name="T27" fmla="*/ 106 h 175"/>
                <a:gd name="T28" fmla="*/ 0 w 342"/>
                <a:gd name="T29" fmla="*/ 117 h 175"/>
                <a:gd name="T30" fmla="*/ 6 w 342"/>
                <a:gd name="T31" fmla="*/ 130 h 175"/>
                <a:gd name="T32" fmla="*/ 22 w 342"/>
                <a:gd name="T33" fmla="*/ 141 h 175"/>
                <a:gd name="T34" fmla="*/ 40 w 342"/>
                <a:gd name="T35" fmla="*/ 151 h 175"/>
                <a:gd name="T36" fmla="*/ 59 w 342"/>
                <a:gd name="T37" fmla="*/ 159 h 175"/>
                <a:gd name="T38" fmla="*/ 83 w 342"/>
                <a:gd name="T39" fmla="*/ 170 h 175"/>
                <a:gd name="T40" fmla="*/ 104 w 342"/>
                <a:gd name="T41" fmla="*/ 172 h 175"/>
                <a:gd name="T42" fmla="*/ 128 w 342"/>
                <a:gd name="T43" fmla="*/ 175 h 175"/>
                <a:gd name="T44" fmla="*/ 151 w 342"/>
                <a:gd name="T45" fmla="*/ 172 h 175"/>
                <a:gd name="T46" fmla="*/ 173 w 342"/>
                <a:gd name="T47" fmla="*/ 167 h 175"/>
                <a:gd name="T48" fmla="*/ 188 w 342"/>
                <a:gd name="T49" fmla="*/ 162 h 175"/>
                <a:gd name="T50" fmla="*/ 202 w 342"/>
                <a:gd name="T51" fmla="*/ 157 h 175"/>
                <a:gd name="T52" fmla="*/ 215 w 342"/>
                <a:gd name="T53" fmla="*/ 149 h 175"/>
                <a:gd name="T54" fmla="*/ 228 w 342"/>
                <a:gd name="T55" fmla="*/ 141 h 175"/>
                <a:gd name="T56" fmla="*/ 244 w 342"/>
                <a:gd name="T57" fmla="*/ 133 h 175"/>
                <a:gd name="T58" fmla="*/ 265 w 342"/>
                <a:gd name="T59" fmla="*/ 122 h 175"/>
                <a:gd name="T60" fmla="*/ 289 w 342"/>
                <a:gd name="T61" fmla="*/ 106 h 175"/>
                <a:gd name="T62" fmla="*/ 310 w 342"/>
                <a:gd name="T63" fmla="*/ 88 h 175"/>
                <a:gd name="T64" fmla="*/ 326 w 342"/>
                <a:gd name="T65" fmla="*/ 69 h 175"/>
                <a:gd name="T66" fmla="*/ 337 w 342"/>
                <a:gd name="T67" fmla="*/ 53 h 175"/>
                <a:gd name="T68" fmla="*/ 342 w 342"/>
                <a:gd name="T69" fmla="*/ 35 h 175"/>
                <a:gd name="T70" fmla="*/ 339 w 342"/>
                <a:gd name="T71" fmla="*/ 16 h 175"/>
                <a:gd name="T72" fmla="*/ 329 w 342"/>
                <a:gd name="T73" fmla="*/ 6 h 175"/>
                <a:gd name="T74" fmla="*/ 318 w 342"/>
                <a:gd name="T75" fmla="*/ 0 h 175"/>
                <a:gd name="T76" fmla="*/ 302 w 342"/>
                <a:gd name="T77" fmla="*/ 3 h 175"/>
                <a:gd name="T78" fmla="*/ 284 w 342"/>
                <a:gd name="T79" fmla="*/ 8 h 175"/>
                <a:gd name="T80" fmla="*/ 265 w 342"/>
                <a:gd name="T81" fmla="*/ 16 h 175"/>
                <a:gd name="T82" fmla="*/ 247 w 342"/>
                <a:gd name="T83" fmla="*/ 27 h 175"/>
                <a:gd name="T84" fmla="*/ 231 w 342"/>
                <a:gd name="T85" fmla="*/ 35 h 175"/>
                <a:gd name="T86" fmla="*/ 226 w 342"/>
                <a:gd name="T87" fmla="*/ 37 h 1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2"/>
                <a:gd name="T133" fmla="*/ 0 h 175"/>
                <a:gd name="T134" fmla="*/ 342 w 342"/>
                <a:gd name="T135" fmla="*/ 175 h 1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2" h="175">
                  <a:moveTo>
                    <a:pt x="226" y="37"/>
                  </a:moveTo>
                  <a:lnTo>
                    <a:pt x="212" y="40"/>
                  </a:lnTo>
                  <a:lnTo>
                    <a:pt x="204" y="43"/>
                  </a:lnTo>
                  <a:lnTo>
                    <a:pt x="196" y="43"/>
                  </a:lnTo>
                  <a:lnTo>
                    <a:pt x="188" y="45"/>
                  </a:lnTo>
                  <a:lnTo>
                    <a:pt x="181" y="43"/>
                  </a:lnTo>
                  <a:lnTo>
                    <a:pt x="173" y="43"/>
                  </a:lnTo>
                  <a:lnTo>
                    <a:pt x="167" y="40"/>
                  </a:lnTo>
                  <a:lnTo>
                    <a:pt x="159" y="37"/>
                  </a:lnTo>
                  <a:lnTo>
                    <a:pt x="151" y="35"/>
                  </a:lnTo>
                  <a:lnTo>
                    <a:pt x="146" y="35"/>
                  </a:lnTo>
                  <a:lnTo>
                    <a:pt x="138" y="32"/>
                  </a:lnTo>
                  <a:lnTo>
                    <a:pt x="133" y="32"/>
                  </a:lnTo>
                  <a:lnTo>
                    <a:pt x="125" y="32"/>
                  </a:lnTo>
                  <a:lnTo>
                    <a:pt x="117" y="35"/>
                  </a:lnTo>
                  <a:lnTo>
                    <a:pt x="109" y="40"/>
                  </a:lnTo>
                  <a:lnTo>
                    <a:pt x="104" y="45"/>
                  </a:lnTo>
                  <a:lnTo>
                    <a:pt x="93" y="51"/>
                  </a:lnTo>
                  <a:lnTo>
                    <a:pt x="83" y="56"/>
                  </a:lnTo>
                  <a:lnTo>
                    <a:pt x="72" y="61"/>
                  </a:lnTo>
                  <a:lnTo>
                    <a:pt x="64" y="69"/>
                  </a:lnTo>
                  <a:lnTo>
                    <a:pt x="51" y="72"/>
                  </a:lnTo>
                  <a:lnTo>
                    <a:pt x="43" y="80"/>
                  </a:lnTo>
                  <a:lnTo>
                    <a:pt x="32" y="85"/>
                  </a:lnTo>
                  <a:lnTo>
                    <a:pt x="24" y="90"/>
                  </a:lnTo>
                  <a:lnTo>
                    <a:pt x="16" y="96"/>
                  </a:lnTo>
                  <a:lnTo>
                    <a:pt x="8" y="101"/>
                  </a:lnTo>
                  <a:lnTo>
                    <a:pt x="6" y="106"/>
                  </a:lnTo>
                  <a:lnTo>
                    <a:pt x="3" y="112"/>
                  </a:lnTo>
                  <a:lnTo>
                    <a:pt x="0" y="117"/>
                  </a:lnTo>
                  <a:lnTo>
                    <a:pt x="3" y="125"/>
                  </a:lnTo>
                  <a:lnTo>
                    <a:pt x="6" y="130"/>
                  </a:lnTo>
                  <a:lnTo>
                    <a:pt x="14" y="135"/>
                  </a:lnTo>
                  <a:lnTo>
                    <a:pt x="22" y="141"/>
                  </a:lnTo>
                  <a:lnTo>
                    <a:pt x="30" y="146"/>
                  </a:lnTo>
                  <a:lnTo>
                    <a:pt x="40" y="151"/>
                  </a:lnTo>
                  <a:lnTo>
                    <a:pt x="51" y="157"/>
                  </a:lnTo>
                  <a:lnTo>
                    <a:pt x="59" y="159"/>
                  </a:lnTo>
                  <a:lnTo>
                    <a:pt x="69" y="165"/>
                  </a:lnTo>
                  <a:lnTo>
                    <a:pt x="83" y="170"/>
                  </a:lnTo>
                  <a:lnTo>
                    <a:pt x="93" y="172"/>
                  </a:lnTo>
                  <a:lnTo>
                    <a:pt x="104" y="172"/>
                  </a:lnTo>
                  <a:lnTo>
                    <a:pt x="114" y="175"/>
                  </a:lnTo>
                  <a:lnTo>
                    <a:pt x="128" y="175"/>
                  </a:lnTo>
                  <a:lnTo>
                    <a:pt x="141" y="175"/>
                  </a:lnTo>
                  <a:lnTo>
                    <a:pt x="151" y="172"/>
                  </a:lnTo>
                  <a:lnTo>
                    <a:pt x="167" y="170"/>
                  </a:lnTo>
                  <a:lnTo>
                    <a:pt x="173" y="167"/>
                  </a:lnTo>
                  <a:lnTo>
                    <a:pt x="181" y="165"/>
                  </a:lnTo>
                  <a:lnTo>
                    <a:pt x="188" y="162"/>
                  </a:lnTo>
                  <a:lnTo>
                    <a:pt x="194" y="159"/>
                  </a:lnTo>
                  <a:lnTo>
                    <a:pt x="202" y="157"/>
                  </a:lnTo>
                  <a:lnTo>
                    <a:pt x="207" y="151"/>
                  </a:lnTo>
                  <a:lnTo>
                    <a:pt x="215" y="149"/>
                  </a:lnTo>
                  <a:lnTo>
                    <a:pt x="223" y="146"/>
                  </a:lnTo>
                  <a:lnTo>
                    <a:pt x="228" y="141"/>
                  </a:lnTo>
                  <a:lnTo>
                    <a:pt x="236" y="138"/>
                  </a:lnTo>
                  <a:lnTo>
                    <a:pt x="244" y="133"/>
                  </a:lnTo>
                  <a:lnTo>
                    <a:pt x="252" y="130"/>
                  </a:lnTo>
                  <a:lnTo>
                    <a:pt x="265" y="122"/>
                  </a:lnTo>
                  <a:lnTo>
                    <a:pt x="276" y="114"/>
                  </a:lnTo>
                  <a:lnTo>
                    <a:pt x="289" y="106"/>
                  </a:lnTo>
                  <a:lnTo>
                    <a:pt x="302" y="98"/>
                  </a:lnTo>
                  <a:lnTo>
                    <a:pt x="310" y="88"/>
                  </a:lnTo>
                  <a:lnTo>
                    <a:pt x="318" y="80"/>
                  </a:lnTo>
                  <a:lnTo>
                    <a:pt x="326" y="69"/>
                  </a:lnTo>
                  <a:lnTo>
                    <a:pt x="334" y="64"/>
                  </a:lnTo>
                  <a:lnTo>
                    <a:pt x="337" y="53"/>
                  </a:lnTo>
                  <a:lnTo>
                    <a:pt x="342" y="45"/>
                  </a:lnTo>
                  <a:lnTo>
                    <a:pt x="342" y="35"/>
                  </a:lnTo>
                  <a:lnTo>
                    <a:pt x="342" y="27"/>
                  </a:lnTo>
                  <a:lnTo>
                    <a:pt x="339" y="16"/>
                  </a:lnTo>
                  <a:lnTo>
                    <a:pt x="334" y="8"/>
                  </a:lnTo>
                  <a:lnTo>
                    <a:pt x="329" y="6"/>
                  </a:lnTo>
                  <a:lnTo>
                    <a:pt x="326" y="3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2" y="3"/>
                  </a:lnTo>
                  <a:lnTo>
                    <a:pt x="294" y="6"/>
                  </a:lnTo>
                  <a:lnTo>
                    <a:pt x="284" y="8"/>
                  </a:lnTo>
                  <a:lnTo>
                    <a:pt x="276" y="11"/>
                  </a:lnTo>
                  <a:lnTo>
                    <a:pt x="265" y="16"/>
                  </a:lnTo>
                  <a:lnTo>
                    <a:pt x="257" y="22"/>
                  </a:lnTo>
                  <a:lnTo>
                    <a:pt x="247" y="27"/>
                  </a:lnTo>
                  <a:lnTo>
                    <a:pt x="239" y="30"/>
                  </a:lnTo>
                  <a:lnTo>
                    <a:pt x="231" y="35"/>
                  </a:lnTo>
                  <a:lnTo>
                    <a:pt x="226" y="37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62"/>
            <p:cNvSpPr>
              <a:spLocks/>
            </p:cNvSpPr>
            <p:nvPr/>
          </p:nvSpPr>
          <p:spPr bwMode="auto">
            <a:xfrm>
              <a:off x="543" y="2428"/>
              <a:ext cx="288" cy="270"/>
            </a:xfrm>
            <a:custGeom>
              <a:avLst/>
              <a:gdLst>
                <a:gd name="T0" fmla="*/ 129 w 288"/>
                <a:gd name="T1" fmla="*/ 8 h 270"/>
                <a:gd name="T2" fmla="*/ 116 w 288"/>
                <a:gd name="T3" fmla="*/ 16 h 270"/>
                <a:gd name="T4" fmla="*/ 98 w 288"/>
                <a:gd name="T5" fmla="*/ 29 h 270"/>
                <a:gd name="T6" fmla="*/ 79 w 288"/>
                <a:gd name="T7" fmla="*/ 47 h 270"/>
                <a:gd name="T8" fmla="*/ 66 w 288"/>
                <a:gd name="T9" fmla="*/ 61 h 270"/>
                <a:gd name="T10" fmla="*/ 55 w 288"/>
                <a:gd name="T11" fmla="*/ 76 h 270"/>
                <a:gd name="T12" fmla="*/ 45 w 288"/>
                <a:gd name="T13" fmla="*/ 90 h 270"/>
                <a:gd name="T14" fmla="*/ 34 w 288"/>
                <a:gd name="T15" fmla="*/ 108 h 270"/>
                <a:gd name="T16" fmla="*/ 26 w 288"/>
                <a:gd name="T17" fmla="*/ 124 h 270"/>
                <a:gd name="T18" fmla="*/ 18 w 288"/>
                <a:gd name="T19" fmla="*/ 140 h 270"/>
                <a:gd name="T20" fmla="*/ 10 w 288"/>
                <a:gd name="T21" fmla="*/ 156 h 270"/>
                <a:gd name="T22" fmla="*/ 5 w 288"/>
                <a:gd name="T23" fmla="*/ 172 h 270"/>
                <a:gd name="T24" fmla="*/ 2 w 288"/>
                <a:gd name="T25" fmla="*/ 188 h 270"/>
                <a:gd name="T26" fmla="*/ 0 w 288"/>
                <a:gd name="T27" fmla="*/ 201 h 270"/>
                <a:gd name="T28" fmla="*/ 0 w 288"/>
                <a:gd name="T29" fmla="*/ 214 h 270"/>
                <a:gd name="T30" fmla="*/ 2 w 288"/>
                <a:gd name="T31" fmla="*/ 233 h 270"/>
                <a:gd name="T32" fmla="*/ 18 w 288"/>
                <a:gd name="T33" fmla="*/ 249 h 270"/>
                <a:gd name="T34" fmla="*/ 34 w 288"/>
                <a:gd name="T35" fmla="*/ 256 h 270"/>
                <a:gd name="T36" fmla="*/ 53 w 288"/>
                <a:gd name="T37" fmla="*/ 259 h 270"/>
                <a:gd name="T38" fmla="*/ 76 w 288"/>
                <a:gd name="T39" fmla="*/ 264 h 270"/>
                <a:gd name="T40" fmla="*/ 100 w 288"/>
                <a:gd name="T41" fmla="*/ 267 h 270"/>
                <a:gd name="T42" fmla="*/ 121 w 288"/>
                <a:gd name="T43" fmla="*/ 267 h 270"/>
                <a:gd name="T44" fmla="*/ 135 w 288"/>
                <a:gd name="T45" fmla="*/ 267 h 270"/>
                <a:gd name="T46" fmla="*/ 153 w 288"/>
                <a:gd name="T47" fmla="*/ 267 h 270"/>
                <a:gd name="T48" fmla="*/ 180 w 288"/>
                <a:gd name="T49" fmla="*/ 267 h 270"/>
                <a:gd name="T50" fmla="*/ 204 w 288"/>
                <a:gd name="T51" fmla="*/ 262 h 270"/>
                <a:gd name="T52" fmla="*/ 225 w 288"/>
                <a:gd name="T53" fmla="*/ 259 h 270"/>
                <a:gd name="T54" fmla="*/ 246 w 288"/>
                <a:gd name="T55" fmla="*/ 256 h 270"/>
                <a:gd name="T56" fmla="*/ 262 w 288"/>
                <a:gd name="T57" fmla="*/ 251 h 270"/>
                <a:gd name="T58" fmla="*/ 278 w 288"/>
                <a:gd name="T59" fmla="*/ 241 h 270"/>
                <a:gd name="T60" fmla="*/ 283 w 288"/>
                <a:gd name="T61" fmla="*/ 222 h 270"/>
                <a:gd name="T62" fmla="*/ 283 w 288"/>
                <a:gd name="T63" fmla="*/ 201 h 270"/>
                <a:gd name="T64" fmla="*/ 283 w 288"/>
                <a:gd name="T65" fmla="*/ 174 h 270"/>
                <a:gd name="T66" fmla="*/ 286 w 288"/>
                <a:gd name="T67" fmla="*/ 151 h 270"/>
                <a:gd name="T68" fmla="*/ 286 w 288"/>
                <a:gd name="T69" fmla="*/ 129 h 270"/>
                <a:gd name="T70" fmla="*/ 286 w 288"/>
                <a:gd name="T71" fmla="*/ 116 h 270"/>
                <a:gd name="T72" fmla="*/ 288 w 288"/>
                <a:gd name="T73" fmla="*/ 95 h 270"/>
                <a:gd name="T74" fmla="*/ 288 w 288"/>
                <a:gd name="T75" fmla="*/ 71 h 270"/>
                <a:gd name="T76" fmla="*/ 288 w 288"/>
                <a:gd name="T77" fmla="*/ 50 h 270"/>
                <a:gd name="T78" fmla="*/ 286 w 288"/>
                <a:gd name="T79" fmla="*/ 34 h 270"/>
                <a:gd name="T80" fmla="*/ 275 w 288"/>
                <a:gd name="T81" fmla="*/ 21 h 270"/>
                <a:gd name="T82" fmla="*/ 257 w 288"/>
                <a:gd name="T83" fmla="*/ 10 h 270"/>
                <a:gd name="T84" fmla="*/ 235 w 288"/>
                <a:gd name="T85" fmla="*/ 5 h 270"/>
                <a:gd name="T86" fmla="*/ 209 w 288"/>
                <a:gd name="T87" fmla="*/ 0 h 270"/>
                <a:gd name="T88" fmla="*/ 185 w 288"/>
                <a:gd name="T89" fmla="*/ 0 h 270"/>
                <a:gd name="T90" fmla="*/ 161 w 288"/>
                <a:gd name="T91" fmla="*/ 2 h 270"/>
                <a:gd name="T92" fmla="*/ 145 w 288"/>
                <a:gd name="T93" fmla="*/ 5 h 270"/>
                <a:gd name="T94" fmla="*/ 137 w 288"/>
                <a:gd name="T95" fmla="*/ 8 h 2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8"/>
                <a:gd name="T145" fmla="*/ 0 h 270"/>
                <a:gd name="T146" fmla="*/ 288 w 288"/>
                <a:gd name="T147" fmla="*/ 270 h 2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8" h="270">
                  <a:moveTo>
                    <a:pt x="137" y="8"/>
                  </a:moveTo>
                  <a:lnTo>
                    <a:pt x="129" y="8"/>
                  </a:lnTo>
                  <a:lnTo>
                    <a:pt x="124" y="13"/>
                  </a:lnTo>
                  <a:lnTo>
                    <a:pt x="116" y="16"/>
                  </a:lnTo>
                  <a:lnTo>
                    <a:pt x="111" y="21"/>
                  </a:lnTo>
                  <a:lnTo>
                    <a:pt x="98" y="29"/>
                  </a:lnTo>
                  <a:lnTo>
                    <a:pt x="87" y="42"/>
                  </a:lnTo>
                  <a:lnTo>
                    <a:pt x="79" y="47"/>
                  </a:lnTo>
                  <a:lnTo>
                    <a:pt x="74" y="53"/>
                  </a:lnTo>
                  <a:lnTo>
                    <a:pt x="66" y="61"/>
                  </a:lnTo>
                  <a:lnTo>
                    <a:pt x="61" y="68"/>
                  </a:lnTo>
                  <a:lnTo>
                    <a:pt x="55" y="76"/>
                  </a:lnTo>
                  <a:lnTo>
                    <a:pt x="50" y="84"/>
                  </a:lnTo>
                  <a:lnTo>
                    <a:pt x="45" y="90"/>
                  </a:lnTo>
                  <a:lnTo>
                    <a:pt x="42" y="100"/>
                  </a:lnTo>
                  <a:lnTo>
                    <a:pt x="34" y="108"/>
                  </a:lnTo>
                  <a:lnTo>
                    <a:pt x="29" y="113"/>
                  </a:lnTo>
                  <a:lnTo>
                    <a:pt x="26" y="124"/>
                  </a:lnTo>
                  <a:lnTo>
                    <a:pt x="23" y="132"/>
                  </a:lnTo>
                  <a:lnTo>
                    <a:pt x="18" y="140"/>
                  </a:lnTo>
                  <a:lnTo>
                    <a:pt x="13" y="148"/>
                  </a:lnTo>
                  <a:lnTo>
                    <a:pt x="10" y="156"/>
                  </a:lnTo>
                  <a:lnTo>
                    <a:pt x="8" y="164"/>
                  </a:lnTo>
                  <a:lnTo>
                    <a:pt x="5" y="172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2" y="193"/>
                  </a:lnTo>
                  <a:lnTo>
                    <a:pt x="0" y="201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2" y="233"/>
                  </a:lnTo>
                  <a:lnTo>
                    <a:pt x="10" y="243"/>
                  </a:lnTo>
                  <a:lnTo>
                    <a:pt x="18" y="249"/>
                  </a:lnTo>
                  <a:lnTo>
                    <a:pt x="26" y="251"/>
                  </a:lnTo>
                  <a:lnTo>
                    <a:pt x="34" y="256"/>
                  </a:lnTo>
                  <a:lnTo>
                    <a:pt x="45" y="259"/>
                  </a:lnTo>
                  <a:lnTo>
                    <a:pt x="53" y="259"/>
                  </a:lnTo>
                  <a:lnTo>
                    <a:pt x="66" y="262"/>
                  </a:lnTo>
                  <a:lnTo>
                    <a:pt x="76" y="264"/>
                  </a:lnTo>
                  <a:lnTo>
                    <a:pt x="90" y="267"/>
                  </a:lnTo>
                  <a:lnTo>
                    <a:pt x="100" y="267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7" y="267"/>
                  </a:lnTo>
                  <a:lnTo>
                    <a:pt x="135" y="267"/>
                  </a:lnTo>
                  <a:lnTo>
                    <a:pt x="143" y="270"/>
                  </a:lnTo>
                  <a:lnTo>
                    <a:pt x="153" y="267"/>
                  </a:lnTo>
                  <a:lnTo>
                    <a:pt x="166" y="267"/>
                  </a:lnTo>
                  <a:lnTo>
                    <a:pt x="180" y="267"/>
                  </a:lnTo>
                  <a:lnTo>
                    <a:pt x="193" y="264"/>
                  </a:lnTo>
                  <a:lnTo>
                    <a:pt x="204" y="262"/>
                  </a:lnTo>
                  <a:lnTo>
                    <a:pt x="214" y="262"/>
                  </a:lnTo>
                  <a:lnTo>
                    <a:pt x="225" y="259"/>
                  </a:lnTo>
                  <a:lnTo>
                    <a:pt x="238" y="259"/>
                  </a:lnTo>
                  <a:lnTo>
                    <a:pt x="246" y="256"/>
                  </a:lnTo>
                  <a:lnTo>
                    <a:pt x="254" y="251"/>
                  </a:lnTo>
                  <a:lnTo>
                    <a:pt x="262" y="251"/>
                  </a:lnTo>
                  <a:lnTo>
                    <a:pt x="267" y="249"/>
                  </a:lnTo>
                  <a:lnTo>
                    <a:pt x="278" y="241"/>
                  </a:lnTo>
                  <a:lnTo>
                    <a:pt x="283" y="233"/>
                  </a:lnTo>
                  <a:lnTo>
                    <a:pt x="283" y="222"/>
                  </a:lnTo>
                  <a:lnTo>
                    <a:pt x="283" y="211"/>
                  </a:lnTo>
                  <a:lnTo>
                    <a:pt x="283" y="201"/>
                  </a:lnTo>
                  <a:lnTo>
                    <a:pt x="283" y="190"/>
                  </a:lnTo>
                  <a:lnTo>
                    <a:pt x="283" y="174"/>
                  </a:lnTo>
                  <a:lnTo>
                    <a:pt x="286" y="164"/>
                  </a:lnTo>
                  <a:lnTo>
                    <a:pt x="286" y="151"/>
                  </a:lnTo>
                  <a:lnTo>
                    <a:pt x="286" y="137"/>
                  </a:lnTo>
                  <a:lnTo>
                    <a:pt x="286" y="129"/>
                  </a:lnTo>
                  <a:lnTo>
                    <a:pt x="286" y="121"/>
                  </a:lnTo>
                  <a:lnTo>
                    <a:pt x="286" y="116"/>
                  </a:lnTo>
                  <a:lnTo>
                    <a:pt x="288" y="111"/>
                  </a:lnTo>
                  <a:lnTo>
                    <a:pt x="288" y="95"/>
                  </a:lnTo>
                  <a:lnTo>
                    <a:pt x="288" y="84"/>
                  </a:lnTo>
                  <a:lnTo>
                    <a:pt x="288" y="71"/>
                  </a:lnTo>
                  <a:lnTo>
                    <a:pt x="288" y="61"/>
                  </a:lnTo>
                  <a:lnTo>
                    <a:pt x="288" y="50"/>
                  </a:lnTo>
                  <a:lnTo>
                    <a:pt x="288" y="42"/>
                  </a:lnTo>
                  <a:lnTo>
                    <a:pt x="286" y="34"/>
                  </a:lnTo>
                  <a:lnTo>
                    <a:pt x="283" y="26"/>
                  </a:lnTo>
                  <a:lnTo>
                    <a:pt x="275" y="21"/>
                  </a:lnTo>
                  <a:lnTo>
                    <a:pt x="267" y="16"/>
                  </a:lnTo>
                  <a:lnTo>
                    <a:pt x="257" y="10"/>
                  </a:lnTo>
                  <a:lnTo>
                    <a:pt x="246" y="8"/>
                  </a:lnTo>
                  <a:lnTo>
                    <a:pt x="235" y="5"/>
                  </a:lnTo>
                  <a:lnTo>
                    <a:pt x="225" y="2"/>
                  </a:lnTo>
                  <a:lnTo>
                    <a:pt x="209" y="0"/>
                  </a:lnTo>
                  <a:lnTo>
                    <a:pt x="198" y="0"/>
                  </a:lnTo>
                  <a:lnTo>
                    <a:pt x="185" y="0"/>
                  </a:lnTo>
                  <a:lnTo>
                    <a:pt x="172" y="2"/>
                  </a:lnTo>
                  <a:lnTo>
                    <a:pt x="161" y="2"/>
                  </a:lnTo>
                  <a:lnTo>
                    <a:pt x="151" y="2"/>
                  </a:lnTo>
                  <a:lnTo>
                    <a:pt x="145" y="5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9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89700" y="2286000"/>
            <a:ext cx="1968500" cy="1571625"/>
            <a:chOff x="4800" y="1525"/>
            <a:chExt cx="1240" cy="990"/>
          </a:xfrm>
        </p:grpSpPr>
        <p:sp>
          <p:nvSpPr>
            <p:cNvPr id="24604" name="Freeform 4"/>
            <p:cNvSpPr>
              <a:spLocks/>
            </p:cNvSpPr>
            <p:nvPr/>
          </p:nvSpPr>
          <p:spPr bwMode="auto">
            <a:xfrm>
              <a:off x="4800" y="1661"/>
              <a:ext cx="971" cy="798"/>
            </a:xfrm>
            <a:custGeom>
              <a:avLst/>
              <a:gdLst>
                <a:gd name="T0" fmla="*/ 116876 w 431"/>
                <a:gd name="T1" fmla="*/ 59536 h 323"/>
                <a:gd name="T2" fmla="*/ 111363 w 431"/>
                <a:gd name="T3" fmla="*/ 53456 h 323"/>
                <a:gd name="T4" fmla="*/ 105109 w 431"/>
                <a:gd name="T5" fmla="*/ 47322 h 323"/>
                <a:gd name="T6" fmla="*/ 97562 w 431"/>
                <a:gd name="T7" fmla="*/ 38667 h 323"/>
                <a:gd name="T8" fmla="*/ 89544 w 431"/>
                <a:gd name="T9" fmla="*/ 29798 h 323"/>
                <a:gd name="T10" fmla="*/ 82533 w 431"/>
                <a:gd name="T11" fmla="*/ 20723 h 323"/>
                <a:gd name="T12" fmla="*/ 73879 w 431"/>
                <a:gd name="T13" fmla="*/ 13452 h 323"/>
                <a:gd name="T14" fmla="*/ 66287 w 431"/>
                <a:gd name="T15" fmla="*/ 5702 h 323"/>
                <a:gd name="T16" fmla="*/ 59258 w 431"/>
                <a:gd name="T17" fmla="*/ 1117 h 323"/>
                <a:gd name="T18" fmla="*/ 52166 w 431"/>
                <a:gd name="T19" fmla="*/ 0 h 323"/>
                <a:gd name="T20" fmla="*/ 46554 w 431"/>
                <a:gd name="T21" fmla="*/ 2760 h 323"/>
                <a:gd name="T22" fmla="*/ 39746 w 431"/>
                <a:gd name="T23" fmla="*/ 4511 h 323"/>
                <a:gd name="T24" fmla="*/ 33311 w 431"/>
                <a:gd name="T25" fmla="*/ 9126 h 323"/>
                <a:gd name="T26" fmla="*/ 27053 w 431"/>
                <a:gd name="T27" fmla="*/ 11780 h 323"/>
                <a:gd name="T28" fmla="*/ 20024 w 431"/>
                <a:gd name="T29" fmla="*/ 16395 h 323"/>
                <a:gd name="T30" fmla="*/ 9172 w 431"/>
                <a:gd name="T31" fmla="*/ 26418 h 323"/>
                <a:gd name="T32" fmla="*/ 2366 w 431"/>
                <a:gd name="T33" fmla="*/ 39747 h 323"/>
                <a:gd name="T34" fmla="*/ 0 w 431"/>
                <a:gd name="T35" fmla="*/ 55025 h 323"/>
                <a:gd name="T36" fmla="*/ 3019 w 431"/>
                <a:gd name="T37" fmla="*/ 68028 h 323"/>
                <a:gd name="T38" fmla="*/ 9172 w 431"/>
                <a:gd name="T39" fmla="*/ 80252 h 323"/>
                <a:gd name="T40" fmla="*/ 19494 w 431"/>
                <a:gd name="T41" fmla="*/ 96647 h 323"/>
                <a:gd name="T42" fmla="*/ 27981 w 431"/>
                <a:gd name="T43" fmla="*/ 110099 h 323"/>
                <a:gd name="T44" fmla="*/ 35057 w 431"/>
                <a:gd name="T45" fmla="*/ 120305 h 323"/>
                <a:gd name="T46" fmla="*/ 41224 w 431"/>
                <a:gd name="T47" fmla="*/ 127564 h 323"/>
                <a:gd name="T48" fmla="*/ 47478 w 431"/>
                <a:gd name="T49" fmla="*/ 136396 h 323"/>
                <a:gd name="T50" fmla="*/ 54486 w 431"/>
                <a:gd name="T51" fmla="*/ 145520 h 323"/>
                <a:gd name="T52" fmla="*/ 61567 w 431"/>
                <a:gd name="T53" fmla="*/ 152791 h 323"/>
                <a:gd name="T54" fmla="*/ 67729 w 431"/>
                <a:gd name="T55" fmla="*/ 158972 h 323"/>
                <a:gd name="T56" fmla="*/ 73879 w 431"/>
                <a:gd name="T57" fmla="*/ 166243 h 323"/>
                <a:gd name="T58" fmla="*/ 80149 w 431"/>
                <a:gd name="T59" fmla="*/ 172378 h 323"/>
                <a:gd name="T60" fmla="*/ 86527 w 431"/>
                <a:gd name="T61" fmla="*/ 176889 h 323"/>
                <a:gd name="T62" fmla="*/ 95710 w 431"/>
                <a:gd name="T63" fmla="*/ 181514 h 323"/>
                <a:gd name="T64" fmla="*/ 103715 w 431"/>
                <a:gd name="T65" fmla="*/ 179874 h 323"/>
                <a:gd name="T66" fmla="*/ 108398 w 431"/>
                <a:gd name="T67" fmla="*/ 173512 h 323"/>
                <a:gd name="T68" fmla="*/ 112185 w 431"/>
                <a:gd name="T69" fmla="*/ 161915 h 323"/>
                <a:gd name="T70" fmla="*/ 115434 w 431"/>
                <a:gd name="T71" fmla="*/ 150135 h 323"/>
                <a:gd name="T72" fmla="*/ 118453 w 431"/>
                <a:gd name="T73" fmla="*/ 136396 h 323"/>
                <a:gd name="T74" fmla="*/ 121596 w 431"/>
                <a:gd name="T75" fmla="*/ 123053 h 323"/>
                <a:gd name="T76" fmla="*/ 124606 w 431"/>
                <a:gd name="T77" fmla="*/ 110099 h 323"/>
                <a:gd name="T78" fmla="*/ 126284 w 431"/>
                <a:gd name="T79" fmla="*/ 96647 h 323"/>
                <a:gd name="T80" fmla="*/ 126980 w 431"/>
                <a:gd name="T81" fmla="*/ 84867 h 323"/>
                <a:gd name="T82" fmla="*/ 126284 w 431"/>
                <a:gd name="T83" fmla="*/ 72536 h 323"/>
                <a:gd name="T84" fmla="*/ 120843 w 431"/>
                <a:gd name="T85" fmla="*/ 60769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1"/>
                <a:gd name="T130" fmla="*/ 0 h 323"/>
                <a:gd name="T131" fmla="*/ 431 w 431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1" h="323">
                  <a:moveTo>
                    <a:pt x="410" y="108"/>
                  </a:moveTo>
                  <a:lnTo>
                    <a:pt x="402" y="108"/>
                  </a:lnTo>
                  <a:lnTo>
                    <a:pt x="397" y="106"/>
                  </a:lnTo>
                  <a:lnTo>
                    <a:pt x="392" y="103"/>
                  </a:lnTo>
                  <a:lnTo>
                    <a:pt x="384" y="100"/>
                  </a:lnTo>
                  <a:lnTo>
                    <a:pt x="378" y="95"/>
                  </a:lnTo>
                  <a:lnTo>
                    <a:pt x="370" y="90"/>
                  </a:lnTo>
                  <a:lnTo>
                    <a:pt x="362" y="87"/>
                  </a:lnTo>
                  <a:lnTo>
                    <a:pt x="357" y="84"/>
                  </a:lnTo>
                  <a:lnTo>
                    <a:pt x="347" y="76"/>
                  </a:lnTo>
                  <a:lnTo>
                    <a:pt x="339" y="71"/>
                  </a:lnTo>
                  <a:lnTo>
                    <a:pt x="331" y="69"/>
                  </a:lnTo>
                  <a:lnTo>
                    <a:pt x="323" y="63"/>
                  </a:lnTo>
                  <a:lnTo>
                    <a:pt x="315" y="55"/>
                  </a:lnTo>
                  <a:lnTo>
                    <a:pt x="304" y="53"/>
                  </a:lnTo>
                  <a:lnTo>
                    <a:pt x="296" y="47"/>
                  </a:lnTo>
                  <a:lnTo>
                    <a:pt x="288" y="42"/>
                  </a:lnTo>
                  <a:lnTo>
                    <a:pt x="280" y="37"/>
                  </a:lnTo>
                  <a:lnTo>
                    <a:pt x="270" y="31"/>
                  </a:lnTo>
                  <a:lnTo>
                    <a:pt x="259" y="26"/>
                  </a:lnTo>
                  <a:lnTo>
                    <a:pt x="251" y="24"/>
                  </a:lnTo>
                  <a:lnTo>
                    <a:pt x="241" y="18"/>
                  </a:lnTo>
                  <a:lnTo>
                    <a:pt x="235" y="13"/>
                  </a:lnTo>
                  <a:lnTo>
                    <a:pt x="225" y="10"/>
                  </a:lnTo>
                  <a:lnTo>
                    <a:pt x="217" y="8"/>
                  </a:lnTo>
                  <a:lnTo>
                    <a:pt x="209" y="5"/>
                  </a:lnTo>
                  <a:lnTo>
                    <a:pt x="201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1" y="5"/>
                  </a:lnTo>
                  <a:lnTo>
                    <a:pt x="143" y="8"/>
                  </a:lnTo>
                  <a:lnTo>
                    <a:pt x="135" y="8"/>
                  </a:lnTo>
                  <a:lnTo>
                    <a:pt x="127" y="10"/>
                  </a:lnTo>
                  <a:lnTo>
                    <a:pt x="121" y="13"/>
                  </a:lnTo>
                  <a:lnTo>
                    <a:pt x="113" y="16"/>
                  </a:lnTo>
                  <a:lnTo>
                    <a:pt x="106" y="16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9"/>
                  </a:lnTo>
                  <a:lnTo>
                    <a:pt x="55" y="34"/>
                  </a:lnTo>
                  <a:lnTo>
                    <a:pt x="45" y="42"/>
                  </a:lnTo>
                  <a:lnTo>
                    <a:pt x="31" y="47"/>
                  </a:lnTo>
                  <a:lnTo>
                    <a:pt x="21" y="55"/>
                  </a:lnTo>
                  <a:lnTo>
                    <a:pt x="13" y="63"/>
                  </a:lnTo>
                  <a:lnTo>
                    <a:pt x="8" y="71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08"/>
                  </a:lnTo>
                  <a:lnTo>
                    <a:pt x="8" y="114"/>
                  </a:lnTo>
                  <a:lnTo>
                    <a:pt x="10" y="121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42" y="153"/>
                  </a:lnTo>
                  <a:lnTo>
                    <a:pt x="53" y="161"/>
                  </a:lnTo>
                  <a:lnTo>
                    <a:pt x="66" y="172"/>
                  </a:lnTo>
                  <a:lnTo>
                    <a:pt x="76" y="182"/>
                  </a:lnTo>
                  <a:lnTo>
                    <a:pt x="90" y="190"/>
                  </a:lnTo>
                  <a:lnTo>
                    <a:pt x="95" y="196"/>
                  </a:lnTo>
                  <a:lnTo>
                    <a:pt x="103" y="204"/>
                  </a:lnTo>
                  <a:lnTo>
                    <a:pt x="111" y="209"/>
                  </a:lnTo>
                  <a:lnTo>
                    <a:pt x="119" y="214"/>
                  </a:lnTo>
                  <a:lnTo>
                    <a:pt x="124" y="217"/>
                  </a:lnTo>
                  <a:lnTo>
                    <a:pt x="132" y="225"/>
                  </a:lnTo>
                  <a:lnTo>
                    <a:pt x="140" y="227"/>
                  </a:lnTo>
                  <a:lnTo>
                    <a:pt x="148" y="233"/>
                  </a:lnTo>
                  <a:lnTo>
                    <a:pt x="156" y="238"/>
                  </a:lnTo>
                  <a:lnTo>
                    <a:pt x="161" y="243"/>
                  </a:lnTo>
                  <a:lnTo>
                    <a:pt x="169" y="249"/>
                  </a:lnTo>
                  <a:lnTo>
                    <a:pt x="180" y="254"/>
                  </a:lnTo>
                  <a:lnTo>
                    <a:pt x="185" y="259"/>
                  </a:lnTo>
                  <a:lnTo>
                    <a:pt x="193" y="264"/>
                  </a:lnTo>
                  <a:lnTo>
                    <a:pt x="201" y="267"/>
                  </a:lnTo>
                  <a:lnTo>
                    <a:pt x="209" y="272"/>
                  </a:lnTo>
                  <a:lnTo>
                    <a:pt x="217" y="275"/>
                  </a:lnTo>
                  <a:lnTo>
                    <a:pt x="222" y="280"/>
                  </a:lnTo>
                  <a:lnTo>
                    <a:pt x="230" y="283"/>
                  </a:lnTo>
                  <a:lnTo>
                    <a:pt x="238" y="288"/>
                  </a:lnTo>
                  <a:lnTo>
                    <a:pt x="243" y="291"/>
                  </a:lnTo>
                  <a:lnTo>
                    <a:pt x="251" y="296"/>
                  </a:lnTo>
                  <a:lnTo>
                    <a:pt x="259" y="299"/>
                  </a:lnTo>
                  <a:lnTo>
                    <a:pt x="267" y="304"/>
                  </a:lnTo>
                  <a:lnTo>
                    <a:pt x="272" y="307"/>
                  </a:lnTo>
                  <a:lnTo>
                    <a:pt x="280" y="309"/>
                  </a:lnTo>
                  <a:lnTo>
                    <a:pt x="286" y="312"/>
                  </a:lnTo>
                  <a:lnTo>
                    <a:pt x="294" y="315"/>
                  </a:lnTo>
                  <a:lnTo>
                    <a:pt x="304" y="317"/>
                  </a:lnTo>
                  <a:lnTo>
                    <a:pt x="317" y="320"/>
                  </a:lnTo>
                  <a:lnTo>
                    <a:pt x="325" y="323"/>
                  </a:lnTo>
                  <a:lnTo>
                    <a:pt x="339" y="323"/>
                  </a:lnTo>
                  <a:lnTo>
                    <a:pt x="344" y="323"/>
                  </a:lnTo>
                  <a:lnTo>
                    <a:pt x="352" y="320"/>
                  </a:lnTo>
                  <a:lnTo>
                    <a:pt x="360" y="317"/>
                  </a:lnTo>
                  <a:lnTo>
                    <a:pt x="365" y="315"/>
                  </a:lnTo>
                  <a:lnTo>
                    <a:pt x="368" y="309"/>
                  </a:lnTo>
                  <a:lnTo>
                    <a:pt x="373" y="301"/>
                  </a:lnTo>
                  <a:lnTo>
                    <a:pt x="376" y="294"/>
                  </a:lnTo>
                  <a:lnTo>
                    <a:pt x="381" y="288"/>
                  </a:lnTo>
                  <a:lnTo>
                    <a:pt x="384" y="280"/>
                  </a:lnTo>
                  <a:lnTo>
                    <a:pt x="389" y="272"/>
                  </a:lnTo>
                  <a:lnTo>
                    <a:pt x="392" y="267"/>
                  </a:lnTo>
                  <a:lnTo>
                    <a:pt x="397" y="259"/>
                  </a:lnTo>
                  <a:lnTo>
                    <a:pt x="400" y="251"/>
                  </a:lnTo>
                  <a:lnTo>
                    <a:pt x="402" y="243"/>
                  </a:lnTo>
                  <a:lnTo>
                    <a:pt x="407" y="235"/>
                  </a:lnTo>
                  <a:lnTo>
                    <a:pt x="410" y="227"/>
                  </a:lnTo>
                  <a:lnTo>
                    <a:pt x="413" y="219"/>
                  </a:lnTo>
                  <a:lnTo>
                    <a:pt x="418" y="211"/>
                  </a:lnTo>
                  <a:lnTo>
                    <a:pt x="421" y="204"/>
                  </a:lnTo>
                  <a:lnTo>
                    <a:pt x="423" y="196"/>
                  </a:lnTo>
                  <a:lnTo>
                    <a:pt x="426" y="188"/>
                  </a:lnTo>
                  <a:lnTo>
                    <a:pt x="426" y="180"/>
                  </a:lnTo>
                  <a:lnTo>
                    <a:pt x="429" y="172"/>
                  </a:lnTo>
                  <a:lnTo>
                    <a:pt x="431" y="166"/>
                  </a:lnTo>
                  <a:lnTo>
                    <a:pt x="431" y="159"/>
                  </a:lnTo>
                  <a:lnTo>
                    <a:pt x="431" y="151"/>
                  </a:lnTo>
                  <a:lnTo>
                    <a:pt x="431" y="145"/>
                  </a:lnTo>
                  <a:lnTo>
                    <a:pt x="431" y="140"/>
                  </a:lnTo>
                  <a:lnTo>
                    <a:pt x="429" y="129"/>
                  </a:lnTo>
                  <a:lnTo>
                    <a:pt x="423" y="119"/>
                  </a:lnTo>
                  <a:lnTo>
                    <a:pt x="418" y="111"/>
                  </a:lnTo>
                  <a:lnTo>
                    <a:pt x="410" y="10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Freeform 5"/>
            <p:cNvSpPr>
              <a:spLocks/>
            </p:cNvSpPr>
            <p:nvPr/>
          </p:nvSpPr>
          <p:spPr bwMode="auto">
            <a:xfrm>
              <a:off x="5502" y="1970"/>
              <a:ext cx="538" cy="532"/>
            </a:xfrm>
            <a:custGeom>
              <a:avLst/>
              <a:gdLst>
                <a:gd name="T0" fmla="*/ 101 w 538"/>
                <a:gd name="T1" fmla="*/ 137 h 532"/>
                <a:gd name="T2" fmla="*/ 119 w 538"/>
                <a:gd name="T3" fmla="*/ 124 h 532"/>
                <a:gd name="T4" fmla="*/ 149 w 538"/>
                <a:gd name="T5" fmla="*/ 103 h 532"/>
                <a:gd name="T6" fmla="*/ 183 w 538"/>
                <a:gd name="T7" fmla="*/ 82 h 532"/>
                <a:gd name="T8" fmla="*/ 207 w 538"/>
                <a:gd name="T9" fmla="*/ 66 h 532"/>
                <a:gd name="T10" fmla="*/ 233 w 538"/>
                <a:gd name="T11" fmla="*/ 50 h 532"/>
                <a:gd name="T12" fmla="*/ 260 w 538"/>
                <a:gd name="T13" fmla="*/ 37 h 532"/>
                <a:gd name="T14" fmla="*/ 281 w 538"/>
                <a:gd name="T15" fmla="*/ 26 h 532"/>
                <a:gd name="T16" fmla="*/ 302 w 538"/>
                <a:gd name="T17" fmla="*/ 18 h 532"/>
                <a:gd name="T18" fmla="*/ 323 w 538"/>
                <a:gd name="T19" fmla="*/ 10 h 532"/>
                <a:gd name="T20" fmla="*/ 355 w 538"/>
                <a:gd name="T21" fmla="*/ 2 h 532"/>
                <a:gd name="T22" fmla="*/ 390 w 538"/>
                <a:gd name="T23" fmla="*/ 0 h 532"/>
                <a:gd name="T24" fmla="*/ 424 w 538"/>
                <a:gd name="T25" fmla="*/ 8 h 532"/>
                <a:gd name="T26" fmla="*/ 448 w 538"/>
                <a:gd name="T27" fmla="*/ 21 h 532"/>
                <a:gd name="T28" fmla="*/ 469 w 538"/>
                <a:gd name="T29" fmla="*/ 37 h 532"/>
                <a:gd name="T30" fmla="*/ 490 w 538"/>
                <a:gd name="T31" fmla="*/ 58 h 532"/>
                <a:gd name="T32" fmla="*/ 509 w 538"/>
                <a:gd name="T33" fmla="*/ 79 h 532"/>
                <a:gd name="T34" fmla="*/ 525 w 538"/>
                <a:gd name="T35" fmla="*/ 106 h 532"/>
                <a:gd name="T36" fmla="*/ 533 w 538"/>
                <a:gd name="T37" fmla="*/ 135 h 532"/>
                <a:gd name="T38" fmla="*/ 538 w 538"/>
                <a:gd name="T39" fmla="*/ 166 h 532"/>
                <a:gd name="T40" fmla="*/ 535 w 538"/>
                <a:gd name="T41" fmla="*/ 204 h 532"/>
                <a:gd name="T42" fmla="*/ 527 w 538"/>
                <a:gd name="T43" fmla="*/ 233 h 532"/>
                <a:gd name="T44" fmla="*/ 522 w 538"/>
                <a:gd name="T45" fmla="*/ 254 h 532"/>
                <a:gd name="T46" fmla="*/ 511 w 538"/>
                <a:gd name="T47" fmla="*/ 275 h 532"/>
                <a:gd name="T48" fmla="*/ 503 w 538"/>
                <a:gd name="T49" fmla="*/ 299 h 532"/>
                <a:gd name="T50" fmla="*/ 490 w 538"/>
                <a:gd name="T51" fmla="*/ 320 h 532"/>
                <a:gd name="T52" fmla="*/ 477 w 538"/>
                <a:gd name="T53" fmla="*/ 344 h 532"/>
                <a:gd name="T54" fmla="*/ 464 w 538"/>
                <a:gd name="T55" fmla="*/ 362 h 532"/>
                <a:gd name="T56" fmla="*/ 445 w 538"/>
                <a:gd name="T57" fmla="*/ 397 h 532"/>
                <a:gd name="T58" fmla="*/ 424 w 538"/>
                <a:gd name="T59" fmla="*/ 429 h 532"/>
                <a:gd name="T60" fmla="*/ 403 w 538"/>
                <a:gd name="T61" fmla="*/ 460 h 532"/>
                <a:gd name="T62" fmla="*/ 379 w 538"/>
                <a:gd name="T63" fmla="*/ 484 h 532"/>
                <a:gd name="T64" fmla="*/ 355 w 538"/>
                <a:gd name="T65" fmla="*/ 505 h 532"/>
                <a:gd name="T66" fmla="*/ 329 w 538"/>
                <a:gd name="T67" fmla="*/ 519 h 532"/>
                <a:gd name="T68" fmla="*/ 300 w 538"/>
                <a:gd name="T69" fmla="*/ 529 h 532"/>
                <a:gd name="T70" fmla="*/ 262 w 538"/>
                <a:gd name="T71" fmla="*/ 529 h 532"/>
                <a:gd name="T72" fmla="*/ 236 w 538"/>
                <a:gd name="T73" fmla="*/ 529 h 532"/>
                <a:gd name="T74" fmla="*/ 215 w 538"/>
                <a:gd name="T75" fmla="*/ 529 h 532"/>
                <a:gd name="T76" fmla="*/ 191 w 538"/>
                <a:gd name="T77" fmla="*/ 527 h 532"/>
                <a:gd name="T78" fmla="*/ 167 w 538"/>
                <a:gd name="T79" fmla="*/ 521 h 532"/>
                <a:gd name="T80" fmla="*/ 146 w 538"/>
                <a:gd name="T81" fmla="*/ 516 h 532"/>
                <a:gd name="T82" fmla="*/ 119 w 538"/>
                <a:gd name="T83" fmla="*/ 508 h 532"/>
                <a:gd name="T84" fmla="*/ 88 w 538"/>
                <a:gd name="T85" fmla="*/ 492 h 532"/>
                <a:gd name="T86" fmla="*/ 58 w 538"/>
                <a:gd name="T87" fmla="*/ 474 h 532"/>
                <a:gd name="T88" fmla="*/ 29 w 538"/>
                <a:gd name="T89" fmla="*/ 444 h 532"/>
                <a:gd name="T90" fmla="*/ 8 w 538"/>
                <a:gd name="T91" fmla="*/ 410 h 532"/>
                <a:gd name="T92" fmla="*/ 0 w 538"/>
                <a:gd name="T93" fmla="*/ 389 h 532"/>
                <a:gd name="T94" fmla="*/ 93 w 538"/>
                <a:gd name="T95" fmla="*/ 145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8"/>
                <a:gd name="T145" fmla="*/ 0 h 532"/>
                <a:gd name="T146" fmla="*/ 538 w 538"/>
                <a:gd name="T147" fmla="*/ 532 h 5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8" h="532">
                  <a:moveTo>
                    <a:pt x="93" y="145"/>
                  </a:moveTo>
                  <a:lnTo>
                    <a:pt x="93" y="145"/>
                  </a:lnTo>
                  <a:lnTo>
                    <a:pt x="101" y="137"/>
                  </a:lnTo>
                  <a:lnTo>
                    <a:pt x="106" y="132"/>
                  </a:lnTo>
                  <a:lnTo>
                    <a:pt x="114" y="127"/>
                  </a:lnTo>
                  <a:lnTo>
                    <a:pt x="119" y="124"/>
                  </a:lnTo>
                  <a:lnTo>
                    <a:pt x="130" y="119"/>
                  </a:lnTo>
                  <a:lnTo>
                    <a:pt x="138" y="111"/>
                  </a:lnTo>
                  <a:lnTo>
                    <a:pt x="149" y="103"/>
                  </a:lnTo>
                  <a:lnTo>
                    <a:pt x="159" y="95"/>
                  </a:lnTo>
                  <a:lnTo>
                    <a:pt x="170" y="90"/>
                  </a:lnTo>
                  <a:lnTo>
                    <a:pt x="183" y="82"/>
                  </a:lnTo>
                  <a:lnTo>
                    <a:pt x="194" y="74"/>
                  </a:lnTo>
                  <a:lnTo>
                    <a:pt x="202" y="71"/>
                  </a:lnTo>
                  <a:lnTo>
                    <a:pt x="207" y="66"/>
                  </a:lnTo>
                  <a:lnTo>
                    <a:pt x="215" y="63"/>
                  </a:lnTo>
                  <a:lnTo>
                    <a:pt x="223" y="61"/>
                  </a:lnTo>
                  <a:lnTo>
                    <a:pt x="233" y="50"/>
                  </a:lnTo>
                  <a:lnTo>
                    <a:pt x="249" y="42"/>
                  </a:lnTo>
                  <a:lnTo>
                    <a:pt x="254" y="39"/>
                  </a:lnTo>
                  <a:lnTo>
                    <a:pt x="260" y="37"/>
                  </a:lnTo>
                  <a:lnTo>
                    <a:pt x="268" y="31"/>
                  </a:lnTo>
                  <a:lnTo>
                    <a:pt x="276" y="29"/>
                  </a:lnTo>
                  <a:lnTo>
                    <a:pt x="281" y="26"/>
                  </a:lnTo>
                  <a:lnTo>
                    <a:pt x="289" y="24"/>
                  </a:lnTo>
                  <a:lnTo>
                    <a:pt x="294" y="21"/>
                  </a:lnTo>
                  <a:lnTo>
                    <a:pt x="302" y="18"/>
                  </a:lnTo>
                  <a:lnTo>
                    <a:pt x="310" y="13"/>
                  </a:lnTo>
                  <a:lnTo>
                    <a:pt x="315" y="13"/>
                  </a:lnTo>
                  <a:lnTo>
                    <a:pt x="323" y="10"/>
                  </a:lnTo>
                  <a:lnTo>
                    <a:pt x="331" y="8"/>
                  </a:lnTo>
                  <a:lnTo>
                    <a:pt x="342" y="2"/>
                  </a:lnTo>
                  <a:lnTo>
                    <a:pt x="355" y="2"/>
                  </a:lnTo>
                  <a:lnTo>
                    <a:pt x="368" y="0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11" y="2"/>
                  </a:lnTo>
                  <a:lnTo>
                    <a:pt x="424" y="8"/>
                  </a:lnTo>
                  <a:lnTo>
                    <a:pt x="429" y="10"/>
                  </a:lnTo>
                  <a:lnTo>
                    <a:pt x="440" y="16"/>
                  </a:lnTo>
                  <a:lnTo>
                    <a:pt x="448" y="21"/>
                  </a:lnTo>
                  <a:lnTo>
                    <a:pt x="456" y="26"/>
                  </a:lnTo>
                  <a:lnTo>
                    <a:pt x="464" y="31"/>
                  </a:lnTo>
                  <a:lnTo>
                    <a:pt x="469" y="37"/>
                  </a:lnTo>
                  <a:lnTo>
                    <a:pt x="477" y="42"/>
                  </a:lnTo>
                  <a:lnTo>
                    <a:pt x="485" y="50"/>
                  </a:lnTo>
                  <a:lnTo>
                    <a:pt x="490" y="58"/>
                  </a:lnTo>
                  <a:lnTo>
                    <a:pt x="498" y="63"/>
                  </a:lnTo>
                  <a:lnTo>
                    <a:pt x="503" y="71"/>
                  </a:lnTo>
                  <a:lnTo>
                    <a:pt x="509" y="79"/>
                  </a:lnTo>
                  <a:lnTo>
                    <a:pt x="514" y="87"/>
                  </a:lnTo>
                  <a:lnTo>
                    <a:pt x="519" y="98"/>
                  </a:lnTo>
                  <a:lnTo>
                    <a:pt x="525" y="106"/>
                  </a:lnTo>
                  <a:lnTo>
                    <a:pt x="530" y="116"/>
                  </a:lnTo>
                  <a:lnTo>
                    <a:pt x="530" y="124"/>
                  </a:lnTo>
                  <a:lnTo>
                    <a:pt x="533" y="135"/>
                  </a:lnTo>
                  <a:lnTo>
                    <a:pt x="535" y="145"/>
                  </a:lnTo>
                  <a:lnTo>
                    <a:pt x="538" y="156"/>
                  </a:lnTo>
                  <a:lnTo>
                    <a:pt x="538" y="166"/>
                  </a:lnTo>
                  <a:lnTo>
                    <a:pt x="538" y="177"/>
                  </a:lnTo>
                  <a:lnTo>
                    <a:pt x="535" y="190"/>
                  </a:lnTo>
                  <a:lnTo>
                    <a:pt x="535" y="204"/>
                  </a:lnTo>
                  <a:lnTo>
                    <a:pt x="533" y="214"/>
                  </a:lnTo>
                  <a:lnTo>
                    <a:pt x="530" y="227"/>
                  </a:lnTo>
                  <a:lnTo>
                    <a:pt x="527" y="233"/>
                  </a:lnTo>
                  <a:lnTo>
                    <a:pt x="527" y="241"/>
                  </a:lnTo>
                  <a:lnTo>
                    <a:pt x="525" y="246"/>
                  </a:lnTo>
                  <a:lnTo>
                    <a:pt x="522" y="254"/>
                  </a:lnTo>
                  <a:lnTo>
                    <a:pt x="519" y="262"/>
                  </a:lnTo>
                  <a:lnTo>
                    <a:pt x="517" y="267"/>
                  </a:lnTo>
                  <a:lnTo>
                    <a:pt x="511" y="275"/>
                  </a:lnTo>
                  <a:lnTo>
                    <a:pt x="509" y="283"/>
                  </a:lnTo>
                  <a:lnTo>
                    <a:pt x="506" y="291"/>
                  </a:lnTo>
                  <a:lnTo>
                    <a:pt x="503" y="299"/>
                  </a:lnTo>
                  <a:lnTo>
                    <a:pt x="498" y="307"/>
                  </a:lnTo>
                  <a:lnTo>
                    <a:pt x="496" y="315"/>
                  </a:lnTo>
                  <a:lnTo>
                    <a:pt x="490" y="320"/>
                  </a:lnTo>
                  <a:lnTo>
                    <a:pt x="485" y="328"/>
                  </a:lnTo>
                  <a:lnTo>
                    <a:pt x="480" y="336"/>
                  </a:lnTo>
                  <a:lnTo>
                    <a:pt x="477" y="344"/>
                  </a:lnTo>
                  <a:lnTo>
                    <a:pt x="472" y="349"/>
                  </a:lnTo>
                  <a:lnTo>
                    <a:pt x="469" y="357"/>
                  </a:lnTo>
                  <a:lnTo>
                    <a:pt x="464" y="362"/>
                  </a:lnTo>
                  <a:lnTo>
                    <a:pt x="461" y="370"/>
                  </a:lnTo>
                  <a:lnTo>
                    <a:pt x="453" y="384"/>
                  </a:lnTo>
                  <a:lnTo>
                    <a:pt x="445" y="397"/>
                  </a:lnTo>
                  <a:lnTo>
                    <a:pt x="437" y="407"/>
                  </a:lnTo>
                  <a:lnTo>
                    <a:pt x="429" y="421"/>
                  </a:lnTo>
                  <a:lnTo>
                    <a:pt x="424" y="429"/>
                  </a:lnTo>
                  <a:lnTo>
                    <a:pt x="416" y="442"/>
                  </a:lnTo>
                  <a:lnTo>
                    <a:pt x="408" y="450"/>
                  </a:lnTo>
                  <a:lnTo>
                    <a:pt x="403" y="460"/>
                  </a:lnTo>
                  <a:lnTo>
                    <a:pt x="395" y="468"/>
                  </a:lnTo>
                  <a:lnTo>
                    <a:pt x="387" y="476"/>
                  </a:lnTo>
                  <a:lnTo>
                    <a:pt x="379" y="484"/>
                  </a:lnTo>
                  <a:lnTo>
                    <a:pt x="374" y="492"/>
                  </a:lnTo>
                  <a:lnTo>
                    <a:pt x="366" y="497"/>
                  </a:lnTo>
                  <a:lnTo>
                    <a:pt x="355" y="505"/>
                  </a:lnTo>
                  <a:lnTo>
                    <a:pt x="347" y="511"/>
                  </a:lnTo>
                  <a:lnTo>
                    <a:pt x="339" y="513"/>
                  </a:lnTo>
                  <a:lnTo>
                    <a:pt x="329" y="519"/>
                  </a:lnTo>
                  <a:lnTo>
                    <a:pt x="318" y="521"/>
                  </a:lnTo>
                  <a:lnTo>
                    <a:pt x="310" y="524"/>
                  </a:lnTo>
                  <a:lnTo>
                    <a:pt x="300" y="529"/>
                  </a:lnTo>
                  <a:lnTo>
                    <a:pt x="286" y="529"/>
                  </a:lnTo>
                  <a:lnTo>
                    <a:pt x="276" y="529"/>
                  </a:lnTo>
                  <a:lnTo>
                    <a:pt x="262" y="529"/>
                  </a:lnTo>
                  <a:lnTo>
                    <a:pt x="249" y="532"/>
                  </a:lnTo>
                  <a:lnTo>
                    <a:pt x="244" y="529"/>
                  </a:lnTo>
                  <a:lnTo>
                    <a:pt x="236" y="529"/>
                  </a:lnTo>
                  <a:lnTo>
                    <a:pt x="228" y="529"/>
                  </a:lnTo>
                  <a:lnTo>
                    <a:pt x="223" y="529"/>
                  </a:lnTo>
                  <a:lnTo>
                    <a:pt x="215" y="529"/>
                  </a:lnTo>
                  <a:lnTo>
                    <a:pt x="207" y="529"/>
                  </a:lnTo>
                  <a:lnTo>
                    <a:pt x="199" y="527"/>
                  </a:lnTo>
                  <a:lnTo>
                    <a:pt x="191" y="527"/>
                  </a:lnTo>
                  <a:lnTo>
                    <a:pt x="183" y="524"/>
                  </a:lnTo>
                  <a:lnTo>
                    <a:pt x="175" y="524"/>
                  </a:lnTo>
                  <a:lnTo>
                    <a:pt x="167" y="521"/>
                  </a:lnTo>
                  <a:lnTo>
                    <a:pt x="159" y="519"/>
                  </a:lnTo>
                  <a:lnTo>
                    <a:pt x="151" y="516"/>
                  </a:lnTo>
                  <a:lnTo>
                    <a:pt x="146" y="516"/>
                  </a:lnTo>
                  <a:lnTo>
                    <a:pt x="138" y="513"/>
                  </a:lnTo>
                  <a:lnTo>
                    <a:pt x="133" y="513"/>
                  </a:lnTo>
                  <a:lnTo>
                    <a:pt x="119" y="508"/>
                  </a:lnTo>
                  <a:lnTo>
                    <a:pt x="109" y="503"/>
                  </a:lnTo>
                  <a:lnTo>
                    <a:pt x="96" y="497"/>
                  </a:lnTo>
                  <a:lnTo>
                    <a:pt x="88" y="492"/>
                  </a:lnTo>
                  <a:lnTo>
                    <a:pt x="74" y="487"/>
                  </a:lnTo>
                  <a:lnTo>
                    <a:pt x="66" y="479"/>
                  </a:lnTo>
                  <a:lnTo>
                    <a:pt x="58" y="474"/>
                  </a:lnTo>
                  <a:lnTo>
                    <a:pt x="51" y="468"/>
                  </a:lnTo>
                  <a:lnTo>
                    <a:pt x="40" y="455"/>
                  </a:lnTo>
                  <a:lnTo>
                    <a:pt x="29" y="444"/>
                  </a:lnTo>
                  <a:lnTo>
                    <a:pt x="21" y="431"/>
                  </a:lnTo>
                  <a:lnTo>
                    <a:pt x="13" y="421"/>
                  </a:lnTo>
                  <a:lnTo>
                    <a:pt x="8" y="410"/>
                  </a:lnTo>
                  <a:lnTo>
                    <a:pt x="6" y="402"/>
                  </a:lnTo>
                  <a:lnTo>
                    <a:pt x="3" y="392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93" y="145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6"/>
            <p:cNvSpPr>
              <a:spLocks/>
            </p:cNvSpPr>
            <p:nvPr/>
          </p:nvSpPr>
          <p:spPr bwMode="auto">
            <a:xfrm rot="2260486">
              <a:off x="4866" y="1525"/>
              <a:ext cx="479" cy="587"/>
            </a:xfrm>
            <a:custGeom>
              <a:avLst/>
              <a:gdLst>
                <a:gd name="T0" fmla="*/ 370 w 479"/>
                <a:gd name="T1" fmla="*/ 3 h 683"/>
                <a:gd name="T2" fmla="*/ 323 w 479"/>
                <a:gd name="T3" fmla="*/ 2 h 683"/>
                <a:gd name="T4" fmla="*/ 275 w 479"/>
                <a:gd name="T5" fmla="*/ 0 h 683"/>
                <a:gd name="T6" fmla="*/ 230 w 479"/>
                <a:gd name="T7" fmla="*/ 6 h 683"/>
                <a:gd name="T8" fmla="*/ 201 w 479"/>
                <a:gd name="T9" fmla="*/ 11 h 683"/>
                <a:gd name="T10" fmla="*/ 172 w 479"/>
                <a:gd name="T11" fmla="*/ 21 h 683"/>
                <a:gd name="T12" fmla="*/ 132 w 479"/>
                <a:gd name="T13" fmla="*/ 35 h 683"/>
                <a:gd name="T14" fmla="*/ 92 w 479"/>
                <a:gd name="T15" fmla="*/ 52 h 683"/>
                <a:gd name="T16" fmla="*/ 60 w 479"/>
                <a:gd name="T17" fmla="*/ 67 h 683"/>
                <a:gd name="T18" fmla="*/ 45 w 479"/>
                <a:gd name="T19" fmla="*/ 76 h 683"/>
                <a:gd name="T20" fmla="*/ 29 w 479"/>
                <a:gd name="T21" fmla="*/ 88 h 683"/>
                <a:gd name="T22" fmla="*/ 18 w 479"/>
                <a:gd name="T23" fmla="*/ 98 h 683"/>
                <a:gd name="T24" fmla="*/ 7 w 479"/>
                <a:gd name="T25" fmla="*/ 107 h 683"/>
                <a:gd name="T26" fmla="*/ 2 w 479"/>
                <a:gd name="T27" fmla="*/ 119 h 683"/>
                <a:gd name="T28" fmla="*/ 0 w 479"/>
                <a:gd name="T29" fmla="*/ 130 h 683"/>
                <a:gd name="T30" fmla="*/ 2 w 479"/>
                <a:gd name="T31" fmla="*/ 142 h 683"/>
                <a:gd name="T32" fmla="*/ 7 w 479"/>
                <a:gd name="T33" fmla="*/ 150 h 683"/>
                <a:gd name="T34" fmla="*/ 13 w 479"/>
                <a:gd name="T35" fmla="*/ 162 h 683"/>
                <a:gd name="T36" fmla="*/ 26 w 479"/>
                <a:gd name="T37" fmla="*/ 179 h 683"/>
                <a:gd name="T38" fmla="*/ 42 w 479"/>
                <a:gd name="T39" fmla="*/ 192 h 683"/>
                <a:gd name="T40" fmla="*/ 63 w 479"/>
                <a:gd name="T41" fmla="*/ 205 h 683"/>
                <a:gd name="T42" fmla="*/ 103 w 479"/>
                <a:gd name="T43" fmla="*/ 218 h 683"/>
                <a:gd name="T44" fmla="*/ 137 w 479"/>
                <a:gd name="T45" fmla="*/ 225 h 683"/>
                <a:gd name="T46" fmla="*/ 172 w 479"/>
                <a:gd name="T47" fmla="*/ 229 h 683"/>
                <a:gd name="T48" fmla="*/ 217 w 479"/>
                <a:gd name="T49" fmla="*/ 232 h 683"/>
                <a:gd name="T50" fmla="*/ 264 w 479"/>
                <a:gd name="T51" fmla="*/ 234 h 683"/>
                <a:gd name="T52" fmla="*/ 317 w 479"/>
                <a:gd name="T53" fmla="*/ 235 h 683"/>
                <a:gd name="T54" fmla="*/ 365 w 479"/>
                <a:gd name="T55" fmla="*/ 236 h 683"/>
                <a:gd name="T56" fmla="*/ 410 w 479"/>
                <a:gd name="T57" fmla="*/ 236 h 683"/>
                <a:gd name="T58" fmla="*/ 439 w 479"/>
                <a:gd name="T59" fmla="*/ 234 h 683"/>
                <a:gd name="T60" fmla="*/ 463 w 479"/>
                <a:gd name="T61" fmla="*/ 228 h 683"/>
                <a:gd name="T62" fmla="*/ 476 w 479"/>
                <a:gd name="T63" fmla="*/ 213 h 683"/>
                <a:gd name="T64" fmla="*/ 442 w 479"/>
                <a:gd name="T65" fmla="*/ 211 h 683"/>
                <a:gd name="T66" fmla="*/ 405 w 479"/>
                <a:gd name="T67" fmla="*/ 211 h 683"/>
                <a:gd name="T68" fmla="*/ 370 w 479"/>
                <a:gd name="T69" fmla="*/ 211 h 683"/>
                <a:gd name="T70" fmla="*/ 333 w 479"/>
                <a:gd name="T71" fmla="*/ 211 h 683"/>
                <a:gd name="T72" fmla="*/ 296 w 479"/>
                <a:gd name="T73" fmla="*/ 211 h 683"/>
                <a:gd name="T74" fmla="*/ 256 w 479"/>
                <a:gd name="T75" fmla="*/ 211 h 683"/>
                <a:gd name="T76" fmla="*/ 219 w 479"/>
                <a:gd name="T77" fmla="*/ 211 h 683"/>
                <a:gd name="T78" fmla="*/ 188 w 479"/>
                <a:gd name="T79" fmla="*/ 208 h 683"/>
                <a:gd name="T80" fmla="*/ 148 w 479"/>
                <a:gd name="T81" fmla="*/ 202 h 683"/>
                <a:gd name="T82" fmla="*/ 111 w 479"/>
                <a:gd name="T83" fmla="*/ 192 h 683"/>
                <a:gd name="T84" fmla="*/ 90 w 479"/>
                <a:gd name="T85" fmla="*/ 181 h 683"/>
                <a:gd name="T86" fmla="*/ 74 w 479"/>
                <a:gd name="T87" fmla="*/ 171 h 683"/>
                <a:gd name="T88" fmla="*/ 58 w 479"/>
                <a:gd name="T89" fmla="*/ 159 h 683"/>
                <a:gd name="T90" fmla="*/ 50 w 479"/>
                <a:gd name="T91" fmla="*/ 145 h 683"/>
                <a:gd name="T92" fmla="*/ 50 w 479"/>
                <a:gd name="T93" fmla="*/ 132 h 683"/>
                <a:gd name="T94" fmla="*/ 53 w 479"/>
                <a:gd name="T95" fmla="*/ 118 h 683"/>
                <a:gd name="T96" fmla="*/ 68 w 479"/>
                <a:gd name="T97" fmla="*/ 101 h 683"/>
                <a:gd name="T98" fmla="*/ 95 w 479"/>
                <a:gd name="T99" fmla="*/ 84 h 683"/>
                <a:gd name="T100" fmla="*/ 124 w 479"/>
                <a:gd name="T101" fmla="*/ 68 h 683"/>
                <a:gd name="T102" fmla="*/ 158 w 479"/>
                <a:gd name="T103" fmla="*/ 52 h 683"/>
                <a:gd name="T104" fmla="*/ 193 w 479"/>
                <a:gd name="T105" fmla="*/ 39 h 683"/>
                <a:gd name="T106" fmla="*/ 225 w 479"/>
                <a:gd name="T107" fmla="*/ 29 h 683"/>
                <a:gd name="T108" fmla="*/ 256 w 479"/>
                <a:gd name="T109" fmla="*/ 21 h 683"/>
                <a:gd name="T110" fmla="*/ 286 w 479"/>
                <a:gd name="T111" fmla="*/ 21 h 683"/>
                <a:gd name="T112" fmla="*/ 317 w 479"/>
                <a:gd name="T113" fmla="*/ 21 h 683"/>
                <a:gd name="T114" fmla="*/ 349 w 479"/>
                <a:gd name="T115" fmla="*/ 21 h 683"/>
                <a:gd name="T116" fmla="*/ 381 w 479"/>
                <a:gd name="T117" fmla="*/ 18 h 683"/>
                <a:gd name="T118" fmla="*/ 410 w 479"/>
                <a:gd name="T119" fmla="*/ 13 h 683"/>
                <a:gd name="T120" fmla="*/ 402 w 479"/>
                <a:gd name="T121" fmla="*/ 8 h 6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9"/>
                <a:gd name="T184" fmla="*/ 0 h 683"/>
                <a:gd name="T185" fmla="*/ 479 w 479"/>
                <a:gd name="T186" fmla="*/ 683 h 6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9" h="683">
                  <a:moveTo>
                    <a:pt x="397" y="21"/>
                  </a:moveTo>
                  <a:lnTo>
                    <a:pt x="389" y="18"/>
                  </a:lnTo>
                  <a:lnTo>
                    <a:pt x="378" y="16"/>
                  </a:lnTo>
                  <a:lnTo>
                    <a:pt x="370" y="10"/>
                  </a:lnTo>
                  <a:lnTo>
                    <a:pt x="360" y="8"/>
                  </a:lnTo>
                  <a:lnTo>
                    <a:pt x="347" y="5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2" y="2"/>
                  </a:lnTo>
                  <a:lnTo>
                    <a:pt x="299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2" y="2"/>
                  </a:lnTo>
                  <a:lnTo>
                    <a:pt x="251" y="5"/>
                  </a:lnTo>
                  <a:lnTo>
                    <a:pt x="241" y="10"/>
                  </a:lnTo>
                  <a:lnTo>
                    <a:pt x="230" y="16"/>
                  </a:lnTo>
                  <a:lnTo>
                    <a:pt x="219" y="21"/>
                  </a:lnTo>
                  <a:lnTo>
                    <a:pt x="214" y="23"/>
                  </a:lnTo>
                  <a:lnTo>
                    <a:pt x="209" y="29"/>
                  </a:lnTo>
                  <a:lnTo>
                    <a:pt x="201" y="34"/>
                  </a:lnTo>
                  <a:lnTo>
                    <a:pt x="196" y="42"/>
                  </a:lnTo>
                  <a:lnTo>
                    <a:pt x="188" y="47"/>
                  </a:lnTo>
                  <a:lnTo>
                    <a:pt x="180" y="55"/>
                  </a:lnTo>
                  <a:lnTo>
                    <a:pt x="172" y="63"/>
                  </a:lnTo>
                  <a:lnTo>
                    <a:pt x="161" y="74"/>
                  </a:lnTo>
                  <a:lnTo>
                    <a:pt x="153" y="82"/>
                  </a:lnTo>
                  <a:lnTo>
                    <a:pt x="143" y="90"/>
                  </a:lnTo>
                  <a:lnTo>
                    <a:pt x="132" y="103"/>
                  </a:lnTo>
                  <a:lnTo>
                    <a:pt x="124" y="113"/>
                  </a:lnTo>
                  <a:lnTo>
                    <a:pt x="113" y="124"/>
                  </a:lnTo>
                  <a:lnTo>
                    <a:pt x="103" y="135"/>
                  </a:lnTo>
                  <a:lnTo>
                    <a:pt x="92" y="148"/>
                  </a:lnTo>
                  <a:lnTo>
                    <a:pt x="84" y="161"/>
                  </a:lnTo>
                  <a:lnTo>
                    <a:pt x="76" y="174"/>
                  </a:lnTo>
                  <a:lnTo>
                    <a:pt x="66" y="188"/>
                  </a:lnTo>
                  <a:lnTo>
                    <a:pt x="60" y="193"/>
                  </a:lnTo>
                  <a:lnTo>
                    <a:pt x="58" y="201"/>
                  </a:lnTo>
                  <a:lnTo>
                    <a:pt x="53" y="209"/>
                  </a:lnTo>
                  <a:lnTo>
                    <a:pt x="50" y="217"/>
                  </a:lnTo>
                  <a:lnTo>
                    <a:pt x="45" y="222"/>
                  </a:lnTo>
                  <a:lnTo>
                    <a:pt x="39" y="230"/>
                  </a:lnTo>
                  <a:lnTo>
                    <a:pt x="37" y="238"/>
                  </a:lnTo>
                  <a:lnTo>
                    <a:pt x="34" y="246"/>
                  </a:lnTo>
                  <a:lnTo>
                    <a:pt x="29" y="251"/>
                  </a:lnTo>
                  <a:lnTo>
                    <a:pt x="26" y="259"/>
                  </a:lnTo>
                  <a:lnTo>
                    <a:pt x="23" y="267"/>
                  </a:lnTo>
                  <a:lnTo>
                    <a:pt x="21" y="275"/>
                  </a:lnTo>
                  <a:lnTo>
                    <a:pt x="18" y="283"/>
                  </a:lnTo>
                  <a:lnTo>
                    <a:pt x="13" y="288"/>
                  </a:lnTo>
                  <a:lnTo>
                    <a:pt x="13" y="296"/>
                  </a:lnTo>
                  <a:lnTo>
                    <a:pt x="10" y="304"/>
                  </a:lnTo>
                  <a:lnTo>
                    <a:pt x="7" y="312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6"/>
                  </a:lnTo>
                  <a:lnTo>
                    <a:pt x="2" y="344"/>
                  </a:lnTo>
                  <a:lnTo>
                    <a:pt x="0" y="352"/>
                  </a:lnTo>
                  <a:lnTo>
                    <a:pt x="0" y="360"/>
                  </a:lnTo>
                  <a:lnTo>
                    <a:pt x="0" y="368"/>
                  </a:lnTo>
                  <a:lnTo>
                    <a:pt x="0" y="376"/>
                  </a:lnTo>
                  <a:lnTo>
                    <a:pt x="0" y="384"/>
                  </a:lnTo>
                  <a:lnTo>
                    <a:pt x="2" y="391"/>
                  </a:lnTo>
                  <a:lnTo>
                    <a:pt x="2" y="399"/>
                  </a:lnTo>
                  <a:lnTo>
                    <a:pt x="2" y="407"/>
                  </a:lnTo>
                  <a:lnTo>
                    <a:pt x="5" y="413"/>
                  </a:lnTo>
                  <a:lnTo>
                    <a:pt x="5" y="421"/>
                  </a:lnTo>
                  <a:lnTo>
                    <a:pt x="7" y="429"/>
                  </a:lnTo>
                  <a:lnTo>
                    <a:pt x="7" y="434"/>
                  </a:lnTo>
                  <a:lnTo>
                    <a:pt x="7" y="442"/>
                  </a:lnTo>
                  <a:lnTo>
                    <a:pt x="10" y="447"/>
                  </a:lnTo>
                  <a:lnTo>
                    <a:pt x="13" y="455"/>
                  </a:lnTo>
                  <a:lnTo>
                    <a:pt x="13" y="468"/>
                  </a:lnTo>
                  <a:lnTo>
                    <a:pt x="15" y="481"/>
                  </a:lnTo>
                  <a:lnTo>
                    <a:pt x="21" y="492"/>
                  </a:lnTo>
                  <a:lnTo>
                    <a:pt x="23" y="505"/>
                  </a:lnTo>
                  <a:lnTo>
                    <a:pt x="26" y="516"/>
                  </a:lnTo>
                  <a:lnTo>
                    <a:pt x="31" y="526"/>
                  </a:lnTo>
                  <a:lnTo>
                    <a:pt x="34" y="534"/>
                  </a:lnTo>
                  <a:lnTo>
                    <a:pt x="37" y="545"/>
                  </a:lnTo>
                  <a:lnTo>
                    <a:pt x="42" y="553"/>
                  </a:lnTo>
                  <a:lnTo>
                    <a:pt x="47" y="561"/>
                  </a:lnTo>
                  <a:lnTo>
                    <a:pt x="50" y="569"/>
                  </a:lnTo>
                  <a:lnTo>
                    <a:pt x="55" y="577"/>
                  </a:lnTo>
                  <a:lnTo>
                    <a:pt x="63" y="590"/>
                  </a:lnTo>
                  <a:lnTo>
                    <a:pt x="74" y="603"/>
                  </a:lnTo>
                  <a:lnTo>
                    <a:pt x="82" y="614"/>
                  </a:lnTo>
                  <a:lnTo>
                    <a:pt x="92" y="622"/>
                  </a:lnTo>
                  <a:lnTo>
                    <a:pt x="103" y="630"/>
                  </a:lnTo>
                  <a:lnTo>
                    <a:pt x="113" y="638"/>
                  </a:lnTo>
                  <a:lnTo>
                    <a:pt x="124" y="643"/>
                  </a:lnTo>
                  <a:lnTo>
                    <a:pt x="135" y="651"/>
                  </a:lnTo>
                  <a:lnTo>
                    <a:pt x="137" y="651"/>
                  </a:lnTo>
                  <a:lnTo>
                    <a:pt x="145" y="654"/>
                  </a:lnTo>
                  <a:lnTo>
                    <a:pt x="153" y="656"/>
                  </a:lnTo>
                  <a:lnTo>
                    <a:pt x="164" y="659"/>
                  </a:lnTo>
                  <a:lnTo>
                    <a:pt x="172" y="659"/>
                  </a:lnTo>
                  <a:lnTo>
                    <a:pt x="182" y="661"/>
                  </a:lnTo>
                  <a:lnTo>
                    <a:pt x="193" y="664"/>
                  </a:lnTo>
                  <a:lnTo>
                    <a:pt x="204" y="667"/>
                  </a:lnTo>
                  <a:lnTo>
                    <a:pt x="217" y="669"/>
                  </a:lnTo>
                  <a:lnTo>
                    <a:pt x="227" y="669"/>
                  </a:lnTo>
                  <a:lnTo>
                    <a:pt x="238" y="672"/>
                  </a:lnTo>
                  <a:lnTo>
                    <a:pt x="254" y="675"/>
                  </a:lnTo>
                  <a:lnTo>
                    <a:pt x="264" y="675"/>
                  </a:lnTo>
                  <a:lnTo>
                    <a:pt x="278" y="677"/>
                  </a:lnTo>
                  <a:lnTo>
                    <a:pt x="291" y="677"/>
                  </a:lnTo>
                  <a:lnTo>
                    <a:pt x="304" y="680"/>
                  </a:lnTo>
                  <a:lnTo>
                    <a:pt x="317" y="680"/>
                  </a:lnTo>
                  <a:lnTo>
                    <a:pt x="331" y="683"/>
                  </a:lnTo>
                  <a:lnTo>
                    <a:pt x="341" y="683"/>
                  </a:lnTo>
                  <a:lnTo>
                    <a:pt x="354" y="683"/>
                  </a:lnTo>
                  <a:lnTo>
                    <a:pt x="365" y="683"/>
                  </a:lnTo>
                  <a:lnTo>
                    <a:pt x="378" y="683"/>
                  </a:lnTo>
                  <a:lnTo>
                    <a:pt x="389" y="683"/>
                  </a:lnTo>
                  <a:lnTo>
                    <a:pt x="400" y="683"/>
                  </a:lnTo>
                  <a:lnTo>
                    <a:pt x="410" y="683"/>
                  </a:lnTo>
                  <a:lnTo>
                    <a:pt x="418" y="680"/>
                  </a:lnTo>
                  <a:lnTo>
                    <a:pt x="426" y="680"/>
                  </a:lnTo>
                  <a:lnTo>
                    <a:pt x="434" y="677"/>
                  </a:lnTo>
                  <a:lnTo>
                    <a:pt x="439" y="675"/>
                  </a:lnTo>
                  <a:lnTo>
                    <a:pt x="447" y="675"/>
                  </a:lnTo>
                  <a:lnTo>
                    <a:pt x="450" y="672"/>
                  </a:lnTo>
                  <a:lnTo>
                    <a:pt x="455" y="669"/>
                  </a:lnTo>
                  <a:lnTo>
                    <a:pt x="463" y="656"/>
                  </a:lnTo>
                  <a:lnTo>
                    <a:pt x="474" y="646"/>
                  </a:lnTo>
                  <a:lnTo>
                    <a:pt x="476" y="635"/>
                  </a:lnTo>
                  <a:lnTo>
                    <a:pt x="479" y="627"/>
                  </a:lnTo>
                  <a:lnTo>
                    <a:pt x="476" y="616"/>
                  </a:lnTo>
                  <a:lnTo>
                    <a:pt x="468" y="614"/>
                  </a:lnTo>
                  <a:lnTo>
                    <a:pt x="460" y="609"/>
                  </a:lnTo>
                  <a:lnTo>
                    <a:pt x="452" y="609"/>
                  </a:lnTo>
                  <a:lnTo>
                    <a:pt x="442" y="609"/>
                  </a:lnTo>
                  <a:lnTo>
                    <a:pt x="431" y="609"/>
                  </a:lnTo>
                  <a:lnTo>
                    <a:pt x="421" y="609"/>
                  </a:lnTo>
                  <a:lnTo>
                    <a:pt x="415" y="609"/>
                  </a:lnTo>
                  <a:lnTo>
                    <a:pt x="405" y="609"/>
                  </a:lnTo>
                  <a:lnTo>
                    <a:pt x="397" y="609"/>
                  </a:lnTo>
                  <a:lnTo>
                    <a:pt x="389" y="609"/>
                  </a:lnTo>
                  <a:lnTo>
                    <a:pt x="378" y="609"/>
                  </a:lnTo>
                  <a:lnTo>
                    <a:pt x="370" y="609"/>
                  </a:lnTo>
                  <a:lnTo>
                    <a:pt x="362" y="609"/>
                  </a:lnTo>
                  <a:lnTo>
                    <a:pt x="352" y="609"/>
                  </a:lnTo>
                  <a:lnTo>
                    <a:pt x="341" y="609"/>
                  </a:lnTo>
                  <a:lnTo>
                    <a:pt x="333" y="609"/>
                  </a:lnTo>
                  <a:lnTo>
                    <a:pt x="323" y="611"/>
                  </a:lnTo>
                  <a:lnTo>
                    <a:pt x="315" y="611"/>
                  </a:lnTo>
                  <a:lnTo>
                    <a:pt x="304" y="611"/>
                  </a:lnTo>
                  <a:lnTo>
                    <a:pt x="296" y="611"/>
                  </a:lnTo>
                  <a:lnTo>
                    <a:pt x="286" y="611"/>
                  </a:lnTo>
                  <a:lnTo>
                    <a:pt x="275" y="611"/>
                  </a:lnTo>
                  <a:lnTo>
                    <a:pt x="267" y="611"/>
                  </a:lnTo>
                  <a:lnTo>
                    <a:pt x="256" y="611"/>
                  </a:lnTo>
                  <a:lnTo>
                    <a:pt x="249" y="611"/>
                  </a:lnTo>
                  <a:lnTo>
                    <a:pt x="238" y="609"/>
                  </a:lnTo>
                  <a:lnTo>
                    <a:pt x="230" y="609"/>
                  </a:lnTo>
                  <a:lnTo>
                    <a:pt x="219" y="609"/>
                  </a:lnTo>
                  <a:lnTo>
                    <a:pt x="214" y="609"/>
                  </a:lnTo>
                  <a:lnTo>
                    <a:pt x="204" y="606"/>
                  </a:lnTo>
                  <a:lnTo>
                    <a:pt x="196" y="603"/>
                  </a:lnTo>
                  <a:lnTo>
                    <a:pt x="188" y="603"/>
                  </a:lnTo>
                  <a:lnTo>
                    <a:pt x="182" y="601"/>
                  </a:lnTo>
                  <a:lnTo>
                    <a:pt x="169" y="595"/>
                  </a:lnTo>
                  <a:lnTo>
                    <a:pt x="158" y="593"/>
                  </a:lnTo>
                  <a:lnTo>
                    <a:pt x="148" y="585"/>
                  </a:lnTo>
                  <a:lnTo>
                    <a:pt x="137" y="577"/>
                  </a:lnTo>
                  <a:lnTo>
                    <a:pt x="127" y="566"/>
                  </a:lnTo>
                  <a:lnTo>
                    <a:pt x="116" y="556"/>
                  </a:lnTo>
                  <a:lnTo>
                    <a:pt x="111" y="550"/>
                  </a:lnTo>
                  <a:lnTo>
                    <a:pt x="105" y="545"/>
                  </a:lnTo>
                  <a:lnTo>
                    <a:pt x="100" y="537"/>
                  </a:lnTo>
                  <a:lnTo>
                    <a:pt x="95" y="532"/>
                  </a:lnTo>
                  <a:lnTo>
                    <a:pt x="90" y="524"/>
                  </a:lnTo>
                  <a:lnTo>
                    <a:pt x="84" y="516"/>
                  </a:lnTo>
                  <a:lnTo>
                    <a:pt x="82" y="508"/>
                  </a:lnTo>
                  <a:lnTo>
                    <a:pt x="76" y="503"/>
                  </a:lnTo>
                  <a:lnTo>
                    <a:pt x="74" y="492"/>
                  </a:lnTo>
                  <a:lnTo>
                    <a:pt x="68" y="484"/>
                  </a:lnTo>
                  <a:lnTo>
                    <a:pt x="66" y="476"/>
                  </a:lnTo>
                  <a:lnTo>
                    <a:pt x="63" y="468"/>
                  </a:lnTo>
                  <a:lnTo>
                    <a:pt x="58" y="458"/>
                  </a:lnTo>
                  <a:lnTo>
                    <a:pt x="58" y="450"/>
                  </a:lnTo>
                  <a:lnTo>
                    <a:pt x="53" y="439"/>
                  </a:lnTo>
                  <a:lnTo>
                    <a:pt x="53" y="431"/>
                  </a:lnTo>
                  <a:lnTo>
                    <a:pt x="50" y="421"/>
                  </a:lnTo>
                  <a:lnTo>
                    <a:pt x="50" y="410"/>
                  </a:lnTo>
                  <a:lnTo>
                    <a:pt x="50" y="402"/>
                  </a:lnTo>
                  <a:lnTo>
                    <a:pt x="50" y="391"/>
                  </a:lnTo>
                  <a:lnTo>
                    <a:pt x="50" y="381"/>
                  </a:lnTo>
                  <a:lnTo>
                    <a:pt x="50" y="370"/>
                  </a:lnTo>
                  <a:lnTo>
                    <a:pt x="50" y="360"/>
                  </a:lnTo>
                  <a:lnTo>
                    <a:pt x="53" y="349"/>
                  </a:lnTo>
                  <a:lnTo>
                    <a:pt x="53" y="339"/>
                  </a:lnTo>
                  <a:lnTo>
                    <a:pt x="58" y="325"/>
                  </a:lnTo>
                  <a:lnTo>
                    <a:pt x="60" y="315"/>
                  </a:lnTo>
                  <a:lnTo>
                    <a:pt x="66" y="304"/>
                  </a:lnTo>
                  <a:lnTo>
                    <a:pt x="68" y="291"/>
                  </a:lnTo>
                  <a:lnTo>
                    <a:pt x="76" y="280"/>
                  </a:lnTo>
                  <a:lnTo>
                    <a:pt x="82" y="267"/>
                  </a:lnTo>
                  <a:lnTo>
                    <a:pt x="90" y="256"/>
                  </a:lnTo>
                  <a:lnTo>
                    <a:pt x="95" y="243"/>
                  </a:lnTo>
                  <a:lnTo>
                    <a:pt x="103" y="230"/>
                  </a:lnTo>
                  <a:lnTo>
                    <a:pt x="111" y="219"/>
                  </a:lnTo>
                  <a:lnTo>
                    <a:pt x="116" y="206"/>
                  </a:lnTo>
                  <a:lnTo>
                    <a:pt x="124" y="196"/>
                  </a:lnTo>
                  <a:lnTo>
                    <a:pt x="132" y="185"/>
                  </a:lnTo>
                  <a:lnTo>
                    <a:pt x="143" y="174"/>
                  </a:lnTo>
                  <a:lnTo>
                    <a:pt x="153" y="164"/>
                  </a:lnTo>
                  <a:lnTo>
                    <a:pt x="158" y="153"/>
                  </a:lnTo>
                  <a:lnTo>
                    <a:pt x="169" y="143"/>
                  </a:lnTo>
                  <a:lnTo>
                    <a:pt x="177" y="132"/>
                  </a:lnTo>
                  <a:lnTo>
                    <a:pt x="185" y="124"/>
                  </a:lnTo>
                  <a:lnTo>
                    <a:pt x="193" y="113"/>
                  </a:lnTo>
                  <a:lnTo>
                    <a:pt x="201" y="106"/>
                  </a:lnTo>
                  <a:lnTo>
                    <a:pt x="209" y="98"/>
                  </a:lnTo>
                  <a:lnTo>
                    <a:pt x="217" y="92"/>
                  </a:lnTo>
                  <a:lnTo>
                    <a:pt x="225" y="84"/>
                  </a:lnTo>
                  <a:lnTo>
                    <a:pt x="233" y="79"/>
                  </a:lnTo>
                  <a:lnTo>
                    <a:pt x="238" y="74"/>
                  </a:lnTo>
                  <a:lnTo>
                    <a:pt x="246" y="71"/>
                  </a:lnTo>
                  <a:lnTo>
                    <a:pt x="256" y="63"/>
                  </a:lnTo>
                  <a:lnTo>
                    <a:pt x="264" y="63"/>
                  </a:lnTo>
                  <a:lnTo>
                    <a:pt x="272" y="61"/>
                  </a:lnTo>
                  <a:lnTo>
                    <a:pt x="278" y="61"/>
                  </a:lnTo>
                  <a:lnTo>
                    <a:pt x="286" y="61"/>
                  </a:lnTo>
                  <a:lnTo>
                    <a:pt x="296" y="61"/>
                  </a:lnTo>
                  <a:lnTo>
                    <a:pt x="302" y="61"/>
                  </a:lnTo>
                  <a:lnTo>
                    <a:pt x="312" y="61"/>
                  </a:lnTo>
                  <a:lnTo>
                    <a:pt x="317" y="61"/>
                  </a:lnTo>
                  <a:lnTo>
                    <a:pt x="328" y="63"/>
                  </a:lnTo>
                  <a:lnTo>
                    <a:pt x="333" y="63"/>
                  </a:lnTo>
                  <a:lnTo>
                    <a:pt x="341" y="63"/>
                  </a:lnTo>
                  <a:lnTo>
                    <a:pt x="349" y="63"/>
                  </a:lnTo>
                  <a:lnTo>
                    <a:pt x="357" y="63"/>
                  </a:lnTo>
                  <a:lnTo>
                    <a:pt x="365" y="61"/>
                  </a:lnTo>
                  <a:lnTo>
                    <a:pt x="376" y="61"/>
                  </a:lnTo>
                  <a:lnTo>
                    <a:pt x="381" y="55"/>
                  </a:lnTo>
                  <a:lnTo>
                    <a:pt x="392" y="53"/>
                  </a:lnTo>
                  <a:lnTo>
                    <a:pt x="397" y="47"/>
                  </a:lnTo>
                  <a:lnTo>
                    <a:pt x="407" y="45"/>
                  </a:lnTo>
                  <a:lnTo>
                    <a:pt x="410" y="39"/>
                  </a:lnTo>
                  <a:lnTo>
                    <a:pt x="413" y="34"/>
                  </a:lnTo>
                  <a:lnTo>
                    <a:pt x="410" y="31"/>
                  </a:lnTo>
                  <a:lnTo>
                    <a:pt x="407" y="29"/>
                  </a:lnTo>
                  <a:lnTo>
                    <a:pt x="402" y="23"/>
                  </a:lnTo>
                  <a:lnTo>
                    <a:pt x="397" y="21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Freeform 7"/>
            <p:cNvSpPr>
              <a:spLocks/>
            </p:cNvSpPr>
            <p:nvPr/>
          </p:nvSpPr>
          <p:spPr bwMode="auto">
            <a:xfrm>
              <a:off x="4872" y="1869"/>
              <a:ext cx="1168" cy="646"/>
            </a:xfrm>
            <a:custGeom>
              <a:avLst/>
              <a:gdLst>
                <a:gd name="T0" fmla="*/ 58 w 1168"/>
                <a:gd name="T1" fmla="*/ 175 h 646"/>
                <a:gd name="T2" fmla="*/ 122 w 1168"/>
                <a:gd name="T3" fmla="*/ 230 h 646"/>
                <a:gd name="T4" fmla="*/ 209 w 1168"/>
                <a:gd name="T5" fmla="*/ 302 h 646"/>
                <a:gd name="T6" fmla="*/ 312 w 1168"/>
                <a:gd name="T7" fmla="*/ 381 h 646"/>
                <a:gd name="T8" fmla="*/ 421 w 1168"/>
                <a:gd name="T9" fmla="*/ 461 h 646"/>
                <a:gd name="T10" fmla="*/ 535 w 1168"/>
                <a:gd name="T11" fmla="*/ 535 h 646"/>
                <a:gd name="T12" fmla="*/ 641 w 1168"/>
                <a:gd name="T13" fmla="*/ 593 h 646"/>
                <a:gd name="T14" fmla="*/ 741 w 1168"/>
                <a:gd name="T15" fmla="*/ 635 h 646"/>
                <a:gd name="T16" fmla="*/ 824 w 1168"/>
                <a:gd name="T17" fmla="*/ 646 h 646"/>
                <a:gd name="T18" fmla="*/ 898 w 1168"/>
                <a:gd name="T19" fmla="*/ 635 h 646"/>
                <a:gd name="T20" fmla="*/ 961 w 1168"/>
                <a:gd name="T21" fmla="*/ 612 h 646"/>
                <a:gd name="T22" fmla="*/ 1017 w 1168"/>
                <a:gd name="T23" fmla="*/ 575 h 646"/>
                <a:gd name="T24" fmla="*/ 1083 w 1168"/>
                <a:gd name="T25" fmla="*/ 500 h 646"/>
                <a:gd name="T26" fmla="*/ 1118 w 1168"/>
                <a:gd name="T27" fmla="*/ 448 h 646"/>
                <a:gd name="T28" fmla="*/ 1139 w 1168"/>
                <a:gd name="T29" fmla="*/ 397 h 646"/>
                <a:gd name="T30" fmla="*/ 1157 w 1168"/>
                <a:gd name="T31" fmla="*/ 347 h 646"/>
                <a:gd name="T32" fmla="*/ 1165 w 1168"/>
                <a:gd name="T33" fmla="*/ 286 h 646"/>
                <a:gd name="T34" fmla="*/ 1155 w 1168"/>
                <a:gd name="T35" fmla="*/ 220 h 646"/>
                <a:gd name="T36" fmla="*/ 1123 w 1168"/>
                <a:gd name="T37" fmla="*/ 167 h 646"/>
                <a:gd name="T38" fmla="*/ 1046 w 1168"/>
                <a:gd name="T39" fmla="*/ 106 h 646"/>
                <a:gd name="T40" fmla="*/ 988 w 1168"/>
                <a:gd name="T41" fmla="*/ 72 h 646"/>
                <a:gd name="T42" fmla="*/ 911 w 1168"/>
                <a:gd name="T43" fmla="*/ 42 h 646"/>
                <a:gd name="T44" fmla="*/ 832 w 1168"/>
                <a:gd name="T45" fmla="*/ 13 h 646"/>
                <a:gd name="T46" fmla="*/ 773 w 1168"/>
                <a:gd name="T47" fmla="*/ 0 h 646"/>
                <a:gd name="T48" fmla="*/ 829 w 1168"/>
                <a:gd name="T49" fmla="*/ 42 h 646"/>
                <a:gd name="T50" fmla="*/ 895 w 1168"/>
                <a:gd name="T51" fmla="*/ 77 h 646"/>
                <a:gd name="T52" fmla="*/ 940 w 1168"/>
                <a:gd name="T53" fmla="*/ 122 h 646"/>
                <a:gd name="T54" fmla="*/ 890 w 1168"/>
                <a:gd name="T55" fmla="*/ 138 h 646"/>
                <a:gd name="T56" fmla="*/ 829 w 1168"/>
                <a:gd name="T57" fmla="*/ 156 h 646"/>
                <a:gd name="T58" fmla="*/ 784 w 1168"/>
                <a:gd name="T59" fmla="*/ 204 h 646"/>
                <a:gd name="T60" fmla="*/ 747 w 1168"/>
                <a:gd name="T61" fmla="*/ 270 h 646"/>
                <a:gd name="T62" fmla="*/ 718 w 1168"/>
                <a:gd name="T63" fmla="*/ 350 h 646"/>
                <a:gd name="T64" fmla="*/ 702 w 1168"/>
                <a:gd name="T65" fmla="*/ 424 h 646"/>
                <a:gd name="T66" fmla="*/ 704 w 1168"/>
                <a:gd name="T67" fmla="*/ 487 h 646"/>
                <a:gd name="T68" fmla="*/ 731 w 1168"/>
                <a:gd name="T69" fmla="*/ 540 h 646"/>
                <a:gd name="T70" fmla="*/ 757 w 1168"/>
                <a:gd name="T71" fmla="*/ 538 h 646"/>
                <a:gd name="T72" fmla="*/ 747 w 1168"/>
                <a:gd name="T73" fmla="*/ 487 h 646"/>
                <a:gd name="T74" fmla="*/ 752 w 1168"/>
                <a:gd name="T75" fmla="*/ 413 h 646"/>
                <a:gd name="T76" fmla="*/ 776 w 1168"/>
                <a:gd name="T77" fmla="*/ 334 h 646"/>
                <a:gd name="T78" fmla="*/ 808 w 1168"/>
                <a:gd name="T79" fmla="*/ 260 h 646"/>
                <a:gd name="T80" fmla="*/ 861 w 1168"/>
                <a:gd name="T81" fmla="*/ 199 h 646"/>
                <a:gd name="T82" fmla="*/ 937 w 1168"/>
                <a:gd name="T83" fmla="*/ 164 h 646"/>
                <a:gd name="T84" fmla="*/ 985 w 1168"/>
                <a:gd name="T85" fmla="*/ 154 h 646"/>
                <a:gd name="T86" fmla="*/ 1059 w 1168"/>
                <a:gd name="T87" fmla="*/ 170 h 646"/>
                <a:gd name="T88" fmla="*/ 1120 w 1168"/>
                <a:gd name="T89" fmla="*/ 230 h 646"/>
                <a:gd name="T90" fmla="*/ 1128 w 1168"/>
                <a:gd name="T91" fmla="*/ 283 h 646"/>
                <a:gd name="T92" fmla="*/ 1115 w 1168"/>
                <a:gd name="T93" fmla="*/ 339 h 646"/>
                <a:gd name="T94" fmla="*/ 1081 w 1168"/>
                <a:gd name="T95" fmla="*/ 410 h 646"/>
                <a:gd name="T96" fmla="*/ 1025 w 1168"/>
                <a:gd name="T97" fmla="*/ 479 h 646"/>
                <a:gd name="T98" fmla="*/ 956 w 1168"/>
                <a:gd name="T99" fmla="*/ 540 h 646"/>
                <a:gd name="T100" fmla="*/ 884 w 1168"/>
                <a:gd name="T101" fmla="*/ 585 h 646"/>
                <a:gd name="T102" fmla="*/ 824 w 1168"/>
                <a:gd name="T103" fmla="*/ 609 h 646"/>
                <a:gd name="T104" fmla="*/ 760 w 1168"/>
                <a:gd name="T105" fmla="*/ 601 h 646"/>
                <a:gd name="T106" fmla="*/ 681 w 1168"/>
                <a:gd name="T107" fmla="*/ 569 h 646"/>
                <a:gd name="T108" fmla="*/ 596 w 1168"/>
                <a:gd name="T109" fmla="*/ 524 h 646"/>
                <a:gd name="T110" fmla="*/ 516 w 1168"/>
                <a:gd name="T111" fmla="*/ 474 h 646"/>
                <a:gd name="T112" fmla="*/ 445 w 1168"/>
                <a:gd name="T113" fmla="*/ 424 h 646"/>
                <a:gd name="T114" fmla="*/ 363 w 1168"/>
                <a:gd name="T115" fmla="*/ 355 h 646"/>
                <a:gd name="T116" fmla="*/ 275 w 1168"/>
                <a:gd name="T117" fmla="*/ 286 h 646"/>
                <a:gd name="T118" fmla="*/ 206 w 1168"/>
                <a:gd name="T119" fmla="*/ 230 h 646"/>
                <a:gd name="T120" fmla="*/ 138 w 1168"/>
                <a:gd name="T121" fmla="*/ 180 h 646"/>
                <a:gd name="T122" fmla="*/ 69 w 1168"/>
                <a:gd name="T123" fmla="*/ 146 h 646"/>
                <a:gd name="T124" fmla="*/ 2 w 1168"/>
                <a:gd name="T125" fmla="*/ 119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8"/>
                <a:gd name="T190" fmla="*/ 0 h 646"/>
                <a:gd name="T191" fmla="*/ 1168 w 1168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8" h="646">
                  <a:moveTo>
                    <a:pt x="16" y="138"/>
                  </a:moveTo>
                  <a:lnTo>
                    <a:pt x="21" y="143"/>
                  </a:lnTo>
                  <a:lnTo>
                    <a:pt x="26" y="148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50" y="167"/>
                  </a:lnTo>
                  <a:lnTo>
                    <a:pt x="58" y="175"/>
                  </a:lnTo>
                  <a:lnTo>
                    <a:pt x="63" y="183"/>
                  </a:lnTo>
                  <a:lnTo>
                    <a:pt x="71" y="188"/>
                  </a:lnTo>
                  <a:lnTo>
                    <a:pt x="82" y="196"/>
                  </a:lnTo>
                  <a:lnTo>
                    <a:pt x="90" y="204"/>
                  </a:lnTo>
                  <a:lnTo>
                    <a:pt x="103" y="212"/>
                  </a:lnTo>
                  <a:lnTo>
                    <a:pt x="111" y="220"/>
                  </a:lnTo>
                  <a:lnTo>
                    <a:pt x="122" y="230"/>
                  </a:lnTo>
                  <a:lnTo>
                    <a:pt x="132" y="238"/>
                  </a:lnTo>
                  <a:lnTo>
                    <a:pt x="145" y="249"/>
                  </a:lnTo>
                  <a:lnTo>
                    <a:pt x="156" y="260"/>
                  </a:lnTo>
                  <a:lnTo>
                    <a:pt x="169" y="267"/>
                  </a:lnTo>
                  <a:lnTo>
                    <a:pt x="183" y="281"/>
                  </a:lnTo>
                  <a:lnTo>
                    <a:pt x="196" y="291"/>
                  </a:lnTo>
                  <a:lnTo>
                    <a:pt x="209" y="302"/>
                  </a:lnTo>
                  <a:lnTo>
                    <a:pt x="222" y="312"/>
                  </a:lnTo>
                  <a:lnTo>
                    <a:pt x="236" y="323"/>
                  </a:lnTo>
                  <a:lnTo>
                    <a:pt x="251" y="334"/>
                  </a:lnTo>
                  <a:lnTo>
                    <a:pt x="265" y="347"/>
                  </a:lnTo>
                  <a:lnTo>
                    <a:pt x="281" y="357"/>
                  </a:lnTo>
                  <a:lnTo>
                    <a:pt x="296" y="368"/>
                  </a:lnTo>
                  <a:lnTo>
                    <a:pt x="312" y="381"/>
                  </a:lnTo>
                  <a:lnTo>
                    <a:pt x="326" y="392"/>
                  </a:lnTo>
                  <a:lnTo>
                    <a:pt x="341" y="405"/>
                  </a:lnTo>
                  <a:lnTo>
                    <a:pt x="357" y="416"/>
                  </a:lnTo>
                  <a:lnTo>
                    <a:pt x="373" y="429"/>
                  </a:lnTo>
                  <a:lnTo>
                    <a:pt x="389" y="440"/>
                  </a:lnTo>
                  <a:lnTo>
                    <a:pt x="405" y="450"/>
                  </a:lnTo>
                  <a:lnTo>
                    <a:pt x="421" y="461"/>
                  </a:lnTo>
                  <a:lnTo>
                    <a:pt x="439" y="471"/>
                  </a:lnTo>
                  <a:lnTo>
                    <a:pt x="453" y="482"/>
                  </a:lnTo>
                  <a:lnTo>
                    <a:pt x="469" y="493"/>
                  </a:lnTo>
                  <a:lnTo>
                    <a:pt x="485" y="503"/>
                  </a:lnTo>
                  <a:lnTo>
                    <a:pt x="500" y="514"/>
                  </a:lnTo>
                  <a:lnTo>
                    <a:pt x="516" y="524"/>
                  </a:lnTo>
                  <a:lnTo>
                    <a:pt x="535" y="535"/>
                  </a:lnTo>
                  <a:lnTo>
                    <a:pt x="548" y="545"/>
                  </a:lnTo>
                  <a:lnTo>
                    <a:pt x="567" y="553"/>
                  </a:lnTo>
                  <a:lnTo>
                    <a:pt x="580" y="564"/>
                  </a:lnTo>
                  <a:lnTo>
                    <a:pt x="598" y="572"/>
                  </a:lnTo>
                  <a:lnTo>
                    <a:pt x="612" y="580"/>
                  </a:lnTo>
                  <a:lnTo>
                    <a:pt x="628" y="588"/>
                  </a:lnTo>
                  <a:lnTo>
                    <a:pt x="641" y="593"/>
                  </a:lnTo>
                  <a:lnTo>
                    <a:pt x="657" y="601"/>
                  </a:lnTo>
                  <a:lnTo>
                    <a:pt x="673" y="609"/>
                  </a:lnTo>
                  <a:lnTo>
                    <a:pt x="686" y="614"/>
                  </a:lnTo>
                  <a:lnTo>
                    <a:pt x="702" y="620"/>
                  </a:lnTo>
                  <a:lnTo>
                    <a:pt x="715" y="625"/>
                  </a:lnTo>
                  <a:lnTo>
                    <a:pt x="728" y="630"/>
                  </a:lnTo>
                  <a:lnTo>
                    <a:pt x="741" y="635"/>
                  </a:lnTo>
                  <a:lnTo>
                    <a:pt x="755" y="635"/>
                  </a:lnTo>
                  <a:lnTo>
                    <a:pt x="768" y="641"/>
                  </a:lnTo>
                  <a:lnTo>
                    <a:pt x="781" y="643"/>
                  </a:lnTo>
                  <a:lnTo>
                    <a:pt x="792" y="646"/>
                  </a:lnTo>
                  <a:lnTo>
                    <a:pt x="802" y="646"/>
                  </a:lnTo>
                  <a:lnTo>
                    <a:pt x="813" y="646"/>
                  </a:lnTo>
                  <a:lnTo>
                    <a:pt x="824" y="646"/>
                  </a:lnTo>
                  <a:lnTo>
                    <a:pt x="837" y="646"/>
                  </a:lnTo>
                  <a:lnTo>
                    <a:pt x="845" y="643"/>
                  </a:lnTo>
                  <a:lnTo>
                    <a:pt x="858" y="643"/>
                  </a:lnTo>
                  <a:lnTo>
                    <a:pt x="866" y="643"/>
                  </a:lnTo>
                  <a:lnTo>
                    <a:pt x="879" y="641"/>
                  </a:lnTo>
                  <a:lnTo>
                    <a:pt x="887" y="638"/>
                  </a:lnTo>
                  <a:lnTo>
                    <a:pt x="898" y="635"/>
                  </a:lnTo>
                  <a:lnTo>
                    <a:pt x="906" y="633"/>
                  </a:lnTo>
                  <a:lnTo>
                    <a:pt x="916" y="630"/>
                  </a:lnTo>
                  <a:lnTo>
                    <a:pt x="924" y="628"/>
                  </a:lnTo>
                  <a:lnTo>
                    <a:pt x="935" y="622"/>
                  </a:lnTo>
                  <a:lnTo>
                    <a:pt x="943" y="620"/>
                  </a:lnTo>
                  <a:lnTo>
                    <a:pt x="953" y="617"/>
                  </a:lnTo>
                  <a:lnTo>
                    <a:pt x="961" y="612"/>
                  </a:lnTo>
                  <a:lnTo>
                    <a:pt x="969" y="606"/>
                  </a:lnTo>
                  <a:lnTo>
                    <a:pt x="977" y="601"/>
                  </a:lnTo>
                  <a:lnTo>
                    <a:pt x="985" y="598"/>
                  </a:lnTo>
                  <a:lnTo>
                    <a:pt x="993" y="590"/>
                  </a:lnTo>
                  <a:lnTo>
                    <a:pt x="1001" y="588"/>
                  </a:lnTo>
                  <a:lnTo>
                    <a:pt x="1006" y="580"/>
                  </a:lnTo>
                  <a:lnTo>
                    <a:pt x="1017" y="575"/>
                  </a:lnTo>
                  <a:lnTo>
                    <a:pt x="1028" y="564"/>
                  </a:lnTo>
                  <a:lnTo>
                    <a:pt x="1041" y="551"/>
                  </a:lnTo>
                  <a:lnTo>
                    <a:pt x="1054" y="538"/>
                  </a:lnTo>
                  <a:lnTo>
                    <a:pt x="1067" y="524"/>
                  </a:lnTo>
                  <a:lnTo>
                    <a:pt x="1073" y="516"/>
                  </a:lnTo>
                  <a:lnTo>
                    <a:pt x="1078" y="508"/>
                  </a:lnTo>
                  <a:lnTo>
                    <a:pt x="1083" y="500"/>
                  </a:lnTo>
                  <a:lnTo>
                    <a:pt x="1088" y="493"/>
                  </a:lnTo>
                  <a:lnTo>
                    <a:pt x="1094" y="487"/>
                  </a:lnTo>
                  <a:lnTo>
                    <a:pt x="1099" y="479"/>
                  </a:lnTo>
                  <a:lnTo>
                    <a:pt x="1102" y="471"/>
                  </a:lnTo>
                  <a:lnTo>
                    <a:pt x="1110" y="463"/>
                  </a:lnTo>
                  <a:lnTo>
                    <a:pt x="1112" y="455"/>
                  </a:lnTo>
                  <a:lnTo>
                    <a:pt x="1118" y="448"/>
                  </a:lnTo>
                  <a:lnTo>
                    <a:pt x="1120" y="442"/>
                  </a:lnTo>
                  <a:lnTo>
                    <a:pt x="1123" y="434"/>
                  </a:lnTo>
                  <a:lnTo>
                    <a:pt x="1128" y="426"/>
                  </a:lnTo>
                  <a:lnTo>
                    <a:pt x="1131" y="418"/>
                  </a:lnTo>
                  <a:lnTo>
                    <a:pt x="1136" y="410"/>
                  </a:lnTo>
                  <a:lnTo>
                    <a:pt x="1139" y="405"/>
                  </a:lnTo>
                  <a:lnTo>
                    <a:pt x="1139" y="397"/>
                  </a:lnTo>
                  <a:lnTo>
                    <a:pt x="1144" y="389"/>
                  </a:lnTo>
                  <a:lnTo>
                    <a:pt x="1144" y="381"/>
                  </a:lnTo>
                  <a:lnTo>
                    <a:pt x="1149" y="373"/>
                  </a:lnTo>
                  <a:lnTo>
                    <a:pt x="1149" y="368"/>
                  </a:lnTo>
                  <a:lnTo>
                    <a:pt x="1152" y="360"/>
                  </a:lnTo>
                  <a:lnTo>
                    <a:pt x="1155" y="352"/>
                  </a:lnTo>
                  <a:lnTo>
                    <a:pt x="1157" y="347"/>
                  </a:lnTo>
                  <a:lnTo>
                    <a:pt x="1160" y="339"/>
                  </a:lnTo>
                  <a:lnTo>
                    <a:pt x="1160" y="331"/>
                  </a:lnTo>
                  <a:lnTo>
                    <a:pt x="1160" y="326"/>
                  </a:lnTo>
                  <a:lnTo>
                    <a:pt x="1163" y="320"/>
                  </a:lnTo>
                  <a:lnTo>
                    <a:pt x="1165" y="307"/>
                  </a:lnTo>
                  <a:lnTo>
                    <a:pt x="1168" y="299"/>
                  </a:lnTo>
                  <a:lnTo>
                    <a:pt x="1165" y="286"/>
                  </a:lnTo>
                  <a:lnTo>
                    <a:pt x="1165" y="275"/>
                  </a:lnTo>
                  <a:lnTo>
                    <a:pt x="1165" y="265"/>
                  </a:lnTo>
                  <a:lnTo>
                    <a:pt x="1165" y="254"/>
                  </a:lnTo>
                  <a:lnTo>
                    <a:pt x="1163" y="244"/>
                  </a:lnTo>
                  <a:lnTo>
                    <a:pt x="1160" y="236"/>
                  </a:lnTo>
                  <a:lnTo>
                    <a:pt x="1157" y="225"/>
                  </a:lnTo>
                  <a:lnTo>
                    <a:pt x="1155" y="220"/>
                  </a:lnTo>
                  <a:lnTo>
                    <a:pt x="1149" y="209"/>
                  </a:lnTo>
                  <a:lnTo>
                    <a:pt x="1147" y="201"/>
                  </a:lnTo>
                  <a:lnTo>
                    <a:pt x="1141" y="193"/>
                  </a:lnTo>
                  <a:lnTo>
                    <a:pt x="1139" y="188"/>
                  </a:lnTo>
                  <a:lnTo>
                    <a:pt x="1133" y="180"/>
                  </a:lnTo>
                  <a:lnTo>
                    <a:pt x="1128" y="172"/>
                  </a:lnTo>
                  <a:lnTo>
                    <a:pt x="1123" y="167"/>
                  </a:lnTo>
                  <a:lnTo>
                    <a:pt x="1120" y="162"/>
                  </a:lnTo>
                  <a:lnTo>
                    <a:pt x="1107" y="148"/>
                  </a:lnTo>
                  <a:lnTo>
                    <a:pt x="1096" y="140"/>
                  </a:lnTo>
                  <a:lnTo>
                    <a:pt x="1083" y="130"/>
                  </a:lnTo>
                  <a:lnTo>
                    <a:pt x="1073" y="122"/>
                  </a:lnTo>
                  <a:lnTo>
                    <a:pt x="1059" y="114"/>
                  </a:lnTo>
                  <a:lnTo>
                    <a:pt x="1046" y="106"/>
                  </a:lnTo>
                  <a:lnTo>
                    <a:pt x="1035" y="98"/>
                  </a:lnTo>
                  <a:lnTo>
                    <a:pt x="1028" y="93"/>
                  </a:lnTo>
                  <a:lnTo>
                    <a:pt x="1020" y="87"/>
                  </a:lnTo>
                  <a:lnTo>
                    <a:pt x="1014" y="85"/>
                  </a:lnTo>
                  <a:lnTo>
                    <a:pt x="1006" y="82"/>
                  </a:lnTo>
                  <a:lnTo>
                    <a:pt x="998" y="77"/>
                  </a:lnTo>
                  <a:lnTo>
                    <a:pt x="988" y="72"/>
                  </a:lnTo>
                  <a:lnTo>
                    <a:pt x="980" y="69"/>
                  </a:lnTo>
                  <a:lnTo>
                    <a:pt x="969" y="64"/>
                  </a:lnTo>
                  <a:lnTo>
                    <a:pt x="959" y="61"/>
                  </a:lnTo>
                  <a:lnTo>
                    <a:pt x="945" y="56"/>
                  </a:lnTo>
                  <a:lnTo>
                    <a:pt x="935" y="50"/>
                  </a:lnTo>
                  <a:lnTo>
                    <a:pt x="922" y="45"/>
                  </a:lnTo>
                  <a:lnTo>
                    <a:pt x="911" y="42"/>
                  </a:lnTo>
                  <a:lnTo>
                    <a:pt x="900" y="37"/>
                  </a:lnTo>
                  <a:lnTo>
                    <a:pt x="887" y="32"/>
                  </a:lnTo>
                  <a:lnTo>
                    <a:pt x="877" y="29"/>
                  </a:lnTo>
                  <a:lnTo>
                    <a:pt x="866" y="24"/>
                  </a:lnTo>
                  <a:lnTo>
                    <a:pt x="853" y="21"/>
                  </a:lnTo>
                  <a:lnTo>
                    <a:pt x="842" y="16"/>
                  </a:lnTo>
                  <a:lnTo>
                    <a:pt x="832" y="13"/>
                  </a:lnTo>
                  <a:lnTo>
                    <a:pt x="821" y="11"/>
                  </a:lnTo>
                  <a:lnTo>
                    <a:pt x="813" y="5"/>
                  </a:lnTo>
                  <a:lnTo>
                    <a:pt x="802" y="5"/>
                  </a:lnTo>
                  <a:lnTo>
                    <a:pt x="797" y="3"/>
                  </a:lnTo>
                  <a:lnTo>
                    <a:pt x="789" y="3"/>
                  </a:lnTo>
                  <a:lnTo>
                    <a:pt x="779" y="0"/>
                  </a:lnTo>
                  <a:lnTo>
                    <a:pt x="773" y="0"/>
                  </a:lnTo>
                  <a:lnTo>
                    <a:pt x="771" y="3"/>
                  </a:lnTo>
                  <a:lnTo>
                    <a:pt x="779" y="11"/>
                  </a:lnTo>
                  <a:lnTo>
                    <a:pt x="784" y="16"/>
                  </a:lnTo>
                  <a:lnTo>
                    <a:pt x="794" y="21"/>
                  </a:lnTo>
                  <a:lnTo>
                    <a:pt x="805" y="29"/>
                  </a:lnTo>
                  <a:lnTo>
                    <a:pt x="818" y="37"/>
                  </a:lnTo>
                  <a:lnTo>
                    <a:pt x="829" y="42"/>
                  </a:lnTo>
                  <a:lnTo>
                    <a:pt x="842" y="50"/>
                  </a:lnTo>
                  <a:lnTo>
                    <a:pt x="850" y="53"/>
                  </a:lnTo>
                  <a:lnTo>
                    <a:pt x="858" y="58"/>
                  </a:lnTo>
                  <a:lnTo>
                    <a:pt x="863" y="61"/>
                  </a:lnTo>
                  <a:lnTo>
                    <a:pt x="871" y="64"/>
                  </a:lnTo>
                  <a:lnTo>
                    <a:pt x="882" y="72"/>
                  </a:lnTo>
                  <a:lnTo>
                    <a:pt x="895" y="77"/>
                  </a:lnTo>
                  <a:lnTo>
                    <a:pt x="906" y="82"/>
                  </a:lnTo>
                  <a:lnTo>
                    <a:pt x="916" y="90"/>
                  </a:lnTo>
                  <a:lnTo>
                    <a:pt x="924" y="95"/>
                  </a:lnTo>
                  <a:lnTo>
                    <a:pt x="932" y="103"/>
                  </a:lnTo>
                  <a:lnTo>
                    <a:pt x="937" y="109"/>
                  </a:lnTo>
                  <a:lnTo>
                    <a:pt x="940" y="117"/>
                  </a:lnTo>
                  <a:lnTo>
                    <a:pt x="940" y="122"/>
                  </a:lnTo>
                  <a:lnTo>
                    <a:pt x="937" y="125"/>
                  </a:lnTo>
                  <a:lnTo>
                    <a:pt x="935" y="127"/>
                  </a:lnTo>
                  <a:lnTo>
                    <a:pt x="927" y="130"/>
                  </a:lnTo>
                  <a:lnTo>
                    <a:pt x="919" y="130"/>
                  </a:lnTo>
                  <a:lnTo>
                    <a:pt x="911" y="132"/>
                  </a:lnTo>
                  <a:lnTo>
                    <a:pt x="900" y="132"/>
                  </a:lnTo>
                  <a:lnTo>
                    <a:pt x="890" y="138"/>
                  </a:lnTo>
                  <a:lnTo>
                    <a:pt x="877" y="138"/>
                  </a:lnTo>
                  <a:lnTo>
                    <a:pt x="863" y="143"/>
                  </a:lnTo>
                  <a:lnTo>
                    <a:pt x="855" y="143"/>
                  </a:lnTo>
                  <a:lnTo>
                    <a:pt x="850" y="146"/>
                  </a:lnTo>
                  <a:lnTo>
                    <a:pt x="842" y="148"/>
                  </a:lnTo>
                  <a:lnTo>
                    <a:pt x="837" y="154"/>
                  </a:lnTo>
                  <a:lnTo>
                    <a:pt x="829" y="156"/>
                  </a:lnTo>
                  <a:lnTo>
                    <a:pt x="821" y="162"/>
                  </a:lnTo>
                  <a:lnTo>
                    <a:pt x="816" y="164"/>
                  </a:lnTo>
                  <a:lnTo>
                    <a:pt x="808" y="172"/>
                  </a:lnTo>
                  <a:lnTo>
                    <a:pt x="800" y="177"/>
                  </a:lnTo>
                  <a:lnTo>
                    <a:pt x="797" y="185"/>
                  </a:lnTo>
                  <a:lnTo>
                    <a:pt x="789" y="193"/>
                  </a:lnTo>
                  <a:lnTo>
                    <a:pt x="784" y="204"/>
                  </a:lnTo>
                  <a:lnTo>
                    <a:pt x="779" y="209"/>
                  </a:lnTo>
                  <a:lnTo>
                    <a:pt x="773" y="220"/>
                  </a:lnTo>
                  <a:lnTo>
                    <a:pt x="765" y="228"/>
                  </a:lnTo>
                  <a:lnTo>
                    <a:pt x="760" y="241"/>
                  </a:lnTo>
                  <a:lnTo>
                    <a:pt x="757" y="249"/>
                  </a:lnTo>
                  <a:lnTo>
                    <a:pt x="752" y="260"/>
                  </a:lnTo>
                  <a:lnTo>
                    <a:pt x="747" y="270"/>
                  </a:lnTo>
                  <a:lnTo>
                    <a:pt x="741" y="283"/>
                  </a:lnTo>
                  <a:lnTo>
                    <a:pt x="739" y="294"/>
                  </a:lnTo>
                  <a:lnTo>
                    <a:pt x="734" y="305"/>
                  </a:lnTo>
                  <a:lnTo>
                    <a:pt x="728" y="315"/>
                  </a:lnTo>
                  <a:lnTo>
                    <a:pt x="726" y="326"/>
                  </a:lnTo>
                  <a:lnTo>
                    <a:pt x="720" y="339"/>
                  </a:lnTo>
                  <a:lnTo>
                    <a:pt x="718" y="350"/>
                  </a:lnTo>
                  <a:lnTo>
                    <a:pt x="715" y="360"/>
                  </a:lnTo>
                  <a:lnTo>
                    <a:pt x="715" y="373"/>
                  </a:lnTo>
                  <a:lnTo>
                    <a:pt x="710" y="384"/>
                  </a:lnTo>
                  <a:lnTo>
                    <a:pt x="707" y="395"/>
                  </a:lnTo>
                  <a:lnTo>
                    <a:pt x="704" y="405"/>
                  </a:lnTo>
                  <a:lnTo>
                    <a:pt x="704" y="416"/>
                  </a:lnTo>
                  <a:lnTo>
                    <a:pt x="702" y="424"/>
                  </a:lnTo>
                  <a:lnTo>
                    <a:pt x="702" y="434"/>
                  </a:lnTo>
                  <a:lnTo>
                    <a:pt x="702" y="445"/>
                  </a:lnTo>
                  <a:lnTo>
                    <a:pt x="702" y="453"/>
                  </a:lnTo>
                  <a:lnTo>
                    <a:pt x="702" y="463"/>
                  </a:lnTo>
                  <a:lnTo>
                    <a:pt x="702" y="471"/>
                  </a:lnTo>
                  <a:lnTo>
                    <a:pt x="702" y="479"/>
                  </a:lnTo>
                  <a:lnTo>
                    <a:pt x="704" y="487"/>
                  </a:lnTo>
                  <a:lnTo>
                    <a:pt x="707" y="493"/>
                  </a:lnTo>
                  <a:lnTo>
                    <a:pt x="710" y="500"/>
                  </a:lnTo>
                  <a:lnTo>
                    <a:pt x="712" y="508"/>
                  </a:lnTo>
                  <a:lnTo>
                    <a:pt x="715" y="514"/>
                  </a:lnTo>
                  <a:lnTo>
                    <a:pt x="720" y="522"/>
                  </a:lnTo>
                  <a:lnTo>
                    <a:pt x="726" y="532"/>
                  </a:lnTo>
                  <a:lnTo>
                    <a:pt x="731" y="540"/>
                  </a:lnTo>
                  <a:lnTo>
                    <a:pt x="736" y="548"/>
                  </a:lnTo>
                  <a:lnTo>
                    <a:pt x="744" y="559"/>
                  </a:lnTo>
                  <a:lnTo>
                    <a:pt x="752" y="564"/>
                  </a:lnTo>
                  <a:lnTo>
                    <a:pt x="757" y="561"/>
                  </a:lnTo>
                  <a:lnTo>
                    <a:pt x="760" y="553"/>
                  </a:lnTo>
                  <a:lnTo>
                    <a:pt x="757" y="545"/>
                  </a:lnTo>
                  <a:lnTo>
                    <a:pt x="757" y="538"/>
                  </a:lnTo>
                  <a:lnTo>
                    <a:pt x="757" y="530"/>
                  </a:lnTo>
                  <a:lnTo>
                    <a:pt x="755" y="527"/>
                  </a:lnTo>
                  <a:lnTo>
                    <a:pt x="755" y="519"/>
                  </a:lnTo>
                  <a:lnTo>
                    <a:pt x="752" y="514"/>
                  </a:lnTo>
                  <a:lnTo>
                    <a:pt x="749" y="506"/>
                  </a:lnTo>
                  <a:lnTo>
                    <a:pt x="749" y="495"/>
                  </a:lnTo>
                  <a:lnTo>
                    <a:pt x="747" y="487"/>
                  </a:lnTo>
                  <a:lnTo>
                    <a:pt x="747" y="479"/>
                  </a:lnTo>
                  <a:lnTo>
                    <a:pt x="747" y="469"/>
                  </a:lnTo>
                  <a:lnTo>
                    <a:pt x="747" y="458"/>
                  </a:lnTo>
                  <a:lnTo>
                    <a:pt x="749" y="448"/>
                  </a:lnTo>
                  <a:lnTo>
                    <a:pt x="749" y="437"/>
                  </a:lnTo>
                  <a:lnTo>
                    <a:pt x="749" y="426"/>
                  </a:lnTo>
                  <a:lnTo>
                    <a:pt x="752" y="413"/>
                  </a:lnTo>
                  <a:lnTo>
                    <a:pt x="755" y="402"/>
                  </a:lnTo>
                  <a:lnTo>
                    <a:pt x="757" y="392"/>
                  </a:lnTo>
                  <a:lnTo>
                    <a:pt x="760" y="379"/>
                  </a:lnTo>
                  <a:lnTo>
                    <a:pt x="763" y="368"/>
                  </a:lnTo>
                  <a:lnTo>
                    <a:pt x="768" y="357"/>
                  </a:lnTo>
                  <a:lnTo>
                    <a:pt x="771" y="347"/>
                  </a:lnTo>
                  <a:lnTo>
                    <a:pt x="776" y="334"/>
                  </a:lnTo>
                  <a:lnTo>
                    <a:pt x="779" y="323"/>
                  </a:lnTo>
                  <a:lnTo>
                    <a:pt x="781" y="310"/>
                  </a:lnTo>
                  <a:lnTo>
                    <a:pt x="786" y="299"/>
                  </a:lnTo>
                  <a:lnTo>
                    <a:pt x="792" y="289"/>
                  </a:lnTo>
                  <a:lnTo>
                    <a:pt x="797" y="278"/>
                  </a:lnTo>
                  <a:lnTo>
                    <a:pt x="800" y="267"/>
                  </a:lnTo>
                  <a:lnTo>
                    <a:pt x="808" y="260"/>
                  </a:lnTo>
                  <a:lnTo>
                    <a:pt x="810" y="249"/>
                  </a:lnTo>
                  <a:lnTo>
                    <a:pt x="818" y="244"/>
                  </a:lnTo>
                  <a:lnTo>
                    <a:pt x="821" y="236"/>
                  </a:lnTo>
                  <a:lnTo>
                    <a:pt x="829" y="228"/>
                  </a:lnTo>
                  <a:lnTo>
                    <a:pt x="839" y="215"/>
                  </a:lnTo>
                  <a:lnTo>
                    <a:pt x="850" y="207"/>
                  </a:lnTo>
                  <a:lnTo>
                    <a:pt x="861" y="199"/>
                  </a:lnTo>
                  <a:lnTo>
                    <a:pt x="871" y="191"/>
                  </a:lnTo>
                  <a:lnTo>
                    <a:pt x="884" y="185"/>
                  </a:lnTo>
                  <a:lnTo>
                    <a:pt x="898" y="180"/>
                  </a:lnTo>
                  <a:lnTo>
                    <a:pt x="911" y="172"/>
                  </a:lnTo>
                  <a:lnTo>
                    <a:pt x="924" y="167"/>
                  </a:lnTo>
                  <a:lnTo>
                    <a:pt x="930" y="164"/>
                  </a:lnTo>
                  <a:lnTo>
                    <a:pt x="937" y="164"/>
                  </a:lnTo>
                  <a:lnTo>
                    <a:pt x="945" y="162"/>
                  </a:lnTo>
                  <a:lnTo>
                    <a:pt x="953" y="162"/>
                  </a:lnTo>
                  <a:lnTo>
                    <a:pt x="959" y="159"/>
                  </a:lnTo>
                  <a:lnTo>
                    <a:pt x="967" y="156"/>
                  </a:lnTo>
                  <a:lnTo>
                    <a:pt x="972" y="156"/>
                  </a:lnTo>
                  <a:lnTo>
                    <a:pt x="980" y="156"/>
                  </a:lnTo>
                  <a:lnTo>
                    <a:pt x="985" y="154"/>
                  </a:lnTo>
                  <a:lnTo>
                    <a:pt x="993" y="154"/>
                  </a:lnTo>
                  <a:lnTo>
                    <a:pt x="1001" y="154"/>
                  </a:lnTo>
                  <a:lnTo>
                    <a:pt x="1009" y="156"/>
                  </a:lnTo>
                  <a:lnTo>
                    <a:pt x="1020" y="156"/>
                  </a:lnTo>
                  <a:lnTo>
                    <a:pt x="1035" y="162"/>
                  </a:lnTo>
                  <a:lnTo>
                    <a:pt x="1046" y="164"/>
                  </a:lnTo>
                  <a:lnTo>
                    <a:pt x="1059" y="170"/>
                  </a:lnTo>
                  <a:lnTo>
                    <a:pt x="1070" y="175"/>
                  </a:lnTo>
                  <a:lnTo>
                    <a:pt x="1081" y="183"/>
                  </a:lnTo>
                  <a:lnTo>
                    <a:pt x="1088" y="191"/>
                  </a:lnTo>
                  <a:lnTo>
                    <a:pt x="1099" y="201"/>
                  </a:lnTo>
                  <a:lnTo>
                    <a:pt x="1104" y="207"/>
                  </a:lnTo>
                  <a:lnTo>
                    <a:pt x="1112" y="220"/>
                  </a:lnTo>
                  <a:lnTo>
                    <a:pt x="1120" y="230"/>
                  </a:lnTo>
                  <a:lnTo>
                    <a:pt x="1123" y="244"/>
                  </a:lnTo>
                  <a:lnTo>
                    <a:pt x="1126" y="246"/>
                  </a:lnTo>
                  <a:lnTo>
                    <a:pt x="1126" y="254"/>
                  </a:lnTo>
                  <a:lnTo>
                    <a:pt x="1126" y="262"/>
                  </a:lnTo>
                  <a:lnTo>
                    <a:pt x="1128" y="267"/>
                  </a:lnTo>
                  <a:lnTo>
                    <a:pt x="1128" y="275"/>
                  </a:lnTo>
                  <a:lnTo>
                    <a:pt x="1128" y="283"/>
                  </a:lnTo>
                  <a:lnTo>
                    <a:pt x="1128" y="289"/>
                  </a:lnTo>
                  <a:lnTo>
                    <a:pt x="1128" y="299"/>
                  </a:lnTo>
                  <a:lnTo>
                    <a:pt x="1126" y="307"/>
                  </a:lnTo>
                  <a:lnTo>
                    <a:pt x="1123" y="312"/>
                  </a:lnTo>
                  <a:lnTo>
                    <a:pt x="1120" y="323"/>
                  </a:lnTo>
                  <a:lnTo>
                    <a:pt x="1120" y="331"/>
                  </a:lnTo>
                  <a:lnTo>
                    <a:pt x="1115" y="339"/>
                  </a:lnTo>
                  <a:lnTo>
                    <a:pt x="1112" y="350"/>
                  </a:lnTo>
                  <a:lnTo>
                    <a:pt x="1110" y="360"/>
                  </a:lnTo>
                  <a:lnTo>
                    <a:pt x="1104" y="371"/>
                  </a:lnTo>
                  <a:lnTo>
                    <a:pt x="1099" y="379"/>
                  </a:lnTo>
                  <a:lnTo>
                    <a:pt x="1094" y="389"/>
                  </a:lnTo>
                  <a:lnTo>
                    <a:pt x="1088" y="400"/>
                  </a:lnTo>
                  <a:lnTo>
                    <a:pt x="1081" y="410"/>
                  </a:lnTo>
                  <a:lnTo>
                    <a:pt x="1075" y="418"/>
                  </a:lnTo>
                  <a:lnTo>
                    <a:pt x="1067" y="429"/>
                  </a:lnTo>
                  <a:lnTo>
                    <a:pt x="1059" y="440"/>
                  </a:lnTo>
                  <a:lnTo>
                    <a:pt x="1051" y="450"/>
                  </a:lnTo>
                  <a:lnTo>
                    <a:pt x="1041" y="458"/>
                  </a:lnTo>
                  <a:lnTo>
                    <a:pt x="1033" y="469"/>
                  </a:lnTo>
                  <a:lnTo>
                    <a:pt x="1025" y="479"/>
                  </a:lnTo>
                  <a:lnTo>
                    <a:pt x="1017" y="490"/>
                  </a:lnTo>
                  <a:lnTo>
                    <a:pt x="1006" y="498"/>
                  </a:lnTo>
                  <a:lnTo>
                    <a:pt x="996" y="506"/>
                  </a:lnTo>
                  <a:lnTo>
                    <a:pt x="985" y="514"/>
                  </a:lnTo>
                  <a:lnTo>
                    <a:pt x="977" y="524"/>
                  </a:lnTo>
                  <a:lnTo>
                    <a:pt x="967" y="532"/>
                  </a:lnTo>
                  <a:lnTo>
                    <a:pt x="956" y="540"/>
                  </a:lnTo>
                  <a:lnTo>
                    <a:pt x="945" y="548"/>
                  </a:lnTo>
                  <a:lnTo>
                    <a:pt x="937" y="553"/>
                  </a:lnTo>
                  <a:lnTo>
                    <a:pt x="924" y="561"/>
                  </a:lnTo>
                  <a:lnTo>
                    <a:pt x="916" y="567"/>
                  </a:lnTo>
                  <a:lnTo>
                    <a:pt x="906" y="575"/>
                  </a:lnTo>
                  <a:lnTo>
                    <a:pt x="895" y="580"/>
                  </a:lnTo>
                  <a:lnTo>
                    <a:pt x="884" y="585"/>
                  </a:lnTo>
                  <a:lnTo>
                    <a:pt x="877" y="590"/>
                  </a:lnTo>
                  <a:lnTo>
                    <a:pt x="866" y="593"/>
                  </a:lnTo>
                  <a:lnTo>
                    <a:pt x="858" y="596"/>
                  </a:lnTo>
                  <a:lnTo>
                    <a:pt x="847" y="598"/>
                  </a:lnTo>
                  <a:lnTo>
                    <a:pt x="839" y="604"/>
                  </a:lnTo>
                  <a:lnTo>
                    <a:pt x="832" y="606"/>
                  </a:lnTo>
                  <a:lnTo>
                    <a:pt x="824" y="609"/>
                  </a:lnTo>
                  <a:lnTo>
                    <a:pt x="816" y="609"/>
                  </a:lnTo>
                  <a:lnTo>
                    <a:pt x="808" y="609"/>
                  </a:lnTo>
                  <a:lnTo>
                    <a:pt x="800" y="606"/>
                  </a:lnTo>
                  <a:lnTo>
                    <a:pt x="789" y="606"/>
                  </a:lnTo>
                  <a:lnTo>
                    <a:pt x="781" y="604"/>
                  </a:lnTo>
                  <a:lnTo>
                    <a:pt x="771" y="604"/>
                  </a:lnTo>
                  <a:lnTo>
                    <a:pt x="760" y="601"/>
                  </a:lnTo>
                  <a:lnTo>
                    <a:pt x="749" y="598"/>
                  </a:lnTo>
                  <a:lnTo>
                    <a:pt x="739" y="593"/>
                  </a:lnTo>
                  <a:lnTo>
                    <a:pt x="726" y="590"/>
                  </a:lnTo>
                  <a:lnTo>
                    <a:pt x="715" y="585"/>
                  </a:lnTo>
                  <a:lnTo>
                    <a:pt x="704" y="580"/>
                  </a:lnTo>
                  <a:lnTo>
                    <a:pt x="691" y="575"/>
                  </a:lnTo>
                  <a:lnTo>
                    <a:pt x="681" y="569"/>
                  </a:lnTo>
                  <a:lnTo>
                    <a:pt x="667" y="564"/>
                  </a:lnTo>
                  <a:lnTo>
                    <a:pt x="657" y="559"/>
                  </a:lnTo>
                  <a:lnTo>
                    <a:pt x="643" y="551"/>
                  </a:lnTo>
                  <a:lnTo>
                    <a:pt x="633" y="545"/>
                  </a:lnTo>
                  <a:lnTo>
                    <a:pt x="620" y="538"/>
                  </a:lnTo>
                  <a:lnTo>
                    <a:pt x="606" y="530"/>
                  </a:lnTo>
                  <a:lnTo>
                    <a:pt x="596" y="524"/>
                  </a:lnTo>
                  <a:lnTo>
                    <a:pt x="583" y="516"/>
                  </a:lnTo>
                  <a:lnTo>
                    <a:pt x="572" y="508"/>
                  </a:lnTo>
                  <a:lnTo>
                    <a:pt x="561" y="503"/>
                  </a:lnTo>
                  <a:lnTo>
                    <a:pt x="548" y="495"/>
                  </a:lnTo>
                  <a:lnTo>
                    <a:pt x="538" y="490"/>
                  </a:lnTo>
                  <a:lnTo>
                    <a:pt x="527" y="482"/>
                  </a:lnTo>
                  <a:lnTo>
                    <a:pt x="516" y="474"/>
                  </a:lnTo>
                  <a:lnTo>
                    <a:pt x="506" y="466"/>
                  </a:lnTo>
                  <a:lnTo>
                    <a:pt x="495" y="461"/>
                  </a:lnTo>
                  <a:lnTo>
                    <a:pt x="485" y="453"/>
                  </a:lnTo>
                  <a:lnTo>
                    <a:pt x="479" y="448"/>
                  </a:lnTo>
                  <a:lnTo>
                    <a:pt x="466" y="440"/>
                  </a:lnTo>
                  <a:lnTo>
                    <a:pt x="458" y="432"/>
                  </a:lnTo>
                  <a:lnTo>
                    <a:pt x="445" y="424"/>
                  </a:lnTo>
                  <a:lnTo>
                    <a:pt x="437" y="416"/>
                  </a:lnTo>
                  <a:lnTo>
                    <a:pt x="424" y="408"/>
                  </a:lnTo>
                  <a:lnTo>
                    <a:pt x="413" y="397"/>
                  </a:lnTo>
                  <a:lnTo>
                    <a:pt x="400" y="387"/>
                  </a:lnTo>
                  <a:lnTo>
                    <a:pt x="387" y="379"/>
                  </a:lnTo>
                  <a:lnTo>
                    <a:pt x="373" y="368"/>
                  </a:lnTo>
                  <a:lnTo>
                    <a:pt x="363" y="355"/>
                  </a:lnTo>
                  <a:lnTo>
                    <a:pt x="347" y="344"/>
                  </a:lnTo>
                  <a:lnTo>
                    <a:pt x="336" y="334"/>
                  </a:lnTo>
                  <a:lnTo>
                    <a:pt x="323" y="323"/>
                  </a:lnTo>
                  <a:lnTo>
                    <a:pt x="310" y="312"/>
                  </a:lnTo>
                  <a:lnTo>
                    <a:pt x="296" y="302"/>
                  </a:lnTo>
                  <a:lnTo>
                    <a:pt x="283" y="291"/>
                  </a:lnTo>
                  <a:lnTo>
                    <a:pt x="275" y="286"/>
                  </a:lnTo>
                  <a:lnTo>
                    <a:pt x="267" y="281"/>
                  </a:lnTo>
                  <a:lnTo>
                    <a:pt x="262" y="275"/>
                  </a:lnTo>
                  <a:lnTo>
                    <a:pt x="257" y="270"/>
                  </a:lnTo>
                  <a:lnTo>
                    <a:pt x="241" y="260"/>
                  </a:lnTo>
                  <a:lnTo>
                    <a:pt x="230" y="249"/>
                  </a:lnTo>
                  <a:lnTo>
                    <a:pt x="220" y="241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75" y="204"/>
                  </a:lnTo>
                  <a:lnTo>
                    <a:pt x="164" y="199"/>
                  </a:lnTo>
                  <a:lnTo>
                    <a:pt x="153" y="191"/>
                  </a:lnTo>
                  <a:lnTo>
                    <a:pt x="145" y="185"/>
                  </a:lnTo>
                  <a:lnTo>
                    <a:pt x="138" y="180"/>
                  </a:lnTo>
                  <a:lnTo>
                    <a:pt x="130" y="177"/>
                  </a:lnTo>
                  <a:lnTo>
                    <a:pt x="122" y="172"/>
                  </a:lnTo>
                  <a:lnTo>
                    <a:pt x="119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79" y="151"/>
                  </a:lnTo>
                  <a:lnTo>
                    <a:pt x="69" y="146"/>
                  </a:lnTo>
                  <a:lnTo>
                    <a:pt x="55" y="140"/>
                  </a:lnTo>
                  <a:lnTo>
                    <a:pt x="42" y="135"/>
                  </a:lnTo>
                  <a:lnTo>
                    <a:pt x="32" y="130"/>
                  </a:lnTo>
                  <a:lnTo>
                    <a:pt x="24" y="125"/>
                  </a:lnTo>
                  <a:lnTo>
                    <a:pt x="13" y="122"/>
                  </a:lnTo>
                  <a:lnTo>
                    <a:pt x="8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8" y="130"/>
                  </a:lnTo>
                  <a:lnTo>
                    <a:pt x="16" y="13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8" name="Freeform 8"/>
            <p:cNvSpPr>
              <a:spLocks/>
            </p:cNvSpPr>
            <p:nvPr/>
          </p:nvSpPr>
          <p:spPr bwMode="auto">
            <a:xfrm>
              <a:off x="5153" y="1925"/>
              <a:ext cx="431" cy="323"/>
            </a:xfrm>
            <a:custGeom>
              <a:avLst/>
              <a:gdLst>
                <a:gd name="T0" fmla="*/ 397 w 431"/>
                <a:gd name="T1" fmla="*/ 106 h 323"/>
                <a:gd name="T2" fmla="*/ 378 w 431"/>
                <a:gd name="T3" fmla="*/ 95 h 323"/>
                <a:gd name="T4" fmla="*/ 357 w 431"/>
                <a:gd name="T5" fmla="*/ 84 h 323"/>
                <a:gd name="T6" fmla="*/ 331 w 431"/>
                <a:gd name="T7" fmla="*/ 69 h 323"/>
                <a:gd name="T8" fmla="*/ 304 w 431"/>
                <a:gd name="T9" fmla="*/ 53 h 323"/>
                <a:gd name="T10" fmla="*/ 280 w 431"/>
                <a:gd name="T11" fmla="*/ 37 h 323"/>
                <a:gd name="T12" fmla="*/ 251 w 431"/>
                <a:gd name="T13" fmla="*/ 24 h 323"/>
                <a:gd name="T14" fmla="*/ 225 w 431"/>
                <a:gd name="T15" fmla="*/ 10 h 323"/>
                <a:gd name="T16" fmla="*/ 201 w 431"/>
                <a:gd name="T17" fmla="*/ 2 h 323"/>
                <a:gd name="T18" fmla="*/ 177 w 431"/>
                <a:gd name="T19" fmla="*/ 0 h 323"/>
                <a:gd name="T20" fmla="*/ 158 w 431"/>
                <a:gd name="T21" fmla="*/ 5 h 323"/>
                <a:gd name="T22" fmla="*/ 135 w 431"/>
                <a:gd name="T23" fmla="*/ 8 h 323"/>
                <a:gd name="T24" fmla="*/ 113 w 431"/>
                <a:gd name="T25" fmla="*/ 16 h 323"/>
                <a:gd name="T26" fmla="*/ 92 w 431"/>
                <a:gd name="T27" fmla="*/ 21 h 323"/>
                <a:gd name="T28" fmla="*/ 68 w 431"/>
                <a:gd name="T29" fmla="*/ 29 h 323"/>
                <a:gd name="T30" fmla="*/ 31 w 431"/>
                <a:gd name="T31" fmla="*/ 47 h 323"/>
                <a:gd name="T32" fmla="*/ 8 w 431"/>
                <a:gd name="T33" fmla="*/ 71 h 323"/>
                <a:gd name="T34" fmla="*/ 0 w 431"/>
                <a:gd name="T35" fmla="*/ 98 h 323"/>
                <a:gd name="T36" fmla="*/ 10 w 431"/>
                <a:gd name="T37" fmla="*/ 121 h 323"/>
                <a:gd name="T38" fmla="*/ 31 w 431"/>
                <a:gd name="T39" fmla="*/ 143 h 323"/>
                <a:gd name="T40" fmla="*/ 66 w 431"/>
                <a:gd name="T41" fmla="*/ 172 h 323"/>
                <a:gd name="T42" fmla="*/ 95 w 431"/>
                <a:gd name="T43" fmla="*/ 196 h 323"/>
                <a:gd name="T44" fmla="*/ 119 w 431"/>
                <a:gd name="T45" fmla="*/ 214 h 323"/>
                <a:gd name="T46" fmla="*/ 140 w 431"/>
                <a:gd name="T47" fmla="*/ 227 h 323"/>
                <a:gd name="T48" fmla="*/ 161 w 431"/>
                <a:gd name="T49" fmla="*/ 243 h 323"/>
                <a:gd name="T50" fmla="*/ 185 w 431"/>
                <a:gd name="T51" fmla="*/ 259 h 323"/>
                <a:gd name="T52" fmla="*/ 209 w 431"/>
                <a:gd name="T53" fmla="*/ 272 h 323"/>
                <a:gd name="T54" fmla="*/ 230 w 431"/>
                <a:gd name="T55" fmla="*/ 283 h 323"/>
                <a:gd name="T56" fmla="*/ 251 w 431"/>
                <a:gd name="T57" fmla="*/ 296 h 323"/>
                <a:gd name="T58" fmla="*/ 272 w 431"/>
                <a:gd name="T59" fmla="*/ 307 h 323"/>
                <a:gd name="T60" fmla="*/ 294 w 431"/>
                <a:gd name="T61" fmla="*/ 315 h 323"/>
                <a:gd name="T62" fmla="*/ 325 w 431"/>
                <a:gd name="T63" fmla="*/ 323 h 323"/>
                <a:gd name="T64" fmla="*/ 352 w 431"/>
                <a:gd name="T65" fmla="*/ 320 h 323"/>
                <a:gd name="T66" fmla="*/ 368 w 431"/>
                <a:gd name="T67" fmla="*/ 309 h 323"/>
                <a:gd name="T68" fmla="*/ 381 w 431"/>
                <a:gd name="T69" fmla="*/ 288 h 323"/>
                <a:gd name="T70" fmla="*/ 392 w 431"/>
                <a:gd name="T71" fmla="*/ 267 h 323"/>
                <a:gd name="T72" fmla="*/ 402 w 431"/>
                <a:gd name="T73" fmla="*/ 243 h 323"/>
                <a:gd name="T74" fmla="*/ 413 w 431"/>
                <a:gd name="T75" fmla="*/ 219 h 323"/>
                <a:gd name="T76" fmla="*/ 423 w 431"/>
                <a:gd name="T77" fmla="*/ 196 h 323"/>
                <a:gd name="T78" fmla="*/ 429 w 431"/>
                <a:gd name="T79" fmla="*/ 172 h 323"/>
                <a:gd name="T80" fmla="*/ 431 w 431"/>
                <a:gd name="T81" fmla="*/ 151 h 323"/>
                <a:gd name="T82" fmla="*/ 429 w 431"/>
                <a:gd name="T83" fmla="*/ 129 h 323"/>
                <a:gd name="T84" fmla="*/ 410 w 431"/>
                <a:gd name="T85" fmla="*/ 108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1"/>
                <a:gd name="T130" fmla="*/ 0 h 323"/>
                <a:gd name="T131" fmla="*/ 431 w 431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1" h="323">
                  <a:moveTo>
                    <a:pt x="410" y="108"/>
                  </a:moveTo>
                  <a:lnTo>
                    <a:pt x="402" y="108"/>
                  </a:lnTo>
                  <a:lnTo>
                    <a:pt x="397" y="106"/>
                  </a:lnTo>
                  <a:lnTo>
                    <a:pt x="392" y="103"/>
                  </a:lnTo>
                  <a:lnTo>
                    <a:pt x="384" y="100"/>
                  </a:lnTo>
                  <a:lnTo>
                    <a:pt x="378" y="95"/>
                  </a:lnTo>
                  <a:lnTo>
                    <a:pt x="370" y="90"/>
                  </a:lnTo>
                  <a:lnTo>
                    <a:pt x="362" y="87"/>
                  </a:lnTo>
                  <a:lnTo>
                    <a:pt x="357" y="84"/>
                  </a:lnTo>
                  <a:lnTo>
                    <a:pt x="347" y="76"/>
                  </a:lnTo>
                  <a:lnTo>
                    <a:pt x="339" y="71"/>
                  </a:lnTo>
                  <a:lnTo>
                    <a:pt x="331" y="69"/>
                  </a:lnTo>
                  <a:lnTo>
                    <a:pt x="323" y="63"/>
                  </a:lnTo>
                  <a:lnTo>
                    <a:pt x="315" y="55"/>
                  </a:lnTo>
                  <a:lnTo>
                    <a:pt x="304" y="53"/>
                  </a:lnTo>
                  <a:lnTo>
                    <a:pt x="296" y="47"/>
                  </a:lnTo>
                  <a:lnTo>
                    <a:pt x="288" y="42"/>
                  </a:lnTo>
                  <a:lnTo>
                    <a:pt x="280" y="37"/>
                  </a:lnTo>
                  <a:lnTo>
                    <a:pt x="270" y="31"/>
                  </a:lnTo>
                  <a:lnTo>
                    <a:pt x="259" y="26"/>
                  </a:lnTo>
                  <a:lnTo>
                    <a:pt x="251" y="24"/>
                  </a:lnTo>
                  <a:lnTo>
                    <a:pt x="241" y="18"/>
                  </a:lnTo>
                  <a:lnTo>
                    <a:pt x="235" y="13"/>
                  </a:lnTo>
                  <a:lnTo>
                    <a:pt x="225" y="10"/>
                  </a:lnTo>
                  <a:lnTo>
                    <a:pt x="217" y="8"/>
                  </a:lnTo>
                  <a:lnTo>
                    <a:pt x="209" y="5"/>
                  </a:lnTo>
                  <a:lnTo>
                    <a:pt x="201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1" y="5"/>
                  </a:lnTo>
                  <a:lnTo>
                    <a:pt x="143" y="8"/>
                  </a:lnTo>
                  <a:lnTo>
                    <a:pt x="135" y="8"/>
                  </a:lnTo>
                  <a:lnTo>
                    <a:pt x="127" y="10"/>
                  </a:lnTo>
                  <a:lnTo>
                    <a:pt x="121" y="13"/>
                  </a:lnTo>
                  <a:lnTo>
                    <a:pt x="113" y="16"/>
                  </a:lnTo>
                  <a:lnTo>
                    <a:pt x="106" y="16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9"/>
                  </a:lnTo>
                  <a:lnTo>
                    <a:pt x="55" y="34"/>
                  </a:lnTo>
                  <a:lnTo>
                    <a:pt x="45" y="42"/>
                  </a:lnTo>
                  <a:lnTo>
                    <a:pt x="31" y="47"/>
                  </a:lnTo>
                  <a:lnTo>
                    <a:pt x="21" y="55"/>
                  </a:lnTo>
                  <a:lnTo>
                    <a:pt x="13" y="63"/>
                  </a:lnTo>
                  <a:lnTo>
                    <a:pt x="8" y="71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08"/>
                  </a:lnTo>
                  <a:lnTo>
                    <a:pt x="8" y="114"/>
                  </a:lnTo>
                  <a:lnTo>
                    <a:pt x="10" y="121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42" y="153"/>
                  </a:lnTo>
                  <a:lnTo>
                    <a:pt x="53" y="161"/>
                  </a:lnTo>
                  <a:lnTo>
                    <a:pt x="66" y="172"/>
                  </a:lnTo>
                  <a:lnTo>
                    <a:pt x="76" y="182"/>
                  </a:lnTo>
                  <a:lnTo>
                    <a:pt x="90" y="190"/>
                  </a:lnTo>
                  <a:lnTo>
                    <a:pt x="95" y="196"/>
                  </a:lnTo>
                  <a:lnTo>
                    <a:pt x="103" y="204"/>
                  </a:lnTo>
                  <a:lnTo>
                    <a:pt x="111" y="209"/>
                  </a:lnTo>
                  <a:lnTo>
                    <a:pt x="119" y="214"/>
                  </a:lnTo>
                  <a:lnTo>
                    <a:pt x="124" y="217"/>
                  </a:lnTo>
                  <a:lnTo>
                    <a:pt x="132" y="225"/>
                  </a:lnTo>
                  <a:lnTo>
                    <a:pt x="140" y="227"/>
                  </a:lnTo>
                  <a:lnTo>
                    <a:pt x="148" y="233"/>
                  </a:lnTo>
                  <a:lnTo>
                    <a:pt x="156" y="238"/>
                  </a:lnTo>
                  <a:lnTo>
                    <a:pt x="161" y="243"/>
                  </a:lnTo>
                  <a:lnTo>
                    <a:pt x="169" y="249"/>
                  </a:lnTo>
                  <a:lnTo>
                    <a:pt x="180" y="254"/>
                  </a:lnTo>
                  <a:lnTo>
                    <a:pt x="185" y="259"/>
                  </a:lnTo>
                  <a:lnTo>
                    <a:pt x="193" y="264"/>
                  </a:lnTo>
                  <a:lnTo>
                    <a:pt x="201" y="267"/>
                  </a:lnTo>
                  <a:lnTo>
                    <a:pt x="209" y="272"/>
                  </a:lnTo>
                  <a:lnTo>
                    <a:pt x="217" y="275"/>
                  </a:lnTo>
                  <a:lnTo>
                    <a:pt x="222" y="280"/>
                  </a:lnTo>
                  <a:lnTo>
                    <a:pt x="230" y="283"/>
                  </a:lnTo>
                  <a:lnTo>
                    <a:pt x="238" y="288"/>
                  </a:lnTo>
                  <a:lnTo>
                    <a:pt x="243" y="291"/>
                  </a:lnTo>
                  <a:lnTo>
                    <a:pt x="251" y="296"/>
                  </a:lnTo>
                  <a:lnTo>
                    <a:pt x="259" y="299"/>
                  </a:lnTo>
                  <a:lnTo>
                    <a:pt x="267" y="304"/>
                  </a:lnTo>
                  <a:lnTo>
                    <a:pt x="272" y="307"/>
                  </a:lnTo>
                  <a:lnTo>
                    <a:pt x="280" y="309"/>
                  </a:lnTo>
                  <a:lnTo>
                    <a:pt x="286" y="312"/>
                  </a:lnTo>
                  <a:lnTo>
                    <a:pt x="294" y="315"/>
                  </a:lnTo>
                  <a:lnTo>
                    <a:pt x="304" y="317"/>
                  </a:lnTo>
                  <a:lnTo>
                    <a:pt x="317" y="320"/>
                  </a:lnTo>
                  <a:lnTo>
                    <a:pt x="325" y="323"/>
                  </a:lnTo>
                  <a:lnTo>
                    <a:pt x="339" y="323"/>
                  </a:lnTo>
                  <a:lnTo>
                    <a:pt x="344" y="323"/>
                  </a:lnTo>
                  <a:lnTo>
                    <a:pt x="352" y="320"/>
                  </a:lnTo>
                  <a:lnTo>
                    <a:pt x="360" y="317"/>
                  </a:lnTo>
                  <a:lnTo>
                    <a:pt x="365" y="315"/>
                  </a:lnTo>
                  <a:lnTo>
                    <a:pt x="368" y="309"/>
                  </a:lnTo>
                  <a:lnTo>
                    <a:pt x="373" y="301"/>
                  </a:lnTo>
                  <a:lnTo>
                    <a:pt x="376" y="294"/>
                  </a:lnTo>
                  <a:lnTo>
                    <a:pt x="381" y="288"/>
                  </a:lnTo>
                  <a:lnTo>
                    <a:pt x="384" y="280"/>
                  </a:lnTo>
                  <a:lnTo>
                    <a:pt x="389" y="272"/>
                  </a:lnTo>
                  <a:lnTo>
                    <a:pt x="392" y="267"/>
                  </a:lnTo>
                  <a:lnTo>
                    <a:pt x="397" y="259"/>
                  </a:lnTo>
                  <a:lnTo>
                    <a:pt x="400" y="251"/>
                  </a:lnTo>
                  <a:lnTo>
                    <a:pt x="402" y="243"/>
                  </a:lnTo>
                  <a:lnTo>
                    <a:pt x="407" y="235"/>
                  </a:lnTo>
                  <a:lnTo>
                    <a:pt x="410" y="227"/>
                  </a:lnTo>
                  <a:lnTo>
                    <a:pt x="413" y="219"/>
                  </a:lnTo>
                  <a:lnTo>
                    <a:pt x="418" y="211"/>
                  </a:lnTo>
                  <a:lnTo>
                    <a:pt x="421" y="204"/>
                  </a:lnTo>
                  <a:lnTo>
                    <a:pt x="423" y="196"/>
                  </a:lnTo>
                  <a:lnTo>
                    <a:pt x="426" y="188"/>
                  </a:lnTo>
                  <a:lnTo>
                    <a:pt x="426" y="180"/>
                  </a:lnTo>
                  <a:lnTo>
                    <a:pt x="429" y="172"/>
                  </a:lnTo>
                  <a:lnTo>
                    <a:pt x="431" y="166"/>
                  </a:lnTo>
                  <a:lnTo>
                    <a:pt x="431" y="159"/>
                  </a:lnTo>
                  <a:lnTo>
                    <a:pt x="431" y="151"/>
                  </a:lnTo>
                  <a:lnTo>
                    <a:pt x="431" y="145"/>
                  </a:lnTo>
                  <a:lnTo>
                    <a:pt x="431" y="140"/>
                  </a:lnTo>
                  <a:lnTo>
                    <a:pt x="429" y="129"/>
                  </a:lnTo>
                  <a:lnTo>
                    <a:pt x="423" y="119"/>
                  </a:lnTo>
                  <a:lnTo>
                    <a:pt x="418" y="111"/>
                  </a:lnTo>
                  <a:lnTo>
                    <a:pt x="410" y="108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Freeform 9"/>
            <p:cNvSpPr>
              <a:spLocks/>
            </p:cNvSpPr>
            <p:nvPr/>
          </p:nvSpPr>
          <p:spPr bwMode="auto">
            <a:xfrm rot="8961812">
              <a:off x="4909" y="1715"/>
              <a:ext cx="342" cy="175"/>
            </a:xfrm>
            <a:custGeom>
              <a:avLst/>
              <a:gdLst>
                <a:gd name="T0" fmla="*/ 212 w 342"/>
                <a:gd name="T1" fmla="*/ 40 h 175"/>
                <a:gd name="T2" fmla="*/ 196 w 342"/>
                <a:gd name="T3" fmla="*/ 43 h 175"/>
                <a:gd name="T4" fmla="*/ 181 w 342"/>
                <a:gd name="T5" fmla="*/ 43 h 175"/>
                <a:gd name="T6" fmla="*/ 167 w 342"/>
                <a:gd name="T7" fmla="*/ 40 h 175"/>
                <a:gd name="T8" fmla="*/ 151 w 342"/>
                <a:gd name="T9" fmla="*/ 35 h 175"/>
                <a:gd name="T10" fmla="*/ 138 w 342"/>
                <a:gd name="T11" fmla="*/ 32 h 175"/>
                <a:gd name="T12" fmla="*/ 125 w 342"/>
                <a:gd name="T13" fmla="*/ 32 h 175"/>
                <a:gd name="T14" fmla="*/ 109 w 342"/>
                <a:gd name="T15" fmla="*/ 40 h 175"/>
                <a:gd name="T16" fmla="*/ 93 w 342"/>
                <a:gd name="T17" fmla="*/ 51 h 175"/>
                <a:gd name="T18" fmla="*/ 72 w 342"/>
                <a:gd name="T19" fmla="*/ 61 h 175"/>
                <a:gd name="T20" fmla="*/ 51 w 342"/>
                <a:gd name="T21" fmla="*/ 72 h 175"/>
                <a:gd name="T22" fmla="*/ 32 w 342"/>
                <a:gd name="T23" fmla="*/ 85 h 175"/>
                <a:gd name="T24" fmla="*/ 16 w 342"/>
                <a:gd name="T25" fmla="*/ 96 h 175"/>
                <a:gd name="T26" fmla="*/ 6 w 342"/>
                <a:gd name="T27" fmla="*/ 106 h 175"/>
                <a:gd name="T28" fmla="*/ 0 w 342"/>
                <a:gd name="T29" fmla="*/ 117 h 175"/>
                <a:gd name="T30" fmla="*/ 6 w 342"/>
                <a:gd name="T31" fmla="*/ 130 h 175"/>
                <a:gd name="T32" fmla="*/ 22 w 342"/>
                <a:gd name="T33" fmla="*/ 141 h 175"/>
                <a:gd name="T34" fmla="*/ 40 w 342"/>
                <a:gd name="T35" fmla="*/ 151 h 175"/>
                <a:gd name="T36" fmla="*/ 59 w 342"/>
                <a:gd name="T37" fmla="*/ 159 h 175"/>
                <a:gd name="T38" fmla="*/ 83 w 342"/>
                <a:gd name="T39" fmla="*/ 170 h 175"/>
                <a:gd name="T40" fmla="*/ 104 w 342"/>
                <a:gd name="T41" fmla="*/ 172 h 175"/>
                <a:gd name="T42" fmla="*/ 128 w 342"/>
                <a:gd name="T43" fmla="*/ 175 h 175"/>
                <a:gd name="T44" fmla="*/ 151 w 342"/>
                <a:gd name="T45" fmla="*/ 172 h 175"/>
                <a:gd name="T46" fmla="*/ 173 w 342"/>
                <a:gd name="T47" fmla="*/ 167 h 175"/>
                <a:gd name="T48" fmla="*/ 188 w 342"/>
                <a:gd name="T49" fmla="*/ 162 h 175"/>
                <a:gd name="T50" fmla="*/ 202 w 342"/>
                <a:gd name="T51" fmla="*/ 157 h 175"/>
                <a:gd name="T52" fmla="*/ 215 w 342"/>
                <a:gd name="T53" fmla="*/ 149 h 175"/>
                <a:gd name="T54" fmla="*/ 228 w 342"/>
                <a:gd name="T55" fmla="*/ 141 h 175"/>
                <a:gd name="T56" fmla="*/ 244 w 342"/>
                <a:gd name="T57" fmla="*/ 133 h 175"/>
                <a:gd name="T58" fmla="*/ 265 w 342"/>
                <a:gd name="T59" fmla="*/ 122 h 175"/>
                <a:gd name="T60" fmla="*/ 289 w 342"/>
                <a:gd name="T61" fmla="*/ 106 h 175"/>
                <a:gd name="T62" fmla="*/ 310 w 342"/>
                <a:gd name="T63" fmla="*/ 88 h 175"/>
                <a:gd name="T64" fmla="*/ 326 w 342"/>
                <a:gd name="T65" fmla="*/ 69 h 175"/>
                <a:gd name="T66" fmla="*/ 337 w 342"/>
                <a:gd name="T67" fmla="*/ 53 h 175"/>
                <a:gd name="T68" fmla="*/ 342 w 342"/>
                <a:gd name="T69" fmla="*/ 35 h 175"/>
                <a:gd name="T70" fmla="*/ 339 w 342"/>
                <a:gd name="T71" fmla="*/ 16 h 175"/>
                <a:gd name="T72" fmla="*/ 329 w 342"/>
                <a:gd name="T73" fmla="*/ 6 h 175"/>
                <a:gd name="T74" fmla="*/ 318 w 342"/>
                <a:gd name="T75" fmla="*/ 0 h 175"/>
                <a:gd name="T76" fmla="*/ 302 w 342"/>
                <a:gd name="T77" fmla="*/ 3 h 175"/>
                <a:gd name="T78" fmla="*/ 284 w 342"/>
                <a:gd name="T79" fmla="*/ 8 h 175"/>
                <a:gd name="T80" fmla="*/ 265 w 342"/>
                <a:gd name="T81" fmla="*/ 16 h 175"/>
                <a:gd name="T82" fmla="*/ 247 w 342"/>
                <a:gd name="T83" fmla="*/ 27 h 175"/>
                <a:gd name="T84" fmla="*/ 231 w 342"/>
                <a:gd name="T85" fmla="*/ 35 h 175"/>
                <a:gd name="T86" fmla="*/ 226 w 342"/>
                <a:gd name="T87" fmla="*/ 37 h 1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2"/>
                <a:gd name="T133" fmla="*/ 0 h 175"/>
                <a:gd name="T134" fmla="*/ 342 w 342"/>
                <a:gd name="T135" fmla="*/ 175 h 1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2" h="175">
                  <a:moveTo>
                    <a:pt x="226" y="37"/>
                  </a:moveTo>
                  <a:lnTo>
                    <a:pt x="212" y="40"/>
                  </a:lnTo>
                  <a:lnTo>
                    <a:pt x="204" y="43"/>
                  </a:lnTo>
                  <a:lnTo>
                    <a:pt x="196" y="43"/>
                  </a:lnTo>
                  <a:lnTo>
                    <a:pt x="188" y="45"/>
                  </a:lnTo>
                  <a:lnTo>
                    <a:pt x="181" y="43"/>
                  </a:lnTo>
                  <a:lnTo>
                    <a:pt x="173" y="43"/>
                  </a:lnTo>
                  <a:lnTo>
                    <a:pt x="167" y="40"/>
                  </a:lnTo>
                  <a:lnTo>
                    <a:pt x="159" y="37"/>
                  </a:lnTo>
                  <a:lnTo>
                    <a:pt x="151" y="35"/>
                  </a:lnTo>
                  <a:lnTo>
                    <a:pt x="146" y="35"/>
                  </a:lnTo>
                  <a:lnTo>
                    <a:pt x="138" y="32"/>
                  </a:lnTo>
                  <a:lnTo>
                    <a:pt x="133" y="32"/>
                  </a:lnTo>
                  <a:lnTo>
                    <a:pt x="125" y="32"/>
                  </a:lnTo>
                  <a:lnTo>
                    <a:pt x="117" y="35"/>
                  </a:lnTo>
                  <a:lnTo>
                    <a:pt x="109" y="40"/>
                  </a:lnTo>
                  <a:lnTo>
                    <a:pt x="104" y="45"/>
                  </a:lnTo>
                  <a:lnTo>
                    <a:pt x="93" y="51"/>
                  </a:lnTo>
                  <a:lnTo>
                    <a:pt x="83" y="56"/>
                  </a:lnTo>
                  <a:lnTo>
                    <a:pt x="72" y="61"/>
                  </a:lnTo>
                  <a:lnTo>
                    <a:pt x="64" y="69"/>
                  </a:lnTo>
                  <a:lnTo>
                    <a:pt x="51" y="72"/>
                  </a:lnTo>
                  <a:lnTo>
                    <a:pt x="43" y="80"/>
                  </a:lnTo>
                  <a:lnTo>
                    <a:pt x="32" y="85"/>
                  </a:lnTo>
                  <a:lnTo>
                    <a:pt x="24" y="90"/>
                  </a:lnTo>
                  <a:lnTo>
                    <a:pt x="16" y="96"/>
                  </a:lnTo>
                  <a:lnTo>
                    <a:pt x="8" y="101"/>
                  </a:lnTo>
                  <a:lnTo>
                    <a:pt x="6" y="106"/>
                  </a:lnTo>
                  <a:lnTo>
                    <a:pt x="3" y="112"/>
                  </a:lnTo>
                  <a:lnTo>
                    <a:pt x="0" y="117"/>
                  </a:lnTo>
                  <a:lnTo>
                    <a:pt x="3" y="125"/>
                  </a:lnTo>
                  <a:lnTo>
                    <a:pt x="6" y="130"/>
                  </a:lnTo>
                  <a:lnTo>
                    <a:pt x="14" y="135"/>
                  </a:lnTo>
                  <a:lnTo>
                    <a:pt x="22" y="141"/>
                  </a:lnTo>
                  <a:lnTo>
                    <a:pt x="30" y="146"/>
                  </a:lnTo>
                  <a:lnTo>
                    <a:pt x="40" y="151"/>
                  </a:lnTo>
                  <a:lnTo>
                    <a:pt x="51" y="157"/>
                  </a:lnTo>
                  <a:lnTo>
                    <a:pt x="59" y="159"/>
                  </a:lnTo>
                  <a:lnTo>
                    <a:pt x="69" y="165"/>
                  </a:lnTo>
                  <a:lnTo>
                    <a:pt x="83" y="170"/>
                  </a:lnTo>
                  <a:lnTo>
                    <a:pt x="93" y="172"/>
                  </a:lnTo>
                  <a:lnTo>
                    <a:pt x="104" y="172"/>
                  </a:lnTo>
                  <a:lnTo>
                    <a:pt x="114" y="175"/>
                  </a:lnTo>
                  <a:lnTo>
                    <a:pt x="128" y="175"/>
                  </a:lnTo>
                  <a:lnTo>
                    <a:pt x="141" y="175"/>
                  </a:lnTo>
                  <a:lnTo>
                    <a:pt x="151" y="172"/>
                  </a:lnTo>
                  <a:lnTo>
                    <a:pt x="167" y="170"/>
                  </a:lnTo>
                  <a:lnTo>
                    <a:pt x="173" y="167"/>
                  </a:lnTo>
                  <a:lnTo>
                    <a:pt x="181" y="165"/>
                  </a:lnTo>
                  <a:lnTo>
                    <a:pt x="188" y="162"/>
                  </a:lnTo>
                  <a:lnTo>
                    <a:pt x="194" y="159"/>
                  </a:lnTo>
                  <a:lnTo>
                    <a:pt x="202" y="157"/>
                  </a:lnTo>
                  <a:lnTo>
                    <a:pt x="207" y="151"/>
                  </a:lnTo>
                  <a:lnTo>
                    <a:pt x="215" y="149"/>
                  </a:lnTo>
                  <a:lnTo>
                    <a:pt x="223" y="146"/>
                  </a:lnTo>
                  <a:lnTo>
                    <a:pt x="228" y="141"/>
                  </a:lnTo>
                  <a:lnTo>
                    <a:pt x="236" y="138"/>
                  </a:lnTo>
                  <a:lnTo>
                    <a:pt x="244" y="133"/>
                  </a:lnTo>
                  <a:lnTo>
                    <a:pt x="252" y="130"/>
                  </a:lnTo>
                  <a:lnTo>
                    <a:pt x="265" y="122"/>
                  </a:lnTo>
                  <a:lnTo>
                    <a:pt x="276" y="114"/>
                  </a:lnTo>
                  <a:lnTo>
                    <a:pt x="289" y="106"/>
                  </a:lnTo>
                  <a:lnTo>
                    <a:pt x="302" y="98"/>
                  </a:lnTo>
                  <a:lnTo>
                    <a:pt x="310" y="88"/>
                  </a:lnTo>
                  <a:lnTo>
                    <a:pt x="318" y="80"/>
                  </a:lnTo>
                  <a:lnTo>
                    <a:pt x="326" y="69"/>
                  </a:lnTo>
                  <a:lnTo>
                    <a:pt x="334" y="64"/>
                  </a:lnTo>
                  <a:lnTo>
                    <a:pt x="337" y="53"/>
                  </a:lnTo>
                  <a:lnTo>
                    <a:pt x="342" y="45"/>
                  </a:lnTo>
                  <a:lnTo>
                    <a:pt x="342" y="35"/>
                  </a:lnTo>
                  <a:lnTo>
                    <a:pt x="342" y="27"/>
                  </a:lnTo>
                  <a:lnTo>
                    <a:pt x="339" y="16"/>
                  </a:lnTo>
                  <a:lnTo>
                    <a:pt x="334" y="8"/>
                  </a:lnTo>
                  <a:lnTo>
                    <a:pt x="329" y="6"/>
                  </a:lnTo>
                  <a:lnTo>
                    <a:pt x="326" y="3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2" y="3"/>
                  </a:lnTo>
                  <a:lnTo>
                    <a:pt x="294" y="6"/>
                  </a:lnTo>
                  <a:lnTo>
                    <a:pt x="284" y="8"/>
                  </a:lnTo>
                  <a:lnTo>
                    <a:pt x="276" y="11"/>
                  </a:lnTo>
                  <a:lnTo>
                    <a:pt x="265" y="16"/>
                  </a:lnTo>
                  <a:lnTo>
                    <a:pt x="257" y="22"/>
                  </a:lnTo>
                  <a:lnTo>
                    <a:pt x="247" y="27"/>
                  </a:lnTo>
                  <a:lnTo>
                    <a:pt x="239" y="30"/>
                  </a:lnTo>
                  <a:lnTo>
                    <a:pt x="231" y="35"/>
                  </a:lnTo>
                  <a:lnTo>
                    <a:pt x="226" y="37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9" name="Group 10"/>
          <p:cNvGrpSpPr>
            <a:grpSpLocks/>
          </p:cNvGrpSpPr>
          <p:nvPr/>
        </p:nvGrpSpPr>
        <p:grpSpPr bwMode="auto">
          <a:xfrm>
            <a:off x="685800" y="1484313"/>
            <a:ext cx="5224463" cy="4764087"/>
            <a:chOff x="453" y="1239"/>
            <a:chExt cx="2691" cy="2454"/>
          </a:xfrm>
        </p:grpSpPr>
        <p:sp>
          <p:nvSpPr>
            <p:cNvPr id="24582" name="Freeform 11"/>
            <p:cNvSpPr>
              <a:spLocks/>
            </p:cNvSpPr>
            <p:nvPr/>
          </p:nvSpPr>
          <p:spPr bwMode="auto">
            <a:xfrm>
              <a:off x="1250" y="1348"/>
              <a:ext cx="911" cy="704"/>
            </a:xfrm>
            <a:custGeom>
              <a:avLst/>
              <a:gdLst>
                <a:gd name="T0" fmla="*/ 77 w 911"/>
                <a:gd name="T1" fmla="*/ 325 h 704"/>
                <a:gd name="T2" fmla="*/ 77 w 911"/>
                <a:gd name="T3" fmla="*/ 304 h 704"/>
                <a:gd name="T4" fmla="*/ 79 w 911"/>
                <a:gd name="T5" fmla="*/ 277 h 704"/>
                <a:gd name="T6" fmla="*/ 79 w 911"/>
                <a:gd name="T7" fmla="*/ 243 h 704"/>
                <a:gd name="T8" fmla="*/ 85 w 911"/>
                <a:gd name="T9" fmla="*/ 209 h 704"/>
                <a:gd name="T10" fmla="*/ 85 w 911"/>
                <a:gd name="T11" fmla="*/ 187 h 704"/>
                <a:gd name="T12" fmla="*/ 85 w 911"/>
                <a:gd name="T13" fmla="*/ 156 h 704"/>
                <a:gd name="T14" fmla="*/ 85 w 911"/>
                <a:gd name="T15" fmla="*/ 119 h 704"/>
                <a:gd name="T16" fmla="*/ 82 w 911"/>
                <a:gd name="T17" fmla="*/ 84 h 704"/>
                <a:gd name="T18" fmla="*/ 79 w 911"/>
                <a:gd name="T19" fmla="*/ 52 h 704"/>
                <a:gd name="T20" fmla="*/ 77 w 911"/>
                <a:gd name="T21" fmla="*/ 31 h 704"/>
                <a:gd name="T22" fmla="*/ 74 w 911"/>
                <a:gd name="T23" fmla="*/ 5 h 704"/>
                <a:gd name="T24" fmla="*/ 95 w 911"/>
                <a:gd name="T25" fmla="*/ 0 h 704"/>
                <a:gd name="T26" fmla="*/ 127 w 911"/>
                <a:gd name="T27" fmla="*/ 10 h 704"/>
                <a:gd name="T28" fmla="*/ 167 w 911"/>
                <a:gd name="T29" fmla="*/ 31 h 704"/>
                <a:gd name="T30" fmla="*/ 204 w 911"/>
                <a:gd name="T31" fmla="*/ 55 h 704"/>
                <a:gd name="T32" fmla="*/ 230 w 911"/>
                <a:gd name="T33" fmla="*/ 76 h 704"/>
                <a:gd name="T34" fmla="*/ 254 w 911"/>
                <a:gd name="T35" fmla="*/ 71 h 704"/>
                <a:gd name="T36" fmla="*/ 265 w 911"/>
                <a:gd name="T37" fmla="*/ 45 h 704"/>
                <a:gd name="T38" fmla="*/ 273 w 911"/>
                <a:gd name="T39" fmla="*/ 21 h 704"/>
                <a:gd name="T40" fmla="*/ 286 w 911"/>
                <a:gd name="T41" fmla="*/ 21 h 704"/>
                <a:gd name="T42" fmla="*/ 312 w 911"/>
                <a:gd name="T43" fmla="*/ 31 h 704"/>
                <a:gd name="T44" fmla="*/ 336 w 911"/>
                <a:gd name="T45" fmla="*/ 39 h 704"/>
                <a:gd name="T46" fmla="*/ 355 w 911"/>
                <a:gd name="T47" fmla="*/ 45 h 704"/>
                <a:gd name="T48" fmla="*/ 379 w 911"/>
                <a:gd name="T49" fmla="*/ 52 h 704"/>
                <a:gd name="T50" fmla="*/ 400 w 911"/>
                <a:gd name="T51" fmla="*/ 60 h 704"/>
                <a:gd name="T52" fmla="*/ 426 w 911"/>
                <a:gd name="T53" fmla="*/ 71 h 704"/>
                <a:gd name="T54" fmla="*/ 453 w 911"/>
                <a:gd name="T55" fmla="*/ 82 h 704"/>
                <a:gd name="T56" fmla="*/ 479 w 911"/>
                <a:gd name="T57" fmla="*/ 92 h 704"/>
                <a:gd name="T58" fmla="*/ 506 w 911"/>
                <a:gd name="T59" fmla="*/ 103 h 704"/>
                <a:gd name="T60" fmla="*/ 535 w 911"/>
                <a:gd name="T61" fmla="*/ 113 h 704"/>
                <a:gd name="T62" fmla="*/ 561 w 911"/>
                <a:gd name="T63" fmla="*/ 127 h 704"/>
                <a:gd name="T64" fmla="*/ 588 w 911"/>
                <a:gd name="T65" fmla="*/ 140 h 704"/>
                <a:gd name="T66" fmla="*/ 612 w 911"/>
                <a:gd name="T67" fmla="*/ 150 h 704"/>
                <a:gd name="T68" fmla="*/ 636 w 911"/>
                <a:gd name="T69" fmla="*/ 164 h 704"/>
                <a:gd name="T70" fmla="*/ 657 w 911"/>
                <a:gd name="T71" fmla="*/ 174 h 704"/>
                <a:gd name="T72" fmla="*/ 681 w 911"/>
                <a:gd name="T73" fmla="*/ 187 h 704"/>
                <a:gd name="T74" fmla="*/ 715 w 911"/>
                <a:gd name="T75" fmla="*/ 214 h 704"/>
                <a:gd name="T76" fmla="*/ 747 w 911"/>
                <a:gd name="T77" fmla="*/ 246 h 704"/>
                <a:gd name="T78" fmla="*/ 760 w 911"/>
                <a:gd name="T79" fmla="*/ 267 h 704"/>
                <a:gd name="T80" fmla="*/ 776 w 911"/>
                <a:gd name="T81" fmla="*/ 291 h 704"/>
                <a:gd name="T82" fmla="*/ 789 w 911"/>
                <a:gd name="T83" fmla="*/ 315 h 704"/>
                <a:gd name="T84" fmla="*/ 802 w 911"/>
                <a:gd name="T85" fmla="*/ 341 h 704"/>
                <a:gd name="T86" fmla="*/ 816 w 911"/>
                <a:gd name="T87" fmla="*/ 367 h 704"/>
                <a:gd name="T88" fmla="*/ 826 w 911"/>
                <a:gd name="T89" fmla="*/ 397 h 704"/>
                <a:gd name="T90" fmla="*/ 837 w 911"/>
                <a:gd name="T91" fmla="*/ 423 h 704"/>
                <a:gd name="T92" fmla="*/ 850 w 911"/>
                <a:gd name="T93" fmla="*/ 452 h 704"/>
                <a:gd name="T94" fmla="*/ 858 w 911"/>
                <a:gd name="T95" fmla="*/ 479 h 704"/>
                <a:gd name="T96" fmla="*/ 869 w 911"/>
                <a:gd name="T97" fmla="*/ 505 h 704"/>
                <a:gd name="T98" fmla="*/ 877 w 911"/>
                <a:gd name="T99" fmla="*/ 532 h 704"/>
                <a:gd name="T100" fmla="*/ 885 w 911"/>
                <a:gd name="T101" fmla="*/ 555 h 704"/>
                <a:gd name="T102" fmla="*/ 890 w 911"/>
                <a:gd name="T103" fmla="*/ 577 h 704"/>
                <a:gd name="T104" fmla="*/ 898 w 911"/>
                <a:gd name="T105" fmla="*/ 606 h 704"/>
                <a:gd name="T106" fmla="*/ 906 w 911"/>
                <a:gd name="T107" fmla="*/ 630 h 704"/>
                <a:gd name="T108" fmla="*/ 911 w 911"/>
                <a:gd name="T109" fmla="*/ 640 h 704"/>
                <a:gd name="T110" fmla="*/ 77 w 911"/>
                <a:gd name="T111" fmla="*/ 336 h 7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11"/>
                <a:gd name="T169" fmla="*/ 0 h 704"/>
                <a:gd name="T170" fmla="*/ 911 w 911"/>
                <a:gd name="T171" fmla="*/ 704 h 7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11" h="704">
                  <a:moveTo>
                    <a:pt x="77" y="336"/>
                  </a:moveTo>
                  <a:lnTo>
                    <a:pt x="77" y="333"/>
                  </a:lnTo>
                  <a:lnTo>
                    <a:pt x="77" y="325"/>
                  </a:lnTo>
                  <a:lnTo>
                    <a:pt x="77" y="317"/>
                  </a:lnTo>
                  <a:lnTo>
                    <a:pt x="77" y="312"/>
                  </a:lnTo>
                  <a:lnTo>
                    <a:pt x="77" y="304"/>
                  </a:lnTo>
                  <a:lnTo>
                    <a:pt x="77" y="296"/>
                  </a:lnTo>
                  <a:lnTo>
                    <a:pt x="77" y="288"/>
                  </a:lnTo>
                  <a:lnTo>
                    <a:pt x="79" y="277"/>
                  </a:lnTo>
                  <a:lnTo>
                    <a:pt x="79" y="267"/>
                  </a:lnTo>
                  <a:lnTo>
                    <a:pt x="79" y="256"/>
                  </a:lnTo>
                  <a:lnTo>
                    <a:pt x="79" y="243"/>
                  </a:lnTo>
                  <a:lnTo>
                    <a:pt x="82" y="232"/>
                  </a:lnTo>
                  <a:lnTo>
                    <a:pt x="82" y="219"/>
                  </a:lnTo>
                  <a:lnTo>
                    <a:pt x="85" y="209"/>
                  </a:lnTo>
                  <a:lnTo>
                    <a:pt x="85" y="201"/>
                  </a:lnTo>
                  <a:lnTo>
                    <a:pt x="85" y="195"/>
                  </a:lnTo>
                  <a:lnTo>
                    <a:pt x="85" y="187"/>
                  </a:lnTo>
                  <a:lnTo>
                    <a:pt x="85" y="182"/>
                  </a:lnTo>
                  <a:lnTo>
                    <a:pt x="85" y="169"/>
                  </a:lnTo>
                  <a:lnTo>
                    <a:pt x="85" y="156"/>
                  </a:lnTo>
                  <a:lnTo>
                    <a:pt x="85" y="142"/>
                  </a:lnTo>
                  <a:lnTo>
                    <a:pt x="85" y="132"/>
                  </a:lnTo>
                  <a:lnTo>
                    <a:pt x="85" y="119"/>
                  </a:lnTo>
                  <a:lnTo>
                    <a:pt x="85" y="108"/>
                  </a:lnTo>
                  <a:lnTo>
                    <a:pt x="85" y="95"/>
                  </a:lnTo>
                  <a:lnTo>
                    <a:pt x="82" y="84"/>
                  </a:lnTo>
                  <a:lnTo>
                    <a:pt x="82" y="71"/>
                  </a:lnTo>
                  <a:lnTo>
                    <a:pt x="82" y="63"/>
                  </a:lnTo>
                  <a:lnTo>
                    <a:pt x="79" y="52"/>
                  </a:lnTo>
                  <a:lnTo>
                    <a:pt x="77" y="47"/>
                  </a:lnTo>
                  <a:lnTo>
                    <a:pt x="77" y="37"/>
                  </a:lnTo>
                  <a:lnTo>
                    <a:pt x="77" y="31"/>
                  </a:lnTo>
                  <a:lnTo>
                    <a:pt x="71" y="21"/>
                  </a:lnTo>
                  <a:lnTo>
                    <a:pt x="71" y="10"/>
                  </a:lnTo>
                  <a:lnTo>
                    <a:pt x="74" y="5"/>
                  </a:lnTo>
                  <a:lnTo>
                    <a:pt x="79" y="2"/>
                  </a:lnTo>
                  <a:lnTo>
                    <a:pt x="85" y="0"/>
                  </a:lnTo>
                  <a:lnTo>
                    <a:pt x="95" y="0"/>
                  </a:lnTo>
                  <a:lnTo>
                    <a:pt x="103" y="2"/>
                  </a:lnTo>
                  <a:lnTo>
                    <a:pt x="116" y="5"/>
                  </a:lnTo>
                  <a:lnTo>
                    <a:pt x="127" y="10"/>
                  </a:lnTo>
                  <a:lnTo>
                    <a:pt x="140" y="15"/>
                  </a:lnTo>
                  <a:lnTo>
                    <a:pt x="153" y="21"/>
                  </a:lnTo>
                  <a:lnTo>
                    <a:pt x="167" y="31"/>
                  </a:lnTo>
                  <a:lnTo>
                    <a:pt x="180" y="37"/>
                  </a:lnTo>
                  <a:lnTo>
                    <a:pt x="193" y="47"/>
                  </a:lnTo>
                  <a:lnTo>
                    <a:pt x="204" y="55"/>
                  </a:lnTo>
                  <a:lnTo>
                    <a:pt x="214" y="66"/>
                  </a:lnTo>
                  <a:lnTo>
                    <a:pt x="222" y="71"/>
                  </a:lnTo>
                  <a:lnTo>
                    <a:pt x="230" y="76"/>
                  </a:lnTo>
                  <a:lnTo>
                    <a:pt x="236" y="76"/>
                  </a:lnTo>
                  <a:lnTo>
                    <a:pt x="244" y="76"/>
                  </a:lnTo>
                  <a:lnTo>
                    <a:pt x="254" y="71"/>
                  </a:lnTo>
                  <a:lnTo>
                    <a:pt x="262" y="60"/>
                  </a:lnTo>
                  <a:lnTo>
                    <a:pt x="262" y="52"/>
                  </a:lnTo>
                  <a:lnTo>
                    <a:pt x="265" y="45"/>
                  </a:lnTo>
                  <a:lnTo>
                    <a:pt x="267" y="37"/>
                  </a:lnTo>
                  <a:lnTo>
                    <a:pt x="270" y="31"/>
                  </a:lnTo>
                  <a:lnTo>
                    <a:pt x="273" y="21"/>
                  </a:lnTo>
                  <a:lnTo>
                    <a:pt x="273" y="18"/>
                  </a:lnTo>
                  <a:lnTo>
                    <a:pt x="275" y="18"/>
                  </a:lnTo>
                  <a:lnTo>
                    <a:pt x="286" y="21"/>
                  </a:lnTo>
                  <a:lnTo>
                    <a:pt x="291" y="23"/>
                  </a:lnTo>
                  <a:lnTo>
                    <a:pt x="302" y="26"/>
                  </a:lnTo>
                  <a:lnTo>
                    <a:pt x="312" y="31"/>
                  </a:lnTo>
                  <a:lnTo>
                    <a:pt x="323" y="34"/>
                  </a:lnTo>
                  <a:lnTo>
                    <a:pt x="328" y="37"/>
                  </a:lnTo>
                  <a:lnTo>
                    <a:pt x="336" y="39"/>
                  </a:lnTo>
                  <a:lnTo>
                    <a:pt x="342" y="39"/>
                  </a:lnTo>
                  <a:lnTo>
                    <a:pt x="349" y="42"/>
                  </a:lnTo>
                  <a:lnTo>
                    <a:pt x="355" y="45"/>
                  </a:lnTo>
                  <a:lnTo>
                    <a:pt x="363" y="47"/>
                  </a:lnTo>
                  <a:lnTo>
                    <a:pt x="371" y="50"/>
                  </a:lnTo>
                  <a:lnTo>
                    <a:pt x="379" y="52"/>
                  </a:lnTo>
                  <a:lnTo>
                    <a:pt x="387" y="55"/>
                  </a:lnTo>
                  <a:lnTo>
                    <a:pt x="394" y="58"/>
                  </a:lnTo>
                  <a:lnTo>
                    <a:pt x="400" y="60"/>
                  </a:lnTo>
                  <a:lnTo>
                    <a:pt x="410" y="66"/>
                  </a:lnTo>
                  <a:lnTo>
                    <a:pt x="418" y="68"/>
                  </a:lnTo>
                  <a:lnTo>
                    <a:pt x="426" y="71"/>
                  </a:lnTo>
                  <a:lnTo>
                    <a:pt x="437" y="76"/>
                  </a:lnTo>
                  <a:lnTo>
                    <a:pt x="445" y="79"/>
                  </a:lnTo>
                  <a:lnTo>
                    <a:pt x="453" y="82"/>
                  </a:lnTo>
                  <a:lnTo>
                    <a:pt x="461" y="87"/>
                  </a:lnTo>
                  <a:lnTo>
                    <a:pt x="471" y="90"/>
                  </a:lnTo>
                  <a:lnTo>
                    <a:pt x="479" y="92"/>
                  </a:lnTo>
                  <a:lnTo>
                    <a:pt x="487" y="95"/>
                  </a:lnTo>
                  <a:lnTo>
                    <a:pt x="498" y="100"/>
                  </a:lnTo>
                  <a:lnTo>
                    <a:pt x="506" y="103"/>
                  </a:lnTo>
                  <a:lnTo>
                    <a:pt x="516" y="108"/>
                  </a:lnTo>
                  <a:lnTo>
                    <a:pt x="524" y="111"/>
                  </a:lnTo>
                  <a:lnTo>
                    <a:pt x="535" y="113"/>
                  </a:lnTo>
                  <a:lnTo>
                    <a:pt x="543" y="119"/>
                  </a:lnTo>
                  <a:lnTo>
                    <a:pt x="553" y="124"/>
                  </a:lnTo>
                  <a:lnTo>
                    <a:pt x="561" y="127"/>
                  </a:lnTo>
                  <a:lnTo>
                    <a:pt x="569" y="132"/>
                  </a:lnTo>
                  <a:lnTo>
                    <a:pt x="577" y="135"/>
                  </a:lnTo>
                  <a:lnTo>
                    <a:pt x="588" y="140"/>
                  </a:lnTo>
                  <a:lnTo>
                    <a:pt x="596" y="142"/>
                  </a:lnTo>
                  <a:lnTo>
                    <a:pt x="604" y="148"/>
                  </a:lnTo>
                  <a:lnTo>
                    <a:pt x="612" y="150"/>
                  </a:lnTo>
                  <a:lnTo>
                    <a:pt x="620" y="156"/>
                  </a:lnTo>
                  <a:lnTo>
                    <a:pt x="628" y="158"/>
                  </a:lnTo>
                  <a:lnTo>
                    <a:pt x="636" y="164"/>
                  </a:lnTo>
                  <a:lnTo>
                    <a:pt x="643" y="166"/>
                  </a:lnTo>
                  <a:lnTo>
                    <a:pt x="651" y="172"/>
                  </a:lnTo>
                  <a:lnTo>
                    <a:pt x="657" y="174"/>
                  </a:lnTo>
                  <a:lnTo>
                    <a:pt x="665" y="180"/>
                  </a:lnTo>
                  <a:lnTo>
                    <a:pt x="673" y="182"/>
                  </a:lnTo>
                  <a:lnTo>
                    <a:pt x="681" y="187"/>
                  </a:lnTo>
                  <a:lnTo>
                    <a:pt x="694" y="195"/>
                  </a:lnTo>
                  <a:lnTo>
                    <a:pt x="704" y="206"/>
                  </a:lnTo>
                  <a:lnTo>
                    <a:pt x="715" y="214"/>
                  </a:lnTo>
                  <a:lnTo>
                    <a:pt x="726" y="222"/>
                  </a:lnTo>
                  <a:lnTo>
                    <a:pt x="736" y="232"/>
                  </a:lnTo>
                  <a:lnTo>
                    <a:pt x="747" y="246"/>
                  </a:lnTo>
                  <a:lnTo>
                    <a:pt x="749" y="254"/>
                  </a:lnTo>
                  <a:lnTo>
                    <a:pt x="755" y="259"/>
                  </a:lnTo>
                  <a:lnTo>
                    <a:pt x="760" y="267"/>
                  </a:lnTo>
                  <a:lnTo>
                    <a:pt x="765" y="275"/>
                  </a:lnTo>
                  <a:lnTo>
                    <a:pt x="768" y="283"/>
                  </a:lnTo>
                  <a:lnTo>
                    <a:pt x="776" y="291"/>
                  </a:lnTo>
                  <a:lnTo>
                    <a:pt x="779" y="299"/>
                  </a:lnTo>
                  <a:lnTo>
                    <a:pt x="784" y="307"/>
                  </a:lnTo>
                  <a:lnTo>
                    <a:pt x="789" y="315"/>
                  </a:lnTo>
                  <a:lnTo>
                    <a:pt x="794" y="322"/>
                  </a:lnTo>
                  <a:lnTo>
                    <a:pt x="797" y="333"/>
                  </a:lnTo>
                  <a:lnTo>
                    <a:pt x="802" y="341"/>
                  </a:lnTo>
                  <a:lnTo>
                    <a:pt x="805" y="349"/>
                  </a:lnTo>
                  <a:lnTo>
                    <a:pt x="810" y="360"/>
                  </a:lnTo>
                  <a:lnTo>
                    <a:pt x="816" y="367"/>
                  </a:lnTo>
                  <a:lnTo>
                    <a:pt x="818" y="378"/>
                  </a:lnTo>
                  <a:lnTo>
                    <a:pt x="824" y="386"/>
                  </a:lnTo>
                  <a:lnTo>
                    <a:pt x="826" y="397"/>
                  </a:lnTo>
                  <a:lnTo>
                    <a:pt x="832" y="405"/>
                  </a:lnTo>
                  <a:lnTo>
                    <a:pt x="834" y="415"/>
                  </a:lnTo>
                  <a:lnTo>
                    <a:pt x="837" y="423"/>
                  </a:lnTo>
                  <a:lnTo>
                    <a:pt x="842" y="434"/>
                  </a:lnTo>
                  <a:lnTo>
                    <a:pt x="845" y="442"/>
                  </a:lnTo>
                  <a:lnTo>
                    <a:pt x="850" y="452"/>
                  </a:lnTo>
                  <a:lnTo>
                    <a:pt x="853" y="460"/>
                  </a:lnTo>
                  <a:lnTo>
                    <a:pt x="855" y="471"/>
                  </a:lnTo>
                  <a:lnTo>
                    <a:pt x="858" y="479"/>
                  </a:lnTo>
                  <a:lnTo>
                    <a:pt x="861" y="489"/>
                  </a:lnTo>
                  <a:lnTo>
                    <a:pt x="863" y="497"/>
                  </a:lnTo>
                  <a:lnTo>
                    <a:pt x="869" y="505"/>
                  </a:lnTo>
                  <a:lnTo>
                    <a:pt x="871" y="513"/>
                  </a:lnTo>
                  <a:lnTo>
                    <a:pt x="874" y="524"/>
                  </a:lnTo>
                  <a:lnTo>
                    <a:pt x="877" y="532"/>
                  </a:lnTo>
                  <a:lnTo>
                    <a:pt x="879" y="537"/>
                  </a:lnTo>
                  <a:lnTo>
                    <a:pt x="879" y="545"/>
                  </a:lnTo>
                  <a:lnTo>
                    <a:pt x="885" y="555"/>
                  </a:lnTo>
                  <a:lnTo>
                    <a:pt x="885" y="561"/>
                  </a:lnTo>
                  <a:lnTo>
                    <a:pt x="887" y="569"/>
                  </a:lnTo>
                  <a:lnTo>
                    <a:pt x="890" y="577"/>
                  </a:lnTo>
                  <a:lnTo>
                    <a:pt x="892" y="582"/>
                  </a:lnTo>
                  <a:lnTo>
                    <a:pt x="895" y="595"/>
                  </a:lnTo>
                  <a:lnTo>
                    <a:pt x="898" y="606"/>
                  </a:lnTo>
                  <a:lnTo>
                    <a:pt x="900" y="616"/>
                  </a:lnTo>
                  <a:lnTo>
                    <a:pt x="906" y="624"/>
                  </a:lnTo>
                  <a:lnTo>
                    <a:pt x="906" y="630"/>
                  </a:lnTo>
                  <a:lnTo>
                    <a:pt x="908" y="635"/>
                  </a:lnTo>
                  <a:lnTo>
                    <a:pt x="908" y="638"/>
                  </a:lnTo>
                  <a:lnTo>
                    <a:pt x="911" y="640"/>
                  </a:lnTo>
                  <a:lnTo>
                    <a:pt x="0" y="704"/>
                  </a:lnTo>
                  <a:lnTo>
                    <a:pt x="77" y="336"/>
                  </a:lnTo>
                  <a:close/>
                </a:path>
              </a:pathLst>
            </a:custGeom>
            <a:solidFill>
              <a:srgbClr val="2985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Freeform 12"/>
            <p:cNvSpPr>
              <a:spLocks/>
            </p:cNvSpPr>
            <p:nvPr/>
          </p:nvSpPr>
          <p:spPr bwMode="auto">
            <a:xfrm>
              <a:off x="1740" y="3222"/>
              <a:ext cx="161" cy="143"/>
            </a:xfrm>
            <a:custGeom>
              <a:avLst/>
              <a:gdLst>
                <a:gd name="T0" fmla="*/ 122 w 161"/>
                <a:gd name="T1" fmla="*/ 3 h 143"/>
                <a:gd name="T2" fmla="*/ 119 w 161"/>
                <a:gd name="T3" fmla="*/ 3 h 143"/>
                <a:gd name="T4" fmla="*/ 116 w 161"/>
                <a:gd name="T5" fmla="*/ 3 h 143"/>
                <a:gd name="T6" fmla="*/ 108 w 161"/>
                <a:gd name="T7" fmla="*/ 0 h 143"/>
                <a:gd name="T8" fmla="*/ 103 w 161"/>
                <a:gd name="T9" fmla="*/ 0 h 143"/>
                <a:gd name="T10" fmla="*/ 95 w 161"/>
                <a:gd name="T11" fmla="*/ 0 h 143"/>
                <a:gd name="T12" fmla="*/ 85 w 161"/>
                <a:gd name="T13" fmla="*/ 0 h 143"/>
                <a:gd name="T14" fmla="*/ 74 w 161"/>
                <a:gd name="T15" fmla="*/ 0 h 143"/>
                <a:gd name="T16" fmla="*/ 66 w 161"/>
                <a:gd name="T17" fmla="*/ 3 h 143"/>
                <a:gd name="T18" fmla="*/ 53 w 161"/>
                <a:gd name="T19" fmla="*/ 3 h 143"/>
                <a:gd name="T20" fmla="*/ 45 w 161"/>
                <a:gd name="T21" fmla="*/ 8 h 143"/>
                <a:gd name="T22" fmla="*/ 34 w 161"/>
                <a:gd name="T23" fmla="*/ 10 h 143"/>
                <a:gd name="T24" fmla="*/ 26 w 161"/>
                <a:gd name="T25" fmla="*/ 16 h 143"/>
                <a:gd name="T26" fmla="*/ 18 w 161"/>
                <a:gd name="T27" fmla="*/ 24 h 143"/>
                <a:gd name="T28" fmla="*/ 13 w 161"/>
                <a:gd name="T29" fmla="*/ 32 h 143"/>
                <a:gd name="T30" fmla="*/ 8 w 161"/>
                <a:gd name="T31" fmla="*/ 37 h 143"/>
                <a:gd name="T32" fmla="*/ 8 w 161"/>
                <a:gd name="T33" fmla="*/ 42 h 143"/>
                <a:gd name="T34" fmla="*/ 8 w 161"/>
                <a:gd name="T35" fmla="*/ 50 h 143"/>
                <a:gd name="T36" fmla="*/ 8 w 161"/>
                <a:gd name="T37" fmla="*/ 55 h 143"/>
                <a:gd name="T38" fmla="*/ 5 w 161"/>
                <a:gd name="T39" fmla="*/ 69 h 143"/>
                <a:gd name="T40" fmla="*/ 5 w 161"/>
                <a:gd name="T41" fmla="*/ 79 h 143"/>
                <a:gd name="T42" fmla="*/ 2 w 161"/>
                <a:gd name="T43" fmla="*/ 90 h 143"/>
                <a:gd name="T44" fmla="*/ 2 w 161"/>
                <a:gd name="T45" fmla="*/ 98 h 143"/>
                <a:gd name="T46" fmla="*/ 2 w 161"/>
                <a:gd name="T47" fmla="*/ 106 h 143"/>
                <a:gd name="T48" fmla="*/ 0 w 161"/>
                <a:gd name="T49" fmla="*/ 114 h 143"/>
                <a:gd name="T50" fmla="*/ 0 w 161"/>
                <a:gd name="T51" fmla="*/ 119 h 143"/>
                <a:gd name="T52" fmla="*/ 2 w 161"/>
                <a:gd name="T53" fmla="*/ 127 h 143"/>
                <a:gd name="T54" fmla="*/ 8 w 161"/>
                <a:gd name="T55" fmla="*/ 132 h 143"/>
                <a:gd name="T56" fmla="*/ 16 w 161"/>
                <a:gd name="T57" fmla="*/ 138 h 143"/>
                <a:gd name="T58" fmla="*/ 24 w 161"/>
                <a:gd name="T59" fmla="*/ 140 h 143"/>
                <a:gd name="T60" fmla="*/ 32 w 161"/>
                <a:gd name="T61" fmla="*/ 143 h 143"/>
                <a:gd name="T62" fmla="*/ 42 w 161"/>
                <a:gd name="T63" fmla="*/ 143 h 143"/>
                <a:gd name="T64" fmla="*/ 55 w 161"/>
                <a:gd name="T65" fmla="*/ 143 h 143"/>
                <a:gd name="T66" fmla="*/ 66 w 161"/>
                <a:gd name="T67" fmla="*/ 143 h 143"/>
                <a:gd name="T68" fmla="*/ 79 w 161"/>
                <a:gd name="T69" fmla="*/ 143 h 143"/>
                <a:gd name="T70" fmla="*/ 87 w 161"/>
                <a:gd name="T71" fmla="*/ 140 h 143"/>
                <a:gd name="T72" fmla="*/ 101 w 161"/>
                <a:gd name="T73" fmla="*/ 140 h 143"/>
                <a:gd name="T74" fmla="*/ 108 w 161"/>
                <a:gd name="T75" fmla="*/ 138 h 143"/>
                <a:gd name="T76" fmla="*/ 119 w 161"/>
                <a:gd name="T77" fmla="*/ 135 h 143"/>
                <a:gd name="T78" fmla="*/ 127 w 161"/>
                <a:gd name="T79" fmla="*/ 132 h 143"/>
                <a:gd name="T80" fmla="*/ 135 w 161"/>
                <a:gd name="T81" fmla="*/ 130 h 143"/>
                <a:gd name="T82" fmla="*/ 146 w 161"/>
                <a:gd name="T83" fmla="*/ 122 h 143"/>
                <a:gd name="T84" fmla="*/ 153 w 161"/>
                <a:gd name="T85" fmla="*/ 111 h 143"/>
                <a:gd name="T86" fmla="*/ 156 w 161"/>
                <a:gd name="T87" fmla="*/ 106 h 143"/>
                <a:gd name="T88" fmla="*/ 159 w 161"/>
                <a:gd name="T89" fmla="*/ 98 h 143"/>
                <a:gd name="T90" fmla="*/ 161 w 161"/>
                <a:gd name="T91" fmla="*/ 93 h 143"/>
                <a:gd name="T92" fmla="*/ 161 w 161"/>
                <a:gd name="T93" fmla="*/ 87 h 143"/>
                <a:gd name="T94" fmla="*/ 161 w 161"/>
                <a:gd name="T95" fmla="*/ 77 h 143"/>
                <a:gd name="T96" fmla="*/ 159 w 161"/>
                <a:gd name="T97" fmla="*/ 69 h 143"/>
                <a:gd name="T98" fmla="*/ 156 w 161"/>
                <a:gd name="T99" fmla="*/ 63 h 143"/>
                <a:gd name="T100" fmla="*/ 156 w 161"/>
                <a:gd name="T101" fmla="*/ 55 h 143"/>
                <a:gd name="T102" fmla="*/ 151 w 161"/>
                <a:gd name="T103" fmla="*/ 48 h 143"/>
                <a:gd name="T104" fmla="*/ 148 w 161"/>
                <a:gd name="T105" fmla="*/ 40 h 143"/>
                <a:gd name="T106" fmla="*/ 146 w 161"/>
                <a:gd name="T107" fmla="*/ 32 h 143"/>
                <a:gd name="T108" fmla="*/ 143 w 161"/>
                <a:gd name="T109" fmla="*/ 29 h 143"/>
                <a:gd name="T110" fmla="*/ 135 w 161"/>
                <a:gd name="T111" fmla="*/ 16 h 143"/>
                <a:gd name="T112" fmla="*/ 127 w 161"/>
                <a:gd name="T113" fmla="*/ 8 h 143"/>
                <a:gd name="T114" fmla="*/ 124 w 161"/>
                <a:gd name="T115" fmla="*/ 5 h 143"/>
                <a:gd name="T116" fmla="*/ 122 w 161"/>
                <a:gd name="T117" fmla="*/ 3 h 143"/>
                <a:gd name="T118" fmla="*/ 122 w 161"/>
                <a:gd name="T119" fmla="*/ 3 h 14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1"/>
                <a:gd name="T181" fmla="*/ 0 h 143"/>
                <a:gd name="T182" fmla="*/ 161 w 161"/>
                <a:gd name="T183" fmla="*/ 143 h 14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1" h="143">
                  <a:moveTo>
                    <a:pt x="122" y="3"/>
                  </a:moveTo>
                  <a:lnTo>
                    <a:pt x="119" y="3"/>
                  </a:lnTo>
                  <a:lnTo>
                    <a:pt x="116" y="3"/>
                  </a:lnTo>
                  <a:lnTo>
                    <a:pt x="108" y="0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5" y="0"/>
                  </a:lnTo>
                  <a:lnTo>
                    <a:pt x="74" y="0"/>
                  </a:lnTo>
                  <a:lnTo>
                    <a:pt x="66" y="3"/>
                  </a:lnTo>
                  <a:lnTo>
                    <a:pt x="53" y="3"/>
                  </a:lnTo>
                  <a:lnTo>
                    <a:pt x="45" y="8"/>
                  </a:lnTo>
                  <a:lnTo>
                    <a:pt x="34" y="10"/>
                  </a:lnTo>
                  <a:lnTo>
                    <a:pt x="26" y="16"/>
                  </a:lnTo>
                  <a:lnTo>
                    <a:pt x="18" y="24"/>
                  </a:lnTo>
                  <a:lnTo>
                    <a:pt x="13" y="32"/>
                  </a:lnTo>
                  <a:lnTo>
                    <a:pt x="8" y="37"/>
                  </a:lnTo>
                  <a:lnTo>
                    <a:pt x="8" y="42"/>
                  </a:lnTo>
                  <a:lnTo>
                    <a:pt x="8" y="50"/>
                  </a:lnTo>
                  <a:lnTo>
                    <a:pt x="8" y="55"/>
                  </a:lnTo>
                  <a:lnTo>
                    <a:pt x="5" y="69"/>
                  </a:lnTo>
                  <a:lnTo>
                    <a:pt x="5" y="79"/>
                  </a:lnTo>
                  <a:lnTo>
                    <a:pt x="2" y="90"/>
                  </a:lnTo>
                  <a:lnTo>
                    <a:pt x="2" y="98"/>
                  </a:lnTo>
                  <a:lnTo>
                    <a:pt x="2" y="106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27"/>
                  </a:lnTo>
                  <a:lnTo>
                    <a:pt x="8" y="132"/>
                  </a:lnTo>
                  <a:lnTo>
                    <a:pt x="16" y="138"/>
                  </a:lnTo>
                  <a:lnTo>
                    <a:pt x="24" y="140"/>
                  </a:lnTo>
                  <a:lnTo>
                    <a:pt x="32" y="143"/>
                  </a:lnTo>
                  <a:lnTo>
                    <a:pt x="42" y="143"/>
                  </a:lnTo>
                  <a:lnTo>
                    <a:pt x="55" y="143"/>
                  </a:lnTo>
                  <a:lnTo>
                    <a:pt x="66" y="143"/>
                  </a:lnTo>
                  <a:lnTo>
                    <a:pt x="79" y="143"/>
                  </a:lnTo>
                  <a:lnTo>
                    <a:pt x="87" y="140"/>
                  </a:lnTo>
                  <a:lnTo>
                    <a:pt x="101" y="140"/>
                  </a:lnTo>
                  <a:lnTo>
                    <a:pt x="108" y="138"/>
                  </a:lnTo>
                  <a:lnTo>
                    <a:pt x="119" y="135"/>
                  </a:lnTo>
                  <a:lnTo>
                    <a:pt x="127" y="132"/>
                  </a:lnTo>
                  <a:lnTo>
                    <a:pt x="135" y="130"/>
                  </a:lnTo>
                  <a:lnTo>
                    <a:pt x="146" y="122"/>
                  </a:lnTo>
                  <a:lnTo>
                    <a:pt x="153" y="111"/>
                  </a:lnTo>
                  <a:lnTo>
                    <a:pt x="156" y="106"/>
                  </a:lnTo>
                  <a:lnTo>
                    <a:pt x="159" y="98"/>
                  </a:lnTo>
                  <a:lnTo>
                    <a:pt x="161" y="93"/>
                  </a:lnTo>
                  <a:lnTo>
                    <a:pt x="161" y="87"/>
                  </a:lnTo>
                  <a:lnTo>
                    <a:pt x="161" y="77"/>
                  </a:lnTo>
                  <a:lnTo>
                    <a:pt x="159" y="69"/>
                  </a:lnTo>
                  <a:lnTo>
                    <a:pt x="156" y="63"/>
                  </a:lnTo>
                  <a:lnTo>
                    <a:pt x="156" y="55"/>
                  </a:lnTo>
                  <a:lnTo>
                    <a:pt x="151" y="48"/>
                  </a:lnTo>
                  <a:lnTo>
                    <a:pt x="148" y="40"/>
                  </a:lnTo>
                  <a:lnTo>
                    <a:pt x="146" y="32"/>
                  </a:lnTo>
                  <a:lnTo>
                    <a:pt x="143" y="29"/>
                  </a:lnTo>
                  <a:lnTo>
                    <a:pt x="135" y="16"/>
                  </a:lnTo>
                  <a:lnTo>
                    <a:pt x="127" y="8"/>
                  </a:lnTo>
                  <a:lnTo>
                    <a:pt x="124" y="5"/>
                  </a:lnTo>
                  <a:lnTo>
                    <a:pt x="122" y="3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Freeform 13"/>
            <p:cNvSpPr>
              <a:spLocks/>
            </p:cNvSpPr>
            <p:nvPr/>
          </p:nvSpPr>
          <p:spPr bwMode="auto">
            <a:xfrm>
              <a:off x="2574" y="3066"/>
              <a:ext cx="538" cy="532"/>
            </a:xfrm>
            <a:custGeom>
              <a:avLst/>
              <a:gdLst>
                <a:gd name="T0" fmla="*/ 101 w 538"/>
                <a:gd name="T1" fmla="*/ 137 h 532"/>
                <a:gd name="T2" fmla="*/ 119 w 538"/>
                <a:gd name="T3" fmla="*/ 124 h 532"/>
                <a:gd name="T4" fmla="*/ 149 w 538"/>
                <a:gd name="T5" fmla="*/ 103 h 532"/>
                <a:gd name="T6" fmla="*/ 183 w 538"/>
                <a:gd name="T7" fmla="*/ 82 h 532"/>
                <a:gd name="T8" fmla="*/ 207 w 538"/>
                <a:gd name="T9" fmla="*/ 66 h 532"/>
                <a:gd name="T10" fmla="*/ 233 w 538"/>
                <a:gd name="T11" fmla="*/ 50 h 532"/>
                <a:gd name="T12" fmla="*/ 260 w 538"/>
                <a:gd name="T13" fmla="*/ 37 h 532"/>
                <a:gd name="T14" fmla="*/ 281 w 538"/>
                <a:gd name="T15" fmla="*/ 26 h 532"/>
                <a:gd name="T16" fmla="*/ 302 w 538"/>
                <a:gd name="T17" fmla="*/ 18 h 532"/>
                <a:gd name="T18" fmla="*/ 323 w 538"/>
                <a:gd name="T19" fmla="*/ 10 h 532"/>
                <a:gd name="T20" fmla="*/ 355 w 538"/>
                <a:gd name="T21" fmla="*/ 2 h 532"/>
                <a:gd name="T22" fmla="*/ 390 w 538"/>
                <a:gd name="T23" fmla="*/ 0 h 532"/>
                <a:gd name="T24" fmla="*/ 424 w 538"/>
                <a:gd name="T25" fmla="*/ 8 h 532"/>
                <a:gd name="T26" fmla="*/ 448 w 538"/>
                <a:gd name="T27" fmla="*/ 21 h 532"/>
                <a:gd name="T28" fmla="*/ 469 w 538"/>
                <a:gd name="T29" fmla="*/ 37 h 532"/>
                <a:gd name="T30" fmla="*/ 490 w 538"/>
                <a:gd name="T31" fmla="*/ 58 h 532"/>
                <a:gd name="T32" fmla="*/ 509 w 538"/>
                <a:gd name="T33" fmla="*/ 79 h 532"/>
                <a:gd name="T34" fmla="*/ 525 w 538"/>
                <a:gd name="T35" fmla="*/ 106 h 532"/>
                <a:gd name="T36" fmla="*/ 533 w 538"/>
                <a:gd name="T37" fmla="*/ 135 h 532"/>
                <a:gd name="T38" fmla="*/ 538 w 538"/>
                <a:gd name="T39" fmla="*/ 166 h 532"/>
                <a:gd name="T40" fmla="*/ 535 w 538"/>
                <a:gd name="T41" fmla="*/ 204 h 532"/>
                <a:gd name="T42" fmla="*/ 527 w 538"/>
                <a:gd name="T43" fmla="*/ 233 h 532"/>
                <a:gd name="T44" fmla="*/ 522 w 538"/>
                <a:gd name="T45" fmla="*/ 254 h 532"/>
                <a:gd name="T46" fmla="*/ 511 w 538"/>
                <a:gd name="T47" fmla="*/ 275 h 532"/>
                <a:gd name="T48" fmla="*/ 503 w 538"/>
                <a:gd name="T49" fmla="*/ 299 h 532"/>
                <a:gd name="T50" fmla="*/ 490 w 538"/>
                <a:gd name="T51" fmla="*/ 320 h 532"/>
                <a:gd name="T52" fmla="*/ 477 w 538"/>
                <a:gd name="T53" fmla="*/ 344 h 532"/>
                <a:gd name="T54" fmla="*/ 464 w 538"/>
                <a:gd name="T55" fmla="*/ 362 h 532"/>
                <a:gd name="T56" fmla="*/ 445 w 538"/>
                <a:gd name="T57" fmla="*/ 397 h 532"/>
                <a:gd name="T58" fmla="*/ 424 w 538"/>
                <a:gd name="T59" fmla="*/ 429 h 532"/>
                <a:gd name="T60" fmla="*/ 403 w 538"/>
                <a:gd name="T61" fmla="*/ 460 h 532"/>
                <a:gd name="T62" fmla="*/ 379 w 538"/>
                <a:gd name="T63" fmla="*/ 484 h 532"/>
                <a:gd name="T64" fmla="*/ 355 w 538"/>
                <a:gd name="T65" fmla="*/ 505 h 532"/>
                <a:gd name="T66" fmla="*/ 329 w 538"/>
                <a:gd name="T67" fmla="*/ 519 h 532"/>
                <a:gd name="T68" fmla="*/ 300 w 538"/>
                <a:gd name="T69" fmla="*/ 529 h 532"/>
                <a:gd name="T70" fmla="*/ 262 w 538"/>
                <a:gd name="T71" fmla="*/ 529 h 532"/>
                <a:gd name="T72" fmla="*/ 236 w 538"/>
                <a:gd name="T73" fmla="*/ 529 h 532"/>
                <a:gd name="T74" fmla="*/ 215 w 538"/>
                <a:gd name="T75" fmla="*/ 529 h 532"/>
                <a:gd name="T76" fmla="*/ 191 w 538"/>
                <a:gd name="T77" fmla="*/ 527 h 532"/>
                <a:gd name="T78" fmla="*/ 167 w 538"/>
                <a:gd name="T79" fmla="*/ 521 h 532"/>
                <a:gd name="T80" fmla="*/ 146 w 538"/>
                <a:gd name="T81" fmla="*/ 516 h 532"/>
                <a:gd name="T82" fmla="*/ 119 w 538"/>
                <a:gd name="T83" fmla="*/ 508 h 532"/>
                <a:gd name="T84" fmla="*/ 88 w 538"/>
                <a:gd name="T85" fmla="*/ 492 h 532"/>
                <a:gd name="T86" fmla="*/ 58 w 538"/>
                <a:gd name="T87" fmla="*/ 474 h 532"/>
                <a:gd name="T88" fmla="*/ 29 w 538"/>
                <a:gd name="T89" fmla="*/ 444 h 532"/>
                <a:gd name="T90" fmla="*/ 8 w 538"/>
                <a:gd name="T91" fmla="*/ 410 h 532"/>
                <a:gd name="T92" fmla="*/ 0 w 538"/>
                <a:gd name="T93" fmla="*/ 389 h 532"/>
                <a:gd name="T94" fmla="*/ 93 w 538"/>
                <a:gd name="T95" fmla="*/ 145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8"/>
                <a:gd name="T145" fmla="*/ 0 h 532"/>
                <a:gd name="T146" fmla="*/ 538 w 538"/>
                <a:gd name="T147" fmla="*/ 532 h 5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8" h="532">
                  <a:moveTo>
                    <a:pt x="93" y="145"/>
                  </a:moveTo>
                  <a:lnTo>
                    <a:pt x="93" y="145"/>
                  </a:lnTo>
                  <a:lnTo>
                    <a:pt x="101" y="137"/>
                  </a:lnTo>
                  <a:lnTo>
                    <a:pt x="106" y="132"/>
                  </a:lnTo>
                  <a:lnTo>
                    <a:pt x="114" y="127"/>
                  </a:lnTo>
                  <a:lnTo>
                    <a:pt x="119" y="124"/>
                  </a:lnTo>
                  <a:lnTo>
                    <a:pt x="130" y="119"/>
                  </a:lnTo>
                  <a:lnTo>
                    <a:pt x="138" y="111"/>
                  </a:lnTo>
                  <a:lnTo>
                    <a:pt x="149" y="103"/>
                  </a:lnTo>
                  <a:lnTo>
                    <a:pt x="159" y="95"/>
                  </a:lnTo>
                  <a:lnTo>
                    <a:pt x="170" y="90"/>
                  </a:lnTo>
                  <a:lnTo>
                    <a:pt x="183" y="82"/>
                  </a:lnTo>
                  <a:lnTo>
                    <a:pt x="194" y="74"/>
                  </a:lnTo>
                  <a:lnTo>
                    <a:pt x="202" y="71"/>
                  </a:lnTo>
                  <a:lnTo>
                    <a:pt x="207" y="66"/>
                  </a:lnTo>
                  <a:lnTo>
                    <a:pt x="215" y="63"/>
                  </a:lnTo>
                  <a:lnTo>
                    <a:pt x="223" y="61"/>
                  </a:lnTo>
                  <a:lnTo>
                    <a:pt x="233" y="50"/>
                  </a:lnTo>
                  <a:lnTo>
                    <a:pt x="249" y="42"/>
                  </a:lnTo>
                  <a:lnTo>
                    <a:pt x="254" y="39"/>
                  </a:lnTo>
                  <a:lnTo>
                    <a:pt x="260" y="37"/>
                  </a:lnTo>
                  <a:lnTo>
                    <a:pt x="268" y="31"/>
                  </a:lnTo>
                  <a:lnTo>
                    <a:pt x="276" y="29"/>
                  </a:lnTo>
                  <a:lnTo>
                    <a:pt x="281" y="26"/>
                  </a:lnTo>
                  <a:lnTo>
                    <a:pt x="289" y="24"/>
                  </a:lnTo>
                  <a:lnTo>
                    <a:pt x="294" y="21"/>
                  </a:lnTo>
                  <a:lnTo>
                    <a:pt x="302" y="18"/>
                  </a:lnTo>
                  <a:lnTo>
                    <a:pt x="310" y="13"/>
                  </a:lnTo>
                  <a:lnTo>
                    <a:pt x="315" y="13"/>
                  </a:lnTo>
                  <a:lnTo>
                    <a:pt x="323" y="10"/>
                  </a:lnTo>
                  <a:lnTo>
                    <a:pt x="331" y="8"/>
                  </a:lnTo>
                  <a:lnTo>
                    <a:pt x="342" y="2"/>
                  </a:lnTo>
                  <a:lnTo>
                    <a:pt x="355" y="2"/>
                  </a:lnTo>
                  <a:lnTo>
                    <a:pt x="368" y="0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11" y="2"/>
                  </a:lnTo>
                  <a:lnTo>
                    <a:pt x="424" y="8"/>
                  </a:lnTo>
                  <a:lnTo>
                    <a:pt x="429" y="10"/>
                  </a:lnTo>
                  <a:lnTo>
                    <a:pt x="440" y="16"/>
                  </a:lnTo>
                  <a:lnTo>
                    <a:pt x="448" y="21"/>
                  </a:lnTo>
                  <a:lnTo>
                    <a:pt x="456" y="26"/>
                  </a:lnTo>
                  <a:lnTo>
                    <a:pt x="464" y="31"/>
                  </a:lnTo>
                  <a:lnTo>
                    <a:pt x="469" y="37"/>
                  </a:lnTo>
                  <a:lnTo>
                    <a:pt x="477" y="42"/>
                  </a:lnTo>
                  <a:lnTo>
                    <a:pt x="485" y="50"/>
                  </a:lnTo>
                  <a:lnTo>
                    <a:pt x="490" y="58"/>
                  </a:lnTo>
                  <a:lnTo>
                    <a:pt x="498" y="63"/>
                  </a:lnTo>
                  <a:lnTo>
                    <a:pt x="503" y="71"/>
                  </a:lnTo>
                  <a:lnTo>
                    <a:pt x="509" y="79"/>
                  </a:lnTo>
                  <a:lnTo>
                    <a:pt x="514" y="87"/>
                  </a:lnTo>
                  <a:lnTo>
                    <a:pt x="519" y="98"/>
                  </a:lnTo>
                  <a:lnTo>
                    <a:pt x="525" y="106"/>
                  </a:lnTo>
                  <a:lnTo>
                    <a:pt x="530" y="116"/>
                  </a:lnTo>
                  <a:lnTo>
                    <a:pt x="530" y="124"/>
                  </a:lnTo>
                  <a:lnTo>
                    <a:pt x="533" y="135"/>
                  </a:lnTo>
                  <a:lnTo>
                    <a:pt x="535" y="145"/>
                  </a:lnTo>
                  <a:lnTo>
                    <a:pt x="538" y="156"/>
                  </a:lnTo>
                  <a:lnTo>
                    <a:pt x="538" y="166"/>
                  </a:lnTo>
                  <a:lnTo>
                    <a:pt x="538" y="177"/>
                  </a:lnTo>
                  <a:lnTo>
                    <a:pt x="535" y="190"/>
                  </a:lnTo>
                  <a:lnTo>
                    <a:pt x="535" y="204"/>
                  </a:lnTo>
                  <a:lnTo>
                    <a:pt x="533" y="214"/>
                  </a:lnTo>
                  <a:lnTo>
                    <a:pt x="530" y="227"/>
                  </a:lnTo>
                  <a:lnTo>
                    <a:pt x="527" y="233"/>
                  </a:lnTo>
                  <a:lnTo>
                    <a:pt x="527" y="241"/>
                  </a:lnTo>
                  <a:lnTo>
                    <a:pt x="525" y="246"/>
                  </a:lnTo>
                  <a:lnTo>
                    <a:pt x="522" y="254"/>
                  </a:lnTo>
                  <a:lnTo>
                    <a:pt x="519" y="262"/>
                  </a:lnTo>
                  <a:lnTo>
                    <a:pt x="517" y="267"/>
                  </a:lnTo>
                  <a:lnTo>
                    <a:pt x="511" y="275"/>
                  </a:lnTo>
                  <a:lnTo>
                    <a:pt x="509" y="283"/>
                  </a:lnTo>
                  <a:lnTo>
                    <a:pt x="506" y="291"/>
                  </a:lnTo>
                  <a:lnTo>
                    <a:pt x="503" y="299"/>
                  </a:lnTo>
                  <a:lnTo>
                    <a:pt x="498" y="307"/>
                  </a:lnTo>
                  <a:lnTo>
                    <a:pt x="496" y="315"/>
                  </a:lnTo>
                  <a:lnTo>
                    <a:pt x="490" y="320"/>
                  </a:lnTo>
                  <a:lnTo>
                    <a:pt x="485" y="328"/>
                  </a:lnTo>
                  <a:lnTo>
                    <a:pt x="480" y="336"/>
                  </a:lnTo>
                  <a:lnTo>
                    <a:pt x="477" y="344"/>
                  </a:lnTo>
                  <a:lnTo>
                    <a:pt x="472" y="349"/>
                  </a:lnTo>
                  <a:lnTo>
                    <a:pt x="469" y="357"/>
                  </a:lnTo>
                  <a:lnTo>
                    <a:pt x="464" y="362"/>
                  </a:lnTo>
                  <a:lnTo>
                    <a:pt x="461" y="370"/>
                  </a:lnTo>
                  <a:lnTo>
                    <a:pt x="453" y="384"/>
                  </a:lnTo>
                  <a:lnTo>
                    <a:pt x="445" y="397"/>
                  </a:lnTo>
                  <a:lnTo>
                    <a:pt x="437" y="407"/>
                  </a:lnTo>
                  <a:lnTo>
                    <a:pt x="429" y="421"/>
                  </a:lnTo>
                  <a:lnTo>
                    <a:pt x="424" y="429"/>
                  </a:lnTo>
                  <a:lnTo>
                    <a:pt x="416" y="442"/>
                  </a:lnTo>
                  <a:lnTo>
                    <a:pt x="408" y="450"/>
                  </a:lnTo>
                  <a:lnTo>
                    <a:pt x="403" y="460"/>
                  </a:lnTo>
                  <a:lnTo>
                    <a:pt x="395" y="468"/>
                  </a:lnTo>
                  <a:lnTo>
                    <a:pt x="387" y="476"/>
                  </a:lnTo>
                  <a:lnTo>
                    <a:pt x="379" y="484"/>
                  </a:lnTo>
                  <a:lnTo>
                    <a:pt x="374" y="492"/>
                  </a:lnTo>
                  <a:lnTo>
                    <a:pt x="366" y="497"/>
                  </a:lnTo>
                  <a:lnTo>
                    <a:pt x="355" y="505"/>
                  </a:lnTo>
                  <a:lnTo>
                    <a:pt x="347" y="511"/>
                  </a:lnTo>
                  <a:lnTo>
                    <a:pt x="339" y="513"/>
                  </a:lnTo>
                  <a:lnTo>
                    <a:pt x="329" y="519"/>
                  </a:lnTo>
                  <a:lnTo>
                    <a:pt x="318" y="521"/>
                  </a:lnTo>
                  <a:lnTo>
                    <a:pt x="310" y="524"/>
                  </a:lnTo>
                  <a:lnTo>
                    <a:pt x="300" y="529"/>
                  </a:lnTo>
                  <a:lnTo>
                    <a:pt x="286" y="529"/>
                  </a:lnTo>
                  <a:lnTo>
                    <a:pt x="276" y="529"/>
                  </a:lnTo>
                  <a:lnTo>
                    <a:pt x="262" y="529"/>
                  </a:lnTo>
                  <a:lnTo>
                    <a:pt x="249" y="532"/>
                  </a:lnTo>
                  <a:lnTo>
                    <a:pt x="244" y="529"/>
                  </a:lnTo>
                  <a:lnTo>
                    <a:pt x="236" y="529"/>
                  </a:lnTo>
                  <a:lnTo>
                    <a:pt x="228" y="529"/>
                  </a:lnTo>
                  <a:lnTo>
                    <a:pt x="223" y="529"/>
                  </a:lnTo>
                  <a:lnTo>
                    <a:pt x="215" y="529"/>
                  </a:lnTo>
                  <a:lnTo>
                    <a:pt x="207" y="529"/>
                  </a:lnTo>
                  <a:lnTo>
                    <a:pt x="199" y="527"/>
                  </a:lnTo>
                  <a:lnTo>
                    <a:pt x="191" y="527"/>
                  </a:lnTo>
                  <a:lnTo>
                    <a:pt x="183" y="524"/>
                  </a:lnTo>
                  <a:lnTo>
                    <a:pt x="175" y="524"/>
                  </a:lnTo>
                  <a:lnTo>
                    <a:pt x="167" y="521"/>
                  </a:lnTo>
                  <a:lnTo>
                    <a:pt x="159" y="519"/>
                  </a:lnTo>
                  <a:lnTo>
                    <a:pt x="151" y="516"/>
                  </a:lnTo>
                  <a:lnTo>
                    <a:pt x="146" y="516"/>
                  </a:lnTo>
                  <a:lnTo>
                    <a:pt x="138" y="513"/>
                  </a:lnTo>
                  <a:lnTo>
                    <a:pt x="133" y="513"/>
                  </a:lnTo>
                  <a:lnTo>
                    <a:pt x="119" y="508"/>
                  </a:lnTo>
                  <a:lnTo>
                    <a:pt x="109" y="503"/>
                  </a:lnTo>
                  <a:lnTo>
                    <a:pt x="96" y="497"/>
                  </a:lnTo>
                  <a:lnTo>
                    <a:pt x="88" y="492"/>
                  </a:lnTo>
                  <a:lnTo>
                    <a:pt x="74" y="487"/>
                  </a:lnTo>
                  <a:lnTo>
                    <a:pt x="66" y="479"/>
                  </a:lnTo>
                  <a:lnTo>
                    <a:pt x="58" y="474"/>
                  </a:lnTo>
                  <a:lnTo>
                    <a:pt x="51" y="468"/>
                  </a:lnTo>
                  <a:lnTo>
                    <a:pt x="40" y="455"/>
                  </a:lnTo>
                  <a:lnTo>
                    <a:pt x="29" y="444"/>
                  </a:lnTo>
                  <a:lnTo>
                    <a:pt x="21" y="431"/>
                  </a:lnTo>
                  <a:lnTo>
                    <a:pt x="13" y="421"/>
                  </a:lnTo>
                  <a:lnTo>
                    <a:pt x="8" y="410"/>
                  </a:lnTo>
                  <a:lnTo>
                    <a:pt x="6" y="402"/>
                  </a:lnTo>
                  <a:lnTo>
                    <a:pt x="3" y="392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93" y="145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Freeform 14"/>
            <p:cNvSpPr>
              <a:spLocks/>
            </p:cNvSpPr>
            <p:nvPr/>
          </p:nvSpPr>
          <p:spPr bwMode="auto">
            <a:xfrm>
              <a:off x="980" y="3201"/>
              <a:ext cx="588" cy="474"/>
            </a:xfrm>
            <a:custGeom>
              <a:avLst/>
              <a:gdLst>
                <a:gd name="T0" fmla="*/ 66 w 588"/>
                <a:gd name="T1" fmla="*/ 137 h 474"/>
                <a:gd name="T2" fmla="*/ 79 w 588"/>
                <a:gd name="T3" fmla="*/ 111 h 474"/>
                <a:gd name="T4" fmla="*/ 95 w 588"/>
                <a:gd name="T5" fmla="*/ 90 h 474"/>
                <a:gd name="T6" fmla="*/ 116 w 588"/>
                <a:gd name="T7" fmla="*/ 69 h 474"/>
                <a:gd name="T8" fmla="*/ 143 w 588"/>
                <a:gd name="T9" fmla="*/ 47 h 474"/>
                <a:gd name="T10" fmla="*/ 177 w 588"/>
                <a:gd name="T11" fmla="*/ 26 h 474"/>
                <a:gd name="T12" fmla="*/ 204 w 588"/>
                <a:gd name="T13" fmla="*/ 16 h 474"/>
                <a:gd name="T14" fmla="*/ 227 w 588"/>
                <a:gd name="T15" fmla="*/ 8 h 474"/>
                <a:gd name="T16" fmla="*/ 249 w 588"/>
                <a:gd name="T17" fmla="*/ 5 h 474"/>
                <a:gd name="T18" fmla="*/ 275 w 588"/>
                <a:gd name="T19" fmla="*/ 0 h 474"/>
                <a:gd name="T20" fmla="*/ 304 w 588"/>
                <a:gd name="T21" fmla="*/ 0 h 474"/>
                <a:gd name="T22" fmla="*/ 331 w 588"/>
                <a:gd name="T23" fmla="*/ 0 h 474"/>
                <a:gd name="T24" fmla="*/ 365 w 588"/>
                <a:gd name="T25" fmla="*/ 8 h 474"/>
                <a:gd name="T26" fmla="*/ 394 w 588"/>
                <a:gd name="T27" fmla="*/ 10 h 474"/>
                <a:gd name="T28" fmla="*/ 423 w 588"/>
                <a:gd name="T29" fmla="*/ 21 h 474"/>
                <a:gd name="T30" fmla="*/ 450 w 588"/>
                <a:gd name="T31" fmla="*/ 34 h 474"/>
                <a:gd name="T32" fmla="*/ 474 w 588"/>
                <a:gd name="T33" fmla="*/ 47 h 474"/>
                <a:gd name="T34" fmla="*/ 498 w 588"/>
                <a:gd name="T35" fmla="*/ 63 h 474"/>
                <a:gd name="T36" fmla="*/ 527 w 588"/>
                <a:gd name="T37" fmla="*/ 92 h 474"/>
                <a:gd name="T38" fmla="*/ 543 w 588"/>
                <a:gd name="T39" fmla="*/ 114 h 474"/>
                <a:gd name="T40" fmla="*/ 556 w 588"/>
                <a:gd name="T41" fmla="*/ 135 h 474"/>
                <a:gd name="T42" fmla="*/ 566 w 588"/>
                <a:gd name="T43" fmla="*/ 156 h 474"/>
                <a:gd name="T44" fmla="*/ 577 w 588"/>
                <a:gd name="T45" fmla="*/ 180 h 474"/>
                <a:gd name="T46" fmla="*/ 582 w 588"/>
                <a:gd name="T47" fmla="*/ 201 h 474"/>
                <a:gd name="T48" fmla="*/ 585 w 588"/>
                <a:gd name="T49" fmla="*/ 225 h 474"/>
                <a:gd name="T50" fmla="*/ 585 w 588"/>
                <a:gd name="T51" fmla="*/ 246 h 474"/>
                <a:gd name="T52" fmla="*/ 585 w 588"/>
                <a:gd name="T53" fmla="*/ 270 h 474"/>
                <a:gd name="T54" fmla="*/ 580 w 588"/>
                <a:gd name="T55" fmla="*/ 291 h 474"/>
                <a:gd name="T56" fmla="*/ 572 w 588"/>
                <a:gd name="T57" fmla="*/ 315 h 474"/>
                <a:gd name="T58" fmla="*/ 559 w 588"/>
                <a:gd name="T59" fmla="*/ 341 h 474"/>
                <a:gd name="T60" fmla="*/ 529 w 588"/>
                <a:gd name="T61" fmla="*/ 378 h 474"/>
                <a:gd name="T62" fmla="*/ 498 w 588"/>
                <a:gd name="T63" fmla="*/ 405 h 474"/>
                <a:gd name="T64" fmla="*/ 474 w 588"/>
                <a:gd name="T65" fmla="*/ 418 h 474"/>
                <a:gd name="T66" fmla="*/ 453 w 588"/>
                <a:gd name="T67" fmla="*/ 431 h 474"/>
                <a:gd name="T68" fmla="*/ 434 w 588"/>
                <a:gd name="T69" fmla="*/ 439 h 474"/>
                <a:gd name="T70" fmla="*/ 408 w 588"/>
                <a:gd name="T71" fmla="*/ 452 h 474"/>
                <a:gd name="T72" fmla="*/ 368 w 588"/>
                <a:gd name="T73" fmla="*/ 466 h 474"/>
                <a:gd name="T74" fmla="*/ 328 w 588"/>
                <a:gd name="T75" fmla="*/ 471 h 474"/>
                <a:gd name="T76" fmla="*/ 291 w 588"/>
                <a:gd name="T77" fmla="*/ 474 h 474"/>
                <a:gd name="T78" fmla="*/ 270 w 588"/>
                <a:gd name="T79" fmla="*/ 471 h 474"/>
                <a:gd name="T80" fmla="*/ 238 w 588"/>
                <a:gd name="T81" fmla="*/ 466 h 474"/>
                <a:gd name="T82" fmla="*/ 198 w 588"/>
                <a:gd name="T83" fmla="*/ 452 h 474"/>
                <a:gd name="T84" fmla="*/ 169 w 588"/>
                <a:gd name="T85" fmla="*/ 442 h 474"/>
                <a:gd name="T86" fmla="*/ 151 w 588"/>
                <a:gd name="T87" fmla="*/ 434 h 474"/>
                <a:gd name="T88" fmla="*/ 129 w 588"/>
                <a:gd name="T89" fmla="*/ 423 h 474"/>
                <a:gd name="T90" fmla="*/ 108 w 588"/>
                <a:gd name="T91" fmla="*/ 413 h 474"/>
                <a:gd name="T92" fmla="*/ 87 w 588"/>
                <a:gd name="T93" fmla="*/ 399 h 474"/>
                <a:gd name="T94" fmla="*/ 69 w 588"/>
                <a:gd name="T95" fmla="*/ 386 h 474"/>
                <a:gd name="T96" fmla="*/ 47 w 588"/>
                <a:gd name="T97" fmla="*/ 373 h 474"/>
                <a:gd name="T98" fmla="*/ 21 w 588"/>
                <a:gd name="T99" fmla="*/ 341 h 474"/>
                <a:gd name="T100" fmla="*/ 8 w 588"/>
                <a:gd name="T101" fmla="*/ 312 h 474"/>
                <a:gd name="T102" fmla="*/ 0 w 588"/>
                <a:gd name="T103" fmla="*/ 280 h 474"/>
                <a:gd name="T104" fmla="*/ 2 w 588"/>
                <a:gd name="T105" fmla="*/ 251 h 474"/>
                <a:gd name="T106" fmla="*/ 10 w 588"/>
                <a:gd name="T107" fmla="*/ 222 h 474"/>
                <a:gd name="T108" fmla="*/ 23 w 588"/>
                <a:gd name="T109" fmla="*/ 198 h 474"/>
                <a:gd name="T110" fmla="*/ 37 w 588"/>
                <a:gd name="T111" fmla="*/ 174 h 474"/>
                <a:gd name="T112" fmla="*/ 55 w 588"/>
                <a:gd name="T113" fmla="*/ 153 h 474"/>
                <a:gd name="T114" fmla="*/ 63 w 588"/>
                <a:gd name="T115" fmla="*/ 148 h 47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88"/>
                <a:gd name="T175" fmla="*/ 0 h 474"/>
                <a:gd name="T176" fmla="*/ 588 w 588"/>
                <a:gd name="T177" fmla="*/ 474 h 47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88" h="474">
                  <a:moveTo>
                    <a:pt x="63" y="148"/>
                  </a:moveTo>
                  <a:lnTo>
                    <a:pt x="63" y="145"/>
                  </a:lnTo>
                  <a:lnTo>
                    <a:pt x="66" y="137"/>
                  </a:lnTo>
                  <a:lnTo>
                    <a:pt x="69" y="129"/>
                  </a:lnTo>
                  <a:lnTo>
                    <a:pt x="76" y="119"/>
                  </a:lnTo>
                  <a:lnTo>
                    <a:pt x="79" y="111"/>
                  </a:lnTo>
                  <a:lnTo>
                    <a:pt x="84" y="106"/>
                  </a:lnTo>
                  <a:lnTo>
                    <a:pt x="87" y="98"/>
                  </a:lnTo>
                  <a:lnTo>
                    <a:pt x="95" y="90"/>
                  </a:lnTo>
                  <a:lnTo>
                    <a:pt x="100" y="84"/>
                  </a:lnTo>
                  <a:lnTo>
                    <a:pt x="108" y="76"/>
                  </a:lnTo>
                  <a:lnTo>
                    <a:pt x="116" y="69"/>
                  </a:lnTo>
                  <a:lnTo>
                    <a:pt x="127" y="61"/>
                  </a:lnTo>
                  <a:lnTo>
                    <a:pt x="132" y="53"/>
                  </a:lnTo>
                  <a:lnTo>
                    <a:pt x="143" y="47"/>
                  </a:lnTo>
                  <a:lnTo>
                    <a:pt x="153" y="39"/>
                  </a:lnTo>
                  <a:lnTo>
                    <a:pt x="167" y="31"/>
                  </a:lnTo>
                  <a:lnTo>
                    <a:pt x="177" y="26"/>
                  </a:lnTo>
                  <a:lnTo>
                    <a:pt x="190" y="21"/>
                  </a:lnTo>
                  <a:lnTo>
                    <a:pt x="196" y="16"/>
                  </a:lnTo>
                  <a:lnTo>
                    <a:pt x="204" y="16"/>
                  </a:lnTo>
                  <a:lnTo>
                    <a:pt x="212" y="13"/>
                  </a:lnTo>
                  <a:lnTo>
                    <a:pt x="219" y="10"/>
                  </a:lnTo>
                  <a:lnTo>
                    <a:pt x="227" y="8"/>
                  </a:lnTo>
                  <a:lnTo>
                    <a:pt x="233" y="8"/>
                  </a:lnTo>
                  <a:lnTo>
                    <a:pt x="241" y="5"/>
                  </a:lnTo>
                  <a:lnTo>
                    <a:pt x="249" y="5"/>
                  </a:lnTo>
                  <a:lnTo>
                    <a:pt x="257" y="2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6" y="0"/>
                  </a:lnTo>
                  <a:lnTo>
                    <a:pt x="294" y="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1" y="0"/>
                  </a:lnTo>
                  <a:lnTo>
                    <a:pt x="344" y="2"/>
                  </a:lnTo>
                  <a:lnTo>
                    <a:pt x="355" y="5"/>
                  </a:lnTo>
                  <a:lnTo>
                    <a:pt x="365" y="8"/>
                  </a:lnTo>
                  <a:lnTo>
                    <a:pt x="376" y="8"/>
                  </a:lnTo>
                  <a:lnTo>
                    <a:pt x="386" y="10"/>
                  </a:lnTo>
                  <a:lnTo>
                    <a:pt x="394" y="10"/>
                  </a:lnTo>
                  <a:lnTo>
                    <a:pt x="405" y="16"/>
                  </a:lnTo>
                  <a:lnTo>
                    <a:pt x="413" y="18"/>
                  </a:lnTo>
                  <a:lnTo>
                    <a:pt x="423" y="21"/>
                  </a:lnTo>
                  <a:lnTo>
                    <a:pt x="431" y="26"/>
                  </a:lnTo>
                  <a:lnTo>
                    <a:pt x="442" y="29"/>
                  </a:lnTo>
                  <a:lnTo>
                    <a:pt x="450" y="34"/>
                  </a:lnTo>
                  <a:lnTo>
                    <a:pt x="458" y="37"/>
                  </a:lnTo>
                  <a:lnTo>
                    <a:pt x="466" y="42"/>
                  </a:lnTo>
                  <a:lnTo>
                    <a:pt x="474" y="47"/>
                  </a:lnTo>
                  <a:lnTo>
                    <a:pt x="482" y="53"/>
                  </a:lnTo>
                  <a:lnTo>
                    <a:pt x="490" y="58"/>
                  </a:lnTo>
                  <a:lnTo>
                    <a:pt x="498" y="63"/>
                  </a:lnTo>
                  <a:lnTo>
                    <a:pt x="506" y="71"/>
                  </a:lnTo>
                  <a:lnTo>
                    <a:pt x="516" y="82"/>
                  </a:lnTo>
                  <a:lnTo>
                    <a:pt x="527" y="92"/>
                  </a:lnTo>
                  <a:lnTo>
                    <a:pt x="532" y="100"/>
                  </a:lnTo>
                  <a:lnTo>
                    <a:pt x="537" y="106"/>
                  </a:lnTo>
                  <a:lnTo>
                    <a:pt x="543" y="114"/>
                  </a:lnTo>
                  <a:lnTo>
                    <a:pt x="548" y="121"/>
                  </a:lnTo>
                  <a:lnTo>
                    <a:pt x="553" y="127"/>
                  </a:lnTo>
                  <a:lnTo>
                    <a:pt x="556" y="135"/>
                  </a:lnTo>
                  <a:lnTo>
                    <a:pt x="561" y="143"/>
                  </a:lnTo>
                  <a:lnTo>
                    <a:pt x="566" y="151"/>
                  </a:lnTo>
                  <a:lnTo>
                    <a:pt x="566" y="156"/>
                  </a:lnTo>
                  <a:lnTo>
                    <a:pt x="572" y="164"/>
                  </a:lnTo>
                  <a:lnTo>
                    <a:pt x="574" y="172"/>
                  </a:lnTo>
                  <a:lnTo>
                    <a:pt x="577" y="180"/>
                  </a:lnTo>
                  <a:lnTo>
                    <a:pt x="580" y="188"/>
                  </a:lnTo>
                  <a:lnTo>
                    <a:pt x="580" y="193"/>
                  </a:lnTo>
                  <a:lnTo>
                    <a:pt x="582" y="201"/>
                  </a:lnTo>
                  <a:lnTo>
                    <a:pt x="585" y="209"/>
                  </a:lnTo>
                  <a:lnTo>
                    <a:pt x="585" y="217"/>
                  </a:lnTo>
                  <a:lnTo>
                    <a:pt x="585" y="225"/>
                  </a:lnTo>
                  <a:lnTo>
                    <a:pt x="585" y="233"/>
                  </a:lnTo>
                  <a:lnTo>
                    <a:pt x="588" y="238"/>
                  </a:lnTo>
                  <a:lnTo>
                    <a:pt x="585" y="246"/>
                  </a:lnTo>
                  <a:lnTo>
                    <a:pt x="585" y="254"/>
                  </a:lnTo>
                  <a:lnTo>
                    <a:pt x="585" y="262"/>
                  </a:lnTo>
                  <a:lnTo>
                    <a:pt x="585" y="270"/>
                  </a:lnTo>
                  <a:lnTo>
                    <a:pt x="582" y="275"/>
                  </a:lnTo>
                  <a:lnTo>
                    <a:pt x="580" y="283"/>
                  </a:lnTo>
                  <a:lnTo>
                    <a:pt x="580" y="291"/>
                  </a:lnTo>
                  <a:lnTo>
                    <a:pt x="577" y="299"/>
                  </a:lnTo>
                  <a:lnTo>
                    <a:pt x="574" y="307"/>
                  </a:lnTo>
                  <a:lnTo>
                    <a:pt x="572" y="315"/>
                  </a:lnTo>
                  <a:lnTo>
                    <a:pt x="566" y="320"/>
                  </a:lnTo>
                  <a:lnTo>
                    <a:pt x="566" y="328"/>
                  </a:lnTo>
                  <a:lnTo>
                    <a:pt x="559" y="341"/>
                  </a:lnTo>
                  <a:lnTo>
                    <a:pt x="551" y="354"/>
                  </a:lnTo>
                  <a:lnTo>
                    <a:pt x="540" y="368"/>
                  </a:lnTo>
                  <a:lnTo>
                    <a:pt x="529" y="378"/>
                  </a:lnTo>
                  <a:lnTo>
                    <a:pt x="516" y="392"/>
                  </a:lnTo>
                  <a:lnTo>
                    <a:pt x="506" y="402"/>
                  </a:lnTo>
                  <a:lnTo>
                    <a:pt x="498" y="405"/>
                  </a:lnTo>
                  <a:lnTo>
                    <a:pt x="490" y="410"/>
                  </a:lnTo>
                  <a:lnTo>
                    <a:pt x="482" y="415"/>
                  </a:lnTo>
                  <a:lnTo>
                    <a:pt x="474" y="418"/>
                  </a:lnTo>
                  <a:lnTo>
                    <a:pt x="468" y="423"/>
                  </a:lnTo>
                  <a:lnTo>
                    <a:pt x="461" y="426"/>
                  </a:lnTo>
                  <a:lnTo>
                    <a:pt x="453" y="431"/>
                  </a:lnTo>
                  <a:lnTo>
                    <a:pt x="447" y="437"/>
                  </a:lnTo>
                  <a:lnTo>
                    <a:pt x="439" y="439"/>
                  </a:lnTo>
                  <a:lnTo>
                    <a:pt x="434" y="439"/>
                  </a:lnTo>
                  <a:lnTo>
                    <a:pt x="426" y="442"/>
                  </a:lnTo>
                  <a:lnTo>
                    <a:pt x="421" y="447"/>
                  </a:lnTo>
                  <a:lnTo>
                    <a:pt x="408" y="452"/>
                  </a:lnTo>
                  <a:lnTo>
                    <a:pt x="394" y="458"/>
                  </a:lnTo>
                  <a:lnTo>
                    <a:pt x="381" y="460"/>
                  </a:lnTo>
                  <a:lnTo>
                    <a:pt x="368" y="466"/>
                  </a:lnTo>
                  <a:lnTo>
                    <a:pt x="355" y="468"/>
                  </a:lnTo>
                  <a:lnTo>
                    <a:pt x="341" y="471"/>
                  </a:lnTo>
                  <a:lnTo>
                    <a:pt x="328" y="471"/>
                  </a:lnTo>
                  <a:lnTo>
                    <a:pt x="315" y="474"/>
                  </a:lnTo>
                  <a:lnTo>
                    <a:pt x="302" y="474"/>
                  </a:lnTo>
                  <a:lnTo>
                    <a:pt x="291" y="474"/>
                  </a:lnTo>
                  <a:lnTo>
                    <a:pt x="283" y="474"/>
                  </a:lnTo>
                  <a:lnTo>
                    <a:pt x="278" y="471"/>
                  </a:lnTo>
                  <a:lnTo>
                    <a:pt x="270" y="471"/>
                  </a:lnTo>
                  <a:lnTo>
                    <a:pt x="265" y="471"/>
                  </a:lnTo>
                  <a:lnTo>
                    <a:pt x="249" y="468"/>
                  </a:lnTo>
                  <a:lnTo>
                    <a:pt x="238" y="466"/>
                  </a:lnTo>
                  <a:lnTo>
                    <a:pt x="225" y="460"/>
                  </a:lnTo>
                  <a:lnTo>
                    <a:pt x="212" y="458"/>
                  </a:lnTo>
                  <a:lnTo>
                    <a:pt x="198" y="452"/>
                  </a:lnTo>
                  <a:lnTo>
                    <a:pt x="185" y="450"/>
                  </a:lnTo>
                  <a:lnTo>
                    <a:pt x="177" y="444"/>
                  </a:lnTo>
                  <a:lnTo>
                    <a:pt x="169" y="442"/>
                  </a:lnTo>
                  <a:lnTo>
                    <a:pt x="164" y="439"/>
                  </a:lnTo>
                  <a:lnTo>
                    <a:pt x="159" y="437"/>
                  </a:lnTo>
                  <a:lnTo>
                    <a:pt x="151" y="434"/>
                  </a:lnTo>
                  <a:lnTo>
                    <a:pt x="143" y="431"/>
                  </a:lnTo>
                  <a:lnTo>
                    <a:pt x="137" y="426"/>
                  </a:lnTo>
                  <a:lnTo>
                    <a:pt x="129" y="423"/>
                  </a:lnTo>
                  <a:lnTo>
                    <a:pt x="124" y="418"/>
                  </a:lnTo>
                  <a:lnTo>
                    <a:pt x="116" y="415"/>
                  </a:lnTo>
                  <a:lnTo>
                    <a:pt x="108" y="413"/>
                  </a:lnTo>
                  <a:lnTo>
                    <a:pt x="103" y="407"/>
                  </a:lnTo>
                  <a:lnTo>
                    <a:pt x="95" y="402"/>
                  </a:lnTo>
                  <a:lnTo>
                    <a:pt x="87" y="399"/>
                  </a:lnTo>
                  <a:lnTo>
                    <a:pt x="82" y="394"/>
                  </a:lnTo>
                  <a:lnTo>
                    <a:pt x="74" y="392"/>
                  </a:lnTo>
                  <a:lnTo>
                    <a:pt x="69" y="386"/>
                  </a:lnTo>
                  <a:lnTo>
                    <a:pt x="61" y="381"/>
                  </a:lnTo>
                  <a:lnTo>
                    <a:pt x="53" y="376"/>
                  </a:lnTo>
                  <a:lnTo>
                    <a:pt x="47" y="373"/>
                  </a:lnTo>
                  <a:lnTo>
                    <a:pt x="37" y="362"/>
                  </a:lnTo>
                  <a:lnTo>
                    <a:pt x="29" y="352"/>
                  </a:lnTo>
                  <a:lnTo>
                    <a:pt x="21" y="341"/>
                  </a:lnTo>
                  <a:lnTo>
                    <a:pt x="13" y="333"/>
                  </a:lnTo>
                  <a:lnTo>
                    <a:pt x="8" y="323"/>
                  </a:lnTo>
                  <a:lnTo>
                    <a:pt x="8" y="312"/>
                  </a:lnTo>
                  <a:lnTo>
                    <a:pt x="2" y="302"/>
                  </a:lnTo>
                  <a:lnTo>
                    <a:pt x="2" y="291"/>
                  </a:lnTo>
                  <a:lnTo>
                    <a:pt x="0" y="280"/>
                  </a:lnTo>
                  <a:lnTo>
                    <a:pt x="0" y="270"/>
                  </a:lnTo>
                  <a:lnTo>
                    <a:pt x="0" y="259"/>
                  </a:lnTo>
                  <a:lnTo>
                    <a:pt x="2" y="251"/>
                  </a:lnTo>
                  <a:lnTo>
                    <a:pt x="5" y="241"/>
                  </a:lnTo>
                  <a:lnTo>
                    <a:pt x="8" y="233"/>
                  </a:lnTo>
                  <a:lnTo>
                    <a:pt x="10" y="222"/>
                  </a:lnTo>
                  <a:lnTo>
                    <a:pt x="16" y="214"/>
                  </a:lnTo>
                  <a:lnTo>
                    <a:pt x="18" y="206"/>
                  </a:lnTo>
                  <a:lnTo>
                    <a:pt x="23" y="198"/>
                  </a:lnTo>
                  <a:lnTo>
                    <a:pt x="29" y="190"/>
                  </a:lnTo>
                  <a:lnTo>
                    <a:pt x="31" y="182"/>
                  </a:lnTo>
                  <a:lnTo>
                    <a:pt x="37" y="174"/>
                  </a:lnTo>
                  <a:lnTo>
                    <a:pt x="42" y="172"/>
                  </a:lnTo>
                  <a:lnTo>
                    <a:pt x="47" y="159"/>
                  </a:lnTo>
                  <a:lnTo>
                    <a:pt x="55" y="153"/>
                  </a:lnTo>
                  <a:lnTo>
                    <a:pt x="61" y="148"/>
                  </a:lnTo>
                  <a:lnTo>
                    <a:pt x="63" y="148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Freeform 15"/>
            <p:cNvSpPr>
              <a:spLocks/>
            </p:cNvSpPr>
            <p:nvPr/>
          </p:nvSpPr>
          <p:spPr bwMode="auto">
            <a:xfrm>
              <a:off x="484" y="2144"/>
              <a:ext cx="2646" cy="1422"/>
            </a:xfrm>
            <a:custGeom>
              <a:avLst/>
              <a:gdLst>
                <a:gd name="T0" fmla="*/ 583 w 2646"/>
                <a:gd name="T1" fmla="*/ 170 h 1422"/>
                <a:gd name="T2" fmla="*/ 482 w 2646"/>
                <a:gd name="T3" fmla="*/ 170 h 1422"/>
                <a:gd name="T4" fmla="*/ 369 w 2646"/>
                <a:gd name="T5" fmla="*/ 172 h 1422"/>
                <a:gd name="T6" fmla="*/ 263 w 2646"/>
                <a:gd name="T7" fmla="*/ 183 h 1422"/>
                <a:gd name="T8" fmla="*/ 175 w 2646"/>
                <a:gd name="T9" fmla="*/ 210 h 1422"/>
                <a:gd name="T10" fmla="*/ 85 w 2646"/>
                <a:gd name="T11" fmla="*/ 292 h 1422"/>
                <a:gd name="T12" fmla="*/ 22 w 2646"/>
                <a:gd name="T13" fmla="*/ 397 h 1422"/>
                <a:gd name="T14" fmla="*/ 0 w 2646"/>
                <a:gd name="T15" fmla="*/ 501 h 1422"/>
                <a:gd name="T16" fmla="*/ 0 w 2646"/>
                <a:gd name="T17" fmla="*/ 596 h 1422"/>
                <a:gd name="T18" fmla="*/ 27 w 2646"/>
                <a:gd name="T19" fmla="*/ 683 h 1422"/>
                <a:gd name="T20" fmla="*/ 96 w 2646"/>
                <a:gd name="T21" fmla="*/ 755 h 1422"/>
                <a:gd name="T22" fmla="*/ 183 w 2646"/>
                <a:gd name="T23" fmla="*/ 781 h 1422"/>
                <a:gd name="T24" fmla="*/ 273 w 2646"/>
                <a:gd name="T25" fmla="*/ 797 h 1422"/>
                <a:gd name="T26" fmla="*/ 358 w 2646"/>
                <a:gd name="T27" fmla="*/ 803 h 1422"/>
                <a:gd name="T28" fmla="*/ 461 w 2646"/>
                <a:gd name="T29" fmla="*/ 805 h 1422"/>
                <a:gd name="T30" fmla="*/ 551 w 2646"/>
                <a:gd name="T31" fmla="*/ 805 h 1422"/>
                <a:gd name="T32" fmla="*/ 678 w 2646"/>
                <a:gd name="T33" fmla="*/ 818 h 1422"/>
                <a:gd name="T34" fmla="*/ 821 w 2646"/>
                <a:gd name="T35" fmla="*/ 922 h 1422"/>
                <a:gd name="T36" fmla="*/ 726 w 2646"/>
                <a:gd name="T37" fmla="*/ 985 h 1422"/>
                <a:gd name="T38" fmla="*/ 625 w 2646"/>
                <a:gd name="T39" fmla="*/ 1054 h 1422"/>
                <a:gd name="T40" fmla="*/ 543 w 2646"/>
                <a:gd name="T41" fmla="*/ 1141 h 1422"/>
                <a:gd name="T42" fmla="*/ 504 w 2646"/>
                <a:gd name="T43" fmla="*/ 1234 h 1422"/>
                <a:gd name="T44" fmla="*/ 586 w 2646"/>
                <a:gd name="T45" fmla="*/ 1205 h 1422"/>
                <a:gd name="T46" fmla="*/ 676 w 2646"/>
                <a:gd name="T47" fmla="*/ 1141 h 1422"/>
                <a:gd name="T48" fmla="*/ 766 w 2646"/>
                <a:gd name="T49" fmla="*/ 1126 h 1422"/>
                <a:gd name="T50" fmla="*/ 874 w 2646"/>
                <a:gd name="T51" fmla="*/ 1136 h 1422"/>
                <a:gd name="T52" fmla="*/ 970 w 2646"/>
                <a:gd name="T53" fmla="*/ 1173 h 1422"/>
                <a:gd name="T54" fmla="*/ 999 w 2646"/>
                <a:gd name="T55" fmla="*/ 1255 h 1422"/>
                <a:gd name="T56" fmla="*/ 996 w 2646"/>
                <a:gd name="T57" fmla="*/ 1351 h 1422"/>
                <a:gd name="T58" fmla="*/ 1062 w 2646"/>
                <a:gd name="T59" fmla="*/ 1380 h 1422"/>
                <a:gd name="T60" fmla="*/ 1147 w 2646"/>
                <a:gd name="T61" fmla="*/ 1300 h 1422"/>
                <a:gd name="T62" fmla="*/ 1224 w 2646"/>
                <a:gd name="T63" fmla="*/ 1192 h 1422"/>
                <a:gd name="T64" fmla="*/ 1317 w 2646"/>
                <a:gd name="T65" fmla="*/ 1149 h 1422"/>
                <a:gd name="T66" fmla="*/ 1388 w 2646"/>
                <a:gd name="T67" fmla="*/ 1081 h 1422"/>
                <a:gd name="T68" fmla="*/ 1343 w 2646"/>
                <a:gd name="T69" fmla="*/ 977 h 1422"/>
                <a:gd name="T70" fmla="*/ 1423 w 2646"/>
                <a:gd name="T71" fmla="*/ 932 h 1422"/>
                <a:gd name="T72" fmla="*/ 1510 w 2646"/>
                <a:gd name="T73" fmla="*/ 977 h 1422"/>
                <a:gd name="T74" fmla="*/ 1613 w 2646"/>
                <a:gd name="T75" fmla="*/ 1065 h 1422"/>
                <a:gd name="T76" fmla="*/ 1754 w 2646"/>
                <a:gd name="T77" fmla="*/ 1176 h 1422"/>
                <a:gd name="T78" fmla="*/ 1907 w 2646"/>
                <a:gd name="T79" fmla="*/ 1290 h 1422"/>
                <a:gd name="T80" fmla="*/ 2050 w 2646"/>
                <a:gd name="T81" fmla="*/ 1377 h 1422"/>
                <a:gd name="T82" fmla="*/ 2162 w 2646"/>
                <a:gd name="T83" fmla="*/ 1422 h 1422"/>
                <a:gd name="T84" fmla="*/ 2225 w 2646"/>
                <a:gd name="T85" fmla="*/ 1396 h 1422"/>
                <a:gd name="T86" fmla="*/ 2201 w 2646"/>
                <a:gd name="T87" fmla="*/ 1295 h 1422"/>
                <a:gd name="T88" fmla="*/ 2233 w 2646"/>
                <a:gd name="T89" fmla="*/ 1171 h 1422"/>
                <a:gd name="T90" fmla="*/ 2347 w 2646"/>
                <a:gd name="T91" fmla="*/ 1070 h 1422"/>
                <a:gd name="T92" fmla="*/ 2448 w 2646"/>
                <a:gd name="T93" fmla="*/ 1001 h 1422"/>
                <a:gd name="T94" fmla="*/ 2427 w 2646"/>
                <a:gd name="T95" fmla="*/ 908 h 1422"/>
                <a:gd name="T96" fmla="*/ 2326 w 2646"/>
                <a:gd name="T97" fmla="*/ 842 h 1422"/>
                <a:gd name="T98" fmla="*/ 2244 w 2646"/>
                <a:gd name="T99" fmla="*/ 795 h 1422"/>
                <a:gd name="T100" fmla="*/ 2148 w 2646"/>
                <a:gd name="T101" fmla="*/ 744 h 1422"/>
                <a:gd name="T102" fmla="*/ 2408 w 2646"/>
                <a:gd name="T103" fmla="*/ 514 h 1422"/>
                <a:gd name="T104" fmla="*/ 2522 w 2646"/>
                <a:gd name="T105" fmla="*/ 445 h 1422"/>
                <a:gd name="T106" fmla="*/ 2636 w 2646"/>
                <a:gd name="T107" fmla="*/ 323 h 1422"/>
                <a:gd name="T108" fmla="*/ 2641 w 2646"/>
                <a:gd name="T109" fmla="*/ 188 h 1422"/>
                <a:gd name="T110" fmla="*/ 2596 w 2646"/>
                <a:gd name="T111" fmla="*/ 77 h 1422"/>
                <a:gd name="T112" fmla="*/ 2511 w 2646"/>
                <a:gd name="T113" fmla="*/ 11 h 1422"/>
                <a:gd name="T114" fmla="*/ 2411 w 2646"/>
                <a:gd name="T115" fmla="*/ 0 h 1422"/>
                <a:gd name="T116" fmla="*/ 2326 w 2646"/>
                <a:gd name="T117" fmla="*/ 14 h 1422"/>
                <a:gd name="T118" fmla="*/ 2241 w 2646"/>
                <a:gd name="T119" fmla="*/ 35 h 1422"/>
                <a:gd name="T120" fmla="*/ 2141 w 2646"/>
                <a:gd name="T121" fmla="*/ 67 h 14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46"/>
                <a:gd name="T184" fmla="*/ 0 h 1422"/>
                <a:gd name="T185" fmla="*/ 2646 w 2646"/>
                <a:gd name="T186" fmla="*/ 1422 h 142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46" h="1422">
                  <a:moveTo>
                    <a:pt x="649" y="170"/>
                  </a:moveTo>
                  <a:lnTo>
                    <a:pt x="647" y="170"/>
                  </a:lnTo>
                  <a:lnTo>
                    <a:pt x="644" y="170"/>
                  </a:lnTo>
                  <a:lnTo>
                    <a:pt x="636" y="170"/>
                  </a:lnTo>
                  <a:lnTo>
                    <a:pt x="631" y="170"/>
                  </a:lnTo>
                  <a:lnTo>
                    <a:pt x="620" y="170"/>
                  </a:lnTo>
                  <a:lnTo>
                    <a:pt x="610" y="170"/>
                  </a:lnTo>
                  <a:lnTo>
                    <a:pt x="602" y="170"/>
                  </a:lnTo>
                  <a:lnTo>
                    <a:pt x="596" y="170"/>
                  </a:lnTo>
                  <a:lnTo>
                    <a:pt x="588" y="170"/>
                  </a:lnTo>
                  <a:lnTo>
                    <a:pt x="583" y="170"/>
                  </a:lnTo>
                  <a:lnTo>
                    <a:pt x="572" y="170"/>
                  </a:lnTo>
                  <a:lnTo>
                    <a:pt x="565" y="170"/>
                  </a:lnTo>
                  <a:lnTo>
                    <a:pt x="557" y="170"/>
                  </a:lnTo>
                  <a:lnTo>
                    <a:pt x="549" y="170"/>
                  </a:lnTo>
                  <a:lnTo>
                    <a:pt x="541" y="170"/>
                  </a:lnTo>
                  <a:lnTo>
                    <a:pt x="530" y="170"/>
                  </a:lnTo>
                  <a:lnTo>
                    <a:pt x="522" y="170"/>
                  </a:lnTo>
                  <a:lnTo>
                    <a:pt x="514" y="170"/>
                  </a:lnTo>
                  <a:lnTo>
                    <a:pt x="504" y="170"/>
                  </a:lnTo>
                  <a:lnTo>
                    <a:pt x="493" y="170"/>
                  </a:lnTo>
                  <a:lnTo>
                    <a:pt x="482" y="170"/>
                  </a:lnTo>
                  <a:lnTo>
                    <a:pt x="474" y="170"/>
                  </a:lnTo>
                  <a:lnTo>
                    <a:pt x="464" y="170"/>
                  </a:lnTo>
                  <a:lnTo>
                    <a:pt x="453" y="170"/>
                  </a:lnTo>
                  <a:lnTo>
                    <a:pt x="443" y="170"/>
                  </a:lnTo>
                  <a:lnTo>
                    <a:pt x="435" y="172"/>
                  </a:lnTo>
                  <a:lnTo>
                    <a:pt x="424" y="172"/>
                  </a:lnTo>
                  <a:lnTo>
                    <a:pt x="411" y="172"/>
                  </a:lnTo>
                  <a:lnTo>
                    <a:pt x="400" y="172"/>
                  </a:lnTo>
                  <a:lnTo>
                    <a:pt x="390" y="172"/>
                  </a:lnTo>
                  <a:lnTo>
                    <a:pt x="379" y="172"/>
                  </a:lnTo>
                  <a:lnTo>
                    <a:pt x="369" y="172"/>
                  </a:lnTo>
                  <a:lnTo>
                    <a:pt x="361" y="172"/>
                  </a:lnTo>
                  <a:lnTo>
                    <a:pt x="350" y="175"/>
                  </a:lnTo>
                  <a:lnTo>
                    <a:pt x="339" y="175"/>
                  </a:lnTo>
                  <a:lnTo>
                    <a:pt x="329" y="175"/>
                  </a:lnTo>
                  <a:lnTo>
                    <a:pt x="318" y="178"/>
                  </a:lnTo>
                  <a:lnTo>
                    <a:pt x="308" y="178"/>
                  </a:lnTo>
                  <a:lnTo>
                    <a:pt x="300" y="178"/>
                  </a:lnTo>
                  <a:lnTo>
                    <a:pt x="289" y="180"/>
                  </a:lnTo>
                  <a:lnTo>
                    <a:pt x="281" y="180"/>
                  </a:lnTo>
                  <a:lnTo>
                    <a:pt x="273" y="183"/>
                  </a:lnTo>
                  <a:lnTo>
                    <a:pt x="263" y="183"/>
                  </a:lnTo>
                  <a:lnTo>
                    <a:pt x="255" y="183"/>
                  </a:lnTo>
                  <a:lnTo>
                    <a:pt x="247" y="186"/>
                  </a:lnTo>
                  <a:lnTo>
                    <a:pt x="239" y="186"/>
                  </a:lnTo>
                  <a:lnTo>
                    <a:pt x="231" y="188"/>
                  </a:lnTo>
                  <a:lnTo>
                    <a:pt x="223" y="191"/>
                  </a:lnTo>
                  <a:lnTo>
                    <a:pt x="218" y="191"/>
                  </a:lnTo>
                  <a:lnTo>
                    <a:pt x="210" y="194"/>
                  </a:lnTo>
                  <a:lnTo>
                    <a:pt x="199" y="196"/>
                  </a:lnTo>
                  <a:lnTo>
                    <a:pt x="188" y="199"/>
                  </a:lnTo>
                  <a:lnTo>
                    <a:pt x="180" y="204"/>
                  </a:lnTo>
                  <a:lnTo>
                    <a:pt x="175" y="210"/>
                  </a:lnTo>
                  <a:lnTo>
                    <a:pt x="162" y="215"/>
                  </a:lnTo>
                  <a:lnTo>
                    <a:pt x="149" y="228"/>
                  </a:lnTo>
                  <a:lnTo>
                    <a:pt x="141" y="233"/>
                  </a:lnTo>
                  <a:lnTo>
                    <a:pt x="133" y="239"/>
                  </a:lnTo>
                  <a:lnTo>
                    <a:pt x="125" y="247"/>
                  </a:lnTo>
                  <a:lnTo>
                    <a:pt x="120" y="255"/>
                  </a:lnTo>
                  <a:lnTo>
                    <a:pt x="112" y="260"/>
                  </a:lnTo>
                  <a:lnTo>
                    <a:pt x="106" y="268"/>
                  </a:lnTo>
                  <a:lnTo>
                    <a:pt x="98" y="276"/>
                  </a:lnTo>
                  <a:lnTo>
                    <a:pt x="90" y="284"/>
                  </a:lnTo>
                  <a:lnTo>
                    <a:pt x="85" y="292"/>
                  </a:lnTo>
                  <a:lnTo>
                    <a:pt x="77" y="302"/>
                  </a:lnTo>
                  <a:lnTo>
                    <a:pt x="72" y="310"/>
                  </a:lnTo>
                  <a:lnTo>
                    <a:pt x="67" y="321"/>
                  </a:lnTo>
                  <a:lnTo>
                    <a:pt x="59" y="329"/>
                  </a:lnTo>
                  <a:lnTo>
                    <a:pt x="51" y="339"/>
                  </a:lnTo>
                  <a:lnTo>
                    <a:pt x="45" y="347"/>
                  </a:lnTo>
                  <a:lnTo>
                    <a:pt x="40" y="358"/>
                  </a:lnTo>
                  <a:lnTo>
                    <a:pt x="35" y="366"/>
                  </a:lnTo>
                  <a:lnTo>
                    <a:pt x="29" y="376"/>
                  </a:lnTo>
                  <a:lnTo>
                    <a:pt x="24" y="387"/>
                  </a:lnTo>
                  <a:lnTo>
                    <a:pt x="22" y="397"/>
                  </a:lnTo>
                  <a:lnTo>
                    <a:pt x="16" y="405"/>
                  </a:lnTo>
                  <a:lnTo>
                    <a:pt x="11" y="416"/>
                  </a:lnTo>
                  <a:lnTo>
                    <a:pt x="8" y="427"/>
                  </a:lnTo>
                  <a:lnTo>
                    <a:pt x="6" y="435"/>
                  </a:lnTo>
                  <a:lnTo>
                    <a:pt x="3" y="445"/>
                  </a:lnTo>
                  <a:lnTo>
                    <a:pt x="3" y="456"/>
                  </a:lnTo>
                  <a:lnTo>
                    <a:pt x="3" y="464"/>
                  </a:lnTo>
                  <a:lnTo>
                    <a:pt x="3" y="474"/>
                  </a:lnTo>
                  <a:lnTo>
                    <a:pt x="0" y="482"/>
                  </a:lnTo>
                  <a:lnTo>
                    <a:pt x="0" y="493"/>
                  </a:lnTo>
                  <a:lnTo>
                    <a:pt x="0" y="501"/>
                  </a:lnTo>
                  <a:lnTo>
                    <a:pt x="0" y="511"/>
                  </a:lnTo>
                  <a:lnTo>
                    <a:pt x="0" y="519"/>
                  </a:lnTo>
                  <a:lnTo>
                    <a:pt x="0" y="527"/>
                  </a:lnTo>
                  <a:lnTo>
                    <a:pt x="0" y="535"/>
                  </a:lnTo>
                  <a:lnTo>
                    <a:pt x="0" y="546"/>
                  </a:lnTo>
                  <a:lnTo>
                    <a:pt x="0" y="554"/>
                  </a:lnTo>
                  <a:lnTo>
                    <a:pt x="0" y="562"/>
                  </a:lnTo>
                  <a:lnTo>
                    <a:pt x="0" y="572"/>
                  </a:lnTo>
                  <a:lnTo>
                    <a:pt x="0" y="580"/>
                  </a:lnTo>
                  <a:lnTo>
                    <a:pt x="0" y="588"/>
                  </a:lnTo>
                  <a:lnTo>
                    <a:pt x="0" y="596"/>
                  </a:lnTo>
                  <a:lnTo>
                    <a:pt x="3" y="607"/>
                  </a:lnTo>
                  <a:lnTo>
                    <a:pt x="6" y="615"/>
                  </a:lnTo>
                  <a:lnTo>
                    <a:pt x="6" y="623"/>
                  </a:lnTo>
                  <a:lnTo>
                    <a:pt x="6" y="630"/>
                  </a:lnTo>
                  <a:lnTo>
                    <a:pt x="8" y="638"/>
                  </a:lnTo>
                  <a:lnTo>
                    <a:pt x="11" y="646"/>
                  </a:lnTo>
                  <a:lnTo>
                    <a:pt x="14" y="654"/>
                  </a:lnTo>
                  <a:lnTo>
                    <a:pt x="16" y="660"/>
                  </a:lnTo>
                  <a:lnTo>
                    <a:pt x="19" y="668"/>
                  </a:lnTo>
                  <a:lnTo>
                    <a:pt x="22" y="678"/>
                  </a:lnTo>
                  <a:lnTo>
                    <a:pt x="27" y="683"/>
                  </a:lnTo>
                  <a:lnTo>
                    <a:pt x="29" y="691"/>
                  </a:lnTo>
                  <a:lnTo>
                    <a:pt x="32" y="699"/>
                  </a:lnTo>
                  <a:lnTo>
                    <a:pt x="37" y="705"/>
                  </a:lnTo>
                  <a:lnTo>
                    <a:pt x="43" y="713"/>
                  </a:lnTo>
                  <a:lnTo>
                    <a:pt x="48" y="720"/>
                  </a:lnTo>
                  <a:lnTo>
                    <a:pt x="53" y="726"/>
                  </a:lnTo>
                  <a:lnTo>
                    <a:pt x="61" y="734"/>
                  </a:lnTo>
                  <a:lnTo>
                    <a:pt x="67" y="739"/>
                  </a:lnTo>
                  <a:lnTo>
                    <a:pt x="77" y="744"/>
                  </a:lnTo>
                  <a:lnTo>
                    <a:pt x="85" y="750"/>
                  </a:lnTo>
                  <a:lnTo>
                    <a:pt x="96" y="755"/>
                  </a:lnTo>
                  <a:lnTo>
                    <a:pt x="106" y="760"/>
                  </a:lnTo>
                  <a:lnTo>
                    <a:pt x="120" y="765"/>
                  </a:lnTo>
                  <a:lnTo>
                    <a:pt x="125" y="765"/>
                  </a:lnTo>
                  <a:lnTo>
                    <a:pt x="133" y="768"/>
                  </a:lnTo>
                  <a:lnTo>
                    <a:pt x="141" y="771"/>
                  </a:lnTo>
                  <a:lnTo>
                    <a:pt x="146" y="773"/>
                  </a:lnTo>
                  <a:lnTo>
                    <a:pt x="154" y="776"/>
                  </a:lnTo>
                  <a:lnTo>
                    <a:pt x="162" y="776"/>
                  </a:lnTo>
                  <a:lnTo>
                    <a:pt x="167" y="779"/>
                  </a:lnTo>
                  <a:lnTo>
                    <a:pt x="175" y="781"/>
                  </a:lnTo>
                  <a:lnTo>
                    <a:pt x="183" y="781"/>
                  </a:lnTo>
                  <a:lnTo>
                    <a:pt x="191" y="781"/>
                  </a:lnTo>
                  <a:lnTo>
                    <a:pt x="199" y="784"/>
                  </a:lnTo>
                  <a:lnTo>
                    <a:pt x="207" y="787"/>
                  </a:lnTo>
                  <a:lnTo>
                    <a:pt x="215" y="787"/>
                  </a:lnTo>
                  <a:lnTo>
                    <a:pt x="223" y="789"/>
                  </a:lnTo>
                  <a:lnTo>
                    <a:pt x="231" y="789"/>
                  </a:lnTo>
                  <a:lnTo>
                    <a:pt x="239" y="792"/>
                  </a:lnTo>
                  <a:lnTo>
                    <a:pt x="247" y="792"/>
                  </a:lnTo>
                  <a:lnTo>
                    <a:pt x="255" y="795"/>
                  </a:lnTo>
                  <a:lnTo>
                    <a:pt x="265" y="795"/>
                  </a:lnTo>
                  <a:lnTo>
                    <a:pt x="273" y="797"/>
                  </a:lnTo>
                  <a:lnTo>
                    <a:pt x="281" y="797"/>
                  </a:lnTo>
                  <a:lnTo>
                    <a:pt x="286" y="797"/>
                  </a:lnTo>
                  <a:lnTo>
                    <a:pt x="294" y="797"/>
                  </a:lnTo>
                  <a:lnTo>
                    <a:pt x="305" y="800"/>
                  </a:lnTo>
                  <a:lnTo>
                    <a:pt x="310" y="800"/>
                  </a:lnTo>
                  <a:lnTo>
                    <a:pt x="321" y="800"/>
                  </a:lnTo>
                  <a:lnTo>
                    <a:pt x="326" y="803"/>
                  </a:lnTo>
                  <a:lnTo>
                    <a:pt x="337" y="803"/>
                  </a:lnTo>
                  <a:lnTo>
                    <a:pt x="345" y="803"/>
                  </a:lnTo>
                  <a:lnTo>
                    <a:pt x="350" y="803"/>
                  </a:lnTo>
                  <a:lnTo>
                    <a:pt x="358" y="803"/>
                  </a:lnTo>
                  <a:lnTo>
                    <a:pt x="366" y="803"/>
                  </a:lnTo>
                  <a:lnTo>
                    <a:pt x="374" y="803"/>
                  </a:lnTo>
                  <a:lnTo>
                    <a:pt x="382" y="805"/>
                  </a:lnTo>
                  <a:lnTo>
                    <a:pt x="390" y="805"/>
                  </a:lnTo>
                  <a:lnTo>
                    <a:pt x="398" y="805"/>
                  </a:lnTo>
                  <a:lnTo>
                    <a:pt x="408" y="805"/>
                  </a:lnTo>
                  <a:lnTo>
                    <a:pt x="421" y="805"/>
                  </a:lnTo>
                  <a:lnTo>
                    <a:pt x="432" y="805"/>
                  </a:lnTo>
                  <a:lnTo>
                    <a:pt x="445" y="805"/>
                  </a:lnTo>
                  <a:lnTo>
                    <a:pt x="453" y="805"/>
                  </a:lnTo>
                  <a:lnTo>
                    <a:pt x="461" y="805"/>
                  </a:lnTo>
                  <a:lnTo>
                    <a:pt x="469" y="805"/>
                  </a:lnTo>
                  <a:lnTo>
                    <a:pt x="477" y="805"/>
                  </a:lnTo>
                  <a:lnTo>
                    <a:pt x="480" y="805"/>
                  </a:lnTo>
                  <a:lnTo>
                    <a:pt x="488" y="805"/>
                  </a:lnTo>
                  <a:lnTo>
                    <a:pt x="496" y="805"/>
                  </a:lnTo>
                  <a:lnTo>
                    <a:pt x="504" y="805"/>
                  </a:lnTo>
                  <a:lnTo>
                    <a:pt x="512" y="805"/>
                  </a:lnTo>
                  <a:lnTo>
                    <a:pt x="522" y="805"/>
                  </a:lnTo>
                  <a:lnTo>
                    <a:pt x="530" y="805"/>
                  </a:lnTo>
                  <a:lnTo>
                    <a:pt x="543" y="805"/>
                  </a:lnTo>
                  <a:lnTo>
                    <a:pt x="551" y="805"/>
                  </a:lnTo>
                  <a:lnTo>
                    <a:pt x="565" y="808"/>
                  </a:lnTo>
                  <a:lnTo>
                    <a:pt x="575" y="808"/>
                  </a:lnTo>
                  <a:lnTo>
                    <a:pt x="586" y="810"/>
                  </a:lnTo>
                  <a:lnTo>
                    <a:pt x="599" y="810"/>
                  </a:lnTo>
                  <a:lnTo>
                    <a:pt x="610" y="810"/>
                  </a:lnTo>
                  <a:lnTo>
                    <a:pt x="623" y="813"/>
                  </a:lnTo>
                  <a:lnTo>
                    <a:pt x="633" y="813"/>
                  </a:lnTo>
                  <a:lnTo>
                    <a:pt x="644" y="813"/>
                  </a:lnTo>
                  <a:lnTo>
                    <a:pt x="655" y="816"/>
                  </a:lnTo>
                  <a:lnTo>
                    <a:pt x="665" y="816"/>
                  </a:lnTo>
                  <a:lnTo>
                    <a:pt x="678" y="818"/>
                  </a:lnTo>
                  <a:lnTo>
                    <a:pt x="686" y="818"/>
                  </a:lnTo>
                  <a:lnTo>
                    <a:pt x="697" y="818"/>
                  </a:lnTo>
                  <a:lnTo>
                    <a:pt x="705" y="821"/>
                  </a:lnTo>
                  <a:lnTo>
                    <a:pt x="715" y="821"/>
                  </a:lnTo>
                  <a:lnTo>
                    <a:pt x="723" y="821"/>
                  </a:lnTo>
                  <a:lnTo>
                    <a:pt x="729" y="824"/>
                  </a:lnTo>
                  <a:lnTo>
                    <a:pt x="734" y="824"/>
                  </a:lnTo>
                  <a:lnTo>
                    <a:pt x="742" y="824"/>
                  </a:lnTo>
                  <a:lnTo>
                    <a:pt x="747" y="824"/>
                  </a:lnTo>
                  <a:lnTo>
                    <a:pt x="750" y="826"/>
                  </a:lnTo>
                  <a:lnTo>
                    <a:pt x="821" y="922"/>
                  </a:lnTo>
                  <a:lnTo>
                    <a:pt x="819" y="922"/>
                  </a:lnTo>
                  <a:lnTo>
                    <a:pt x="816" y="924"/>
                  </a:lnTo>
                  <a:lnTo>
                    <a:pt x="811" y="927"/>
                  </a:lnTo>
                  <a:lnTo>
                    <a:pt x="803" y="932"/>
                  </a:lnTo>
                  <a:lnTo>
                    <a:pt x="795" y="938"/>
                  </a:lnTo>
                  <a:lnTo>
                    <a:pt x="784" y="946"/>
                  </a:lnTo>
                  <a:lnTo>
                    <a:pt x="774" y="951"/>
                  </a:lnTo>
                  <a:lnTo>
                    <a:pt x="763" y="961"/>
                  </a:lnTo>
                  <a:lnTo>
                    <a:pt x="750" y="967"/>
                  </a:lnTo>
                  <a:lnTo>
                    <a:pt x="739" y="975"/>
                  </a:lnTo>
                  <a:lnTo>
                    <a:pt x="726" y="985"/>
                  </a:lnTo>
                  <a:lnTo>
                    <a:pt x="715" y="993"/>
                  </a:lnTo>
                  <a:lnTo>
                    <a:pt x="702" y="998"/>
                  </a:lnTo>
                  <a:lnTo>
                    <a:pt x="692" y="1006"/>
                  </a:lnTo>
                  <a:lnTo>
                    <a:pt x="681" y="1012"/>
                  </a:lnTo>
                  <a:lnTo>
                    <a:pt x="673" y="1020"/>
                  </a:lnTo>
                  <a:lnTo>
                    <a:pt x="663" y="1025"/>
                  </a:lnTo>
                  <a:lnTo>
                    <a:pt x="652" y="1033"/>
                  </a:lnTo>
                  <a:lnTo>
                    <a:pt x="644" y="1036"/>
                  </a:lnTo>
                  <a:lnTo>
                    <a:pt x="639" y="1043"/>
                  </a:lnTo>
                  <a:lnTo>
                    <a:pt x="631" y="1046"/>
                  </a:lnTo>
                  <a:lnTo>
                    <a:pt x="625" y="1054"/>
                  </a:lnTo>
                  <a:lnTo>
                    <a:pt x="617" y="1062"/>
                  </a:lnTo>
                  <a:lnTo>
                    <a:pt x="610" y="1067"/>
                  </a:lnTo>
                  <a:lnTo>
                    <a:pt x="602" y="1075"/>
                  </a:lnTo>
                  <a:lnTo>
                    <a:pt x="594" y="1083"/>
                  </a:lnTo>
                  <a:lnTo>
                    <a:pt x="586" y="1091"/>
                  </a:lnTo>
                  <a:lnTo>
                    <a:pt x="578" y="1099"/>
                  </a:lnTo>
                  <a:lnTo>
                    <a:pt x="570" y="1107"/>
                  </a:lnTo>
                  <a:lnTo>
                    <a:pt x="565" y="1118"/>
                  </a:lnTo>
                  <a:lnTo>
                    <a:pt x="557" y="1126"/>
                  </a:lnTo>
                  <a:lnTo>
                    <a:pt x="549" y="1131"/>
                  </a:lnTo>
                  <a:lnTo>
                    <a:pt x="543" y="1141"/>
                  </a:lnTo>
                  <a:lnTo>
                    <a:pt x="535" y="1149"/>
                  </a:lnTo>
                  <a:lnTo>
                    <a:pt x="527" y="1157"/>
                  </a:lnTo>
                  <a:lnTo>
                    <a:pt x="525" y="1165"/>
                  </a:lnTo>
                  <a:lnTo>
                    <a:pt x="519" y="1173"/>
                  </a:lnTo>
                  <a:lnTo>
                    <a:pt x="514" y="1181"/>
                  </a:lnTo>
                  <a:lnTo>
                    <a:pt x="509" y="1189"/>
                  </a:lnTo>
                  <a:lnTo>
                    <a:pt x="506" y="1194"/>
                  </a:lnTo>
                  <a:lnTo>
                    <a:pt x="504" y="1202"/>
                  </a:lnTo>
                  <a:lnTo>
                    <a:pt x="504" y="1210"/>
                  </a:lnTo>
                  <a:lnTo>
                    <a:pt x="501" y="1223"/>
                  </a:lnTo>
                  <a:lnTo>
                    <a:pt x="504" y="1234"/>
                  </a:lnTo>
                  <a:lnTo>
                    <a:pt x="506" y="1239"/>
                  </a:lnTo>
                  <a:lnTo>
                    <a:pt x="517" y="1242"/>
                  </a:lnTo>
                  <a:lnTo>
                    <a:pt x="525" y="1239"/>
                  </a:lnTo>
                  <a:lnTo>
                    <a:pt x="538" y="1237"/>
                  </a:lnTo>
                  <a:lnTo>
                    <a:pt x="543" y="1231"/>
                  </a:lnTo>
                  <a:lnTo>
                    <a:pt x="549" y="1229"/>
                  </a:lnTo>
                  <a:lnTo>
                    <a:pt x="557" y="1223"/>
                  </a:lnTo>
                  <a:lnTo>
                    <a:pt x="565" y="1221"/>
                  </a:lnTo>
                  <a:lnTo>
                    <a:pt x="570" y="1213"/>
                  </a:lnTo>
                  <a:lnTo>
                    <a:pt x="578" y="1208"/>
                  </a:lnTo>
                  <a:lnTo>
                    <a:pt x="586" y="1205"/>
                  </a:lnTo>
                  <a:lnTo>
                    <a:pt x="596" y="1200"/>
                  </a:lnTo>
                  <a:lnTo>
                    <a:pt x="604" y="1192"/>
                  </a:lnTo>
                  <a:lnTo>
                    <a:pt x="610" y="1186"/>
                  </a:lnTo>
                  <a:lnTo>
                    <a:pt x="620" y="1178"/>
                  </a:lnTo>
                  <a:lnTo>
                    <a:pt x="628" y="1173"/>
                  </a:lnTo>
                  <a:lnTo>
                    <a:pt x="636" y="1168"/>
                  </a:lnTo>
                  <a:lnTo>
                    <a:pt x="644" y="1163"/>
                  </a:lnTo>
                  <a:lnTo>
                    <a:pt x="652" y="1155"/>
                  </a:lnTo>
                  <a:lnTo>
                    <a:pt x="663" y="1152"/>
                  </a:lnTo>
                  <a:lnTo>
                    <a:pt x="668" y="1147"/>
                  </a:lnTo>
                  <a:lnTo>
                    <a:pt x="676" y="1141"/>
                  </a:lnTo>
                  <a:lnTo>
                    <a:pt x="684" y="1136"/>
                  </a:lnTo>
                  <a:lnTo>
                    <a:pt x="692" y="1133"/>
                  </a:lnTo>
                  <a:lnTo>
                    <a:pt x="697" y="1131"/>
                  </a:lnTo>
                  <a:lnTo>
                    <a:pt x="705" y="1128"/>
                  </a:lnTo>
                  <a:lnTo>
                    <a:pt x="710" y="1128"/>
                  </a:lnTo>
                  <a:lnTo>
                    <a:pt x="718" y="1128"/>
                  </a:lnTo>
                  <a:lnTo>
                    <a:pt x="729" y="1126"/>
                  </a:lnTo>
                  <a:lnTo>
                    <a:pt x="745" y="1126"/>
                  </a:lnTo>
                  <a:lnTo>
                    <a:pt x="750" y="1126"/>
                  </a:lnTo>
                  <a:lnTo>
                    <a:pt x="758" y="1126"/>
                  </a:lnTo>
                  <a:lnTo>
                    <a:pt x="766" y="1126"/>
                  </a:lnTo>
                  <a:lnTo>
                    <a:pt x="776" y="1126"/>
                  </a:lnTo>
                  <a:lnTo>
                    <a:pt x="784" y="1126"/>
                  </a:lnTo>
                  <a:lnTo>
                    <a:pt x="795" y="1126"/>
                  </a:lnTo>
                  <a:lnTo>
                    <a:pt x="803" y="1128"/>
                  </a:lnTo>
                  <a:lnTo>
                    <a:pt x="814" y="1128"/>
                  </a:lnTo>
                  <a:lnTo>
                    <a:pt x="824" y="1128"/>
                  </a:lnTo>
                  <a:lnTo>
                    <a:pt x="835" y="1131"/>
                  </a:lnTo>
                  <a:lnTo>
                    <a:pt x="843" y="1131"/>
                  </a:lnTo>
                  <a:lnTo>
                    <a:pt x="856" y="1133"/>
                  </a:lnTo>
                  <a:lnTo>
                    <a:pt x="864" y="1133"/>
                  </a:lnTo>
                  <a:lnTo>
                    <a:pt x="874" y="1136"/>
                  </a:lnTo>
                  <a:lnTo>
                    <a:pt x="882" y="1139"/>
                  </a:lnTo>
                  <a:lnTo>
                    <a:pt x="893" y="1141"/>
                  </a:lnTo>
                  <a:lnTo>
                    <a:pt x="901" y="1144"/>
                  </a:lnTo>
                  <a:lnTo>
                    <a:pt x="909" y="1147"/>
                  </a:lnTo>
                  <a:lnTo>
                    <a:pt x="919" y="1149"/>
                  </a:lnTo>
                  <a:lnTo>
                    <a:pt x="927" y="1152"/>
                  </a:lnTo>
                  <a:lnTo>
                    <a:pt x="935" y="1155"/>
                  </a:lnTo>
                  <a:lnTo>
                    <a:pt x="943" y="1157"/>
                  </a:lnTo>
                  <a:lnTo>
                    <a:pt x="951" y="1163"/>
                  </a:lnTo>
                  <a:lnTo>
                    <a:pt x="959" y="1168"/>
                  </a:lnTo>
                  <a:lnTo>
                    <a:pt x="970" y="1173"/>
                  </a:lnTo>
                  <a:lnTo>
                    <a:pt x="980" y="1184"/>
                  </a:lnTo>
                  <a:lnTo>
                    <a:pt x="983" y="1189"/>
                  </a:lnTo>
                  <a:lnTo>
                    <a:pt x="986" y="1194"/>
                  </a:lnTo>
                  <a:lnTo>
                    <a:pt x="988" y="1200"/>
                  </a:lnTo>
                  <a:lnTo>
                    <a:pt x="994" y="1208"/>
                  </a:lnTo>
                  <a:lnTo>
                    <a:pt x="994" y="1213"/>
                  </a:lnTo>
                  <a:lnTo>
                    <a:pt x="996" y="1221"/>
                  </a:lnTo>
                  <a:lnTo>
                    <a:pt x="996" y="1229"/>
                  </a:lnTo>
                  <a:lnTo>
                    <a:pt x="999" y="1239"/>
                  </a:lnTo>
                  <a:lnTo>
                    <a:pt x="999" y="1247"/>
                  </a:lnTo>
                  <a:lnTo>
                    <a:pt x="999" y="1255"/>
                  </a:lnTo>
                  <a:lnTo>
                    <a:pt x="999" y="1263"/>
                  </a:lnTo>
                  <a:lnTo>
                    <a:pt x="999" y="1274"/>
                  </a:lnTo>
                  <a:lnTo>
                    <a:pt x="999" y="1282"/>
                  </a:lnTo>
                  <a:lnTo>
                    <a:pt x="999" y="1292"/>
                  </a:lnTo>
                  <a:lnTo>
                    <a:pt x="999" y="1300"/>
                  </a:lnTo>
                  <a:lnTo>
                    <a:pt x="999" y="1311"/>
                  </a:lnTo>
                  <a:lnTo>
                    <a:pt x="996" y="1319"/>
                  </a:lnTo>
                  <a:lnTo>
                    <a:pt x="996" y="1327"/>
                  </a:lnTo>
                  <a:lnTo>
                    <a:pt x="996" y="1335"/>
                  </a:lnTo>
                  <a:lnTo>
                    <a:pt x="996" y="1343"/>
                  </a:lnTo>
                  <a:lnTo>
                    <a:pt x="996" y="1351"/>
                  </a:lnTo>
                  <a:lnTo>
                    <a:pt x="996" y="1356"/>
                  </a:lnTo>
                  <a:lnTo>
                    <a:pt x="999" y="1364"/>
                  </a:lnTo>
                  <a:lnTo>
                    <a:pt x="1002" y="1372"/>
                  </a:lnTo>
                  <a:lnTo>
                    <a:pt x="1004" y="1380"/>
                  </a:lnTo>
                  <a:lnTo>
                    <a:pt x="1010" y="1388"/>
                  </a:lnTo>
                  <a:lnTo>
                    <a:pt x="1015" y="1390"/>
                  </a:lnTo>
                  <a:lnTo>
                    <a:pt x="1025" y="1390"/>
                  </a:lnTo>
                  <a:lnTo>
                    <a:pt x="1036" y="1390"/>
                  </a:lnTo>
                  <a:lnTo>
                    <a:pt x="1044" y="1388"/>
                  </a:lnTo>
                  <a:lnTo>
                    <a:pt x="1055" y="1382"/>
                  </a:lnTo>
                  <a:lnTo>
                    <a:pt x="1062" y="1380"/>
                  </a:lnTo>
                  <a:lnTo>
                    <a:pt x="1070" y="1377"/>
                  </a:lnTo>
                  <a:lnTo>
                    <a:pt x="1078" y="1372"/>
                  </a:lnTo>
                  <a:lnTo>
                    <a:pt x="1086" y="1369"/>
                  </a:lnTo>
                  <a:lnTo>
                    <a:pt x="1094" y="1366"/>
                  </a:lnTo>
                  <a:lnTo>
                    <a:pt x="1105" y="1353"/>
                  </a:lnTo>
                  <a:lnTo>
                    <a:pt x="1118" y="1343"/>
                  </a:lnTo>
                  <a:lnTo>
                    <a:pt x="1123" y="1332"/>
                  </a:lnTo>
                  <a:lnTo>
                    <a:pt x="1131" y="1327"/>
                  </a:lnTo>
                  <a:lnTo>
                    <a:pt x="1137" y="1319"/>
                  </a:lnTo>
                  <a:lnTo>
                    <a:pt x="1142" y="1311"/>
                  </a:lnTo>
                  <a:lnTo>
                    <a:pt x="1147" y="1300"/>
                  </a:lnTo>
                  <a:lnTo>
                    <a:pt x="1155" y="1290"/>
                  </a:lnTo>
                  <a:lnTo>
                    <a:pt x="1160" y="1282"/>
                  </a:lnTo>
                  <a:lnTo>
                    <a:pt x="1168" y="1271"/>
                  </a:lnTo>
                  <a:lnTo>
                    <a:pt x="1176" y="1261"/>
                  </a:lnTo>
                  <a:lnTo>
                    <a:pt x="1182" y="1250"/>
                  </a:lnTo>
                  <a:lnTo>
                    <a:pt x="1190" y="1239"/>
                  </a:lnTo>
                  <a:lnTo>
                    <a:pt x="1198" y="1229"/>
                  </a:lnTo>
                  <a:lnTo>
                    <a:pt x="1203" y="1218"/>
                  </a:lnTo>
                  <a:lnTo>
                    <a:pt x="1211" y="1210"/>
                  </a:lnTo>
                  <a:lnTo>
                    <a:pt x="1219" y="1200"/>
                  </a:lnTo>
                  <a:lnTo>
                    <a:pt x="1224" y="1192"/>
                  </a:lnTo>
                  <a:lnTo>
                    <a:pt x="1232" y="1184"/>
                  </a:lnTo>
                  <a:lnTo>
                    <a:pt x="1240" y="1176"/>
                  </a:lnTo>
                  <a:lnTo>
                    <a:pt x="1245" y="1168"/>
                  </a:lnTo>
                  <a:lnTo>
                    <a:pt x="1253" y="1165"/>
                  </a:lnTo>
                  <a:lnTo>
                    <a:pt x="1261" y="1157"/>
                  </a:lnTo>
                  <a:lnTo>
                    <a:pt x="1269" y="1155"/>
                  </a:lnTo>
                  <a:lnTo>
                    <a:pt x="1277" y="1149"/>
                  </a:lnTo>
                  <a:lnTo>
                    <a:pt x="1288" y="1149"/>
                  </a:lnTo>
                  <a:lnTo>
                    <a:pt x="1296" y="1149"/>
                  </a:lnTo>
                  <a:lnTo>
                    <a:pt x="1306" y="1149"/>
                  </a:lnTo>
                  <a:lnTo>
                    <a:pt x="1317" y="1149"/>
                  </a:lnTo>
                  <a:lnTo>
                    <a:pt x="1327" y="1149"/>
                  </a:lnTo>
                  <a:lnTo>
                    <a:pt x="1338" y="1147"/>
                  </a:lnTo>
                  <a:lnTo>
                    <a:pt x="1346" y="1147"/>
                  </a:lnTo>
                  <a:lnTo>
                    <a:pt x="1357" y="1141"/>
                  </a:lnTo>
                  <a:lnTo>
                    <a:pt x="1364" y="1139"/>
                  </a:lnTo>
                  <a:lnTo>
                    <a:pt x="1372" y="1133"/>
                  </a:lnTo>
                  <a:lnTo>
                    <a:pt x="1378" y="1126"/>
                  </a:lnTo>
                  <a:lnTo>
                    <a:pt x="1383" y="1118"/>
                  </a:lnTo>
                  <a:lnTo>
                    <a:pt x="1388" y="1107"/>
                  </a:lnTo>
                  <a:lnTo>
                    <a:pt x="1388" y="1091"/>
                  </a:lnTo>
                  <a:lnTo>
                    <a:pt x="1388" y="1081"/>
                  </a:lnTo>
                  <a:lnTo>
                    <a:pt x="1388" y="1067"/>
                  </a:lnTo>
                  <a:lnTo>
                    <a:pt x="1386" y="1057"/>
                  </a:lnTo>
                  <a:lnTo>
                    <a:pt x="1380" y="1046"/>
                  </a:lnTo>
                  <a:lnTo>
                    <a:pt x="1375" y="1036"/>
                  </a:lnTo>
                  <a:lnTo>
                    <a:pt x="1370" y="1025"/>
                  </a:lnTo>
                  <a:lnTo>
                    <a:pt x="1364" y="1020"/>
                  </a:lnTo>
                  <a:lnTo>
                    <a:pt x="1359" y="1009"/>
                  </a:lnTo>
                  <a:lnTo>
                    <a:pt x="1354" y="1004"/>
                  </a:lnTo>
                  <a:lnTo>
                    <a:pt x="1349" y="996"/>
                  </a:lnTo>
                  <a:lnTo>
                    <a:pt x="1346" y="988"/>
                  </a:lnTo>
                  <a:lnTo>
                    <a:pt x="1343" y="977"/>
                  </a:lnTo>
                  <a:lnTo>
                    <a:pt x="1349" y="967"/>
                  </a:lnTo>
                  <a:lnTo>
                    <a:pt x="1351" y="961"/>
                  </a:lnTo>
                  <a:lnTo>
                    <a:pt x="1359" y="956"/>
                  </a:lnTo>
                  <a:lnTo>
                    <a:pt x="1364" y="951"/>
                  </a:lnTo>
                  <a:lnTo>
                    <a:pt x="1372" y="948"/>
                  </a:lnTo>
                  <a:lnTo>
                    <a:pt x="1380" y="946"/>
                  </a:lnTo>
                  <a:lnTo>
                    <a:pt x="1386" y="940"/>
                  </a:lnTo>
                  <a:lnTo>
                    <a:pt x="1396" y="938"/>
                  </a:lnTo>
                  <a:lnTo>
                    <a:pt x="1404" y="935"/>
                  </a:lnTo>
                  <a:lnTo>
                    <a:pt x="1412" y="932"/>
                  </a:lnTo>
                  <a:lnTo>
                    <a:pt x="1423" y="932"/>
                  </a:lnTo>
                  <a:lnTo>
                    <a:pt x="1431" y="932"/>
                  </a:lnTo>
                  <a:lnTo>
                    <a:pt x="1439" y="932"/>
                  </a:lnTo>
                  <a:lnTo>
                    <a:pt x="1447" y="932"/>
                  </a:lnTo>
                  <a:lnTo>
                    <a:pt x="1455" y="938"/>
                  </a:lnTo>
                  <a:lnTo>
                    <a:pt x="1462" y="940"/>
                  </a:lnTo>
                  <a:lnTo>
                    <a:pt x="1470" y="946"/>
                  </a:lnTo>
                  <a:lnTo>
                    <a:pt x="1473" y="948"/>
                  </a:lnTo>
                  <a:lnTo>
                    <a:pt x="1481" y="956"/>
                  </a:lnTo>
                  <a:lnTo>
                    <a:pt x="1492" y="961"/>
                  </a:lnTo>
                  <a:lnTo>
                    <a:pt x="1502" y="972"/>
                  </a:lnTo>
                  <a:lnTo>
                    <a:pt x="1510" y="977"/>
                  </a:lnTo>
                  <a:lnTo>
                    <a:pt x="1518" y="985"/>
                  </a:lnTo>
                  <a:lnTo>
                    <a:pt x="1523" y="991"/>
                  </a:lnTo>
                  <a:lnTo>
                    <a:pt x="1534" y="998"/>
                  </a:lnTo>
                  <a:lnTo>
                    <a:pt x="1542" y="1006"/>
                  </a:lnTo>
                  <a:lnTo>
                    <a:pt x="1550" y="1012"/>
                  </a:lnTo>
                  <a:lnTo>
                    <a:pt x="1560" y="1022"/>
                  </a:lnTo>
                  <a:lnTo>
                    <a:pt x="1571" y="1030"/>
                  </a:lnTo>
                  <a:lnTo>
                    <a:pt x="1582" y="1038"/>
                  </a:lnTo>
                  <a:lnTo>
                    <a:pt x="1592" y="1046"/>
                  </a:lnTo>
                  <a:lnTo>
                    <a:pt x="1603" y="1054"/>
                  </a:lnTo>
                  <a:lnTo>
                    <a:pt x="1613" y="1065"/>
                  </a:lnTo>
                  <a:lnTo>
                    <a:pt x="1624" y="1073"/>
                  </a:lnTo>
                  <a:lnTo>
                    <a:pt x="1637" y="1083"/>
                  </a:lnTo>
                  <a:lnTo>
                    <a:pt x="1648" y="1091"/>
                  </a:lnTo>
                  <a:lnTo>
                    <a:pt x="1661" y="1104"/>
                  </a:lnTo>
                  <a:lnTo>
                    <a:pt x="1674" y="1112"/>
                  </a:lnTo>
                  <a:lnTo>
                    <a:pt x="1688" y="1123"/>
                  </a:lnTo>
                  <a:lnTo>
                    <a:pt x="1701" y="1133"/>
                  </a:lnTo>
                  <a:lnTo>
                    <a:pt x="1714" y="1144"/>
                  </a:lnTo>
                  <a:lnTo>
                    <a:pt x="1727" y="1155"/>
                  </a:lnTo>
                  <a:lnTo>
                    <a:pt x="1741" y="1165"/>
                  </a:lnTo>
                  <a:lnTo>
                    <a:pt x="1754" y="1176"/>
                  </a:lnTo>
                  <a:lnTo>
                    <a:pt x="1770" y="1189"/>
                  </a:lnTo>
                  <a:lnTo>
                    <a:pt x="1783" y="1197"/>
                  </a:lnTo>
                  <a:lnTo>
                    <a:pt x="1796" y="1208"/>
                  </a:lnTo>
                  <a:lnTo>
                    <a:pt x="1809" y="1218"/>
                  </a:lnTo>
                  <a:lnTo>
                    <a:pt x="1823" y="1229"/>
                  </a:lnTo>
                  <a:lnTo>
                    <a:pt x="1839" y="1239"/>
                  </a:lnTo>
                  <a:lnTo>
                    <a:pt x="1852" y="1250"/>
                  </a:lnTo>
                  <a:lnTo>
                    <a:pt x="1865" y="1258"/>
                  </a:lnTo>
                  <a:lnTo>
                    <a:pt x="1881" y="1269"/>
                  </a:lnTo>
                  <a:lnTo>
                    <a:pt x="1894" y="1279"/>
                  </a:lnTo>
                  <a:lnTo>
                    <a:pt x="1907" y="1290"/>
                  </a:lnTo>
                  <a:lnTo>
                    <a:pt x="1921" y="1298"/>
                  </a:lnTo>
                  <a:lnTo>
                    <a:pt x="1937" y="1308"/>
                  </a:lnTo>
                  <a:lnTo>
                    <a:pt x="1947" y="1316"/>
                  </a:lnTo>
                  <a:lnTo>
                    <a:pt x="1960" y="1324"/>
                  </a:lnTo>
                  <a:lnTo>
                    <a:pt x="1976" y="1332"/>
                  </a:lnTo>
                  <a:lnTo>
                    <a:pt x="1990" y="1343"/>
                  </a:lnTo>
                  <a:lnTo>
                    <a:pt x="2000" y="1351"/>
                  </a:lnTo>
                  <a:lnTo>
                    <a:pt x="2013" y="1356"/>
                  </a:lnTo>
                  <a:lnTo>
                    <a:pt x="2027" y="1364"/>
                  </a:lnTo>
                  <a:lnTo>
                    <a:pt x="2040" y="1372"/>
                  </a:lnTo>
                  <a:lnTo>
                    <a:pt x="2050" y="1377"/>
                  </a:lnTo>
                  <a:lnTo>
                    <a:pt x="2061" y="1385"/>
                  </a:lnTo>
                  <a:lnTo>
                    <a:pt x="2072" y="1390"/>
                  </a:lnTo>
                  <a:lnTo>
                    <a:pt x="2085" y="1396"/>
                  </a:lnTo>
                  <a:lnTo>
                    <a:pt x="2096" y="1401"/>
                  </a:lnTo>
                  <a:lnTo>
                    <a:pt x="2106" y="1406"/>
                  </a:lnTo>
                  <a:lnTo>
                    <a:pt x="2117" y="1409"/>
                  </a:lnTo>
                  <a:lnTo>
                    <a:pt x="2125" y="1411"/>
                  </a:lnTo>
                  <a:lnTo>
                    <a:pt x="2135" y="1414"/>
                  </a:lnTo>
                  <a:lnTo>
                    <a:pt x="2143" y="1417"/>
                  </a:lnTo>
                  <a:lnTo>
                    <a:pt x="2151" y="1419"/>
                  </a:lnTo>
                  <a:lnTo>
                    <a:pt x="2162" y="1422"/>
                  </a:lnTo>
                  <a:lnTo>
                    <a:pt x="2167" y="1422"/>
                  </a:lnTo>
                  <a:lnTo>
                    <a:pt x="2172" y="1422"/>
                  </a:lnTo>
                  <a:lnTo>
                    <a:pt x="2180" y="1422"/>
                  </a:lnTo>
                  <a:lnTo>
                    <a:pt x="2186" y="1422"/>
                  </a:lnTo>
                  <a:lnTo>
                    <a:pt x="2196" y="1419"/>
                  </a:lnTo>
                  <a:lnTo>
                    <a:pt x="2204" y="1419"/>
                  </a:lnTo>
                  <a:lnTo>
                    <a:pt x="2209" y="1417"/>
                  </a:lnTo>
                  <a:lnTo>
                    <a:pt x="2217" y="1414"/>
                  </a:lnTo>
                  <a:lnTo>
                    <a:pt x="2220" y="1411"/>
                  </a:lnTo>
                  <a:lnTo>
                    <a:pt x="2225" y="1409"/>
                  </a:lnTo>
                  <a:lnTo>
                    <a:pt x="2225" y="1396"/>
                  </a:lnTo>
                  <a:lnTo>
                    <a:pt x="2225" y="1385"/>
                  </a:lnTo>
                  <a:lnTo>
                    <a:pt x="2223" y="1377"/>
                  </a:lnTo>
                  <a:lnTo>
                    <a:pt x="2223" y="1372"/>
                  </a:lnTo>
                  <a:lnTo>
                    <a:pt x="2220" y="1364"/>
                  </a:lnTo>
                  <a:lnTo>
                    <a:pt x="2220" y="1356"/>
                  </a:lnTo>
                  <a:lnTo>
                    <a:pt x="2215" y="1345"/>
                  </a:lnTo>
                  <a:lnTo>
                    <a:pt x="2212" y="1335"/>
                  </a:lnTo>
                  <a:lnTo>
                    <a:pt x="2209" y="1327"/>
                  </a:lnTo>
                  <a:lnTo>
                    <a:pt x="2207" y="1316"/>
                  </a:lnTo>
                  <a:lnTo>
                    <a:pt x="2201" y="1306"/>
                  </a:lnTo>
                  <a:lnTo>
                    <a:pt x="2201" y="1295"/>
                  </a:lnTo>
                  <a:lnTo>
                    <a:pt x="2199" y="1287"/>
                  </a:lnTo>
                  <a:lnTo>
                    <a:pt x="2199" y="1276"/>
                  </a:lnTo>
                  <a:lnTo>
                    <a:pt x="2199" y="1263"/>
                  </a:lnTo>
                  <a:lnTo>
                    <a:pt x="2199" y="1253"/>
                  </a:lnTo>
                  <a:lnTo>
                    <a:pt x="2199" y="1242"/>
                  </a:lnTo>
                  <a:lnTo>
                    <a:pt x="2201" y="1229"/>
                  </a:lnTo>
                  <a:lnTo>
                    <a:pt x="2204" y="1218"/>
                  </a:lnTo>
                  <a:lnTo>
                    <a:pt x="2209" y="1208"/>
                  </a:lnTo>
                  <a:lnTo>
                    <a:pt x="2217" y="1194"/>
                  </a:lnTo>
                  <a:lnTo>
                    <a:pt x="2225" y="1184"/>
                  </a:lnTo>
                  <a:lnTo>
                    <a:pt x="2233" y="1171"/>
                  </a:lnTo>
                  <a:lnTo>
                    <a:pt x="2241" y="1160"/>
                  </a:lnTo>
                  <a:lnTo>
                    <a:pt x="2252" y="1149"/>
                  </a:lnTo>
                  <a:lnTo>
                    <a:pt x="2260" y="1139"/>
                  </a:lnTo>
                  <a:lnTo>
                    <a:pt x="2270" y="1128"/>
                  </a:lnTo>
                  <a:lnTo>
                    <a:pt x="2281" y="1120"/>
                  </a:lnTo>
                  <a:lnTo>
                    <a:pt x="2294" y="1110"/>
                  </a:lnTo>
                  <a:lnTo>
                    <a:pt x="2305" y="1102"/>
                  </a:lnTo>
                  <a:lnTo>
                    <a:pt x="2315" y="1091"/>
                  </a:lnTo>
                  <a:lnTo>
                    <a:pt x="2326" y="1086"/>
                  </a:lnTo>
                  <a:lnTo>
                    <a:pt x="2337" y="1078"/>
                  </a:lnTo>
                  <a:lnTo>
                    <a:pt x="2347" y="1070"/>
                  </a:lnTo>
                  <a:lnTo>
                    <a:pt x="2358" y="1062"/>
                  </a:lnTo>
                  <a:lnTo>
                    <a:pt x="2368" y="1054"/>
                  </a:lnTo>
                  <a:lnTo>
                    <a:pt x="2382" y="1049"/>
                  </a:lnTo>
                  <a:lnTo>
                    <a:pt x="2392" y="1043"/>
                  </a:lnTo>
                  <a:lnTo>
                    <a:pt x="2400" y="1036"/>
                  </a:lnTo>
                  <a:lnTo>
                    <a:pt x="2411" y="1030"/>
                  </a:lnTo>
                  <a:lnTo>
                    <a:pt x="2419" y="1025"/>
                  </a:lnTo>
                  <a:lnTo>
                    <a:pt x="2427" y="1020"/>
                  </a:lnTo>
                  <a:lnTo>
                    <a:pt x="2435" y="1012"/>
                  </a:lnTo>
                  <a:lnTo>
                    <a:pt x="2442" y="1006"/>
                  </a:lnTo>
                  <a:lnTo>
                    <a:pt x="2448" y="1001"/>
                  </a:lnTo>
                  <a:lnTo>
                    <a:pt x="2456" y="998"/>
                  </a:lnTo>
                  <a:lnTo>
                    <a:pt x="2464" y="985"/>
                  </a:lnTo>
                  <a:lnTo>
                    <a:pt x="2472" y="975"/>
                  </a:lnTo>
                  <a:lnTo>
                    <a:pt x="2472" y="964"/>
                  </a:lnTo>
                  <a:lnTo>
                    <a:pt x="2469" y="953"/>
                  </a:lnTo>
                  <a:lnTo>
                    <a:pt x="2464" y="946"/>
                  </a:lnTo>
                  <a:lnTo>
                    <a:pt x="2461" y="940"/>
                  </a:lnTo>
                  <a:lnTo>
                    <a:pt x="2453" y="932"/>
                  </a:lnTo>
                  <a:lnTo>
                    <a:pt x="2445" y="924"/>
                  </a:lnTo>
                  <a:lnTo>
                    <a:pt x="2437" y="916"/>
                  </a:lnTo>
                  <a:lnTo>
                    <a:pt x="2427" y="908"/>
                  </a:lnTo>
                  <a:lnTo>
                    <a:pt x="2416" y="901"/>
                  </a:lnTo>
                  <a:lnTo>
                    <a:pt x="2403" y="893"/>
                  </a:lnTo>
                  <a:lnTo>
                    <a:pt x="2390" y="882"/>
                  </a:lnTo>
                  <a:lnTo>
                    <a:pt x="2379" y="874"/>
                  </a:lnTo>
                  <a:lnTo>
                    <a:pt x="2371" y="869"/>
                  </a:lnTo>
                  <a:lnTo>
                    <a:pt x="2363" y="863"/>
                  </a:lnTo>
                  <a:lnTo>
                    <a:pt x="2355" y="861"/>
                  </a:lnTo>
                  <a:lnTo>
                    <a:pt x="2350" y="856"/>
                  </a:lnTo>
                  <a:lnTo>
                    <a:pt x="2342" y="850"/>
                  </a:lnTo>
                  <a:lnTo>
                    <a:pt x="2334" y="845"/>
                  </a:lnTo>
                  <a:lnTo>
                    <a:pt x="2326" y="842"/>
                  </a:lnTo>
                  <a:lnTo>
                    <a:pt x="2321" y="837"/>
                  </a:lnTo>
                  <a:lnTo>
                    <a:pt x="2313" y="832"/>
                  </a:lnTo>
                  <a:lnTo>
                    <a:pt x="2305" y="829"/>
                  </a:lnTo>
                  <a:lnTo>
                    <a:pt x="2297" y="824"/>
                  </a:lnTo>
                  <a:lnTo>
                    <a:pt x="2289" y="821"/>
                  </a:lnTo>
                  <a:lnTo>
                    <a:pt x="2281" y="816"/>
                  </a:lnTo>
                  <a:lnTo>
                    <a:pt x="2273" y="810"/>
                  </a:lnTo>
                  <a:lnTo>
                    <a:pt x="2265" y="805"/>
                  </a:lnTo>
                  <a:lnTo>
                    <a:pt x="2260" y="803"/>
                  </a:lnTo>
                  <a:lnTo>
                    <a:pt x="2252" y="800"/>
                  </a:lnTo>
                  <a:lnTo>
                    <a:pt x="2244" y="795"/>
                  </a:lnTo>
                  <a:lnTo>
                    <a:pt x="2236" y="792"/>
                  </a:lnTo>
                  <a:lnTo>
                    <a:pt x="2231" y="787"/>
                  </a:lnTo>
                  <a:lnTo>
                    <a:pt x="2223" y="784"/>
                  </a:lnTo>
                  <a:lnTo>
                    <a:pt x="2215" y="781"/>
                  </a:lnTo>
                  <a:lnTo>
                    <a:pt x="2209" y="776"/>
                  </a:lnTo>
                  <a:lnTo>
                    <a:pt x="2201" y="773"/>
                  </a:lnTo>
                  <a:lnTo>
                    <a:pt x="2191" y="765"/>
                  </a:lnTo>
                  <a:lnTo>
                    <a:pt x="2180" y="763"/>
                  </a:lnTo>
                  <a:lnTo>
                    <a:pt x="2167" y="755"/>
                  </a:lnTo>
                  <a:lnTo>
                    <a:pt x="2159" y="750"/>
                  </a:lnTo>
                  <a:lnTo>
                    <a:pt x="2148" y="744"/>
                  </a:lnTo>
                  <a:lnTo>
                    <a:pt x="2143" y="742"/>
                  </a:lnTo>
                  <a:lnTo>
                    <a:pt x="2133" y="739"/>
                  </a:lnTo>
                  <a:lnTo>
                    <a:pt x="2130" y="736"/>
                  </a:lnTo>
                  <a:lnTo>
                    <a:pt x="2355" y="540"/>
                  </a:lnTo>
                  <a:lnTo>
                    <a:pt x="2358" y="540"/>
                  </a:lnTo>
                  <a:lnTo>
                    <a:pt x="2366" y="535"/>
                  </a:lnTo>
                  <a:lnTo>
                    <a:pt x="2371" y="533"/>
                  </a:lnTo>
                  <a:lnTo>
                    <a:pt x="2382" y="527"/>
                  </a:lnTo>
                  <a:lnTo>
                    <a:pt x="2387" y="522"/>
                  </a:lnTo>
                  <a:lnTo>
                    <a:pt x="2400" y="519"/>
                  </a:lnTo>
                  <a:lnTo>
                    <a:pt x="2408" y="514"/>
                  </a:lnTo>
                  <a:lnTo>
                    <a:pt x="2419" y="509"/>
                  </a:lnTo>
                  <a:lnTo>
                    <a:pt x="2432" y="501"/>
                  </a:lnTo>
                  <a:lnTo>
                    <a:pt x="2442" y="495"/>
                  </a:lnTo>
                  <a:lnTo>
                    <a:pt x="2456" y="488"/>
                  </a:lnTo>
                  <a:lnTo>
                    <a:pt x="2469" y="480"/>
                  </a:lnTo>
                  <a:lnTo>
                    <a:pt x="2477" y="474"/>
                  </a:lnTo>
                  <a:lnTo>
                    <a:pt x="2482" y="472"/>
                  </a:lnTo>
                  <a:lnTo>
                    <a:pt x="2490" y="469"/>
                  </a:lnTo>
                  <a:lnTo>
                    <a:pt x="2498" y="464"/>
                  </a:lnTo>
                  <a:lnTo>
                    <a:pt x="2509" y="456"/>
                  </a:lnTo>
                  <a:lnTo>
                    <a:pt x="2522" y="445"/>
                  </a:lnTo>
                  <a:lnTo>
                    <a:pt x="2535" y="435"/>
                  </a:lnTo>
                  <a:lnTo>
                    <a:pt x="2548" y="424"/>
                  </a:lnTo>
                  <a:lnTo>
                    <a:pt x="2562" y="413"/>
                  </a:lnTo>
                  <a:lnTo>
                    <a:pt x="2575" y="403"/>
                  </a:lnTo>
                  <a:lnTo>
                    <a:pt x="2586" y="392"/>
                  </a:lnTo>
                  <a:lnTo>
                    <a:pt x="2596" y="382"/>
                  </a:lnTo>
                  <a:lnTo>
                    <a:pt x="2604" y="371"/>
                  </a:lnTo>
                  <a:lnTo>
                    <a:pt x="2615" y="358"/>
                  </a:lnTo>
                  <a:lnTo>
                    <a:pt x="2623" y="347"/>
                  </a:lnTo>
                  <a:lnTo>
                    <a:pt x="2631" y="334"/>
                  </a:lnTo>
                  <a:lnTo>
                    <a:pt x="2636" y="323"/>
                  </a:lnTo>
                  <a:lnTo>
                    <a:pt x="2641" y="310"/>
                  </a:lnTo>
                  <a:lnTo>
                    <a:pt x="2644" y="297"/>
                  </a:lnTo>
                  <a:lnTo>
                    <a:pt x="2646" y="286"/>
                  </a:lnTo>
                  <a:lnTo>
                    <a:pt x="2646" y="273"/>
                  </a:lnTo>
                  <a:lnTo>
                    <a:pt x="2646" y="260"/>
                  </a:lnTo>
                  <a:lnTo>
                    <a:pt x="2646" y="247"/>
                  </a:lnTo>
                  <a:lnTo>
                    <a:pt x="2646" y="236"/>
                  </a:lnTo>
                  <a:lnTo>
                    <a:pt x="2644" y="223"/>
                  </a:lnTo>
                  <a:lnTo>
                    <a:pt x="2644" y="212"/>
                  </a:lnTo>
                  <a:lnTo>
                    <a:pt x="2641" y="199"/>
                  </a:lnTo>
                  <a:lnTo>
                    <a:pt x="2641" y="188"/>
                  </a:lnTo>
                  <a:lnTo>
                    <a:pt x="2639" y="178"/>
                  </a:lnTo>
                  <a:lnTo>
                    <a:pt x="2636" y="167"/>
                  </a:lnTo>
                  <a:lnTo>
                    <a:pt x="2633" y="154"/>
                  </a:lnTo>
                  <a:lnTo>
                    <a:pt x="2631" y="146"/>
                  </a:lnTo>
                  <a:lnTo>
                    <a:pt x="2625" y="133"/>
                  </a:lnTo>
                  <a:lnTo>
                    <a:pt x="2620" y="125"/>
                  </a:lnTo>
                  <a:lnTo>
                    <a:pt x="2617" y="114"/>
                  </a:lnTo>
                  <a:lnTo>
                    <a:pt x="2615" y="106"/>
                  </a:lnTo>
                  <a:lnTo>
                    <a:pt x="2607" y="96"/>
                  </a:lnTo>
                  <a:lnTo>
                    <a:pt x="2601" y="88"/>
                  </a:lnTo>
                  <a:lnTo>
                    <a:pt x="2596" y="77"/>
                  </a:lnTo>
                  <a:lnTo>
                    <a:pt x="2591" y="69"/>
                  </a:lnTo>
                  <a:lnTo>
                    <a:pt x="2583" y="64"/>
                  </a:lnTo>
                  <a:lnTo>
                    <a:pt x="2578" y="56"/>
                  </a:lnTo>
                  <a:lnTo>
                    <a:pt x="2570" y="48"/>
                  </a:lnTo>
                  <a:lnTo>
                    <a:pt x="2564" y="43"/>
                  </a:lnTo>
                  <a:lnTo>
                    <a:pt x="2556" y="35"/>
                  </a:lnTo>
                  <a:lnTo>
                    <a:pt x="2548" y="30"/>
                  </a:lnTo>
                  <a:lnTo>
                    <a:pt x="2541" y="24"/>
                  </a:lnTo>
                  <a:lnTo>
                    <a:pt x="2530" y="22"/>
                  </a:lnTo>
                  <a:lnTo>
                    <a:pt x="2519" y="16"/>
                  </a:lnTo>
                  <a:lnTo>
                    <a:pt x="2511" y="11"/>
                  </a:lnTo>
                  <a:lnTo>
                    <a:pt x="2503" y="8"/>
                  </a:lnTo>
                  <a:lnTo>
                    <a:pt x="2495" y="6"/>
                  </a:lnTo>
                  <a:lnTo>
                    <a:pt x="2482" y="3"/>
                  </a:lnTo>
                  <a:lnTo>
                    <a:pt x="2472" y="0"/>
                  </a:lnTo>
                  <a:lnTo>
                    <a:pt x="2458" y="0"/>
                  </a:lnTo>
                  <a:lnTo>
                    <a:pt x="2445" y="0"/>
                  </a:lnTo>
                  <a:lnTo>
                    <a:pt x="2440" y="0"/>
                  </a:lnTo>
                  <a:lnTo>
                    <a:pt x="2432" y="0"/>
                  </a:lnTo>
                  <a:lnTo>
                    <a:pt x="2424" y="0"/>
                  </a:lnTo>
                  <a:lnTo>
                    <a:pt x="2419" y="0"/>
                  </a:lnTo>
                  <a:lnTo>
                    <a:pt x="2411" y="0"/>
                  </a:lnTo>
                  <a:lnTo>
                    <a:pt x="2403" y="3"/>
                  </a:lnTo>
                  <a:lnTo>
                    <a:pt x="2395" y="3"/>
                  </a:lnTo>
                  <a:lnTo>
                    <a:pt x="2390" y="6"/>
                  </a:lnTo>
                  <a:lnTo>
                    <a:pt x="2382" y="6"/>
                  </a:lnTo>
                  <a:lnTo>
                    <a:pt x="2374" y="6"/>
                  </a:lnTo>
                  <a:lnTo>
                    <a:pt x="2366" y="8"/>
                  </a:lnTo>
                  <a:lnTo>
                    <a:pt x="2358" y="8"/>
                  </a:lnTo>
                  <a:lnTo>
                    <a:pt x="2350" y="8"/>
                  </a:lnTo>
                  <a:lnTo>
                    <a:pt x="2342" y="11"/>
                  </a:lnTo>
                  <a:lnTo>
                    <a:pt x="2334" y="11"/>
                  </a:lnTo>
                  <a:lnTo>
                    <a:pt x="2326" y="14"/>
                  </a:lnTo>
                  <a:lnTo>
                    <a:pt x="2318" y="16"/>
                  </a:lnTo>
                  <a:lnTo>
                    <a:pt x="2310" y="19"/>
                  </a:lnTo>
                  <a:lnTo>
                    <a:pt x="2302" y="19"/>
                  </a:lnTo>
                  <a:lnTo>
                    <a:pt x="2294" y="22"/>
                  </a:lnTo>
                  <a:lnTo>
                    <a:pt x="2286" y="24"/>
                  </a:lnTo>
                  <a:lnTo>
                    <a:pt x="2281" y="27"/>
                  </a:lnTo>
                  <a:lnTo>
                    <a:pt x="2273" y="27"/>
                  </a:lnTo>
                  <a:lnTo>
                    <a:pt x="2265" y="30"/>
                  </a:lnTo>
                  <a:lnTo>
                    <a:pt x="2257" y="32"/>
                  </a:lnTo>
                  <a:lnTo>
                    <a:pt x="2249" y="35"/>
                  </a:lnTo>
                  <a:lnTo>
                    <a:pt x="2241" y="35"/>
                  </a:lnTo>
                  <a:lnTo>
                    <a:pt x="2233" y="37"/>
                  </a:lnTo>
                  <a:lnTo>
                    <a:pt x="2225" y="40"/>
                  </a:lnTo>
                  <a:lnTo>
                    <a:pt x="2220" y="43"/>
                  </a:lnTo>
                  <a:lnTo>
                    <a:pt x="2212" y="43"/>
                  </a:lnTo>
                  <a:lnTo>
                    <a:pt x="2207" y="45"/>
                  </a:lnTo>
                  <a:lnTo>
                    <a:pt x="2194" y="48"/>
                  </a:lnTo>
                  <a:lnTo>
                    <a:pt x="2180" y="53"/>
                  </a:lnTo>
                  <a:lnTo>
                    <a:pt x="2170" y="56"/>
                  </a:lnTo>
                  <a:lnTo>
                    <a:pt x="2159" y="61"/>
                  </a:lnTo>
                  <a:lnTo>
                    <a:pt x="2148" y="64"/>
                  </a:lnTo>
                  <a:lnTo>
                    <a:pt x="2141" y="67"/>
                  </a:lnTo>
                  <a:lnTo>
                    <a:pt x="2133" y="69"/>
                  </a:lnTo>
                  <a:lnTo>
                    <a:pt x="2127" y="72"/>
                  </a:lnTo>
                  <a:lnTo>
                    <a:pt x="2119" y="75"/>
                  </a:lnTo>
                  <a:lnTo>
                    <a:pt x="2117" y="77"/>
                  </a:lnTo>
                  <a:lnTo>
                    <a:pt x="649" y="170"/>
                  </a:lnTo>
                  <a:close/>
                </a:path>
              </a:pathLst>
            </a:custGeom>
            <a:solidFill>
              <a:srgbClr val="B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Freeform 16"/>
            <p:cNvSpPr>
              <a:spLocks/>
            </p:cNvSpPr>
            <p:nvPr/>
          </p:nvSpPr>
          <p:spPr bwMode="auto">
            <a:xfrm>
              <a:off x="1499" y="3217"/>
              <a:ext cx="243" cy="331"/>
            </a:xfrm>
            <a:custGeom>
              <a:avLst/>
              <a:gdLst>
                <a:gd name="T0" fmla="*/ 180 w 243"/>
                <a:gd name="T1" fmla="*/ 0 h 331"/>
                <a:gd name="T2" fmla="*/ 191 w 243"/>
                <a:gd name="T3" fmla="*/ 8 h 331"/>
                <a:gd name="T4" fmla="*/ 204 w 243"/>
                <a:gd name="T5" fmla="*/ 13 h 331"/>
                <a:gd name="T6" fmla="*/ 217 w 243"/>
                <a:gd name="T7" fmla="*/ 26 h 331"/>
                <a:gd name="T8" fmla="*/ 238 w 243"/>
                <a:gd name="T9" fmla="*/ 50 h 331"/>
                <a:gd name="T10" fmla="*/ 243 w 243"/>
                <a:gd name="T11" fmla="*/ 63 h 331"/>
                <a:gd name="T12" fmla="*/ 243 w 243"/>
                <a:gd name="T13" fmla="*/ 79 h 331"/>
                <a:gd name="T14" fmla="*/ 233 w 243"/>
                <a:gd name="T15" fmla="*/ 98 h 331"/>
                <a:gd name="T16" fmla="*/ 225 w 243"/>
                <a:gd name="T17" fmla="*/ 113 h 331"/>
                <a:gd name="T18" fmla="*/ 214 w 243"/>
                <a:gd name="T19" fmla="*/ 132 h 331"/>
                <a:gd name="T20" fmla="*/ 201 w 243"/>
                <a:gd name="T21" fmla="*/ 153 h 331"/>
                <a:gd name="T22" fmla="*/ 188 w 243"/>
                <a:gd name="T23" fmla="*/ 174 h 331"/>
                <a:gd name="T24" fmla="*/ 172 w 243"/>
                <a:gd name="T25" fmla="*/ 196 h 331"/>
                <a:gd name="T26" fmla="*/ 156 w 243"/>
                <a:gd name="T27" fmla="*/ 219 h 331"/>
                <a:gd name="T28" fmla="*/ 140 w 243"/>
                <a:gd name="T29" fmla="*/ 241 h 331"/>
                <a:gd name="T30" fmla="*/ 122 w 243"/>
                <a:gd name="T31" fmla="*/ 262 h 331"/>
                <a:gd name="T32" fmla="*/ 106 w 243"/>
                <a:gd name="T33" fmla="*/ 280 h 331"/>
                <a:gd name="T34" fmla="*/ 90 w 243"/>
                <a:gd name="T35" fmla="*/ 299 h 331"/>
                <a:gd name="T36" fmla="*/ 71 w 243"/>
                <a:gd name="T37" fmla="*/ 312 h 331"/>
                <a:gd name="T38" fmla="*/ 58 w 243"/>
                <a:gd name="T39" fmla="*/ 323 h 331"/>
                <a:gd name="T40" fmla="*/ 42 w 243"/>
                <a:gd name="T41" fmla="*/ 328 h 331"/>
                <a:gd name="T42" fmla="*/ 32 w 243"/>
                <a:gd name="T43" fmla="*/ 331 h 331"/>
                <a:gd name="T44" fmla="*/ 10 w 243"/>
                <a:gd name="T45" fmla="*/ 320 h 331"/>
                <a:gd name="T46" fmla="*/ 5 w 243"/>
                <a:gd name="T47" fmla="*/ 309 h 331"/>
                <a:gd name="T48" fmla="*/ 2 w 243"/>
                <a:gd name="T49" fmla="*/ 296 h 331"/>
                <a:gd name="T50" fmla="*/ 0 w 243"/>
                <a:gd name="T51" fmla="*/ 280 h 331"/>
                <a:gd name="T52" fmla="*/ 0 w 243"/>
                <a:gd name="T53" fmla="*/ 262 h 331"/>
                <a:gd name="T54" fmla="*/ 0 w 243"/>
                <a:gd name="T55" fmla="*/ 243 h 331"/>
                <a:gd name="T56" fmla="*/ 2 w 243"/>
                <a:gd name="T57" fmla="*/ 225 h 331"/>
                <a:gd name="T58" fmla="*/ 5 w 243"/>
                <a:gd name="T59" fmla="*/ 206 h 331"/>
                <a:gd name="T60" fmla="*/ 8 w 243"/>
                <a:gd name="T61" fmla="*/ 188 h 331"/>
                <a:gd name="T62" fmla="*/ 10 w 243"/>
                <a:gd name="T63" fmla="*/ 169 h 331"/>
                <a:gd name="T64" fmla="*/ 16 w 243"/>
                <a:gd name="T65" fmla="*/ 156 h 331"/>
                <a:gd name="T66" fmla="*/ 18 w 243"/>
                <a:gd name="T67" fmla="*/ 140 h 331"/>
                <a:gd name="T68" fmla="*/ 21 w 243"/>
                <a:gd name="T69" fmla="*/ 132 h 331"/>
                <a:gd name="T70" fmla="*/ 24 w 243"/>
                <a:gd name="T71" fmla="*/ 124 h 33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3"/>
                <a:gd name="T109" fmla="*/ 0 h 331"/>
                <a:gd name="T110" fmla="*/ 243 w 243"/>
                <a:gd name="T111" fmla="*/ 331 h 33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3" h="331">
                  <a:moveTo>
                    <a:pt x="24" y="124"/>
                  </a:moveTo>
                  <a:lnTo>
                    <a:pt x="180" y="0"/>
                  </a:lnTo>
                  <a:lnTo>
                    <a:pt x="183" y="2"/>
                  </a:lnTo>
                  <a:lnTo>
                    <a:pt x="191" y="8"/>
                  </a:lnTo>
                  <a:lnTo>
                    <a:pt x="196" y="10"/>
                  </a:lnTo>
                  <a:lnTo>
                    <a:pt x="204" y="13"/>
                  </a:lnTo>
                  <a:lnTo>
                    <a:pt x="209" y="18"/>
                  </a:lnTo>
                  <a:lnTo>
                    <a:pt x="217" y="26"/>
                  </a:lnTo>
                  <a:lnTo>
                    <a:pt x="228" y="37"/>
                  </a:lnTo>
                  <a:lnTo>
                    <a:pt x="238" y="50"/>
                  </a:lnTo>
                  <a:lnTo>
                    <a:pt x="241" y="55"/>
                  </a:lnTo>
                  <a:lnTo>
                    <a:pt x="243" y="63"/>
                  </a:lnTo>
                  <a:lnTo>
                    <a:pt x="243" y="71"/>
                  </a:lnTo>
                  <a:lnTo>
                    <a:pt x="243" y="79"/>
                  </a:lnTo>
                  <a:lnTo>
                    <a:pt x="238" y="87"/>
                  </a:lnTo>
                  <a:lnTo>
                    <a:pt x="233" y="98"/>
                  </a:lnTo>
                  <a:lnTo>
                    <a:pt x="228" y="105"/>
                  </a:lnTo>
                  <a:lnTo>
                    <a:pt x="225" y="113"/>
                  </a:lnTo>
                  <a:lnTo>
                    <a:pt x="220" y="121"/>
                  </a:lnTo>
                  <a:lnTo>
                    <a:pt x="214" y="132"/>
                  </a:lnTo>
                  <a:lnTo>
                    <a:pt x="206" y="140"/>
                  </a:lnTo>
                  <a:lnTo>
                    <a:pt x="201" y="153"/>
                  </a:lnTo>
                  <a:lnTo>
                    <a:pt x="193" y="161"/>
                  </a:lnTo>
                  <a:lnTo>
                    <a:pt x="188" y="174"/>
                  </a:lnTo>
                  <a:lnTo>
                    <a:pt x="180" y="185"/>
                  </a:lnTo>
                  <a:lnTo>
                    <a:pt x="172" y="196"/>
                  </a:lnTo>
                  <a:lnTo>
                    <a:pt x="164" y="206"/>
                  </a:lnTo>
                  <a:lnTo>
                    <a:pt x="156" y="219"/>
                  </a:lnTo>
                  <a:lnTo>
                    <a:pt x="148" y="230"/>
                  </a:lnTo>
                  <a:lnTo>
                    <a:pt x="140" y="241"/>
                  </a:lnTo>
                  <a:lnTo>
                    <a:pt x="130" y="251"/>
                  </a:lnTo>
                  <a:lnTo>
                    <a:pt x="122" y="262"/>
                  </a:lnTo>
                  <a:lnTo>
                    <a:pt x="114" y="270"/>
                  </a:lnTo>
                  <a:lnTo>
                    <a:pt x="106" y="280"/>
                  </a:lnTo>
                  <a:lnTo>
                    <a:pt x="98" y="288"/>
                  </a:lnTo>
                  <a:lnTo>
                    <a:pt x="90" y="299"/>
                  </a:lnTo>
                  <a:lnTo>
                    <a:pt x="82" y="304"/>
                  </a:lnTo>
                  <a:lnTo>
                    <a:pt x="71" y="312"/>
                  </a:lnTo>
                  <a:lnTo>
                    <a:pt x="66" y="317"/>
                  </a:lnTo>
                  <a:lnTo>
                    <a:pt x="58" y="323"/>
                  </a:lnTo>
                  <a:lnTo>
                    <a:pt x="50" y="325"/>
                  </a:lnTo>
                  <a:lnTo>
                    <a:pt x="42" y="328"/>
                  </a:lnTo>
                  <a:lnTo>
                    <a:pt x="37" y="331"/>
                  </a:lnTo>
                  <a:lnTo>
                    <a:pt x="32" y="331"/>
                  </a:lnTo>
                  <a:lnTo>
                    <a:pt x="18" y="328"/>
                  </a:lnTo>
                  <a:lnTo>
                    <a:pt x="10" y="320"/>
                  </a:lnTo>
                  <a:lnTo>
                    <a:pt x="8" y="315"/>
                  </a:lnTo>
                  <a:lnTo>
                    <a:pt x="5" y="309"/>
                  </a:lnTo>
                  <a:lnTo>
                    <a:pt x="2" y="301"/>
                  </a:lnTo>
                  <a:lnTo>
                    <a:pt x="2" y="296"/>
                  </a:lnTo>
                  <a:lnTo>
                    <a:pt x="0" y="288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0" y="254"/>
                  </a:lnTo>
                  <a:lnTo>
                    <a:pt x="0" y="243"/>
                  </a:lnTo>
                  <a:lnTo>
                    <a:pt x="0" y="235"/>
                  </a:lnTo>
                  <a:lnTo>
                    <a:pt x="2" y="225"/>
                  </a:lnTo>
                  <a:lnTo>
                    <a:pt x="2" y="214"/>
                  </a:lnTo>
                  <a:lnTo>
                    <a:pt x="5" y="206"/>
                  </a:lnTo>
                  <a:lnTo>
                    <a:pt x="5" y="196"/>
                  </a:lnTo>
                  <a:lnTo>
                    <a:pt x="8" y="188"/>
                  </a:lnTo>
                  <a:lnTo>
                    <a:pt x="8" y="177"/>
                  </a:lnTo>
                  <a:lnTo>
                    <a:pt x="10" y="169"/>
                  </a:lnTo>
                  <a:lnTo>
                    <a:pt x="13" y="161"/>
                  </a:lnTo>
                  <a:lnTo>
                    <a:pt x="16" y="156"/>
                  </a:lnTo>
                  <a:lnTo>
                    <a:pt x="16" y="148"/>
                  </a:lnTo>
                  <a:lnTo>
                    <a:pt x="18" y="140"/>
                  </a:lnTo>
                  <a:lnTo>
                    <a:pt x="18" y="135"/>
                  </a:lnTo>
                  <a:lnTo>
                    <a:pt x="21" y="132"/>
                  </a:lnTo>
                  <a:lnTo>
                    <a:pt x="24" y="124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Freeform 17"/>
            <p:cNvSpPr>
              <a:spLocks/>
            </p:cNvSpPr>
            <p:nvPr/>
          </p:nvSpPr>
          <p:spPr bwMode="auto">
            <a:xfrm>
              <a:off x="561" y="2189"/>
              <a:ext cx="2397" cy="946"/>
            </a:xfrm>
            <a:custGeom>
              <a:avLst/>
              <a:gdLst>
                <a:gd name="T0" fmla="*/ 715 w 2397"/>
                <a:gd name="T1" fmla="*/ 829 h 946"/>
                <a:gd name="T2" fmla="*/ 782 w 2397"/>
                <a:gd name="T3" fmla="*/ 856 h 946"/>
                <a:gd name="T4" fmla="*/ 858 w 2397"/>
                <a:gd name="T5" fmla="*/ 874 h 946"/>
                <a:gd name="T6" fmla="*/ 938 w 2397"/>
                <a:gd name="T7" fmla="*/ 866 h 946"/>
                <a:gd name="T8" fmla="*/ 1004 w 2397"/>
                <a:gd name="T9" fmla="*/ 824 h 946"/>
                <a:gd name="T10" fmla="*/ 1065 w 2397"/>
                <a:gd name="T11" fmla="*/ 779 h 946"/>
                <a:gd name="T12" fmla="*/ 1123 w 2397"/>
                <a:gd name="T13" fmla="*/ 739 h 946"/>
                <a:gd name="T14" fmla="*/ 1174 w 2397"/>
                <a:gd name="T15" fmla="*/ 705 h 946"/>
                <a:gd name="T16" fmla="*/ 1441 w 2397"/>
                <a:gd name="T17" fmla="*/ 832 h 946"/>
                <a:gd name="T18" fmla="*/ 1499 w 2397"/>
                <a:gd name="T19" fmla="*/ 869 h 946"/>
                <a:gd name="T20" fmla="*/ 1571 w 2397"/>
                <a:gd name="T21" fmla="*/ 890 h 946"/>
                <a:gd name="T22" fmla="*/ 1645 w 2397"/>
                <a:gd name="T23" fmla="*/ 877 h 946"/>
                <a:gd name="T24" fmla="*/ 1703 w 2397"/>
                <a:gd name="T25" fmla="*/ 845 h 946"/>
                <a:gd name="T26" fmla="*/ 1783 w 2397"/>
                <a:gd name="T27" fmla="*/ 797 h 946"/>
                <a:gd name="T28" fmla="*/ 1838 w 2397"/>
                <a:gd name="T29" fmla="*/ 792 h 946"/>
                <a:gd name="T30" fmla="*/ 1910 w 2397"/>
                <a:gd name="T31" fmla="*/ 805 h 946"/>
                <a:gd name="T32" fmla="*/ 1960 w 2397"/>
                <a:gd name="T33" fmla="*/ 824 h 946"/>
                <a:gd name="T34" fmla="*/ 2013 w 2397"/>
                <a:gd name="T35" fmla="*/ 850 h 946"/>
                <a:gd name="T36" fmla="*/ 2066 w 2397"/>
                <a:gd name="T37" fmla="*/ 877 h 946"/>
                <a:gd name="T38" fmla="*/ 2119 w 2397"/>
                <a:gd name="T39" fmla="*/ 903 h 946"/>
                <a:gd name="T40" fmla="*/ 2172 w 2397"/>
                <a:gd name="T41" fmla="*/ 924 h 946"/>
                <a:gd name="T42" fmla="*/ 2220 w 2397"/>
                <a:gd name="T43" fmla="*/ 940 h 946"/>
                <a:gd name="T44" fmla="*/ 2291 w 2397"/>
                <a:gd name="T45" fmla="*/ 940 h 946"/>
                <a:gd name="T46" fmla="*/ 2318 w 2397"/>
                <a:gd name="T47" fmla="*/ 887 h 946"/>
                <a:gd name="T48" fmla="*/ 2267 w 2397"/>
                <a:gd name="T49" fmla="*/ 821 h 946"/>
                <a:gd name="T50" fmla="*/ 2183 w 2397"/>
                <a:gd name="T51" fmla="*/ 755 h 946"/>
                <a:gd name="T52" fmla="*/ 2103 w 2397"/>
                <a:gd name="T53" fmla="*/ 705 h 946"/>
                <a:gd name="T54" fmla="*/ 2273 w 2397"/>
                <a:gd name="T55" fmla="*/ 488 h 946"/>
                <a:gd name="T56" fmla="*/ 2336 w 2397"/>
                <a:gd name="T57" fmla="*/ 453 h 946"/>
                <a:gd name="T58" fmla="*/ 2363 w 2397"/>
                <a:gd name="T59" fmla="*/ 390 h 946"/>
                <a:gd name="T60" fmla="*/ 2352 w 2397"/>
                <a:gd name="T61" fmla="*/ 331 h 946"/>
                <a:gd name="T62" fmla="*/ 2336 w 2397"/>
                <a:gd name="T63" fmla="*/ 265 h 946"/>
                <a:gd name="T64" fmla="*/ 2313 w 2397"/>
                <a:gd name="T65" fmla="*/ 196 h 946"/>
                <a:gd name="T66" fmla="*/ 2291 w 2397"/>
                <a:gd name="T67" fmla="*/ 133 h 946"/>
                <a:gd name="T68" fmla="*/ 2336 w 2397"/>
                <a:gd name="T69" fmla="*/ 67 h 946"/>
                <a:gd name="T70" fmla="*/ 2395 w 2397"/>
                <a:gd name="T71" fmla="*/ 27 h 946"/>
                <a:gd name="T72" fmla="*/ 2368 w 2397"/>
                <a:gd name="T73" fmla="*/ 3 h 946"/>
                <a:gd name="T74" fmla="*/ 2289 w 2397"/>
                <a:gd name="T75" fmla="*/ 3 h 946"/>
                <a:gd name="T76" fmla="*/ 2238 w 2397"/>
                <a:gd name="T77" fmla="*/ 6 h 946"/>
                <a:gd name="T78" fmla="*/ 2191 w 2397"/>
                <a:gd name="T79" fmla="*/ 14 h 946"/>
                <a:gd name="T80" fmla="*/ 2135 w 2397"/>
                <a:gd name="T81" fmla="*/ 24 h 946"/>
                <a:gd name="T82" fmla="*/ 2061 w 2397"/>
                <a:gd name="T83" fmla="*/ 37 h 946"/>
                <a:gd name="T84" fmla="*/ 376 w 2397"/>
                <a:gd name="T85" fmla="*/ 551 h 946"/>
                <a:gd name="T86" fmla="*/ 321 w 2397"/>
                <a:gd name="T87" fmla="*/ 551 h 946"/>
                <a:gd name="T88" fmla="*/ 268 w 2397"/>
                <a:gd name="T89" fmla="*/ 554 h 946"/>
                <a:gd name="T90" fmla="*/ 209 w 2397"/>
                <a:gd name="T91" fmla="*/ 559 h 946"/>
                <a:gd name="T92" fmla="*/ 148 w 2397"/>
                <a:gd name="T93" fmla="*/ 567 h 946"/>
                <a:gd name="T94" fmla="*/ 93 w 2397"/>
                <a:gd name="T95" fmla="*/ 580 h 946"/>
                <a:gd name="T96" fmla="*/ 45 w 2397"/>
                <a:gd name="T97" fmla="*/ 596 h 946"/>
                <a:gd name="T98" fmla="*/ 3 w 2397"/>
                <a:gd name="T99" fmla="*/ 644 h 946"/>
                <a:gd name="T100" fmla="*/ 24 w 2397"/>
                <a:gd name="T101" fmla="*/ 697 h 946"/>
                <a:gd name="T102" fmla="*/ 98 w 2397"/>
                <a:gd name="T103" fmla="*/ 736 h 946"/>
                <a:gd name="T104" fmla="*/ 148 w 2397"/>
                <a:gd name="T105" fmla="*/ 750 h 946"/>
                <a:gd name="T106" fmla="*/ 199 w 2397"/>
                <a:gd name="T107" fmla="*/ 760 h 946"/>
                <a:gd name="T108" fmla="*/ 254 w 2397"/>
                <a:gd name="T109" fmla="*/ 771 h 946"/>
                <a:gd name="T110" fmla="*/ 307 w 2397"/>
                <a:gd name="T111" fmla="*/ 776 h 946"/>
                <a:gd name="T112" fmla="*/ 360 w 2397"/>
                <a:gd name="T113" fmla="*/ 779 h 946"/>
                <a:gd name="T114" fmla="*/ 440 w 2397"/>
                <a:gd name="T115" fmla="*/ 773 h 946"/>
                <a:gd name="T116" fmla="*/ 514 w 2397"/>
                <a:gd name="T117" fmla="*/ 760 h 946"/>
                <a:gd name="T118" fmla="*/ 572 w 2397"/>
                <a:gd name="T119" fmla="*/ 750 h 946"/>
                <a:gd name="T120" fmla="*/ 686 w 2397"/>
                <a:gd name="T121" fmla="*/ 813 h 9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97"/>
                <a:gd name="T184" fmla="*/ 0 h 946"/>
                <a:gd name="T185" fmla="*/ 2397 w 2397"/>
                <a:gd name="T186" fmla="*/ 946 h 94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97" h="946">
                  <a:moveTo>
                    <a:pt x="686" y="813"/>
                  </a:moveTo>
                  <a:lnTo>
                    <a:pt x="686" y="813"/>
                  </a:lnTo>
                  <a:lnTo>
                    <a:pt x="694" y="818"/>
                  </a:lnTo>
                  <a:lnTo>
                    <a:pt x="697" y="818"/>
                  </a:lnTo>
                  <a:lnTo>
                    <a:pt x="702" y="821"/>
                  </a:lnTo>
                  <a:lnTo>
                    <a:pt x="707" y="826"/>
                  </a:lnTo>
                  <a:lnTo>
                    <a:pt x="715" y="829"/>
                  </a:lnTo>
                  <a:lnTo>
                    <a:pt x="723" y="832"/>
                  </a:lnTo>
                  <a:lnTo>
                    <a:pt x="731" y="837"/>
                  </a:lnTo>
                  <a:lnTo>
                    <a:pt x="739" y="840"/>
                  </a:lnTo>
                  <a:lnTo>
                    <a:pt x="750" y="845"/>
                  </a:lnTo>
                  <a:lnTo>
                    <a:pt x="758" y="848"/>
                  </a:lnTo>
                  <a:lnTo>
                    <a:pt x="768" y="853"/>
                  </a:lnTo>
                  <a:lnTo>
                    <a:pt x="782" y="856"/>
                  </a:lnTo>
                  <a:lnTo>
                    <a:pt x="792" y="861"/>
                  </a:lnTo>
                  <a:lnTo>
                    <a:pt x="803" y="863"/>
                  </a:lnTo>
                  <a:lnTo>
                    <a:pt x="813" y="866"/>
                  </a:lnTo>
                  <a:lnTo>
                    <a:pt x="824" y="869"/>
                  </a:lnTo>
                  <a:lnTo>
                    <a:pt x="837" y="871"/>
                  </a:lnTo>
                  <a:lnTo>
                    <a:pt x="848" y="874"/>
                  </a:lnTo>
                  <a:lnTo>
                    <a:pt x="858" y="874"/>
                  </a:lnTo>
                  <a:lnTo>
                    <a:pt x="872" y="877"/>
                  </a:lnTo>
                  <a:lnTo>
                    <a:pt x="885" y="877"/>
                  </a:lnTo>
                  <a:lnTo>
                    <a:pt x="895" y="877"/>
                  </a:lnTo>
                  <a:lnTo>
                    <a:pt x="906" y="874"/>
                  </a:lnTo>
                  <a:lnTo>
                    <a:pt x="917" y="871"/>
                  </a:lnTo>
                  <a:lnTo>
                    <a:pt x="927" y="871"/>
                  </a:lnTo>
                  <a:lnTo>
                    <a:pt x="938" y="866"/>
                  </a:lnTo>
                  <a:lnTo>
                    <a:pt x="948" y="863"/>
                  </a:lnTo>
                  <a:lnTo>
                    <a:pt x="959" y="858"/>
                  </a:lnTo>
                  <a:lnTo>
                    <a:pt x="970" y="853"/>
                  </a:lnTo>
                  <a:lnTo>
                    <a:pt x="978" y="845"/>
                  </a:lnTo>
                  <a:lnTo>
                    <a:pt x="985" y="837"/>
                  </a:lnTo>
                  <a:lnTo>
                    <a:pt x="993" y="829"/>
                  </a:lnTo>
                  <a:lnTo>
                    <a:pt x="1004" y="824"/>
                  </a:lnTo>
                  <a:lnTo>
                    <a:pt x="1012" y="816"/>
                  </a:lnTo>
                  <a:lnTo>
                    <a:pt x="1023" y="811"/>
                  </a:lnTo>
                  <a:lnTo>
                    <a:pt x="1031" y="803"/>
                  </a:lnTo>
                  <a:lnTo>
                    <a:pt x="1041" y="797"/>
                  </a:lnTo>
                  <a:lnTo>
                    <a:pt x="1049" y="789"/>
                  </a:lnTo>
                  <a:lnTo>
                    <a:pt x="1057" y="784"/>
                  </a:lnTo>
                  <a:lnTo>
                    <a:pt x="1065" y="779"/>
                  </a:lnTo>
                  <a:lnTo>
                    <a:pt x="1076" y="771"/>
                  </a:lnTo>
                  <a:lnTo>
                    <a:pt x="1083" y="765"/>
                  </a:lnTo>
                  <a:lnTo>
                    <a:pt x="1091" y="760"/>
                  </a:lnTo>
                  <a:lnTo>
                    <a:pt x="1099" y="755"/>
                  </a:lnTo>
                  <a:lnTo>
                    <a:pt x="1107" y="750"/>
                  </a:lnTo>
                  <a:lnTo>
                    <a:pt x="1115" y="744"/>
                  </a:lnTo>
                  <a:lnTo>
                    <a:pt x="1123" y="739"/>
                  </a:lnTo>
                  <a:lnTo>
                    <a:pt x="1129" y="734"/>
                  </a:lnTo>
                  <a:lnTo>
                    <a:pt x="1134" y="731"/>
                  </a:lnTo>
                  <a:lnTo>
                    <a:pt x="1147" y="723"/>
                  </a:lnTo>
                  <a:lnTo>
                    <a:pt x="1158" y="718"/>
                  </a:lnTo>
                  <a:lnTo>
                    <a:pt x="1166" y="710"/>
                  </a:lnTo>
                  <a:lnTo>
                    <a:pt x="1171" y="707"/>
                  </a:lnTo>
                  <a:lnTo>
                    <a:pt x="1174" y="705"/>
                  </a:lnTo>
                  <a:lnTo>
                    <a:pt x="1176" y="705"/>
                  </a:lnTo>
                  <a:lnTo>
                    <a:pt x="1393" y="795"/>
                  </a:lnTo>
                  <a:lnTo>
                    <a:pt x="1399" y="797"/>
                  </a:lnTo>
                  <a:lnTo>
                    <a:pt x="1407" y="803"/>
                  </a:lnTo>
                  <a:lnTo>
                    <a:pt x="1415" y="813"/>
                  </a:lnTo>
                  <a:lnTo>
                    <a:pt x="1425" y="821"/>
                  </a:lnTo>
                  <a:lnTo>
                    <a:pt x="1441" y="832"/>
                  </a:lnTo>
                  <a:lnTo>
                    <a:pt x="1446" y="837"/>
                  </a:lnTo>
                  <a:lnTo>
                    <a:pt x="1454" y="842"/>
                  </a:lnTo>
                  <a:lnTo>
                    <a:pt x="1465" y="848"/>
                  </a:lnTo>
                  <a:lnTo>
                    <a:pt x="1473" y="856"/>
                  </a:lnTo>
                  <a:lnTo>
                    <a:pt x="1481" y="858"/>
                  </a:lnTo>
                  <a:lnTo>
                    <a:pt x="1491" y="863"/>
                  </a:lnTo>
                  <a:lnTo>
                    <a:pt x="1499" y="869"/>
                  </a:lnTo>
                  <a:lnTo>
                    <a:pt x="1510" y="874"/>
                  </a:lnTo>
                  <a:lnTo>
                    <a:pt x="1521" y="877"/>
                  </a:lnTo>
                  <a:lnTo>
                    <a:pt x="1528" y="879"/>
                  </a:lnTo>
                  <a:lnTo>
                    <a:pt x="1539" y="882"/>
                  </a:lnTo>
                  <a:lnTo>
                    <a:pt x="1550" y="887"/>
                  </a:lnTo>
                  <a:lnTo>
                    <a:pt x="1560" y="887"/>
                  </a:lnTo>
                  <a:lnTo>
                    <a:pt x="1571" y="890"/>
                  </a:lnTo>
                  <a:lnTo>
                    <a:pt x="1581" y="890"/>
                  </a:lnTo>
                  <a:lnTo>
                    <a:pt x="1592" y="890"/>
                  </a:lnTo>
                  <a:lnTo>
                    <a:pt x="1603" y="887"/>
                  </a:lnTo>
                  <a:lnTo>
                    <a:pt x="1613" y="887"/>
                  </a:lnTo>
                  <a:lnTo>
                    <a:pt x="1624" y="885"/>
                  </a:lnTo>
                  <a:lnTo>
                    <a:pt x="1637" y="882"/>
                  </a:lnTo>
                  <a:lnTo>
                    <a:pt x="1645" y="877"/>
                  </a:lnTo>
                  <a:lnTo>
                    <a:pt x="1656" y="871"/>
                  </a:lnTo>
                  <a:lnTo>
                    <a:pt x="1664" y="866"/>
                  </a:lnTo>
                  <a:lnTo>
                    <a:pt x="1672" y="863"/>
                  </a:lnTo>
                  <a:lnTo>
                    <a:pt x="1679" y="858"/>
                  </a:lnTo>
                  <a:lnTo>
                    <a:pt x="1687" y="853"/>
                  </a:lnTo>
                  <a:lnTo>
                    <a:pt x="1695" y="848"/>
                  </a:lnTo>
                  <a:lnTo>
                    <a:pt x="1703" y="845"/>
                  </a:lnTo>
                  <a:lnTo>
                    <a:pt x="1714" y="837"/>
                  </a:lnTo>
                  <a:lnTo>
                    <a:pt x="1727" y="826"/>
                  </a:lnTo>
                  <a:lnTo>
                    <a:pt x="1740" y="818"/>
                  </a:lnTo>
                  <a:lnTo>
                    <a:pt x="1751" y="813"/>
                  </a:lnTo>
                  <a:lnTo>
                    <a:pt x="1764" y="805"/>
                  </a:lnTo>
                  <a:lnTo>
                    <a:pt x="1775" y="800"/>
                  </a:lnTo>
                  <a:lnTo>
                    <a:pt x="1783" y="797"/>
                  </a:lnTo>
                  <a:lnTo>
                    <a:pt x="1788" y="797"/>
                  </a:lnTo>
                  <a:lnTo>
                    <a:pt x="1796" y="795"/>
                  </a:lnTo>
                  <a:lnTo>
                    <a:pt x="1804" y="795"/>
                  </a:lnTo>
                  <a:lnTo>
                    <a:pt x="1812" y="792"/>
                  </a:lnTo>
                  <a:lnTo>
                    <a:pt x="1820" y="792"/>
                  </a:lnTo>
                  <a:lnTo>
                    <a:pt x="1828" y="792"/>
                  </a:lnTo>
                  <a:lnTo>
                    <a:pt x="1838" y="792"/>
                  </a:lnTo>
                  <a:lnTo>
                    <a:pt x="1846" y="792"/>
                  </a:lnTo>
                  <a:lnTo>
                    <a:pt x="1857" y="795"/>
                  </a:lnTo>
                  <a:lnTo>
                    <a:pt x="1868" y="795"/>
                  </a:lnTo>
                  <a:lnTo>
                    <a:pt x="1881" y="797"/>
                  </a:lnTo>
                  <a:lnTo>
                    <a:pt x="1891" y="800"/>
                  </a:lnTo>
                  <a:lnTo>
                    <a:pt x="1905" y="803"/>
                  </a:lnTo>
                  <a:lnTo>
                    <a:pt x="1910" y="805"/>
                  </a:lnTo>
                  <a:lnTo>
                    <a:pt x="1918" y="808"/>
                  </a:lnTo>
                  <a:lnTo>
                    <a:pt x="1923" y="811"/>
                  </a:lnTo>
                  <a:lnTo>
                    <a:pt x="1931" y="813"/>
                  </a:lnTo>
                  <a:lnTo>
                    <a:pt x="1939" y="816"/>
                  </a:lnTo>
                  <a:lnTo>
                    <a:pt x="1944" y="818"/>
                  </a:lnTo>
                  <a:lnTo>
                    <a:pt x="1952" y="821"/>
                  </a:lnTo>
                  <a:lnTo>
                    <a:pt x="1960" y="824"/>
                  </a:lnTo>
                  <a:lnTo>
                    <a:pt x="1968" y="829"/>
                  </a:lnTo>
                  <a:lnTo>
                    <a:pt x="1976" y="832"/>
                  </a:lnTo>
                  <a:lnTo>
                    <a:pt x="1984" y="837"/>
                  </a:lnTo>
                  <a:lnTo>
                    <a:pt x="1989" y="840"/>
                  </a:lnTo>
                  <a:lnTo>
                    <a:pt x="1997" y="842"/>
                  </a:lnTo>
                  <a:lnTo>
                    <a:pt x="2005" y="845"/>
                  </a:lnTo>
                  <a:lnTo>
                    <a:pt x="2013" y="850"/>
                  </a:lnTo>
                  <a:lnTo>
                    <a:pt x="2021" y="853"/>
                  </a:lnTo>
                  <a:lnTo>
                    <a:pt x="2026" y="858"/>
                  </a:lnTo>
                  <a:lnTo>
                    <a:pt x="2034" y="861"/>
                  </a:lnTo>
                  <a:lnTo>
                    <a:pt x="2042" y="863"/>
                  </a:lnTo>
                  <a:lnTo>
                    <a:pt x="2050" y="869"/>
                  </a:lnTo>
                  <a:lnTo>
                    <a:pt x="2058" y="874"/>
                  </a:lnTo>
                  <a:lnTo>
                    <a:pt x="2066" y="877"/>
                  </a:lnTo>
                  <a:lnTo>
                    <a:pt x="2074" y="879"/>
                  </a:lnTo>
                  <a:lnTo>
                    <a:pt x="2082" y="885"/>
                  </a:lnTo>
                  <a:lnTo>
                    <a:pt x="2087" y="887"/>
                  </a:lnTo>
                  <a:lnTo>
                    <a:pt x="2098" y="893"/>
                  </a:lnTo>
                  <a:lnTo>
                    <a:pt x="2103" y="895"/>
                  </a:lnTo>
                  <a:lnTo>
                    <a:pt x="2114" y="901"/>
                  </a:lnTo>
                  <a:lnTo>
                    <a:pt x="2119" y="903"/>
                  </a:lnTo>
                  <a:lnTo>
                    <a:pt x="2127" y="906"/>
                  </a:lnTo>
                  <a:lnTo>
                    <a:pt x="2135" y="908"/>
                  </a:lnTo>
                  <a:lnTo>
                    <a:pt x="2143" y="914"/>
                  </a:lnTo>
                  <a:lnTo>
                    <a:pt x="2148" y="916"/>
                  </a:lnTo>
                  <a:lnTo>
                    <a:pt x="2156" y="919"/>
                  </a:lnTo>
                  <a:lnTo>
                    <a:pt x="2164" y="922"/>
                  </a:lnTo>
                  <a:lnTo>
                    <a:pt x="2172" y="924"/>
                  </a:lnTo>
                  <a:lnTo>
                    <a:pt x="2177" y="927"/>
                  </a:lnTo>
                  <a:lnTo>
                    <a:pt x="2185" y="930"/>
                  </a:lnTo>
                  <a:lnTo>
                    <a:pt x="2191" y="932"/>
                  </a:lnTo>
                  <a:lnTo>
                    <a:pt x="2199" y="935"/>
                  </a:lnTo>
                  <a:lnTo>
                    <a:pt x="2204" y="938"/>
                  </a:lnTo>
                  <a:lnTo>
                    <a:pt x="2212" y="940"/>
                  </a:lnTo>
                  <a:lnTo>
                    <a:pt x="2220" y="940"/>
                  </a:lnTo>
                  <a:lnTo>
                    <a:pt x="2225" y="943"/>
                  </a:lnTo>
                  <a:lnTo>
                    <a:pt x="2238" y="943"/>
                  </a:lnTo>
                  <a:lnTo>
                    <a:pt x="2249" y="946"/>
                  </a:lnTo>
                  <a:lnTo>
                    <a:pt x="2262" y="946"/>
                  </a:lnTo>
                  <a:lnTo>
                    <a:pt x="2273" y="946"/>
                  </a:lnTo>
                  <a:lnTo>
                    <a:pt x="2281" y="940"/>
                  </a:lnTo>
                  <a:lnTo>
                    <a:pt x="2291" y="940"/>
                  </a:lnTo>
                  <a:lnTo>
                    <a:pt x="2299" y="935"/>
                  </a:lnTo>
                  <a:lnTo>
                    <a:pt x="2307" y="930"/>
                  </a:lnTo>
                  <a:lnTo>
                    <a:pt x="2313" y="919"/>
                  </a:lnTo>
                  <a:lnTo>
                    <a:pt x="2318" y="914"/>
                  </a:lnTo>
                  <a:lnTo>
                    <a:pt x="2318" y="903"/>
                  </a:lnTo>
                  <a:lnTo>
                    <a:pt x="2320" y="898"/>
                  </a:lnTo>
                  <a:lnTo>
                    <a:pt x="2318" y="887"/>
                  </a:lnTo>
                  <a:lnTo>
                    <a:pt x="2313" y="879"/>
                  </a:lnTo>
                  <a:lnTo>
                    <a:pt x="2307" y="869"/>
                  </a:lnTo>
                  <a:lnTo>
                    <a:pt x="2305" y="861"/>
                  </a:lnTo>
                  <a:lnTo>
                    <a:pt x="2294" y="850"/>
                  </a:lnTo>
                  <a:lnTo>
                    <a:pt x="2286" y="840"/>
                  </a:lnTo>
                  <a:lnTo>
                    <a:pt x="2278" y="829"/>
                  </a:lnTo>
                  <a:lnTo>
                    <a:pt x="2267" y="821"/>
                  </a:lnTo>
                  <a:lnTo>
                    <a:pt x="2257" y="811"/>
                  </a:lnTo>
                  <a:lnTo>
                    <a:pt x="2244" y="800"/>
                  </a:lnTo>
                  <a:lnTo>
                    <a:pt x="2233" y="792"/>
                  </a:lnTo>
                  <a:lnTo>
                    <a:pt x="2222" y="781"/>
                  </a:lnTo>
                  <a:lnTo>
                    <a:pt x="2207" y="773"/>
                  </a:lnTo>
                  <a:lnTo>
                    <a:pt x="2196" y="763"/>
                  </a:lnTo>
                  <a:lnTo>
                    <a:pt x="2183" y="755"/>
                  </a:lnTo>
                  <a:lnTo>
                    <a:pt x="2169" y="747"/>
                  </a:lnTo>
                  <a:lnTo>
                    <a:pt x="2156" y="736"/>
                  </a:lnTo>
                  <a:lnTo>
                    <a:pt x="2146" y="731"/>
                  </a:lnTo>
                  <a:lnTo>
                    <a:pt x="2135" y="723"/>
                  </a:lnTo>
                  <a:lnTo>
                    <a:pt x="2124" y="718"/>
                  </a:lnTo>
                  <a:lnTo>
                    <a:pt x="2114" y="710"/>
                  </a:lnTo>
                  <a:lnTo>
                    <a:pt x="2103" y="705"/>
                  </a:lnTo>
                  <a:lnTo>
                    <a:pt x="2098" y="702"/>
                  </a:lnTo>
                  <a:lnTo>
                    <a:pt x="2090" y="697"/>
                  </a:lnTo>
                  <a:lnTo>
                    <a:pt x="2082" y="694"/>
                  </a:lnTo>
                  <a:lnTo>
                    <a:pt x="2079" y="691"/>
                  </a:lnTo>
                  <a:lnTo>
                    <a:pt x="2260" y="490"/>
                  </a:lnTo>
                  <a:lnTo>
                    <a:pt x="2262" y="490"/>
                  </a:lnTo>
                  <a:lnTo>
                    <a:pt x="2273" y="488"/>
                  </a:lnTo>
                  <a:lnTo>
                    <a:pt x="2281" y="482"/>
                  </a:lnTo>
                  <a:lnTo>
                    <a:pt x="2289" y="480"/>
                  </a:lnTo>
                  <a:lnTo>
                    <a:pt x="2299" y="477"/>
                  </a:lnTo>
                  <a:lnTo>
                    <a:pt x="2310" y="472"/>
                  </a:lnTo>
                  <a:lnTo>
                    <a:pt x="2318" y="466"/>
                  </a:lnTo>
                  <a:lnTo>
                    <a:pt x="2328" y="461"/>
                  </a:lnTo>
                  <a:lnTo>
                    <a:pt x="2336" y="453"/>
                  </a:lnTo>
                  <a:lnTo>
                    <a:pt x="2344" y="445"/>
                  </a:lnTo>
                  <a:lnTo>
                    <a:pt x="2352" y="435"/>
                  </a:lnTo>
                  <a:lnTo>
                    <a:pt x="2360" y="427"/>
                  </a:lnTo>
                  <a:lnTo>
                    <a:pt x="2363" y="413"/>
                  </a:lnTo>
                  <a:lnTo>
                    <a:pt x="2365" y="403"/>
                  </a:lnTo>
                  <a:lnTo>
                    <a:pt x="2363" y="395"/>
                  </a:lnTo>
                  <a:lnTo>
                    <a:pt x="2363" y="390"/>
                  </a:lnTo>
                  <a:lnTo>
                    <a:pt x="2363" y="382"/>
                  </a:lnTo>
                  <a:lnTo>
                    <a:pt x="2363" y="374"/>
                  </a:lnTo>
                  <a:lnTo>
                    <a:pt x="2360" y="366"/>
                  </a:lnTo>
                  <a:lnTo>
                    <a:pt x="2360" y="358"/>
                  </a:lnTo>
                  <a:lnTo>
                    <a:pt x="2358" y="350"/>
                  </a:lnTo>
                  <a:lnTo>
                    <a:pt x="2358" y="342"/>
                  </a:lnTo>
                  <a:lnTo>
                    <a:pt x="2352" y="331"/>
                  </a:lnTo>
                  <a:lnTo>
                    <a:pt x="2350" y="323"/>
                  </a:lnTo>
                  <a:lnTo>
                    <a:pt x="2347" y="313"/>
                  </a:lnTo>
                  <a:lnTo>
                    <a:pt x="2344" y="305"/>
                  </a:lnTo>
                  <a:lnTo>
                    <a:pt x="2344" y="294"/>
                  </a:lnTo>
                  <a:lnTo>
                    <a:pt x="2342" y="284"/>
                  </a:lnTo>
                  <a:lnTo>
                    <a:pt x="2339" y="273"/>
                  </a:lnTo>
                  <a:lnTo>
                    <a:pt x="2336" y="265"/>
                  </a:lnTo>
                  <a:lnTo>
                    <a:pt x="2331" y="255"/>
                  </a:lnTo>
                  <a:lnTo>
                    <a:pt x="2328" y="247"/>
                  </a:lnTo>
                  <a:lnTo>
                    <a:pt x="2323" y="233"/>
                  </a:lnTo>
                  <a:lnTo>
                    <a:pt x="2323" y="225"/>
                  </a:lnTo>
                  <a:lnTo>
                    <a:pt x="2318" y="215"/>
                  </a:lnTo>
                  <a:lnTo>
                    <a:pt x="2315" y="207"/>
                  </a:lnTo>
                  <a:lnTo>
                    <a:pt x="2313" y="196"/>
                  </a:lnTo>
                  <a:lnTo>
                    <a:pt x="2310" y="188"/>
                  </a:lnTo>
                  <a:lnTo>
                    <a:pt x="2305" y="180"/>
                  </a:lnTo>
                  <a:lnTo>
                    <a:pt x="2305" y="172"/>
                  </a:lnTo>
                  <a:lnTo>
                    <a:pt x="2302" y="165"/>
                  </a:lnTo>
                  <a:lnTo>
                    <a:pt x="2299" y="157"/>
                  </a:lnTo>
                  <a:lnTo>
                    <a:pt x="2294" y="143"/>
                  </a:lnTo>
                  <a:lnTo>
                    <a:pt x="2291" y="133"/>
                  </a:lnTo>
                  <a:lnTo>
                    <a:pt x="2289" y="122"/>
                  </a:lnTo>
                  <a:lnTo>
                    <a:pt x="2291" y="112"/>
                  </a:lnTo>
                  <a:lnTo>
                    <a:pt x="2299" y="101"/>
                  </a:lnTo>
                  <a:lnTo>
                    <a:pt x="2307" y="93"/>
                  </a:lnTo>
                  <a:lnTo>
                    <a:pt x="2318" y="82"/>
                  </a:lnTo>
                  <a:lnTo>
                    <a:pt x="2331" y="72"/>
                  </a:lnTo>
                  <a:lnTo>
                    <a:pt x="2336" y="67"/>
                  </a:lnTo>
                  <a:lnTo>
                    <a:pt x="2344" y="64"/>
                  </a:lnTo>
                  <a:lnTo>
                    <a:pt x="2350" y="61"/>
                  </a:lnTo>
                  <a:lnTo>
                    <a:pt x="2358" y="56"/>
                  </a:lnTo>
                  <a:lnTo>
                    <a:pt x="2368" y="48"/>
                  </a:lnTo>
                  <a:lnTo>
                    <a:pt x="2381" y="40"/>
                  </a:lnTo>
                  <a:lnTo>
                    <a:pt x="2389" y="32"/>
                  </a:lnTo>
                  <a:lnTo>
                    <a:pt x="2395" y="27"/>
                  </a:lnTo>
                  <a:lnTo>
                    <a:pt x="2397" y="22"/>
                  </a:lnTo>
                  <a:lnTo>
                    <a:pt x="2395" y="16"/>
                  </a:lnTo>
                  <a:lnTo>
                    <a:pt x="2392" y="11"/>
                  </a:lnTo>
                  <a:lnTo>
                    <a:pt x="2389" y="11"/>
                  </a:lnTo>
                  <a:lnTo>
                    <a:pt x="2384" y="8"/>
                  </a:lnTo>
                  <a:lnTo>
                    <a:pt x="2379" y="6"/>
                  </a:lnTo>
                  <a:lnTo>
                    <a:pt x="2368" y="3"/>
                  </a:lnTo>
                  <a:lnTo>
                    <a:pt x="2360" y="3"/>
                  </a:lnTo>
                  <a:lnTo>
                    <a:pt x="2350" y="0"/>
                  </a:lnTo>
                  <a:lnTo>
                    <a:pt x="2339" y="0"/>
                  </a:lnTo>
                  <a:lnTo>
                    <a:pt x="2326" y="0"/>
                  </a:lnTo>
                  <a:lnTo>
                    <a:pt x="2315" y="0"/>
                  </a:lnTo>
                  <a:lnTo>
                    <a:pt x="2302" y="3"/>
                  </a:lnTo>
                  <a:lnTo>
                    <a:pt x="2289" y="3"/>
                  </a:lnTo>
                  <a:lnTo>
                    <a:pt x="2283" y="3"/>
                  </a:lnTo>
                  <a:lnTo>
                    <a:pt x="2275" y="3"/>
                  </a:lnTo>
                  <a:lnTo>
                    <a:pt x="2267" y="3"/>
                  </a:lnTo>
                  <a:lnTo>
                    <a:pt x="2262" y="3"/>
                  </a:lnTo>
                  <a:lnTo>
                    <a:pt x="2254" y="3"/>
                  </a:lnTo>
                  <a:lnTo>
                    <a:pt x="2246" y="6"/>
                  </a:lnTo>
                  <a:lnTo>
                    <a:pt x="2238" y="6"/>
                  </a:lnTo>
                  <a:lnTo>
                    <a:pt x="2233" y="8"/>
                  </a:lnTo>
                  <a:lnTo>
                    <a:pt x="2225" y="8"/>
                  </a:lnTo>
                  <a:lnTo>
                    <a:pt x="2217" y="8"/>
                  </a:lnTo>
                  <a:lnTo>
                    <a:pt x="2209" y="11"/>
                  </a:lnTo>
                  <a:lnTo>
                    <a:pt x="2204" y="11"/>
                  </a:lnTo>
                  <a:lnTo>
                    <a:pt x="2196" y="11"/>
                  </a:lnTo>
                  <a:lnTo>
                    <a:pt x="2191" y="14"/>
                  </a:lnTo>
                  <a:lnTo>
                    <a:pt x="2183" y="14"/>
                  </a:lnTo>
                  <a:lnTo>
                    <a:pt x="2177" y="16"/>
                  </a:lnTo>
                  <a:lnTo>
                    <a:pt x="2169" y="16"/>
                  </a:lnTo>
                  <a:lnTo>
                    <a:pt x="2162" y="19"/>
                  </a:lnTo>
                  <a:lnTo>
                    <a:pt x="2154" y="19"/>
                  </a:lnTo>
                  <a:lnTo>
                    <a:pt x="2148" y="22"/>
                  </a:lnTo>
                  <a:lnTo>
                    <a:pt x="2135" y="24"/>
                  </a:lnTo>
                  <a:lnTo>
                    <a:pt x="2124" y="24"/>
                  </a:lnTo>
                  <a:lnTo>
                    <a:pt x="2111" y="27"/>
                  </a:lnTo>
                  <a:lnTo>
                    <a:pt x="2101" y="30"/>
                  </a:lnTo>
                  <a:lnTo>
                    <a:pt x="2087" y="32"/>
                  </a:lnTo>
                  <a:lnTo>
                    <a:pt x="2079" y="35"/>
                  </a:lnTo>
                  <a:lnTo>
                    <a:pt x="2069" y="35"/>
                  </a:lnTo>
                  <a:lnTo>
                    <a:pt x="2061" y="37"/>
                  </a:lnTo>
                  <a:lnTo>
                    <a:pt x="2053" y="37"/>
                  </a:lnTo>
                  <a:lnTo>
                    <a:pt x="2048" y="40"/>
                  </a:lnTo>
                  <a:lnTo>
                    <a:pt x="2042" y="43"/>
                  </a:lnTo>
                  <a:lnTo>
                    <a:pt x="2040" y="45"/>
                  </a:lnTo>
                  <a:lnTo>
                    <a:pt x="1097" y="241"/>
                  </a:lnTo>
                  <a:lnTo>
                    <a:pt x="379" y="551"/>
                  </a:lnTo>
                  <a:lnTo>
                    <a:pt x="376" y="551"/>
                  </a:lnTo>
                  <a:lnTo>
                    <a:pt x="374" y="551"/>
                  </a:lnTo>
                  <a:lnTo>
                    <a:pt x="368" y="551"/>
                  </a:lnTo>
                  <a:lnTo>
                    <a:pt x="363" y="551"/>
                  </a:lnTo>
                  <a:lnTo>
                    <a:pt x="352" y="551"/>
                  </a:lnTo>
                  <a:lnTo>
                    <a:pt x="344" y="551"/>
                  </a:lnTo>
                  <a:lnTo>
                    <a:pt x="331" y="551"/>
                  </a:lnTo>
                  <a:lnTo>
                    <a:pt x="321" y="551"/>
                  </a:lnTo>
                  <a:lnTo>
                    <a:pt x="313" y="551"/>
                  </a:lnTo>
                  <a:lnTo>
                    <a:pt x="307" y="551"/>
                  </a:lnTo>
                  <a:lnTo>
                    <a:pt x="299" y="551"/>
                  </a:lnTo>
                  <a:lnTo>
                    <a:pt x="292" y="551"/>
                  </a:lnTo>
                  <a:lnTo>
                    <a:pt x="284" y="551"/>
                  </a:lnTo>
                  <a:lnTo>
                    <a:pt x="276" y="554"/>
                  </a:lnTo>
                  <a:lnTo>
                    <a:pt x="268" y="554"/>
                  </a:lnTo>
                  <a:lnTo>
                    <a:pt x="262" y="554"/>
                  </a:lnTo>
                  <a:lnTo>
                    <a:pt x="252" y="554"/>
                  </a:lnTo>
                  <a:lnTo>
                    <a:pt x="244" y="554"/>
                  </a:lnTo>
                  <a:lnTo>
                    <a:pt x="236" y="556"/>
                  </a:lnTo>
                  <a:lnTo>
                    <a:pt x="228" y="556"/>
                  </a:lnTo>
                  <a:lnTo>
                    <a:pt x="220" y="556"/>
                  </a:lnTo>
                  <a:lnTo>
                    <a:pt x="209" y="559"/>
                  </a:lnTo>
                  <a:lnTo>
                    <a:pt x="201" y="559"/>
                  </a:lnTo>
                  <a:lnTo>
                    <a:pt x="194" y="562"/>
                  </a:lnTo>
                  <a:lnTo>
                    <a:pt x="186" y="562"/>
                  </a:lnTo>
                  <a:lnTo>
                    <a:pt x="175" y="564"/>
                  </a:lnTo>
                  <a:lnTo>
                    <a:pt x="167" y="564"/>
                  </a:lnTo>
                  <a:lnTo>
                    <a:pt x="159" y="567"/>
                  </a:lnTo>
                  <a:lnTo>
                    <a:pt x="148" y="567"/>
                  </a:lnTo>
                  <a:lnTo>
                    <a:pt x="141" y="570"/>
                  </a:lnTo>
                  <a:lnTo>
                    <a:pt x="133" y="570"/>
                  </a:lnTo>
                  <a:lnTo>
                    <a:pt x="127" y="572"/>
                  </a:lnTo>
                  <a:lnTo>
                    <a:pt x="117" y="575"/>
                  </a:lnTo>
                  <a:lnTo>
                    <a:pt x="109" y="575"/>
                  </a:lnTo>
                  <a:lnTo>
                    <a:pt x="101" y="578"/>
                  </a:lnTo>
                  <a:lnTo>
                    <a:pt x="93" y="580"/>
                  </a:lnTo>
                  <a:lnTo>
                    <a:pt x="85" y="580"/>
                  </a:lnTo>
                  <a:lnTo>
                    <a:pt x="77" y="583"/>
                  </a:lnTo>
                  <a:lnTo>
                    <a:pt x="72" y="585"/>
                  </a:lnTo>
                  <a:lnTo>
                    <a:pt x="64" y="591"/>
                  </a:lnTo>
                  <a:lnTo>
                    <a:pt x="58" y="591"/>
                  </a:lnTo>
                  <a:lnTo>
                    <a:pt x="50" y="593"/>
                  </a:lnTo>
                  <a:lnTo>
                    <a:pt x="45" y="596"/>
                  </a:lnTo>
                  <a:lnTo>
                    <a:pt x="40" y="599"/>
                  </a:lnTo>
                  <a:lnTo>
                    <a:pt x="29" y="604"/>
                  </a:lnTo>
                  <a:lnTo>
                    <a:pt x="21" y="612"/>
                  </a:lnTo>
                  <a:lnTo>
                    <a:pt x="11" y="620"/>
                  </a:lnTo>
                  <a:lnTo>
                    <a:pt x="8" y="628"/>
                  </a:lnTo>
                  <a:lnTo>
                    <a:pt x="3" y="636"/>
                  </a:lnTo>
                  <a:lnTo>
                    <a:pt x="3" y="644"/>
                  </a:lnTo>
                  <a:lnTo>
                    <a:pt x="0" y="652"/>
                  </a:lnTo>
                  <a:lnTo>
                    <a:pt x="0" y="660"/>
                  </a:lnTo>
                  <a:lnTo>
                    <a:pt x="3" y="668"/>
                  </a:lnTo>
                  <a:lnTo>
                    <a:pt x="8" y="675"/>
                  </a:lnTo>
                  <a:lnTo>
                    <a:pt x="11" y="681"/>
                  </a:lnTo>
                  <a:lnTo>
                    <a:pt x="19" y="689"/>
                  </a:lnTo>
                  <a:lnTo>
                    <a:pt x="24" y="697"/>
                  </a:lnTo>
                  <a:lnTo>
                    <a:pt x="32" y="702"/>
                  </a:lnTo>
                  <a:lnTo>
                    <a:pt x="40" y="707"/>
                  </a:lnTo>
                  <a:lnTo>
                    <a:pt x="50" y="715"/>
                  </a:lnTo>
                  <a:lnTo>
                    <a:pt x="61" y="718"/>
                  </a:lnTo>
                  <a:lnTo>
                    <a:pt x="74" y="726"/>
                  </a:lnTo>
                  <a:lnTo>
                    <a:pt x="85" y="731"/>
                  </a:lnTo>
                  <a:lnTo>
                    <a:pt x="98" y="736"/>
                  </a:lnTo>
                  <a:lnTo>
                    <a:pt x="103" y="736"/>
                  </a:lnTo>
                  <a:lnTo>
                    <a:pt x="111" y="739"/>
                  </a:lnTo>
                  <a:lnTo>
                    <a:pt x="119" y="742"/>
                  </a:lnTo>
                  <a:lnTo>
                    <a:pt x="127" y="744"/>
                  </a:lnTo>
                  <a:lnTo>
                    <a:pt x="133" y="747"/>
                  </a:lnTo>
                  <a:lnTo>
                    <a:pt x="141" y="747"/>
                  </a:lnTo>
                  <a:lnTo>
                    <a:pt x="148" y="750"/>
                  </a:lnTo>
                  <a:lnTo>
                    <a:pt x="154" y="752"/>
                  </a:lnTo>
                  <a:lnTo>
                    <a:pt x="162" y="752"/>
                  </a:lnTo>
                  <a:lnTo>
                    <a:pt x="170" y="755"/>
                  </a:lnTo>
                  <a:lnTo>
                    <a:pt x="178" y="758"/>
                  </a:lnTo>
                  <a:lnTo>
                    <a:pt x="186" y="758"/>
                  </a:lnTo>
                  <a:lnTo>
                    <a:pt x="191" y="758"/>
                  </a:lnTo>
                  <a:lnTo>
                    <a:pt x="199" y="760"/>
                  </a:lnTo>
                  <a:lnTo>
                    <a:pt x="207" y="760"/>
                  </a:lnTo>
                  <a:lnTo>
                    <a:pt x="215" y="763"/>
                  </a:lnTo>
                  <a:lnTo>
                    <a:pt x="223" y="765"/>
                  </a:lnTo>
                  <a:lnTo>
                    <a:pt x="231" y="765"/>
                  </a:lnTo>
                  <a:lnTo>
                    <a:pt x="239" y="768"/>
                  </a:lnTo>
                  <a:lnTo>
                    <a:pt x="249" y="771"/>
                  </a:lnTo>
                  <a:lnTo>
                    <a:pt x="254" y="771"/>
                  </a:lnTo>
                  <a:lnTo>
                    <a:pt x="262" y="771"/>
                  </a:lnTo>
                  <a:lnTo>
                    <a:pt x="270" y="771"/>
                  </a:lnTo>
                  <a:lnTo>
                    <a:pt x="278" y="773"/>
                  </a:lnTo>
                  <a:lnTo>
                    <a:pt x="286" y="773"/>
                  </a:lnTo>
                  <a:lnTo>
                    <a:pt x="292" y="773"/>
                  </a:lnTo>
                  <a:lnTo>
                    <a:pt x="299" y="776"/>
                  </a:lnTo>
                  <a:lnTo>
                    <a:pt x="307" y="776"/>
                  </a:lnTo>
                  <a:lnTo>
                    <a:pt x="315" y="776"/>
                  </a:lnTo>
                  <a:lnTo>
                    <a:pt x="323" y="776"/>
                  </a:lnTo>
                  <a:lnTo>
                    <a:pt x="331" y="776"/>
                  </a:lnTo>
                  <a:lnTo>
                    <a:pt x="339" y="779"/>
                  </a:lnTo>
                  <a:lnTo>
                    <a:pt x="344" y="779"/>
                  </a:lnTo>
                  <a:lnTo>
                    <a:pt x="352" y="779"/>
                  </a:lnTo>
                  <a:lnTo>
                    <a:pt x="360" y="779"/>
                  </a:lnTo>
                  <a:lnTo>
                    <a:pt x="368" y="779"/>
                  </a:lnTo>
                  <a:lnTo>
                    <a:pt x="379" y="779"/>
                  </a:lnTo>
                  <a:lnTo>
                    <a:pt x="392" y="779"/>
                  </a:lnTo>
                  <a:lnTo>
                    <a:pt x="405" y="776"/>
                  </a:lnTo>
                  <a:lnTo>
                    <a:pt x="416" y="776"/>
                  </a:lnTo>
                  <a:lnTo>
                    <a:pt x="427" y="773"/>
                  </a:lnTo>
                  <a:lnTo>
                    <a:pt x="440" y="773"/>
                  </a:lnTo>
                  <a:lnTo>
                    <a:pt x="450" y="771"/>
                  </a:lnTo>
                  <a:lnTo>
                    <a:pt x="464" y="771"/>
                  </a:lnTo>
                  <a:lnTo>
                    <a:pt x="474" y="768"/>
                  </a:lnTo>
                  <a:lnTo>
                    <a:pt x="485" y="768"/>
                  </a:lnTo>
                  <a:lnTo>
                    <a:pt x="495" y="765"/>
                  </a:lnTo>
                  <a:lnTo>
                    <a:pt x="506" y="763"/>
                  </a:lnTo>
                  <a:lnTo>
                    <a:pt x="514" y="760"/>
                  </a:lnTo>
                  <a:lnTo>
                    <a:pt x="525" y="760"/>
                  </a:lnTo>
                  <a:lnTo>
                    <a:pt x="533" y="758"/>
                  </a:lnTo>
                  <a:lnTo>
                    <a:pt x="543" y="758"/>
                  </a:lnTo>
                  <a:lnTo>
                    <a:pt x="551" y="755"/>
                  </a:lnTo>
                  <a:lnTo>
                    <a:pt x="559" y="752"/>
                  </a:lnTo>
                  <a:lnTo>
                    <a:pt x="567" y="750"/>
                  </a:lnTo>
                  <a:lnTo>
                    <a:pt x="572" y="750"/>
                  </a:lnTo>
                  <a:lnTo>
                    <a:pt x="586" y="744"/>
                  </a:lnTo>
                  <a:lnTo>
                    <a:pt x="596" y="742"/>
                  </a:lnTo>
                  <a:lnTo>
                    <a:pt x="604" y="739"/>
                  </a:lnTo>
                  <a:lnTo>
                    <a:pt x="609" y="736"/>
                  </a:lnTo>
                  <a:lnTo>
                    <a:pt x="615" y="736"/>
                  </a:lnTo>
                  <a:lnTo>
                    <a:pt x="617" y="736"/>
                  </a:lnTo>
                  <a:lnTo>
                    <a:pt x="686" y="813"/>
                  </a:lnTo>
                  <a:close/>
                </a:path>
              </a:pathLst>
            </a:custGeom>
            <a:solidFill>
              <a:srgbClr val="7D4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Freeform 18"/>
            <p:cNvSpPr>
              <a:spLocks/>
            </p:cNvSpPr>
            <p:nvPr/>
          </p:nvSpPr>
          <p:spPr bwMode="auto">
            <a:xfrm>
              <a:off x="453" y="2293"/>
              <a:ext cx="479" cy="683"/>
            </a:xfrm>
            <a:custGeom>
              <a:avLst/>
              <a:gdLst>
                <a:gd name="T0" fmla="*/ 370 w 479"/>
                <a:gd name="T1" fmla="*/ 10 h 683"/>
                <a:gd name="T2" fmla="*/ 323 w 479"/>
                <a:gd name="T3" fmla="*/ 2 h 683"/>
                <a:gd name="T4" fmla="*/ 275 w 479"/>
                <a:gd name="T5" fmla="*/ 0 h 683"/>
                <a:gd name="T6" fmla="*/ 230 w 479"/>
                <a:gd name="T7" fmla="*/ 16 h 683"/>
                <a:gd name="T8" fmla="*/ 201 w 479"/>
                <a:gd name="T9" fmla="*/ 34 h 683"/>
                <a:gd name="T10" fmla="*/ 172 w 479"/>
                <a:gd name="T11" fmla="*/ 63 h 683"/>
                <a:gd name="T12" fmla="*/ 132 w 479"/>
                <a:gd name="T13" fmla="*/ 103 h 683"/>
                <a:gd name="T14" fmla="*/ 92 w 479"/>
                <a:gd name="T15" fmla="*/ 148 h 683"/>
                <a:gd name="T16" fmla="*/ 60 w 479"/>
                <a:gd name="T17" fmla="*/ 193 h 683"/>
                <a:gd name="T18" fmla="*/ 45 w 479"/>
                <a:gd name="T19" fmla="*/ 222 h 683"/>
                <a:gd name="T20" fmla="*/ 29 w 479"/>
                <a:gd name="T21" fmla="*/ 251 h 683"/>
                <a:gd name="T22" fmla="*/ 18 w 479"/>
                <a:gd name="T23" fmla="*/ 283 h 683"/>
                <a:gd name="T24" fmla="*/ 7 w 479"/>
                <a:gd name="T25" fmla="*/ 312 h 683"/>
                <a:gd name="T26" fmla="*/ 2 w 479"/>
                <a:gd name="T27" fmla="*/ 344 h 683"/>
                <a:gd name="T28" fmla="*/ 0 w 479"/>
                <a:gd name="T29" fmla="*/ 376 h 683"/>
                <a:gd name="T30" fmla="*/ 2 w 479"/>
                <a:gd name="T31" fmla="*/ 407 h 683"/>
                <a:gd name="T32" fmla="*/ 7 w 479"/>
                <a:gd name="T33" fmla="*/ 434 h 683"/>
                <a:gd name="T34" fmla="*/ 13 w 479"/>
                <a:gd name="T35" fmla="*/ 468 h 683"/>
                <a:gd name="T36" fmla="*/ 26 w 479"/>
                <a:gd name="T37" fmla="*/ 516 h 683"/>
                <a:gd name="T38" fmla="*/ 42 w 479"/>
                <a:gd name="T39" fmla="*/ 553 h 683"/>
                <a:gd name="T40" fmla="*/ 63 w 479"/>
                <a:gd name="T41" fmla="*/ 590 h 683"/>
                <a:gd name="T42" fmla="*/ 103 w 479"/>
                <a:gd name="T43" fmla="*/ 630 h 683"/>
                <a:gd name="T44" fmla="*/ 137 w 479"/>
                <a:gd name="T45" fmla="*/ 651 h 683"/>
                <a:gd name="T46" fmla="*/ 172 w 479"/>
                <a:gd name="T47" fmla="*/ 659 h 683"/>
                <a:gd name="T48" fmla="*/ 217 w 479"/>
                <a:gd name="T49" fmla="*/ 669 h 683"/>
                <a:gd name="T50" fmla="*/ 264 w 479"/>
                <a:gd name="T51" fmla="*/ 675 h 683"/>
                <a:gd name="T52" fmla="*/ 317 w 479"/>
                <a:gd name="T53" fmla="*/ 680 h 683"/>
                <a:gd name="T54" fmla="*/ 365 w 479"/>
                <a:gd name="T55" fmla="*/ 683 h 683"/>
                <a:gd name="T56" fmla="*/ 410 w 479"/>
                <a:gd name="T57" fmla="*/ 683 h 683"/>
                <a:gd name="T58" fmla="*/ 439 w 479"/>
                <a:gd name="T59" fmla="*/ 675 h 683"/>
                <a:gd name="T60" fmla="*/ 463 w 479"/>
                <a:gd name="T61" fmla="*/ 656 h 683"/>
                <a:gd name="T62" fmla="*/ 476 w 479"/>
                <a:gd name="T63" fmla="*/ 616 h 683"/>
                <a:gd name="T64" fmla="*/ 442 w 479"/>
                <a:gd name="T65" fmla="*/ 609 h 683"/>
                <a:gd name="T66" fmla="*/ 405 w 479"/>
                <a:gd name="T67" fmla="*/ 609 h 683"/>
                <a:gd name="T68" fmla="*/ 370 w 479"/>
                <a:gd name="T69" fmla="*/ 609 h 683"/>
                <a:gd name="T70" fmla="*/ 333 w 479"/>
                <a:gd name="T71" fmla="*/ 609 h 683"/>
                <a:gd name="T72" fmla="*/ 296 w 479"/>
                <a:gd name="T73" fmla="*/ 611 h 683"/>
                <a:gd name="T74" fmla="*/ 256 w 479"/>
                <a:gd name="T75" fmla="*/ 611 h 683"/>
                <a:gd name="T76" fmla="*/ 219 w 479"/>
                <a:gd name="T77" fmla="*/ 609 h 683"/>
                <a:gd name="T78" fmla="*/ 188 w 479"/>
                <a:gd name="T79" fmla="*/ 603 h 683"/>
                <a:gd name="T80" fmla="*/ 148 w 479"/>
                <a:gd name="T81" fmla="*/ 585 h 683"/>
                <a:gd name="T82" fmla="*/ 111 w 479"/>
                <a:gd name="T83" fmla="*/ 550 h 683"/>
                <a:gd name="T84" fmla="*/ 90 w 479"/>
                <a:gd name="T85" fmla="*/ 524 h 683"/>
                <a:gd name="T86" fmla="*/ 74 w 479"/>
                <a:gd name="T87" fmla="*/ 492 h 683"/>
                <a:gd name="T88" fmla="*/ 58 w 479"/>
                <a:gd name="T89" fmla="*/ 458 h 683"/>
                <a:gd name="T90" fmla="*/ 50 w 479"/>
                <a:gd name="T91" fmla="*/ 421 h 683"/>
                <a:gd name="T92" fmla="*/ 50 w 479"/>
                <a:gd name="T93" fmla="*/ 381 h 683"/>
                <a:gd name="T94" fmla="*/ 53 w 479"/>
                <a:gd name="T95" fmla="*/ 339 h 683"/>
                <a:gd name="T96" fmla="*/ 68 w 479"/>
                <a:gd name="T97" fmla="*/ 291 h 683"/>
                <a:gd name="T98" fmla="*/ 95 w 479"/>
                <a:gd name="T99" fmla="*/ 243 h 683"/>
                <a:gd name="T100" fmla="*/ 124 w 479"/>
                <a:gd name="T101" fmla="*/ 196 h 683"/>
                <a:gd name="T102" fmla="*/ 158 w 479"/>
                <a:gd name="T103" fmla="*/ 153 h 683"/>
                <a:gd name="T104" fmla="*/ 193 w 479"/>
                <a:gd name="T105" fmla="*/ 113 h 683"/>
                <a:gd name="T106" fmla="*/ 225 w 479"/>
                <a:gd name="T107" fmla="*/ 84 h 683"/>
                <a:gd name="T108" fmla="*/ 256 w 479"/>
                <a:gd name="T109" fmla="*/ 63 h 683"/>
                <a:gd name="T110" fmla="*/ 286 w 479"/>
                <a:gd name="T111" fmla="*/ 61 h 683"/>
                <a:gd name="T112" fmla="*/ 317 w 479"/>
                <a:gd name="T113" fmla="*/ 61 h 683"/>
                <a:gd name="T114" fmla="*/ 349 w 479"/>
                <a:gd name="T115" fmla="*/ 63 h 683"/>
                <a:gd name="T116" fmla="*/ 381 w 479"/>
                <a:gd name="T117" fmla="*/ 55 h 683"/>
                <a:gd name="T118" fmla="*/ 410 w 479"/>
                <a:gd name="T119" fmla="*/ 39 h 683"/>
                <a:gd name="T120" fmla="*/ 402 w 479"/>
                <a:gd name="T121" fmla="*/ 23 h 6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9"/>
                <a:gd name="T184" fmla="*/ 0 h 683"/>
                <a:gd name="T185" fmla="*/ 479 w 479"/>
                <a:gd name="T186" fmla="*/ 683 h 6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9" h="683">
                  <a:moveTo>
                    <a:pt x="397" y="21"/>
                  </a:moveTo>
                  <a:lnTo>
                    <a:pt x="389" y="18"/>
                  </a:lnTo>
                  <a:lnTo>
                    <a:pt x="378" y="16"/>
                  </a:lnTo>
                  <a:lnTo>
                    <a:pt x="370" y="10"/>
                  </a:lnTo>
                  <a:lnTo>
                    <a:pt x="360" y="8"/>
                  </a:lnTo>
                  <a:lnTo>
                    <a:pt x="347" y="5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2" y="2"/>
                  </a:lnTo>
                  <a:lnTo>
                    <a:pt x="299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2" y="2"/>
                  </a:lnTo>
                  <a:lnTo>
                    <a:pt x="251" y="5"/>
                  </a:lnTo>
                  <a:lnTo>
                    <a:pt x="241" y="10"/>
                  </a:lnTo>
                  <a:lnTo>
                    <a:pt x="230" y="16"/>
                  </a:lnTo>
                  <a:lnTo>
                    <a:pt x="219" y="21"/>
                  </a:lnTo>
                  <a:lnTo>
                    <a:pt x="214" y="23"/>
                  </a:lnTo>
                  <a:lnTo>
                    <a:pt x="209" y="29"/>
                  </a:lnTo>
                  <a:lnTo>
                    <a:pt x="201" y="34"/>
                  </a:lnTo>
                  <a:lnTo>
                    <a:pt x="196" y="42"/>
                  </a:lnTo>
                  <a:lnTo>
                    <a:pt x="188" y="47"/>
                  </a:lnTo>
                  <a:lnTo>
                    <a:pt x="180" y="55"/>
                  </a:lnTo>
                  <a:lnTo>
                    <a:pt x="172" y="63"/>
                  </a:lnTo>
                  <a:lnTo>
                    <a:pt x="161" y="74"/>
                  </a:lnTo>
                  <a:lnTo>
                    <a:pt x="153" y="82"/>
                  </a:lnTo>
                  <a:lnTo>
                    <a:pt x="143" y="90"/>
                  </a:lnTo>
                  <a:lnTo>
                    <a:pt x="132" y="103"/>
                  </a:lnTo>
                  <a:lnTo>
                    <a:pt x="124" y="113"/>
                  </a:lnTo>
                  <a:lnTo>
                    <a:pt x="113" y="124"/>
                  </a:lnTo>
                  <a:lnTo>
                    <a:pt x="103" y="135"/>
                  </a:lnTo>
                  <a:lnTo>
                    <a:pt x="92" y="148"/>
                  </a:lnTo>
                  <a:lnTo>
                    <a:pt x="84" y="161"/>
                  </a:lnTo>
                  <a:lnTo>
                    <a:pt x="76" y="174"/>
                  </a:lnTo>
                  <a:lnTo>
                    <a:pt x="66" y="188"/>
                  </a:lnTo>
                  <a:lnTo>
                    <a:pt x="60" y="193"/>
                  </a:lnTo>
                  <a:lnTo>
                    <a:pt x="58" y="201"/>
                  </a:lnTo>
                  <a:lnTo>
                    <a:pt x="53" y="209"/>
                  </a:lnTo>
                  <a:lnTo>
                    <a:pt x="50" y="217"/>
                  </a:lnTo>
                  <a:lnTo>
                    <a:pt x="45" y="222"/>
                  </a:lnTo>
                  <a:lnTo>
                    <a:pt x="39" y="230"/>
                  </a:lnTo>
                  <a:lnTo>
                    <a:pt x="37" y="238"/>
                  </a:lnTo>
                  <a:lnTo>
                    <a:pt x="34" y="246"/>
                  </a:lnTo>
                  <a:lnTo>
                    <a:pt x="29" y="251"/>
                  </a:lnTo>
                  <a:lnTo>
                    <a:pt x="26" y="259"/>
                  </a:lnTo>
                  <a:lnTo>
                    <a:pt x="23" y="267"/>
                  </a:lnTo>
                  <a:lnTo>
                    <a:pt x="21" y="275"/>
                  </a:lnTo>
                  <a:lnTo>
                    <a:pt x="18" y="283"/>
                  </a:lnTo>
                  <a:lnTo>
                    <a:pt x="13" y="288"/>
                  </a:lnTo>
                  <a:lnTo>
                    <a:pt x="13" y="296"/>
                  </a:lnTo>
                  <a:lnTo>
                    <a:pt x="10" y="304"/>
                  </a:lnTo>
                  <a:lnTo>
                    <a:pt x="7" y="312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6"/>
                  </a:lnTo>
                  <a:lnTo>
                    <a:pt x="2" y="344"/>
                  </a:lnTo>
                  <a:lnTo>
                    <a:pt x="0" y="352"/>
                  </a:lnTo>
                  <a:lnTo>
                    <a:pt x="0" y="360"/>
                  </a:lnTo>
                  <a:lnTo>
                    <a:pt x="0" y="368"/>
                  </a:lnTo>
                  <a:lnTo>
                    <a:pt x="0" y="376"/>
                  </a:lnTo>
                  <a:lnTo>
                    <a:pt x="0" y="384"/>
                  </a:lnTo>
                  <a:lnTo>
                    <a:pt x="2" y="391"/>
                  </a:lnTo>
                  <a:lnTo>
                    <a:pt x="2" y="399"/>
                  </a:lnTo>
                  <a:lnTo>
                    <a:pt x="2" y="407"/>
                  </a:lnTo>
                  <a:lnTo>
                    <a:pt x="5" y="413"/>
                  </a:lnTo>
                  <a:lnTo>
                    <a:pt x="5" y="421"/>
                  </a:lnTo>
                  <a:lnTo>
                    <a:pt x="7" y="429"/>
                  </a:lnTo>
                  <a:lnTo>
                    <a:pt x="7" y="434"/>
                  </a:lnTo>
                  <a:lnTo>
                    <a:pt x="7" y="442"/>
                  </a:lnTo>
                  <a:lnTo>
                    <a:pt x="10" y="447"/>
                  </a:lnTo>
                  <a:lnTo>
                    <a:pt x="13" y="455"/>
                  </a:lnTo>
                  <a:lnTo>
                    <a:pt x="13" y="468"/>
                  </a:lnTo>
                  <a:lnTo>
                    <a:pt x="15" y="481"/>
                  </a:lnTo>
                  <a:lnTo>
                    <a:pt x="21" y="492"/>
                  </a:lnTo>
                  <a:lnTo>
                    <a:pt x="23" y="505"/>
                  </a:lnTo>
                  <a:lnTo>
                    <a:pt x="26" y="516"/>
                  </a:lnTo>
                  <a:lnTo>
                    <a:pt x="31" y="526"/>
                  </a:lnTo>
                  <a:lnTo>
                    <a:pt x="34" y="534"/>
                  </a:lnTo>
                  <a:lnTo>
                    <a:pt x="37" y="545"/>
                  </a:lnTo>
                  <a:lnTo>
                    <a:pt x="42" y="553"/>
                  </a:lnTo>
                  <a:lnTo>
                    <a:pt x="47" y="561"/>
                  </a:lnTo>
                  <a:lnTo>
                    <a:pt x="50" y="569"/>
                  </a:lnTo>
                  <a:lnTo>
                    <a:pt x="55" y="577"/>
                  </a:lnTo>
                  <a:lnTo>
                    <a:pt x="63" y="590"/>
                  </a:lnTo>
                  <a:lnTo>
                    <a:pt x="74" y="603"/>
                  </a:lnTo>
                  <a:lnTo>
                    <a:pt x="82" y="614"/>
                  </a:lnTo>
                  <a:lnTo>
                    <a:pt x="92" y="622"/>
                  </a:lnTo>
                  <a:lnTo>
                    <a:pt x="103" y="630"/>
                  </a:lnTo>
                  <a:lnTo>
                    <a:pt x="113" y="638"/>
                  </a:lnTo>
                  <a:lnTo>
                    <a:pt x="124" y="643"/>
                  </a:lnTo>
                  <a:lnTo>
                    <a:pt x="135" y="651"/>
                  </a:lnTo>
                  <a:lnTo>
                    <a:pt x="137" y="651"/>
                  </a:lnTo>
                  <a:lnTo>
                    <a:pt x="145" y="654"/>
                  </a:lnTo>
                  <a:lnTo>
                    <a:pt x="153" y="656"/>
                  </a:lnTo>
                  <a:lnTo>
                    <a:pt x="164" y="659"/>
                  </a:lnTo>
                  <a:lnTo>
                    <a:pt x="172" y="659"/>
                  </a:lnTo>
                  <a:lnTo>
                    <a:pt x="182" y="661"/>
                  </a:lnTo>
                  <a:lnTo>
                    <a:pt x="193" y="664"/>
                  </a:lnTo>
                  <a:lnTo>
                    <a:pt x="204" y="667"/>
                  </a:lnTo>
                  <a:lnTo>
                    <a:pt x="217" y="669"/>
                  </a:lnTo>
                  <a:lnTo>
                    <a:pt x="227" y="669"/>
                  </a:lnTo>
                  <a:lnTo>
                    <a:pt x="238" y="672"/>
                  </a:lnTo>
                  <a:lnTo>
                    <a:pt x="254" y="675"/>
                  </a:lnTo>
                  <a:lnTo>
                    <a:pt x="264" y="675"/>
                  </a:lnTo>
                  <a:lnTo>
                    <a:pt x="278" y="677"/>
                  </a:lnTo>
                  <a:lnTo>
                    <a:pt x="291" y="677"/>
                  </a:lnTo>
                  <a:lnTo>
                    <a:pt x="304" y="680"/>
                  </a:lnTo>
                  <a:lnTo>
                    <a:pt x="317" y="680"/>
                  </a:lnTo>
                  <a:lnTo>
                    <a:pt x="331" y="683"/>
                  </a:lnTo>
                  <a:lnTo>
                    <a:pt x="341" y="683"/>
                  </a:lnTo>
                  <a:lnTo>
                    <a:pt x="354" y="683"/>
                  </a:lnTo>
                  <a:lnTo>
                    <a:pt x="365" y="683"/>
                  </a:lnTo>
                  <a:lnTo>
                    <a:pt x="378" y="683"/>
                  </a:lnTo>
                  <a:lnTo>
                    <a:pt x="389" y="683"/>
                  </a:lnTo>
                  <a:lnTo>
                    <a:pt x="400" y="683"/>
                  </a:lnTo>
                  <a:lnTo>
                    <a:pt x="410" y="683"/>
                  </a:lnTo>
                  <a:lnTo>
                    <a:pt x="418" y="680"/>
                  </a:lnTo>
                  <a:lnTo>
                    <a:pt x="426" y="680"/>
                  </a:lnTo>
                  <a:lnTo>
                    <a:pt x="434" y="677"/>
                  </a:lnTo>
                  <a:lnTo>
                    <a:pt x="439" y="675"/>
                  </a:lnTo>
                  <a:lnTo>
                    <a:pt x="447" y="675"/>
                  </a:lnTo>
                  <a:lnTo>
                    <a:pt x="450" y="672"/>
                  </a:lnTo>
                  <a:lnTo>
                    <a:pt x="455" y="669"/>
                  </a:lnTo>
                  <a:lnTo>
                    <a:pt x="463" y="656"/>
                  </a:lnTo>
                  <a:lnTo>
                    <a:pt x="474" y="646"/>
                  </a:lnTo>
                  <a:lnTo>
                    <a:pt x="476" y="635"/>
                  </a:lnTo>
                  <a:lnTo>
                    <a:pt x="479" y="627"/>
                  </a:lnTo>
                  <a:lnTo>
                    <a:pt x="476" y="616"/>
                  </a:lnTo>
                  <a:lnTo>
                    <a:pt x="468" y="614"/>
                  </a:lnTo>
                  <a:lnTo>
                    <a:pt x="460" y="609"/>
                  </a:lnTo>
                  <a:lnTo>
                    <a:pt x="452" y="609"/>
                  </a:lnTo>
                  <a:lnTo>
                    <a:pt x="442" y="609"/>
                  </a:lnTo>
                  <a:lnTo>
                    <a:pt x="431" y="609"/>
                  </a:lnTo>
                  <a:lnTo>
                    <a:pt x="421" y="609"/>
                  </a:lnTo>
                  <a:lnTo>
                    <a:pt x="415" y="609"/>
                  </a:lnTo>
                  <a:lnTo>
                    <a:pt x="405" y="609"/>
                  </a:lnTo>
                  <a:lnTo>
                    <a:pt x="397" y="609"/>
                  </a:lnTo>
                  <a:lnTo>
                    <a:pt x="389" y="609"/>
                  </a:lnTo>
                  <a:lnTo>
                    <a:pt x="378" y="609"/>
                  </a:lnTo>
                  <a:lnTo>
                    <a:pt x="370" y="609"/>
                  </a:lnTo>
                  <a:lnTo>
                    <a:pt x="362" y="609"/>
                  </a:lnTo>
                  <a:lnTo>
                    <a:pt x="352" y="609"/>
                  </a:lnTo>
                  <a:lnTo>
                    <a:pt x="341" y="609"/>
                  </a:lnTo>
                  <a:lnTo>
                    <a:pt x="333" y="609"/>
                  </a:lnTo>
                  <a:lnTo>
                    <a:pt x="323" y="611"/>
                  </a:lnTo>
                  <a:lnTo>
                    <a:pt x="315" y="611"/>
                  </a:lnTo>
                  <a:lnTo>
                    <a:pt x="304" y="611"/>
                  </a:lnTo>
                  <a:lnTo>
                    <a:pt x="296" y="611"/>
                  </a:lnTo>
                  <a:lnTo>
                    <a:pt x="286" y="611"/>
                  </a:lnTo>
                  <a:lnTo>
                    <a:pt x="275" y="611"/>
                  </a:lnTo>
                  <a:lnTo>
                    <a:pt x="267" y="611"/>
                  </a:lnTo>
                  <a:lnTo>
                    <a:pt x="256" y="611"/>
                  </a:lnTo>
                  <a:lnTo>
                    <a:pt x="249" y="611"/>
                  </a:lnTo>
                  <a:lnTo>
                    <a:pt x="238" y="609"/>
                  </a:lnTo>
                  <a:lnTo>
                    <a:pt x="230" y="609"/>
                  </a:lnTo>
                  <a:lnTo>
                    <a:pt x="219" y="609"/>
                  </a:lnTo>
                  <a:lnTo>
                    <a:pt x="214" y="609"/>
                  </a:lnTo>
                  <a:lnTo>
                    <a:pt x="204" y="606"/>
                  </a:lnTo>
                  <a:lnTo>
                    <a:pt x="196" y="603"/>
                  </a:lnTo>
                  <a:lnTo>
                    <a:pt x="188" y="603"/>
                  </a:lnTo>
                  <a:lnTo>
                    <a:pt x="182" y="601"/>
                  </a:lnTo>
                  <a:lnTo>
                    <a:pt x="169" y="595"/>
                  </a:lnTo>
                  <a:lnTo>
                    <a:pt x="158" y="593"/>
                  </a:lnTo>
                  <a:lnTo>
                    <a:pt x="148" y="585"/>
                  </a:lnTo>
                  <a:lnTo>
                    <a:pt x="137" y="577"/>
                  </a:lnTo>
                  <a:lnTo>
                    <a:pt x="127" y="566"/>
                  </a:lnTo>
                  <a:lnTo>
                    <a:pt x="116" y="556"/>
                  </a:lnTo>
                  <a:lnTo>
                    <a:pt x="111" y="550"/>
                  </a:lnTo>
                  <a:lnTo>
                    <a:pt x="105" y="545"/>
                  </a:lnTo>
                  <a:lnTo>
                    <a:pt x="100" y="537"/>
                  </a:lnTo>
                  <a:lnTo>
                    <a:pt x="95" y="532"/>
                  </a:lnTo>
                  <a:lnTo>
                    <a:pt x="90" y="524"/>
                  </a:lnTo>
                  <a:lnTo>
                    <a:pt x="84" y="516"/>
                  </a:lnTo>
                  <a:lnTo>
                    <a:pt x="82" y="508"/>
                  </a:lnTo>
                  <a:lnTo>
                    <a:pt x="76" y="503"/>
                  </a:lnTo>
                  <a:lnTo>
                    <a:pt x="74" y="492"/>
                  </a:lnTo>
                  <a:lnTo>
                    <a:pt x="68" y="484"/>
                  </a:lnTo>
                  <a:lnTo>
                    <a:pt x="66" y="476"/>
                  </a:lnTo>
                  <a:lnTo>
                    <a:pt x="63" y="468"/>
                  </a:lnTo>
                  <a:lnTo>
                    <a:pt x="58" y="458"/>
                  </a:lnTo>
                  <a:lnTo>
                    <a:pt x="58" y="450"/>
                  </a:lnTo>
                  <a:lnTo>
                    <a:pt x="53" y="439"/>
                  </a:lnTo>
                  <a:lnTo>
                    <a:pt x="53" y="431"/>
                  </a:lnTo>
                  <a:lnTo>
                    <a:pt x="50" y="421"/>
                  </a:lnTo>
                  <a:lnTo>
                    <a:pt x="50" y="410"/>
                  </a:lnTo>
                  <a:lnTo>
                    <a:pt x="50" y="402"/>
                  </a:lnTo>
                  <a:lnTo>
                    <a:pt x="50" y="391"/>
                  </a:lnTo>
                  <a:lnTo>
                    <a:pt x="50" y="381"/>
                  </a:lnTo>
                  <a:lnTo>
                    <a:pt x="50" y="370"/>
                  </a:lnTo>
                  <a:lnTo>
                    <a:pt x="50" y="360"/>
                  </a:lnTo>
                  <a:lnTo>
                    <a:pt x="53" y="349"/>
                  </a:lnTo>
                  <a:lnTo>
                    <a:pt x="53" y="339"/>
                  </a:lnTo>
                  <a:lnTo>
                    <a:pt x="58" y="325"/>
                  </a:lnTo>
                  <a:lnTo>
                    <a:pt x="60" y="315"/>
                  </a:lnTo>
                  <a:lnTo>
                    <a:pt x="66" y="304"/>
                  </a:lnTo>
                  <a:lnTo>
                    <a:pt x="68" y="291"/>
                  </a:lnTo>
                  <a:lnTo>
                    <a:pt x="76" y="280"/>
                  </a:lnTo>
                  <a:lnTo>
                    <a:pt x="82" y="267"/>
                  </a:lnTo>
                  <a:lnTo>
                    <a:pt x="90" y="256"/>
                  </a:lnTo>
                  <a:lnTo>
                    <a:pt x="95" y="243"/>
                  </a:lnTo>
                  <a:lnTo>
                    <a:pt x="103" y="230"/>
                  </a:lnTo>
                  <a:lnTo>
                    <a:pt x="111" y="219"/>
                  </a:lnTo>
                  <a:lnTo>
                    <a:pt x="116" y="206"/>
                  </a:lnTo>
                  <a:lnTo>
                    <a:pt x="124" y="196"/>
                  </a:lnTo>
                  <a:lnTo>
                    <a:pt x="132" y="185"/>
                  </a:lnTo>
                  <a:lnTo>
                    <a:pt x="143" y="174"/>
                  </a:lnTo>
                  <a:lnTo>
                    <a:pt x="153" y="164"/>
                  </a:lnTo>
                  <a:lnTo>
                    <a:pt x="158" y="153"/>
                  </a:lnTo>
                  <a:lnTo>
                    <a:pt x="169" y="143"/>
                  </a:lnTo>
                  <a:lnTo>
                    <a:pt x="177" y="132"/>
                  </a:lnTo>
                  <a:lnTo>
                    <a:pt x="185" y="124"/>
                  </a:lnTo>
                  <a:lnTo>
                    <a:pt x="193" y="113"/>
                  </a:lnTo>
                  <a:lnTo>
                    <a:pt x="201" y="106"/>
                  </a:lnTo>
                  <a:lnTo>
                    <a:pt x="209" y="98"/>
                  </a:lnTo>
                  <a:lnTo>
                    <a:pt x="217" y="92"/>
                  </a:lnTo>
                  <a:lnTo>
                    <a:pt x="225" y="84"/>
                  </a:lnTo>
                  <a:lnTo>
                    <a:pt x="233" y="79"/>
                  </a:lnTo>
                  <a:lnTo>
                    <a:pt x="238" y="74"/>
                  </a:lnTo>
                  <a:lnTo>
                    <a:pt x="246" y="71"/>
                  </a:lnTo>
                  <a:lnTo>
                    <a:pt x="256" y="63"/>
                  </a:lnTo>
                  <a:lnTo>
                    <a:pt x="264" y="63"/>
                  </a:lnTo>
                  <a:lnTo>
                    <a:pt x="272" y="61"/>
                  </a:lnTo>
                  <a:lnTo>
                    <a:pt x="278" y="61"/>
                  </a:lnTo>
                  <a:lnTo>
                    <a:pt x="286" y="61"/>
                  </a:lnTo>
                  <a:lnTo>
                    <a:pt x="296" y="61"/>
                  </a:lnTo>
                  <a:lnTo>
                    <a:pt x="302" y="61"/>
                  </a:lnTo>
                  <a:lnTo>
                    <a:pt x="312" y="61"/>
                  </a:lnTo>
                  <a:lnTo>
                    <a:pt x="317" y="61"/>
                  </a:lnTo>
                  <a:lnTo>
                    <a:pt x="328" y="63"/>
                  </a:lnTo>
                  <a:lnTo>
                    <a:pt x="333" y="63"/>
                  </a:lnTo>
                  <a:lnTo>
                    <a:pt x="341" y="63"/>
                  </a:lnTo>
                  <a:lnTo>
                    <a:pt x="349" y="63"/>
                  </a:lnTo>
                  <a:lnTo>
                    <a:pt x="357" y="63"/>
                  </a:lnTo>
                  <a:lnTo>
                    <a:pt x="365" y="61"/>
                  </a:lnTo>
                  <a:lnTo>
                    <a:pt x="376" y="61"/>
                  </a:lnTo>
                  <a:lnTo>
                    <a:pt x="381" y="55"/>
                  </a:lnTo>
                  <a:lnTo>
                    <a:pt x="392" y="53"/>
                  </a:lnTo>
                  <a:lnTo>
                    <a:pt x="397" y="47"/>
                  </a:lnTo>
                  <a:lnTo>
                    <a:pt x="407" y="45"/>
                  </a:lnTo>
                  <a:lnTo>
                    <a:pt x="410" y="39"/>
                  </a:lnTo>
                  <a:lnTo>
                    <a:pt x="413" y="34"/>
                  </a:lnTo>
                  <a:lnTo>
                    <a:pt x="410" y="31"/>
                  </a:lnTo>
                  <a:lnTo>
                    <a:pt x="407" y="29"/>
                  </a:lnTo>
                  <a:lnTo>
                    <a:pt x="402" y="23"/>
                  </a:lnTo>
                  <a:lnTo>
                    <a:pt x="397" y="21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Freeform 19"/>
            <p:cNvSpPr>
              <a:spLocks/>
            </p:cNvSpPr>
            <p:nvPr/>
          </p:nvSpPr>
          <p:spPr bwMode="auto">
            <a:xfrm>
              <a:off x="2733" y="2142"/>
              <a:ext cx="411" cy="490"/>
            </a:xfrm>
            <a:custGeom>
              <a:avLst/>
              <a:gdLst>
                <a:gd name="T0" fmla="*/ 35 w 411"/>
                <a:gd name="T1" fmla="*/ 53 h 490"/>
                <a:gd name="T2" fmla="*/ 53 w 411"/>
                <a:gd name="T3" fmla="*/ 45 h 490"/>
                <a:gd name="T4" fmla="*/ 74 w 411"/>
                <a:gd name="T5" fmla="*/ 37 h 490"/>
                <a:gd name="T6" fmla="*/ 98 w 411"/>
                <a:gd name="T7" fmla="*/ 29 h 490"/>
                <a:gd name="T8" fmla="*/ 122 w 411"/>
                <a:gd name="T9" fmla="*/ 21 h 490"/>
                <a:gd name="T10" fmla="*/ 146 w 411"/>
                <a:gd name="T11" fmla="*/ 13 h 490"/>
                <a:gd name="T12" fmla="*/ 170 w 411"/>
                <a:gd name="T13" fmla="*/ 8 h 490"/>
                <a:gd name="T14" fmla="*/ 191 w 411"/>
                <a:gd name="T15" fmla="*/ 2 h 490"/>
                <a:gd name="T16" fmla="*/ 212 w 411"/>
                <a:gd name="T17" fmla="*/ 0 h 490"/>
                <a:gd name="T18" fmla="*/ 249 w 411"/>
                <a:gd name="T19" fmla="*/ 10 h 490"/>
                <a:gd name="T20" fmla="*/ 284 w 411"/>
                <a:gd name="T21" fmla="*/ 32 h 490"/>
                <a:gd name="T22" fmla="*/ 315 w 411"/>
                <a:gd name="T23" fmla="*/ 61 h 490"/>
                <a:gd name="T24" fmla="*/ 347 w 411"/>
                <a:gd name="T25" fmla="*/ 100 h 490"/>
                <a:gd name="T26" fmla="*/ 358 w 411"/>
                <a:gd name="T27" fmla="*/ 122 h 490"/>
                <a:gd name="T28" fmla="*/ 371 w 411"/>
                <a:gd name="T29" fmla="*/ 145 h 490"/>
                <a:gd name="T30" fmla="*/ 379 w 411"/>
                <a:gd name="T31" fmla="*/ 167 h 490"/>
                <a:gd name="T32" fmla="*/ 390 w 411"/>
                <a:gd name="T33" fmla="*/ 190 h 490"/>
                <a:gd name="T34" fmla="*/ 397 w 411"/>
                <a:gd name="T35" fmla="*/ 230 h 490"/>
                <a:gd name="T36" fmla="*/ 405 w 411"/>
                <a:gd name="T37" fmla="*/ 262 h 490"/>
                <a:gd name="T38" fmla="*/ 408 w 411"/>
                <a:gd name="T39" fmla="*/ 291 h 490"/>
                <a:gd name="T40" fmla="*/ 405 w 411"/>
                <a:gd name="T41" fmla="*/ 315 h 490"/>
                <a:gd name="T42" fmla="*/ 390 w 411"/>
                <a:gd name="T43" fmla="*/ 339 h 490"/>
                <a:gd name="T44" fmla="*/ 366 w 411"/>
                <a:gd name="T45" fmla="*/ 362 h 490"/>
                <a:gd name="T46" fmla="*/ 344 w 411"/>
                <a:gd name="T47" fmla="*/ 378 h 490"/>
                <a:gd name="T48" fmla="*/ 323 w 411"/>
                <a:gd name="T49" fmla="*/ 397 h 490"/>
                <a:gd name="T50" fmla="*/ 297 w 411"/>
                <a:gd name="T51" fmla="*/ 418 h 490"/>
                <a:gd name="T52" fmla="*/ 273 w 411"/>
                <a:gd name="T53" fmla="*/ 439 h 490"/>
                <a:gd name="T54" fmla="*/ 246 w 411"/>
                <a:gd name="T55" fmla="*/ 458 h 490"/>
                <a:gd name="T56" fmla="*/ 223 w 411"/>
                <a:gd name="T57" fmla="*/ 471 h 490"/>
                <a:gd name="T58" fmla="*/ 201 w 411"/>
                <a:gd name="T59" fmla="*/ 482 h 490"/>
                <a:gd name="T60" fmla="*/ 186 w 411"/>
                <a:gd name="T61" fmla="*/ 490 h 490"/>
                <a:gd name="T62" fmla="*/ 170 w 411"/>
                <a:gd name="T63" fmla="*/ 476 h 490"/>
                <a:gd name="T64" fmla="*/ 188 w 411"/>
                <a:gd name="T65" fmla="*/ 452 h 490"/>
                <a:gd name="T66" fmla="*/ 207 w 411"/>
                <a:gd name="T67" fmla="*/ 434 h 490"/>
                <a:gd name="T68" fmla="*/ 231 w 411"/>
                <a:gd name="T69" fmla="*/ 415 h 490"/>
                <a:gd name="T70" fmla="*/ 254 w 411"/>
                <a:gd name="T71" fmla="*/ 397 h 490"/>
                <a:gd name="T72" fmla="*/ 278 w 411"/>
                <a:gd name="T73" fmla="*/ 376 h 490"/>
                <a:gd name="T74" fmla="*/ 302 w 411"/>
                <a:gd name="T75" fmla="*/ 357 h 490"/>
                <a:gd name="T76" fmla="*/ 321 w 411"/>
                <a:gd name="T77" fmla="*/ 336 h 490"/>
                <a:gd name="T78" fmla="*/ 339 w 411"/>
                <a:gd name="T79" fmla="*/ 312 h 490"/>
                <a:gd name="T80" fmla="*/ 344 w 411"/>
                <a:gd name="T81" fmla="*/ 288 h 490"/>
                <a:gd name="T82" fmla="*/ 344 w 411"/>
                <a:gd name="T83" fmla="*/ 267 h 490"/>
                <a:gd name="T84" fmla="*/ 344 w 411"/>
                <a:gd name="T85" fmla="*/ 246 h 490"/>
                <a:gd name="T86" fmla="*/ 342 w 411"/>
                <a:gd name="T87" fmla="*/ 222 h 490"/>
                <a:gd name="T88" fmla="*/ 339 w 411"/>
                <a:gd name="T89" fmla="*/ 201 h 490"/>
                <a:gd name="T90" fmla="*/ 334 w 411"/>
                <a:gd name="T91" fmla="*/ 177 h 490"/>
                <a:gd name="T92" fmla="*/ 326 w 411"/>
                <a:gd name="T93" fmla="*/ 156 h 490"/>
                <a:gd name="T94" fmla="*/ 315 w 411"/>
                <a:gd name="T95" fmla="*/ 135 h 490"/>
                <a:gd name="T96" fmla="*/ 297 w 411"/>
                <a:gd name="T97" fmla="*/ 106 h 490"/>
                <a:gd name="T98" fmla="*/ 268 w 411"/>
                <a:gd name="T99" fmla="*/ 79 h 490"/>
                <a:gd name="T100" fmla="*/ 241 w 411"/>
                <a:gd name="T101" fmla="*/ 63 h 490"/>
                <a:gd name="T102" fmla="*/ 220 w 411"/>
                <a:gd name="T103" fmla="*/ 53 h 490"/>
                <a:gd name="T104" fmla="*/ 191 w 411"/>
                <a:gd name="T105" fmla="*/ 50 h 490"/>
                <a:gd name="T106" fmla="*/ 159 w 411"/>
                <a:gd name="T107" fmla="*/ 61 h 490"/>
                <a:gd name="T108" fmla="*/ 135 w 411"/>
                <a:gd name="T109" fmla="*/ 71 h 490"/>
                <a:gd name="T110" fmla="*/ 106 w 411"/>
                <a:gd name="T111" fmla="*/ 84 h 490"/>
                <a:gd name="T112" fmla="*/ 77 w 411"/>
                <a:gd name="T113" fmla="*/ 98 h 490"/>
                <a:gd name="T114" fmla="*/ 50 w 411"/>
                <a:gd name="T115" fmla="*/ 106 h 490"/>
                <a:gd name="T116" fmla="*/ 32 w 411"/>
                <a:gd name="T117" fmla="*/ 108 h 490"/>
                <a:gd name="T118" fmla="*/ 8 w 411"/>
                <a:gd name="T119" fmla="*/ 90 h 490"/>
                <a:gd name="T120" fmla="*/ 3 w 411"/>
                <a:gd name="T121" fmla="*/ 66 h 490"/>
                <a:gd name="T122" fmla="*/ 16 w 411"/>
                <a:gd name="T123" fmla="*/ 58 h 49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1"/>
                <a:gd name="T187" fmla="*/ 0 h 490"/>
                <a:gd name="T188" fmla="*/ 411 w 411"/>
                <a:gd name="T189" fmla="*/ 490 h 49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1" h="490">
                  <a:moveTo>
                    <a:pt x="16" y="58"/>
                  </a:moveTo>
                  <a:lnTo>
                    <a:pt x="24" y="55"/>
                  </a:lnTo>
                  <a:lnTo>
                    <a:pt x="35" y="53"/>
                  </a:lnTo>
                  <a:lnTo>
                    <a:pt x="40" y="50"/>
                  </a:lnTo>
                  <a:lnTo>
                    <a:pt x="48" y="47"/>
                  </a:lnTo>
                  <a:lnTo>
                    <a:pt x="53" y="45"/>
                  </a:lnTo>
                  <a:lnTo>
                    <a:pt x="61" y="45"/>
                  </a:lnTo>
                  <a:lnTo>
                    <a:pt x="69" y="39"/>
                  </a:lnTo>
                  <a:lnTo>
                    <a:pt x="74" y="37"/>
                  </a:lnTo>
                  <a:lnTo>
                    <a:pt x="82" y="34"/>
                  </a:lnTo>
                  <a:lnTo>
                    <a:pt x="90" y="32"/>
                  </a:lnTo>
                  <a:lnTo>
                    <a:pt x="98" y="29"/>
                  </a:lnTo>
                  <a:lnTo>
                    <a:pt x="106" y="26"/>
                  </a:lnTo>
                  <a:lnTo>
                    <a:pt x="114" y="24"/>
                  </a:lnTo>
                  <a:lnTo>
                    <a:pt x="122" y="21"/>
                  </a:lnTo>
                  <a:lnTo>
                    <a:pt x="130" y="18"/>
                  </a:lnTo>
                  <a:lnTo>
                    <a:pt x="138" y="16"/>
                  </a:lnTo>
                  <a:lnTo>
                    <a:pt x="146" y="13"/>
                  </a:lnTo>
                  <a:lnTo>
                    <a:pt x="154" y="10"/>
                  </a:lnTo>
                  <a:lnTo>
                    <a:pt x="162" y="8"/>
                  </a:lnTo>
                  <a:lnTo>
                    <a:pt x="170" y="8"/>
                  </a:lnTo>
                  <a:lnTo>
                    <a:pt x="178" y="5"/>
                  </a:lnTo>
                  <a:lnTo>
                    <a:pt x="186" y="5"/>
                  </a:lnTo>
                  <a:lnTo>
                    <a:pt x="191" y="2"/>
                  </a:lnTo>
                  <a:lnTo>
                    <a:pt x="199" y="0"/>
                  </a:lnTo>
                  <a:lnTo>
                    <a:pt x="207" y="0"/>
                  </a:lnTo>
                  <a:lnTo>
                    <a:pt x="212" y="0"/>
                  </a:lnTo>
                  <a:lnTo>
                    <a:pt x="225" y="2"/>
                  </a:lnTo>
                  <a:lnTo>
                    <a:pt x="239" y="5"/>
                  </a:lnTo>
                  <a:lnTo>
                    <a:pt x="249" y="10"/>
                  </a:lnTo>
                  <a:lnTo>
                    <a:pt x="260" y="16"/>
                  </a:lnTo>
                  <a:lnTo>
                    <a:pt x="270" y="21"/>
                  </a:lnTo>
                  <a:lnTo>
                    <a:pt x="284" y="32"/>
                  </a:lnTo>
                  <a:lnTo>
                    <a:pt x="294" y="39"/>
                  </a:lnTo>
                  <a:lnTo>
                    <a:pt x="305" y="50"/>
                  </a:lnTo>
                  <a:lnTo>
                    <a:pt x="315" y="61"/>
                  </a:lnTo>
                  <a:lnTo>
                    <a:pt x="329" y="74"/>
                  </a:lnTo>
                  <a:lnTo>
                    <a:pt x="337" y="87"/>
                  </a:lnTo>
                  <a:lnTo>
                    <a:pt x="347" y="100"/>
                  </a:lnTo>
                  <a:lnTo>
                    <a:pt x="350" y="108"/>
                  </a:lnTo>
                  <a:lnTo>
                    <a:pt x="355" y="114"/>
                  </a:lnTo>
                  <a:lnTo>
                    <a:pt x="358" y="122"/>
                  </a:lnTo>
                  <a:lnTo>
                    <a:pt x="363" y="129"/>
                  </a:lnTo>
                  <a:lnTo>
                    <a:pt x="366" y="137"/>
                  </a:lnTo>
                  <a:lnTo>
                    <a:pt x="371" y="145"/>
                  </a:lnTo>
                  <a:lnTo>
                    <a:pt x="374" y="153"/>
                  </a:lnTo>
                  <a:lnTo>
                    <a:pt x="376" y="159"/>
                  </a:lnTo>
                  <a:lnTo>
                    <a:pt x="379" y="167"/>
                  </a:lnTo>
                  <a:lnTo>
                    <a:pt x="384" y="174"/>
                  </a:lnTo>
                  <a:lnTo>
                    <a:pt x="387" y="182"/>
                  </a:lnTo>
                  <a:lnTo>
                    <a:pt x="390" y="190"/>
                  </a:lnTo>
                  <a:lnTo>
                    <a:pt x="390" y="204"/>
                  </a:lnTo>
                  <a:lnTo>
                    <a:pt x="395" y="217"/>
                  </a:lnTo>
                  <a:lnTo>
                    <a:pt x="397" y="230"/>
                  </a:lnTo>
                  <a:lnTo>
                    <a:pt x="403" y="241"/>
                  </a:lnTo>
                  <a:lnTo>
                    <a:pt x="403" y="251"/>
                  </a:lnTo>
                  <a:lnTo>
                    <a:pt x="405" y="262"/>
                  </a:lnTo>
                  <a:lnTo>
                    <a:pt x="408" y="272"/>
                  </a:lnTo>
                  <a:lnTo>
                    <a:pt x="411" y="283"/>
                  </a:lnTo>
                  <a:lnTo>
                    <a:pt x="408" y="291"/>
                  </a:lnTo>
                  <a:lnTo>
                    <a:pt x="408" y="299"/>
                  </a:lnTo>
                  <a:lnTo>
                    <a:pt x="405" y="307"/>
                  </a:lnTo>
                  <a:lnTo>
                    <a:pt x="405" y="315"/>
                  </a:lnTo>
                  <a:lnTo>
                    <a:pt x="400" y="323"/>
                  </a:lnTo>
                  <a:lnTo>
                    <a:pt x="397" y="331"/>
                  </a:lnTo>
                  <a:lnTo>
                    <a:pt x="390" y="339"/>
                  </a:lnTo>
                  <a:lnTo>
                    <a:pt x="387" y="347"/>
                  </a:lnTo>
                  <a:lnTo>
                    <a:pt x="376" y="352"/>
                  </a:lnTo>
                  <a:lnTo>
                    <a:pt x="366" y="362"/>
                  </a:lnTo>
                  <a:lnTo>
                    <a:pt x="358" y="368"/>
                  </a:lnTo>
                  <a:lnTo>
                    <a:pt x="352" y="373"/>
                  </a:lnTo>
                  <a:lnTo>
                    <a:pt x="344" y="378"/>
                  </a:lnTo>
                  <a:lnTo>
                    <a:pt x="339" y="386"/>
                  </a:lnTo>
                  <a:lnTo>
                    <a:pt x="331" y="392"/>
                  </a:lnTo>
                  <a:lnTo>
                    <a:pt x="323" y="397"/>
                  </a:lnTo>
                  <a:lnTo>
                    <a:pt x="313" y="405"/>
                  </a:lnTo>
                  <a:lnTo>
                    <a:pt x="307" y="413"/>
                  </a:lnTo>
                  <a:lnTo>
                    <a:pt x="297" y="418"/>
                  </a:lnTo>
                  <a:lnTo>
                    <a:pt x="289" y="426"/>
                  </a:lnTo>
                  <a:lnTo>
                    <a:pt x="281" y="434"/>
                  </a:lnTo>
                  <a:lnTo>
                    <a:pt x="273" y="439"/>
                  </a:lnTo>
                  <a:lnTo>
                    <a:pt x="262" y="445"/>
                  </a:lnTo>
                  <a:lnTo>
                    <a:pt x="254" y="452"/>
                  </a:lnTo>
                  <a:lnTo>
                    <a:pt x="246" y="458"/>
                  </a:lnTo>
                  <a:lnTo>
                    <a:pt x="239" y="463"/>
                  </a:lnTo>
                  <a:lnTo>
                    <a:pt x="231" y="466"/>
                  </a:lnTo>
                  <a:lnTo>
                    <a:pt x="223" y="471"/>
                  </a:lnTo>
                  <a:lnTo>
                    <a:pt x="215" y="476"/>
                  </a:lnTo>
                  <a:lnTo>
                    <a:pt x="209" y="479"/>
                  </a:lnTo>
                  <a:lnTo>
                    <a:pt x="201" y="482"/>
                  </a:lnTo>
                  <a:lnTo>
                    <a:pt x="196" y="484"/>
                  </a:lnTo>
                  <a:lnTo>
                    <a:pt x="191" y="487"/>
                  </a:lnTo>
                  <a:lnTo>
                    <a:pt x="186" y="490"/>
                  </a:lnTo>
                  <a:lnTo>
                    <a:pt x="178" y="490"/>
                  </a:lnTo>
                  <a:lnTo>
                    <a:pt x="172" y="487"/>
                  </a:lnTo>
                  <a:lnTo>
                    <a:pt x="170" y="476"/>
                  </a:lnTo>
                  <a:lnTo>
                    <a:pt x="172" y="471"/>
                  </a:lnTo>
                  <a:lnTo>
                    <a:pt x="178" y="460"/>
                  </a:lnTo>
                  <a:lnTo>
                    <a:pt x="188" y="452"/>
                  </a:lnTo>
                  <a:lnTo>
                    <a:pt x="193" y="445"/>
                  </a:lnTo>
                  <a:lnTo>
                    <a:pt x="199" y="439"/>
                  </a:lnTo>
                  <a:lnTo>
                    <a:pt x="207" y="434"/>
                  </a:lnTo>
                  <a:lnTo>
                    <a:pt x="215" y="429"/>
                  </a:lnTo>
                  <a:lnTo>
                    <a:pt x="223" y="421"/>
                  </a:lnTo>
                  <a:lnTo>
                    <a:pt x="231" y="415"/>
                  </a:lnTo>
                  <a:lnTo>
                    <a:pt x="239" y="410"/>
                  </a:lnTo>
                  <a:lnTo>
                    <a:pt x="246" y="405"/>
                  </a:lnTo>
                  <a:lnTo>
                    <a:pt x="254" y="397"/>
                  </a:lnTo>
                  <a:lnTo>
                    <a:pt x="262" y="392"/>
                  </a:lnTo>
                  <a:lnTo>
                    <a:pt x="270" y="384"/>
                  </a:lnTo>
                  <a:lnTo>
                    <a:pt x="278" y="376"/>
                  </a:lnTo>
                  <a:lnTo>
                    <a:pt x="286" y="370"/>
                  </a:lnTo>
                  <a:lnTo>
                    <a:pt x="294" y="362"/>
                  </a:lnTo>
                  <a:lnTo>
                    <a:pt x="302" y="357"/>
                  </a:lnTo>
                  <a:lnTo>
                    <a:pt x="310" y="352"/>
                  </a:lnTo>
                  <a:lnTo>
                    <a:pt x="315" y="344"/>
                  </a:lnTo>
                  <a:lnTo>
                    <a:pt x="321" y="336"/>
                  </a:lnTo>
                  <a:lnTo>
                    <a:pt x="326" y="331"/>
                  </a:lnTo>
                  <a:lnTo>
                    <a:pt x="331" y="323"/>
                  </a:lnTo>
                  <a:lnTo>
                    <a:pt x="339" y="312"/>
                  </a:lnTo>
                  <a:lnTo>
                    <a:pt x="344" y="302"/>
                  </a:lnTo>
                  <a:lnTo>
                    <a:pt x="344" y="294"/>
                  </a:lnTo>
                  <a:lnTo>
                    <a:pt x="344" y="288"/>
                  </a:lnTo>
                  <a:lnTo>
                    <a:pt x="344" y="280"/>
                  </a:lnTo>
                  <a:lnTo>
                    <a:pt x="344" y="275"/>
                  </a:lnTo>
                  <a:lnTo>
                    <a:pt x="344" y="267"/>
                  </a:lnTo>
                  <a:lnTo>
                    <a:pt x="344" y="259"/>
                  </a:lnTo>
                  <a:lnTo>
                    <a:pt x="344" y="251"/>
                  </a:lnTo>
                  <a:lnTo>
                    <a:pt x="344" y="246"/>
                  </a:lnTo>
                  <a:lnTo>
                    <a:pt x="344" y="238"/>
                  </a:lnTo>
                  <a:lnTo>
                    <a:pt x="342" y="230"/>
                  </a:lnTo>
                  <a:lnTo>
                    <a:pt x="342" y="222"/>
                  </a:lnTo>
                  <a:lnTo>
                    <a:pt x="342" y="214"/>
                  </a:lnTo>
                  <a:lnTo>
                    <a:pt x="339" y="209"/>
                  </a:lnTo>
                  <a:lnTo>
                    <a:pt x="339" y="201"/>
                  </a:lnTo>
                  <a:lnTo>
                    <a:pt x="337" y="193"/>
                  </a:lnTo>
                  <a:lnTo>
                    <a:pt x="337" y="185"/>
                  </a:lnTo>
                  <a:lnTo>
                    <a:pt x="334" y="177"/>
                  </a:lnTo>
                  <a:lnTo>
                    <a:pt x="331" y="172"/>
                  </a:lnTo>
                  <a:lnTo>
                    <a:pt x="329" y="164"/>
                  </a:lnTo>
                  <a:lnTo>
                    <a:pt x="326" y="156"/>
                  </a:lnTo>
                  <a:lnTo>
                    <a:pt x="323" y="148"/>
                  </a:lnTo>
                  <a:lnTo>
                    <a:pt x="321" y="140"/>
                  </a:lnTo>
                  <a:lnTo>
                    <a:pt x="315" y="135"/>
                  </a:lnTo>
                  <a:lnTo>
                    <a:pt x="313" y="129"/>
                  </a:lnTo>
                  <a:lnTo>
                    <a:pt x="305" y="116"/>
                  </a:lnTo>
                  <a:lnTo>
                    <a:pt x="297" y="106"/>
                  </a:lnTo>
                  <a:lnTo>
                    <a:pt x="289" y="95"/>
                  </a:lnTo>
                  <a:lnTo>
                    <a:pt x="278" y="90"/>
                  </a:lnTo>
                  <a:lnTo>
                    <a:pt x="268" y="79"/>
                  </a:lnTo>
                  <a:lnTo>
                    <a:pt x="257" y="74"/>
                  </a:lnTo>
                  <a:lnTo>
                    <a:pt x="249" y="69"/>
                  </a:lnTo>
                  <a:lnTo>
                    <a:pt x="241" y="63"/>
                  </a:lnTo>
                  <a:lnTo>
                    <a:pt x="233" y="58"/>
                  </a:lnTo>
                  <a:lnTo>
                    <a:pt x="228" y="55"/>
                  </a:lnTo>
                  <a:lnTo>
                    <a:pt x="220" y="53"/>
                  </a:lnTo>
                  <a:lnTo>
                    <a:pt x="215" y="53"/>
                  </a:lnTo>
                  <a:lnTo>
                    <a:pt x="204" y="50"/>
                  </a:lnTo>
                  <a:lnTo>
                    <a:pt x="191" y="50"/>
                  </a:lnTo>
                  <a:lnTo>
                    <a:pt x="180" y="53"/>
                  </a:lnTo>
                  <a:lnTo>
                    <a:pt x="170" y="58"/>
                  </a:lnTo>
                  <a:lnTo>
                    <a:pt x="159" y="61"/>
                  </a:lnTo>
                  <a:lnTo>
                    <a:pt x="151" y="63"/>
                  </a:lnTo>
                  <a:lnTo>
                    <a:pt x="143" y="69"/>
                  </a:lnTo>
                  <a:lnTo>
                    <a:pt x="135" y="71"/>
                  </a:lnTo>
                  <a:lnTo>
                    <a:pt x="125" y="77"/>
                  </a:lnTo>
                  <a:lnTo>
                    <a:pt x="114" y="82"/>
                  </a:lnTo>
                  <a:lnTo>
                    <a:pt x="106" y="84"/>
                  </a:lnTo>
                  <a:lnTo>
                    <a:pt x="95" y="92"/>
                  </a:lnTo>
                  <a:lnTo>
                    <a:pt x="85" y="92"/>
                  </a:lnTo>
                  <a:lnTo>
                    <a:pt x="77" y="98"/>
                  </a:lnTo>
                  <a:lnTo>
                    <a:pt x="66" y="100"/>
                  </a:lnTo>
                  <a:lnTo>
                    <a:pt x="58" y="106"/>
                  </a:lnTo>
                  <a:lnTo>
                    <a:pt x="50" y="106"/>
                  </a:lnTo>
                  <a:lnTo>
                    <a:pt x="45" y="108"/>
                  </a:lnTo>
                  <a:lnTo>
                    <a:pt x="37" y="108"/>
                  </a:lnTo>
                  <a:lnTo>
                    <a:pt x="32" y="108"/>
                  </a:lnTo>
                  <a:lnTo>
                    <a:pt x="24" y="103"/>
                  </a:lnTo>
                  <a:lnTo>
                    <a:pt x="16" y="95"/>
                  </a:lnTo>
                  <a:lnTo>
                    <a:pt x="8" y="90"/>
                  </a:lnTo>
                  <a:lnTo>
                    <a:pt x="5" y="82"/>
                  </a:lnTo>
                  <a:lnTo>
                    <a:pt x="0" y="74"/>
                  </a:lnTo>
                  <a:lnTo>
                    <a:pt x="3" y="66"/>
                  </a:lnTo>
                  <a:lnTo>
                    <a:pt x="8" y="61"/>
                  </a:lnTo>
                  <a:lnTo>
                    <a:pt x="16" y="5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Freeform 20"/>
            <p:cNvSpPr>
              <a:spLocks/>
            </p:cNvSpPr>
            <p:nvPr/>
          </p:nvSpPr>
          <p:spPr bwMode="auto">
            <a:xfrm>
              <a:off x="1944" y="2965"/>
              <a:ext cx="1168" cy="646"/>
            </a:xfrm>
            <a:custGeom>
              <a:avLst/>
              <a:gdLst>
                <a:gd name="T0" fmla="*/ 58 w 1168"/>
                <a:gd name="T1" fmla="*/ 175 h 646"/>
                <a:gd name="T2" fmla="*/ 122 w 1168"/>
                <a:gd name="T3" fmla="*/ 230 h 646"/>
                <a:gd name="T4" fmla="*/ 209 w 1168"/>
                <a:gd name="T5" fmla="*/ 302 h 646"/>
                <a:gd name="T6" fmla="*/ 312 w 1168"/>
                <a:gd name="T7" fmla="*/ 381 h 646"/>
                <a:gd name="T8" fmla="*/ 421 w 1168"/>
                <a:gd name="T9" fmla="*/ 461 h 646"/>
                <a:gd name="T10" fmla="*/ 535 w 1168"/>
                <a:gd name="T11" fmla="*/ 535 h 646"/>
                <a:gd name="T12" fmla="*/ 641 w 1168"/>
                <a:gd name="T13" fmla="*/ 593 h 646"/>
                <a:gd name="T14" fmla="*/ 741 w 1168"/>
                <a:gd name="T15" fmla="*/ 635 h 646"/>
                <a:gd name="T16" fmla="*/ 824 w 1168"/>
                <a:gd name="T17" fmla="*/ 646 h 646"/>
                <a:gd name="T18" fmla="*/ 898 w 1168"/>
                <a:gd name="T19" fmla="*/ 635 h 646"/>
                <a:gd name="T20" fmla="*/ 961 w 1168"/>
                <a:gd name="T21" fmla="*/ 612 h 646"/>
                <a:gd name="T22" fmla="*/ 1017 w 1168"/>
                <a:gd name="T23" fmla="*/ 575 h 646"/>
                <a:gd name="T24" fmla="*/ 1083 w 1168"/>
                <a:gd name="T25" fmla="*/ 500 h 646"/>
                <a:gd name="T26" fmla="*/ 1118 w 1168"/>
                <a:gd name="T27" fmla="*/ 448 h 646"/>
                <a:gd name="T28" fmla="*/ 1139 w 1168"/>
                <a:gd name="T29" fmla="*/ 397 h 646"/>
                <a:gd name="T30" fmla="*/ 1157 w 1168"/>
                <a:gd name="T31" fmla="*/ 347 h 646"/>
                <a:gd name="T32" fmla="*/ 1165 w 1168"/>
                <a:gd name="T33" fmla="*/ 286 h 646"/>
                <a:gd name="T34" fmla="*/ 1155 w 1168"/>
                <a:gd name="T35" fmla="*/ 220 h 646"/>
                <a:gd name="T36" fmla="*/ 1123 w 1168"/>
                <a:gd name="T37" fmla="*/ 167 h 646"/>
                <a:gd name="T38" fmla="*/ 1046 w 1168"/>
                <a:gd name="T39" fmla="*/ 106 h 646"/>
                <a:gd name="T40" fmla="*/ 988 w 1168"/>
                <a:gd name="T41" fmla="*/ 72 h 646"/>
                <a:gd name="T42" fmla="*/ 911 w 1168"/>
                <a:gd name="T43" fmla="*/ 42 h 646"/>
                <a:gd name="T44" fmla="*/ 832 w 1168"/>
                <a:gd name="T45" fmla="*/ 13 h 646"/>
                <a:gd name="T46" fmla="*/ 773 w 1168"/>
                <a:gd name="T47" fmla="*/ 0 h 646"/>
                <a:gd name="T48" fmla="*/ 829 w 1168"/>
                <a:gd name="T49" fmla="*/ 42 h 646"/>
                <a:gd name="T50" fmla="*/ 895 w 1168"/>
                <a:gd name="T51" fmla="*/ 77 h 646"/>
                <a:gd name="T52" fmla="*/ 940 w 1168"/>
                <a:gd name="T53" fmla="*/ 122 h 646"/>
                <a:gd name="T54" fmla="*/ 890 w 1168"/>
                <a:gd name="T55" fmla="*/ 138 h 646"/>
                <a:gd name="T56" fmla="*/ 829 w 1168"/>
                <a:gd name="T57" fmla="*/ 156 h 646"/>
                <a:gd name="T58" fmla="*/ 784 w 1168"/>
                <a:gd name="T59" fmla="*/ 204 h 646"/>
                <a:gd name="T60" fmla="*/ 747 w 1168"/>
                <a:gd name="T61" fmla="*/ 270 h 646"/>
                <a:gd name="T62" fmla="*/ 718 w 1168"/>
                <a:gd name="T63" fmla="*/ 350 h 646"/>
                <a:gd name="T64" fmla="*/ 702 w 1168"/>
                <a:gd name="T65" fmla="*/ 424 h 646"/>
                <a:gd name="T66" fmla="*/ 704 w 1168"/>
                <a:gd name="T67" fmla="*/ 487 h 646"/>
                <a:gd name="T68" fmla="*/ 731 w 1168"/>
                <a:gd name="T69" fmla="*/ 540 h 646"/>
                <a:gd name="T70" fmla="*/ 757 w 1168"/>
                <a:gd name="T71" fmla="*/ 538 h 646"/>
                <a:gd name="T72" fmla="*/ 747 w 1168"/>
                <a:gd name="T73" fmla="*/ 487 h 646"/>
                <a:gd name="T74" fmla="*/ 752 w 1168"/>
                <a:gd name="T75" fmla="*/ 413 h 646"/>
                <a:gd name="T76" fmla="*/ 776 w 1168"/>
                <a:gd name="T77" fmla="*/ 334 h 646"/>
                <a:gd name="T78" fmla="*/ 808 w 1168"/>
                <a:gd name="T79" fmla="*/ 260 h 646"/>
                <a:gd name="T80" fmla="*/ 861 w 1168"/>
                <a:gd name="T81" fmla="*/ 199 h 646"/>
                <a:gd name="T82" fmla="*/ 937 w 1168"/>
                <a:gd name="T83" fmla="*/ 164 h 646"/>
                <a:gd name="T84" fmla="*/ 985 w 1168"/>
                <a:gd name="T85" fmla="*/ 154 h 646"/>
                <a:gd name="T86" fmla="*/ 1059 w 1168"/>
                <a:gd name="T87" fmla="*/ 170 h 646"/>
                <a:gd name="T88" fmla="*/ 1120 w 1168"/>
                <a:gd name="T89" fmla="*/ 230 h 646"/>
                <a:gd name="T90" fmla="*/ 1128 w 1168"/>
                <a:gd name="T91" fmla="*/ 283 h 646"/>
                <a:gd name="T92" fmla="*/ 1115 w 1168"/>
                <a:gd name="T93" fmla="*/ 339 h 646"/>
                <a:gd name="T94" fmla="*/ 1081 w 1168"/>
                <a:gd name="T95" fmla="*/ 410 h 646"/>
                <a:gd name="T96" fmla="*/ 1025 w 1168"/>
                <a:gd name="T97" fmla="*/ 479 h 646"/>
                <a:gd name="T98" fmla="*/ 956 w 1168"/>
                <a:gd name="T99" fmla="*/ 540 h 646"/>
                <a:gd name="T100" fmla="*/ 884 w 1168"/>
                <a:gd name="T101" fmla="*/ 585 h 646"/>
                <a:gd name="T102" fmla="*/ 824 w 1168"/>
                <a:gd name="T103" fmla="*/ 609 h 646"/>
                <a:gd name="T104" fmla="*/ 760 w 1168"/>
                <a:gd name="T105" fmla="*/ 601 h 646"/>
                <a:gd name="T106" fmla="*/ 681 w 1168"/>
                <a:gd name="T107" fmla="*/ 569 h 646"/>
                <a:gd name="T108" fmla="*/ 596 w 1168"/>
                <a:gd name="T109" fmla="*/ 524 h 646"/>
                <a:gd name="T110" fmla="*/ 516 w 1168"/>
                <a:gd name="T111" fmla="*/ 474 h 646"/>
                <a:gd name="T112" fmla="*/ 445 w 1168"/>
                <a:gd name="T113" fmla="*/ 424 h 646"/>
                <a:gd name="T114" fmla="*/ 363 w 1168"/>
                <a:gd name="T115" fmla="*/ 355 h 646"/>
                <a:gd name="T116" fmla="*/ 275 w 1168"/>
                <a:gd name="T117" fmla="*/ 286 h 646"/>
                <a:gd name="T118" fmla="*/ 206 w 1168"/>
                <a:gd name="T119" fmla="*/ 230 h 646"/>
                <a:gd name="T120" fmla="*/ 138 w 1168"/>
                <a:gd name="T121" fmla="*/ 180 h 646"/>
                <a:gd name="T122" fmla="*/ 69 w 1168"/>
                <a:gd name="T123" fmla="*/ 146 h 646"/>
                <a:gd name="T124" fmla="*/ 2 w 1168"/>
                <a:gd name="T125" fmla="*/ 119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8"/>
                <a:gd name="T190" fmla="*/ 0 h 646"/>
                <a:gd name="T191" fmla="*/ 1168 w 1168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8" h="646">
                  <a:moveTo>
                    <a:pt x="16" y="138"/>
                  </a:moveTo>
                  <a:lnTo>
                    <a:pt x="21" y="143"/>
                  </a:lnTo>
                  <a:lnTo>
                    <a:pt x="26" y="148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50" y="167"/>
                  </a:lnTo>
                  <a:lnTo>
                    <a:pt x="58" y="175"/>
                  </a:lnTo>
                  <a:lnTo>
                    <a:pt x="63" y="183"/>
                  </a:lnTo>
                  <a:lnTo>
                    <a:pt x="71" y="188"/>
                  </a:lnTo>
                  <a:lnTo>
                    <a:pt x="82" y="196"/>
                  </a:lnTo>
                  <a:lnTo>
                    <a:pt x="90" y="204"/>
                  </a:lnTo>
                  <a:lnTo>
                    <a:pt x="103" y="212"/>
                  </a:lnTo>
                  <a:lnTo>
                    <a:pt x="111" y="220"/>
                  </a:lnTo>
                  <a:lnTo>
                    <a:pt x="122" y="230"/>
                  </a:lnTo>
                  <a:lnTo>
                    <a:pt x="132" y="238"/>
                  </a:lnTo>
                  <a:lnTo>
                    <a:pt x="145" y="249"/>
                  </a:lnTo>
                  <a:lnTo>
                    <a:pt x="156" y="260"/>
                  </a:lnTo>
                  <a:lnTo>
                    <a:pt x="169" y="267"/>
                  </a:lnTo>
                  <a:lnTo>
                    <a:pt x="183" y="281"/>
                  </a:lnTo>
                  <a:lnTo>
                    <a:pt x="196" y="291"/>
                  </a:lnTo>
                  <a:lnTo>
                    <a:pt x="209" y="302"/>
                  </a:lnTo>
                  <a:lnTo>
                    <a:pt x="222" y="312"/>
                  </a:lnTo>
                  <a:lnTo>
                    <a:pt x="236" y="323"/>
                  </a:lnTo>
                  <a:lnTo>
                    <a:pt x="251" y="334"/>
                  </a:lnTo>
                  <a:lnTo>
                    <a:pt x="265" y="347"/>
                  </a:lnTo>
                  <a:lnTo>
                    <a:pt x="281" y="357"/>
                  </a:lnTo>
                  <a:lnTo>
                    <a:pt x="296" y="368"/>
                  </a:lnTo>
                  <a:lnTo>
                    <a:pt x="312" y="381"/>
                  </a:lnTo>
                  <a:lnTo>
                    <a:pt x="326" y="392"/>
                  </a:lnTo>
                  <a:lnTo>
                    <a:pt x="341" y="405"/>
                  </a:lnTo>
                  <a:lnTo>
                    <a:pt x="357" y="416"/>
                  </a:lnTo>
                  <a:lnTo>
                    <a:pt x="373" y="429"/>
                  </a:lnTo>
                  <a:lnTo>
                    <a:pt x="389" y="440"/>
                  </a:lnTo>
                  <a:lnTo>
                    <a:pt x="405" y="450"/>
                  </a:lnTo>
                  <a:lnTo>
                    <a:pt x="421" y="461"/>
                  </a:lnTo>
                  <a:lnTo>
                    <a:pt x="439" y="471"/>
                  </a:lnTo>
                  <a:lnTo>
                    <a:pt x="453" y="482"/>
                  </a:lnTo>
                  <a:lnTo>
                    <a:pt x="469" y="493"/>
                  </a:lnTo>
                  <a:lnTo>
                    <a:pt x="485" y="503"/>
                  </a:lnTo>
                  <a:lnTo>
                    <a:pt x="500" y="514"/>
                  </a:lnTo>
                  <a:lnTo>
                    <a:pt x="516" y="524"/>
                  </a:lnTo>
                  <a:lnTo>
                    <a:pt x="535" y="535"/>
                  </a:lnTo>
                  <a:lnTo>
                    <a:pt x="548" y="545"/>
                  </a:lnTo>
                  <a:lnTo>
                    <a:pt x="567" y="553"/>
                  </a:lnTo>
                  <a:lnTo>
                    <a:pt x="580" y="564"/>
                  </a:lnTo>
                  <a:lnTo>
                    <a:pt x="598" y="572"/>
                  </a:lnTo>
                  <a:lnTo>
                    <a:pt x="612" y="580"/>
                  </a:lnTo>
                  <a:lnTo>
                    <a:pt x="628" y="588"/>
                  </a:lnTo>
                  <a:lnTo>
                    <a:pt x="641" y="593"/>
                  </a:lnTo>
                  <a:lnTo>
                    <a:pt x="657" y="601"/>
                  </a:lnTo>
                  <a:lnTo>
                    <a:pt x="673" y="609"/>
                  </a:lnTo>
                  <a:lnTo>
                    <a:pt x="686" y="614"/>
                  </a:lnTo>
                  <a:lnTo>
                    <a:pt x="702" y="620"/>
                  </a:lnTo>
                  <a:lnTo>
                    <a:pt x="715" y="625"/>
                  </a:lnTo>
                  <a:lnTo>
                    <a:pt x="728" y="630"/>
                  </a:lnTo>
                  <a:lnTo>
                    <a:pt x="741" y="635"/>
                  </a:lnTo>
                  <a:lnTo>
                    <a:pt x="755" y="635"/>
                  </a:lnTo>
                  <a:lnTo>
                    <a:pt x="768" y="641"/>
                  </a:lnTo>
                  <a:lnTo>
                    <a:pt x="781" y="643"/>
                  </a:lnTo>
                  <a:lnTo>
                    <a:pt x="792" y="646"/>
                  </a:lnTo>
                  <a:lnTo>
                    <a:pt x="802" y="646"/>
                  </a:lnTo>
                  <a:lnTo>
                    <a:pt x="813" y="646"/>
                  </a:lnTo>
                  <a:lnTo>
                    <a:pt x="824" y="646"/>
                  </a:lnTo>
                  <a:lnTo>
                    <a:pt x="837" y="646"/>
                  </a:lnTo>
                  <a:lnTo>
                    <a:pt x="845" y="643"/>
                  </a:lnTo>
                  <a:lnTo>
                    <a:pt x="858" y="643"/>
                  </a:lnTo>
                  <a:lnTo>
                    <a:pt x="866" y="643"/>
                  </a:lnTo>
                  <a:lnTo>
                    <a:pt x="879" y="641"/>
                  </a:lnTo>
                  <a:lnTo>
                    <a:pt x="887" y="638"/>
                  </a:lnTo>
                  <a:lnTo>
                    <a:pt x="898" y="635"/>
                  </a:lnTo>
                  <a:lnTo>
                    <a:pt x="906" y="633"/>
                  </a:lnTo>
                  <a:lnTo>
                    <a:pt x="916" y="630"/>
                  </a:lnTo>
                  <a:lnTo>
                    <a:pt x="924" y="628"/>
                  </a:lnTo>
                  <a:lnTo>
                    <a:pt x="935" y="622"/>
                  </a:lnTo>
                  <a:lnTo>
                    <a:pt x="943" y="620"/>
                  </a:lnTo>
                  <a:lnTo>
                    <a:pt x="953" y="617"/>
                  </a:lnTo>
                  <a:lnTo>
                    <a:pt x="961" y="612"/>
                  </a:lnTo>
                  <a:lnTo>
                    <a:pt x="969" y="606"/>
                  </a:lnTo>
                  <a:lnTo>
                    <a:pt x="977" y="601"/>
                  </a:lnTo>
                  <a:lnTo>
                    <a:pt x="985" y="598"/>
                  </a:lnTo>
                  <a:lnTo>
                    <a:pt x="993" y="590"/>
                  </a:lnTo>
                  <a:lnTo>
                    <a:pt x="1001" y="588"/>
                  </a:lnTo>
                  <a:lnTo>
                    <a:pt x="1006" y="580"/>
                  </a:lnTo>
                  <a:lnTo>
                    <a:pt x="1017" y="575"/>
                  </a:lnTo>
                  <a:lnTo>
                    <a:pt x="1028" y="564"/>
                  </a:lnTo>
                  <a:lnTo>
                    <a:pt x="1041" y="551"/>
                  </a:lnTo>
                  <a:lnTo>
                    <a:pt x="1054" y="538"/>
                  </a:lnTo>
                  <a:lnTo>
                    <a:pt x="1067" y="524"/>
                  </a:lnTo>
                  <a:lnTo>
                    <a:pt x="1073" y="516"/>
                  </a:lnTo>
                  <a:lnTo>
                    <a:pt x="1078" y="508"/>
                  </a:lnTo>
                  <a:lnTo>
                    <a:pt x="1083" y="500"/>
                  </a:lnTo>
                  <a:lnTo>
                    <a:pt x="1088" y="493"/>
                  </a:lnTo>
                  <a:lnTo>
                    <a:pt x="1094" y="487"/>
                  </a:lnTo>
                  <a:lnTo>
                    <a:pt x="1099" y="479"/>
                  </a:lnTo>
                  <a:lnTo>
                    <a:pt x="1102" y="471"/>
                  </a:lnTo>
                  <a:lnTo>
                    <a:pt x="1110" y="463"/>
                  </a:lnTo>
                  <a:lnTo>
                    <a:pt x="1112" y="455"/>
                  </a:lnTo>
                  <a:lnTo>
                    <a:pt x="1118" y="448"/>
                  </a:lnTo>
                  <a:lnTo>
                    <a:pt x="1120" y="442"/>
                  </a:lnTo>
                  <a:lnTo>
                    <a:pt x="1123" y="434"/>
                  </a:lnTo>
                  <a:lnTo>
                    <a:pt x="1128" y="426"/>
                  </a:lnTo>
                  <a:lnTo>
                    <a:pt x="1131" y="418"/>
                  </a:lnTo>
                  <a:lnTo>
                    <a:pt x="1136" y="410"/>
                  </a:lnTo>
                  <a:lnTo>
                    <a:pt x="1139" y="405"/>
                  </a:lnTo>
                  <a:lnTo>
                    <a:pt x="1139" y="397"/>
                  </a:lnTo>
                  <a:lnTo>
                    <a:pt x="1144" y="389"/>
                  </a:lnTo>
                  <a:lnTo>
                    <a:pt x="1144" y="381"/>
                  </a:lnTo>
                  <a:lnTo>
                    <a:pt x="1149" y="373"/>
                  </a:lnTo>
                  <a:lnTo>
                    <a:pt x="1149" y="368"/>
                  </a:lnTo>
                  <a:lnTo>
                    <a:pt x="1152" y="360"/>
                  </a:lnTo>
                  <a:lnTo>
                    <a:pt x="1155" y="352"/>
                  </a:lnTo>
                  <a:lnTo>
                    <a:pt x="1157" y="347"/>
                  </a:lnTo>
                  <a:lnTo>
                    <a:pt x="1160" y="339"/>
                  </a:lnTo>
                  <a:lnTo>
                    <a:pt x="1160" y="331"/>
                  </a:lnTo>
                  <a:lnTo>
                    <a:pt x="1160" y="326"/>
                  </a:lnTo>
                  <a:lnTo>
                    <a:pt x="1163" y="320"/>
                  </a:lnTo>
                  <a:lnTo>
                    <a:pt x="1165" y="307"/>
                  </a:lnTo>
                  <a:lnTo>
                    <a:pt x="1168" y="299"/>
                  </a:lnTo>
                  <a:lnTo>
                    <a:pt x="1165" y="286"/>
                  </a:lnTo>
                  <a:lnTo>
                    <a:pt x="1165" y="275"/>
                  </a:lnTo>
                  <a:lnTo>
                    <a:pt x="1165" y="265"/>
                  </a:lnTo>
                  <a:lnTo>
                    <a:pt x="1165" y="254"/>
                  </a:lnTo>
                  <a:lnTo>
                    <a:pt x="1163" y="244"/>
                  </a:lnTo>
                  <a:lnTo>
                    <a:pt x="1160" y="236"/>
                  </a:lnTo>
                  <a:lnTo>
                    <a:pt x="1157" y="225"/>
                  </a:lnTo>
                  <a:lnTo>
                    <a:pt x="1155" y="220"/>
                  </a:lnTo>
                  <a:lnTo>
                    <a:pt x="1149" y="209"/>
                  </a:lnTo>
                  <a:lnTo>
                    <a:pt x="1147" y="201"/>
                  </a:lnTo>
                  <a:lnTo>
                    <a:pt x="1141" y="193"/>
                  </a:lnTo>
                  <a:lnTo>
                    <a:pt x="1139" y="188"/>
                  </a:lnTo>
                  <a:lnTo>
                    <a:pt x="1133" y="180"/>
                  </a:lnTo>
                  <a:lnTo>
                    <a:pt x="1128" y="172"/>
                  </a:lnTo>
                  <a:lnTo>
                    <a:pt x="1123" y="167"/>
                  </a:lnTo>
                  <a:lnTo>
                    <a:pt x="1120" y="162"/>
                  </a:lnTo>
                  <a:lnTo>
                    <a:pt x="1107" y="148"/>
                  </a:lnTo>
                  <a:lnTo>
                    <a:pt x="1096" y="140"/>
                  </a:lnTo>
                  <a:lnTo>
                    <a:pt x="1083" y="130"/>
                  </a:lnTo>
                  <a:lnTo>
                    <a:pt x="1073" y="122"/>
                  </a:lnTo>
                  <a:lnTo>
                    <a:pt x="1059" y="114"/>
                  </a:lnTo>
                  <a:lnTo>
                    <a:pt x="1046" y="106"/>
                  </a:lnTo>
                  <a:lnTo>
                    <a:pt x="1035" y="98"/>
                  </a:lnTo>
                  <a:lnTo>
                    <a:pt x="1028" y="93"/>
                  </a:lnTo>
                  <a:lnTo>
                    <a:pt x="1020" y="87"/>
                  </a:lnTo>
                  <a:lnTo>
                    <a:pt x="1014" y="85"/>
                  </a:lnTo>
                  <a:lnTo>
                    <a:pt x="1006" y="82"/>
                  </a:lnTo>
                  <a:lnTo>
                    <a:pt x="998" y="77"/>
                  </a:lnTo>
                  <a:lnTo>
                    <a:pt x="988" y="72"/>
                  </a:lnTo>
                  <a:lnTo>
                    <a:pt x="980" y="69"/>
                  </a:lnTo>
                  <a:lnTo>
                    <a:pt x="969" y="64"/>
                  </a:lnTo>
                  <a:lnTo>
                    <a:pt x="959" y="61"/>
                  </a:lnTo>
                  <a:lnTo>
                    <a:pt x="945" y="56"/>
                  </a:lnTo>
                  <a:lnTo>
                    <a:pt x="935" y="50"/>
                  </a:lnTo>
                  <a:lnTo>
                    <a:pt x="922" y="45"/>
                  </a:lnTo>
                  <a:lnTo>
                    <a:pt x="911" y="42"/>
                  </a:lnTo>
                  <a:lnTo>
                    <a:pt x="900" y="37"/>
                  </a:lnTo>
                  <a:lnTo>
                    <a:pt x="887" y="32"/>
                  </a:lnTo>
                  <a:lnTo>
                    <a:pt x="877" y="29"/>
                  </a:lnTo>
                  <a:lnTo>
                    <a:pt x="866" y="24"/>
                  </a:lnTo>
                  <a:lnTo>
                    <a:pt x="853" y="21"/>
                  </a:lnTo>
                  <a:lnTo>
                    <a:pt x="842" y="16"/>
                  </a:lnTo>
                  <a:lnTo>
                    <a:pt x="832" y="13"/>
                  </a:lnTo>
                  <a:lnTo>
                    <a:pt x="821" y="11"/>
                  </a:lnTo>
                  <a:lnTo>
                    <a:pt x="813" y="5"/>
                  </a:lnTo>
                  <a:lnTo>
                    <a:pt x="802" y="5"/>
                  </a:lnTo>
                  <a:lnTo>
                    <a:pt x="797" y="3"/>
                  </a:lnTo>
                  <a:lnTo>
                    <a:pt x="789" y="3"/>
                  </a:lnTo>
                  <a:lnTo>
                    <a:pt x="779" y="0"/>
                  </a:lnTo>
                  <a:lnTo>
                    <a:pt x="773" y="0"/>
                  </a:lnTo>
                  <a:lnTo>
                    <a:pt x="771" y="3"/>
                  </a:lnTo>
                  <a:lnTo>
                    <a:pt x="779" y="11"/>
                  </a:lnTo>
                  <a:lnTo>
                    <a:pt x="784" y="16"/>
                  </a:lnTo>
                  <a:lnTo>
                    <a:pt x="794" y="21"/>
                  </a:lnTo>
                  <a:lnTo>
                    <a:pt x="805" y="29"/>
                  </a:lnTo>
                  <a:lnTo>
                    <a:pt x="818" y="37"/>
                  </a:lnTo>
                  <a:lnTo>
                    <a:pt x="829" y="42"/>
                  </a:lnTo>
                  <a:lnTo>
                    <a:pt x="842" y="50"/>
                  </a:lnTo>
                  <a:lnTo>
                    <a:pt x="850" y="53"/>
                  </a:lnTo>
                  <a:lnTo>
                    <a:pt x="858" y="58"/>
                  </a:lnTo>
                  <a:lnTo>
                    <a:pt x="863" y="61"/>
                  </a:lnTo>
                  <a:lnTo>
                    <a:pt x="871" y="64"/>
                  </a:lnTo>
                  <a:lnTo>
                    <a:pt x="882" y="72"/>
                  </a:lnTo>
                  <a:lnTo>
                    <a:pt x="895" y="77"/>
                  </a:lnTo>
                  <a:lnTo>
                    <a:pt x="906" y="82"/>
                  </a:lnTo>
                  <a:lnTo>
                    <a:pt x="916" y="90"/>
                  </a:lnTo>
                  <a:lnTo>
                    <a:pt x="924" y="95"/>
                  </a:lnTo>
                  <a:lnTo>
                    <a:pt x="932" y="103"/>
                  </a:lnTo>
                  <a:lnTo>
                    <a:pt x="937" y="109"/>
                  </a:lnTo>
                  <a:lnTo>
                    <a:pt x="940" y="117"/>
                  </a:lnTo>
                  <a:lnTo>
                    <a:pt x="940" y="122"/>
                  </a:lnTo>
                  <a:lnTo>
                    <a:pt x="937" y="125"/>
                  </a:lnTo>
                  <a:lnTo>
                    <a:pt x="935" y="127"/>
                  </a:lnTo>
                  <a:lnTo>
                    <a:pt x="927" y="130"/>
                  </a:lnTo>
                  <a:lnTo>
                    <a:pt x="919" y="130"/>
                  </a:lnTo>
                  <a:lnTo>
                    <a:pt x="911" y="132"/>
                  </a:lnTo>
                  <a:lnTo>
                    <a:pt x="900" y="132"/>
                  </a:lnTo>
                  <a:lnTo>
                    <a:pt x="890" y="138"/>
                  </a:lnTo>
                  <a:lnTo>
                    <a:pt x="877" y="138"/>
                  </a:lnTo>
                  <a:lnTo>
                    <a:pt x="863" y="143"/>
                  </a:lnTo>
                  <a:lnTo>
                    <a:pt x="855" y="143"/>
                  </a:lnTo>
                  <a:lnTo>
                    <a:pt x="850" y="146"/>
                  </a:lnTo>
                  <a:lnTo>
                    <a:pt x="842" y="148"/>
                  </a:lnTo>
                  <a:lnTo>
                    <a:pt x="837" y="154"/>
                  </a:lnTo>
                  <a:lnTo>
                    <a:pt x="829" y="156"/>
                  </a:lnTo>
                  <a:lnTo>
                    <a:pt x="821" y="162"/>
                  </a:lnTo>
                  <a:lnTo>
                    <a:pt x="816" y="164"/>
                  </a:lnTo>
                  <a:lnTo>
                    <a:pt x="808" y="172"/>
                  </a:lnTo>
                  <a:lnTo>
                    <a:pt x="800" y="177"/>
                  </a:lnTo>
                  <a:lnTo>
                    <a:pt x="797" y="185"/>
                  </a:lnTo>
                  <a:lnTo>
                    <a:pt x="789" y="193"/>
                  </a:lnTo>
                  <a:lnTo>
                    <a:pt x="784" y="204"/>
                  </a:lnTo>
                  <a:lnTo>
                    <a:pt x="779" y="209"/>
                  </a:lnTo>
                  <a:lnTo>
                    <a:pt x="773" y="220"/>
                  </a:lnTo>
                  <a:lnTo>
                    <a:pt x="765" y="228"/>
                  </a:lnTo>
                  <a:lnTo>
                    <a:pt x="760" y="241"/>
                  </a:lnTo>
                  <a:lnTo>
                    <a:pt x="757" y="249"/>
                  </a:lnTo>
                  <a:lnTo>
                    <a:pt x="752" y="260"/>
                  </a:lnTo>
                  <a:lnTo>
                    <a:pt x="747" y="270"/>
                  </a:lnTo>
                  <a:lnTo>
                    <a:pt x="741" y="283"/>
                  </a:lnTo>
                  <a:lnTo>
                    <a:pt x="739" y="294"/>
                  </a:lnTo>
                  <a:lnTo>
                    <a:pt x="734" y="305"/>
                  </a:lnTo>
                  <a:lnTo>
                    <a:pt x="728" y="315"/>
                  </a:lnTo>
                  <a:lnTo>
                    <a:pt x="726" y="326"/>
                  </a:lnTo>
                  <a:lnTo>
                    <a:pt x="720" y="339"/>
                  </a:lnTo>
                  <a:lnTo>
                    <a:pt x="718" y="350"/>
                  </a:lnTo>
                  <a:lnTo>
                    <a:pt x="715" y="360"/>
                  </a:lnTo>
                  <a:lnTo>
                    <a:pt x="715" y="373"/>
                  </a:lnTo>
                  <a:lnTo>
                    <a:pt x="710" y="384"/>
                  </a:lnTo>
                  <a:lnTo>
                    <a:pt x="707" y="395"/>
                  </a:lnTo>
                  <a:lnTo>
                    <a:pt x="704" y="405"/>
                  </a:lnTo>
                  <a:lnTo>
                    <a:pt x="704" y="416"/>
                  </a:lnTo>
                  <a:lnTo>
                    <a:pt x="702" y="424"/>
                  </a:lnTo>
                  <a:lnTo>
                    <a:pt x="702" y="434"/>
                  </a:lnTo>
                  <a:lnTo>
                    <a:pt x="702" y="445"/>
                  </a:lnTo>
                  <a:lnTo>
                    <a:pt x="702" y="453"/>
                  </a:lnTo>
                  <a:lnTo>
                    <a:pt x="702" y="463"/>
                  </a:lnTo>
                  <a:lnTo>
                    <a:pt x="702" y="471"/>
                  </a:lnTo>
                  <a:lnTo>
                    <a:pt x="702" y="479"/>
                  </a:lnTo>
                  <a:lnTo>
                    <a:pt x="704" y="487"/>
                  </a:lnTo>
                  <a:lnTo>
                    <a:pt x="707" y="493"/>
                  </a:lnTo>
                  <a:lnTo>
                    <a:pt x="710" y="500"/>
                  </a:lnTo>
                  <a:lnTo>
                    <a:pt x="712" y="508"/>
                  </a:lnTo>
                  <a:lnTo>
                    <a:pt x="715" y="514"/>
                  </a:lnTo>
                  <a:lnTo>
                    <a:pt x="720" y="522"/>
                  </a:lnTo>
                  <a:lnTo>
                    <a:pt x="726" y="532"/>
                  </a:lnTo>
                  <a:lnTo>
                    <a:pt x="731" y="540"/>
                  </a:lnTo>
                  <a:lnTo>
                    <a:pt x="736" y="548"/>
                  </a:lnTo>
                  <a:lnTo>
                    <a:pt x="744" y="559"/>
                  </a:lnTo>
                  <a:lnTo>
                    <a:pt x="752" y="564"/>
                  </a:lnTo>
                  <a:lnTo>
                    <a:pt x="757" y="561"/>
                  </a:lnTo>
                  <a:lnTo>
                    <a:pt x="760" y="553"/>
                  </a:lnTo>
                  <a:lnTo>
                    <a:pt x="757" y="545"/>
                  </a:lnTo>
                  <a:lnTo>
                    <a:pt x="757" y="538"/>
                  </a:lnTo>
                  <a:lnTo>
                    <a:pt x="757" y="530"/>
                  </a:lnTo>
                  <a:lnTo>
                    <a:pt x="755" y="527"/>
                  </a:lnTo>
                  <a:lnTo>
                    <a:pt x="755" y="519"/>
                  </a:lnTo>
                  <a:lnTo>
                    <a:pt x="752" y="514"/>
                  </a:lnTo>
                  <a:lnTo>
                    <a:pt x="749" y="506"/>
                  </a:lnTo>
                  <a:lnTo>
                    <a:pt x="749" y="495"/>
                  </a:lnTo>
                  <a:lnTo>
                    <a:pt x="747" y="487"/>
                  </a:lnTo>
                  <a:lnTo>
                    <a:pt x="747" y="479"/>
                  </a:lnTo>
                  <a:lnTo>
                    <a:pt x="747" y="469"/>
                  </a:lnTo>
                  <a:lnTo>
                    <a:pt x="747" y="458"/>
                  </a:lnTo>
                  <a:lnTo>
                    <a:pt x="749" y="448"/>
                  </a:lnTo>
                  <a:lnTo>
                    <a:pt x="749" y="437"/>
                  </a:lnTo>
                  <a:lnTo>
                    <a:pt x="749" y="426"/>
                  </a:lnTo>
                  <a:lnTo>
                    <a:pt x="752" y="413"/>
                  </a:lnTo>
                  <a:lnTo>
                    <a:pt x="755" y="402"/>
                  </a:lnTo>
                  <a:lnTo>
                    <a:pt x="757" y="392"/>
                  </a:lnTo>
                  <a:lnTo>
                    <a:pt x="760" y="379"/>
                  </a:lnTo>
                  <a:lnTo>
                    <a:pt x="763" y="368"/>
                  </a:lnTo>
                  <a:lnTo>
                    <a:pt x="768" y="357"/>
                  </a:lnTo>
                  <a:lnTo>
                    <a:pt x="771" y="347"/>
                  </a:lnTo>
                  <a:lnTo>
                    <a:pt x="776" y="334"/>
                  </a:lnTo>
                  <a:lnTo>
                    <a:pt x="779" y="323"/>
                  </a:lnTo>
                  <a:lnTo>
                    <a:pt x="781" y="310"/>
                  </a:lnTo>
                  <a:lnTo>
                    <a:pt x="786" y="299"/>
                  </a:lnTo>
                  <a:lnTo>
                    <a:pt x="792" y="289"/>
                  </a:lnTo>
                  <a:lnTo>
                    <a:pt x="797" y="278"/>
                  </a:lnTo>
                  <a:lnTo>
                    <a:pt x="800" y="267"/>
                  </a:lnTo>
                  <a:lnTo>
                    <a:pt x="808" y="260"/>
                  </a:lnTo>
                  <a:lnTo>
                    <a:pt x="810" y="249"/>
                  </a:lnTo>
                  <a:lnTo>
                    <a:pt x="818" y="244"/>
                  </a:lnTo>
                  <a:lnTo>
                    <a:pt x="821" y="236"/>
                  </a:lnTo>
                  <a:lnTo>
                    <a:pt x="829" y="228"/>
                  </a:lnTo>
                  <a:lnTo>
                    <a:pt x="839" y="215"/>
                  </a:lnTo>
                  <a:lnTo>
                    <a:pt x="850" y="207"/>
                  </a:lnTo>
                  <a:lnTo>
                    <a:pt x="861" y="199"/>
                  </a:lnTo>
                  <a:lnTo>
                    <a:pt x="871" y="191"/>
                  </a:lnTo>
                  <a:lnTo>
                    <a:pt x="884" y="185"/>
                  </a:lnTo>
                  <a:lnTo>
                    <a:pt x="898" y="180"/>
                  </a:lnTo>
                  <a:lnTo>
                    <a:pt x="911" y="172"/>
                  </a:lnTo>
                  <a:lnTo>
                    <a:pt x="924" y="167"/>
                  </a:lnTo>
                  <a:lnTo>
                    <a:pt x="930" y="164"/>
                  </a:lnTo>
                  <a:lnTo>
                    <a:pt x="937" y="164"/>
                  </a:lnTo>
                  <a:lnTo>
                    <a:pt x="945" y="162"/>
                  </a:lnTo>
                  <a:lnTo>
                    <a:pt x="953" y="162"/>
                  </a:lnTo>
                  <a:lnTo>
                    <a:pt x="959" y="159"/>
                  </a:lnTo>
                  <a:lnTo>
                    <a:pt x="967" y="156"/>
                  </a:lnTo>
                  <a:lnTo>
                    <a:pt x="972" y="156"/>
                  </a:lnTo>
                  <a:lnTo>
                    <a:pt x="980" y="156"/>
                  </a:lnTo>
                  <a:lnTo>
                    <a:pt x="985" y="154"/>
                  </a:lnTo>
                  <a:lnTo>
                    <a:pt x="993" y="154"/>
                  </a:lnTo>
                  <a:lnTo>
                    <a:pt x="1001" y="154"/>
                  </a:lnTo>
                  <a:lnTo>
                    <a:pt x="1009" y="156"/>
                  </a:lnTo>
                  <a:lnTo>
                    <a:pt x="1020" y="156"/>
                  </a:lnTo>
                  <a:lnTo>
                    <a:pt x="1035" y="162"/>
                  </a:lnTo>
                  <a:lnTo>
                    <a:pt x="1046" y="164"/>
                  </a:lnTo>
                  <a:lnTo>
                    <a:pt x="1059" y="170"/>
                  </a:lnTo>
                  <a:lnTo>
                    <a:pt x="1070" y="175"/>
                  </a:lnTo>
                  <a:lnTo>
                    <a:pt x="1081" y="183"/>
                  </a:lnTo>
                  <a:lnTo>
                    <a:pt x="1088" y="191"/>
                  </a:lnTo>
                  <a:lnTo>
                    <a:pt x="1099" y="201"/>
                  </a:lnTo>
                  <a:lnTo>
                    <a:pt x="1104" y="207"/>
                  </a:lnTo>
                  <a:lnTo>
                    <a:pt x="1112" y="220"/>
                  </a:lnTo>
                  <a:lnTo>
                    <a:pt x="1120" y="230"/>
                  </a:lnTo>
                  <a:lnTo>
                    <a:pt x="1123" y="244"/>
                  </a:lnTo>
                  <a:lnTo>
                    <a:pt x="1126" y="246"/>
                  </a:lnTo>
                  <a:lnTo>
                    <a:pt x="1126" y="254"/>
                  </a:lnTo>
                  <a:lnTo>
                    <a:pt x="1126" y="262"/>
                  </a:lnTo>
                  <a:lnTo>
                    <a:pt x="1128" y="267"/>
                  </a:lnTo>
                  <a:lnTo>
                    <a:pt x="1128" y="275"/>
                  </a:lnTo>
                  <a:lnTo>
                    <a:pt x="1128" y="283"/>
                  </a:lnTo>
                  <a:lnTo>
                    <a:pt x="1128" y="289"/>
                  </a:lnTo>
                  <a:lnTo>
                    <a:pt x="1128" y="299"/>
                  </a:lnTo>
                  <a:lnTo>
                    <a:pt x="1126" y="307"/>
                  </a:lnTo>
                  <a:lnTo>
                    <a:pt x="1123" y="312"/>
                  </a:lnTo>
                  <a:lnTo>
                    <a:pt x="1120" y="323"/>
                  </a:lnTo>
                  <a:lnTo>
                    <a:pt x="1120" y="331"/>
                  </a:lnTo>
                  <a:lnTo>
                    <a:pt x="1115" y="339"/>
                  </a:lnTo>
                  <a:lnTo>
                    <a:pt x="1112" y="350"/>
                  </a:lnTo>
                  <a:lnTo>
                    <a:pt x="1110" y="360"/>
                  </a:lnTo>
                  <a:lnTo>
                    <a:pt x="1104" y="371"/>
                  </a:lnTo>
                  <a:lnTo>
                    <a:pt x="1099" y="379"/>
                  </a:lnTo>
                  <a:lnTo>
                    <a:pt x="1094" y="389"/>
                  </a:lnTo>
                  <a:lnTo>
                    <a:pt x="1088" y="400"/>
                  </a:lnTo>
                  <a:lnTo>
                    <a:pt x="1081" y="410"/>
                  </a:lnTo>
                  <a:lnTo>
                    <a:pt x="1075" y="418"/>
                  </a:lnTo>
                  <a:lnTo>
                    <a:pt x="1067" y="429"/>
                  </a:lnTo>
                  <a:lnTo>
                    <a:pt x="1059" y="440"/>
                  </a:lnTo>
                  <a:lnTo>
                    <a:pt x="1051" y="450"/>
                  </a:lnTo>
                  <a:lnTo>
                    <a:pt x="1041" y="458"/>
                  </a:lnTo>
                  <a:lnTo>
                    <a:pt x="1033" y="469"/>
                  </a:lnTo>
                  <a:lnTo>
                    <a:pt x="1025" y="479"/>
                  </a:lnTo>
                  <a:lnTo>
                    <a:pt x="1017" y="490"/>
                  </a:lnTo>
                  <a:lnTo>
                    <a:pt x="1006" y="498"/>
                  </a:lnTo>
                  <a:lnTo>
                    <a:pt x="996" y="506"/>
                  </a:lnTo>
                  <a:lnTo>
                    <a:pt x="985" y="514"/>
                  </a:lnTo>
                  <a:lnTo>
                    <a:pt x="977" y="524"/>
                  </a:lnTo>
                  <a:lnTo>
                    <a:pt x="967" y="532"/>
                  </a:lnTo>
                  <a:lnTo>
                    <a:pt x="956" y="540"/>
                  </a:lnTo>
                  <a:lnTo>
                    <a:pt x="945" y="548"/>
                  </a:lnTo>
                  <a:lnTo>
                    <a:pt x="937" y="553"/>
                  </a:lnTo>
                  <a:lnTo>
                    <a:pt x="924" y="561"/>
                  </a:lnTo>
                  <a:lnTo>
                    <a:pt x="916" y="567"/>
                  </a:lnTo>
                  <a:lnTo>
                    <a:pt x="906" y="575"/>
                  </a:lnTo>
                  <a:lnTo>
                    <a:pt x="895" y="580"/>
                  </a:lnTo>
                  <a:lnTo>
                    <a:pt x="884" y="585"/>
                  </a:lnTo>
                  <a:lnTo>
                    <a:pt x="877" y="590"/>
                  </a:lnTo>
                  <a:lnTo>
                    <a:pt x="866" y="593"/>
                  </a:lnTo>
                  <a:lnTo>
                    <a:pt x="858" y="596"/>
                  </a:lnTo>
                  <a:lnTo>
                    <a:pt x="847" y="598"/>
                  </a:lnTo>
                  <a:lnTo>
                    <a:pt x="839" y="604"/>
                  </a:lnTo>
                  <a:lnTo>
                    <a:pt x="832" y="606"/>
                  </a:lnTo>
                  <a:lnTo>
                    <a:pt x="824" y="609"/>
                  </a:lnTo>
                  <a:lnTo>
                    <a:pt x="816" y="609"/>
                  </a:lnTo>
                  <a:lnTo>
                    <a:pt x="808" y="609"/>
                  </a:lnTo>
                  <a:lnTo>
                    <a:pt x="800" y="606"/>
                  </a:lnTo>
                  <a:lnTo>
                    <a:pt x="789" y="606"/>
                  </a:lnTo>
                  <a:lnTo>
                    <a:pt x="781" y="604"/>
                  </a:lnTo>
                  <a:lnTo>
                    <a:pt x="771" y="604"/>
                  </a:lnTo>
                  <a:lnTo>
                    <a:pt x="760" y="601"/>
                  </a:lnTo>
                  <a:lnTo>
                    <a:pt x="749" y="598"/>
                  </a:lnTo>
                  <a:lnTo>
                    <a:pt x="739" y="593"/>
                  </a:lnTo>
                  <a:lnTo>
                    <a:pt x="726" y="590"/>
                  </a:lnTo>
                  <a:lnTo>
                    <a:pt x="715" y="585"/>
                  </a:lnTo>
                  <a:lnTo>
                    <a:pt x="704" y="580"/>
                  </a:lnTo>
                  <a:lnTo>
                    <a:pt x="691" y="575"/>
                  </a:lnTo>
                  <a:lnTo>
                    <a:pt x="681" y="569"/>
                  </a:lnTo>
                  <a:lnTo>
                    <a:pt x="667" y="564"/>
                  </a:lnTo>
                  <a:lnTo>
                    <a:pt x="657" y="559"/>
                  </a:lnTo>
                  <a:lnTo>
                    <a:pt x="643" y="551"/>
                  </a:lnTo>
                  <a:lnTo>
                    <a:pt x="633" y="545"/>
                  </a:lnTo>
                  <a:lnTo>
                    <a:pt x="620" y="538"/>
                  </a:lnTo>
                  <a:lnTo>
                    <a:pt x="606" y="530"/>
                  </a:lnTo>
                  <a:lnTo>
                    <a:pt x="596" y="524"/>
                  </a:lnTo>
                  <a:lnTo>
                    <a:pt x="583" y="516"/>
                  </a:lnTo>
                  <a:lnTo>
                    <a:pt x="572" y="508"/>
                  </a:lnTo>
                  <a:lnTo>
                    <a:pt x="561" y="503"/>
                  </a:lnTo>
                  <a:lnTo>
                    <a:pt x="548" y="495"/>
                  </a:lnTo>
                  <a:lnTo>
                    <a:pt x="538" y="490"/>
                  </a:lnTo>
                  <a:lnTo>
                    <a:pt x="527" y="482"/>
                  </a:lnTo>
                  <a:lnTo>
                    <a:pt x="516" y="474"/>
                  </a:lnTo>
                  <a:lnTo>
                    <a:pt x="506" y="466"/>
                  </a:lnTo>
                  <a:lnTo>
                    <a:pt x="495" y="461"/>
                  </a:lnTo>
                  <a:lnTo>
                    <a:pt x="485" y="453"/>
                  </a:lnTo>
                  <a:lnTo>
                    <a:pt x="479" y="448"/>
                  </a:lnTo>
                  <a:lnTo>
                    <a:pt x="466" y="440"/>
                  </a:lnTo>
                  <a:lnTo>
                    <a:pt x="458" y="432"/>
                  </a:lnTo>
                  <a:lnTo>
                    <a:pt x="445" y="424"/>
                  </a:lnTo>
                  <a:lnTo>
                    <a:pt x="437" y="416"/>
                  </a:lnTo>
                  <a:lnTo>
                    <a:pt x="424" y="408"/>
                  </a:lnTo>
                  <a:lnTo>
                    <a:pt x="413" y="397"/>
                  </a:lnTo>
                  <a:lnTo>
                    <a:pt x="400" y="387"/>
                  </a:lnTo>
                  <a:lnTo>
                    <a:pt x="387" y="379"/>
                  </a:lnTo>
                  <a:lnTo>
                    <a:pt x="373" y="368"/>
                  </a:lnTo>
                  <a:lnTo>
                    <a:pt x="363" y="355"/>
                  </a:lnTo>
                  <a:lnTo>
                    <a:pt x="347" y="344"/>
                  </a:lnTo>
                  <a:lnTo>
                    <a:pt x="336" y="334"/>
                  </a:lnTo>
                  <a:lnTo>
                    <a:pt x="323" y="323"/>
                  </a:lnTo>
                  <a:lnTo>
                    <a:pt x="310" y="312"/>
                  </a:lnTo>
                  <a:lnTo>
                    <a:pt x="296" y="302"/>
                  </a:lnTo>
                  <a:lnTo>
                    <a:pt x="283" y="291"/>
                  </a:lnTo>
                  <a:lnTo>
                    <a:pt x="275" y="286"/>
                  </a:lnTo>
                  <a:lnTo>
                    <a:pt x="267" y="281"/>
                  </a:lnTo>
                  <a:lnTo>
                    <a:pt x="262" y="275"/>
                  </a:lnTo>
                  <a:lnTo>
                    <a:pt x="257" y="270"/>
                  </a:lnTo>
                  <a:lnTo>
                    <a:pt x="241" y="260"/>
                  </a:lnTo>
                  <a:lnTo>
                    <a:pt x="230" y="249"/>
                  </a:lnTo>
                  <a:lnTo>
                    <a:pt x="220" y="241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75" y="204"/>
                  </a:lnTo>
                  <a:lnTo>
                    <a:pt x="164" y="199"/>
                  </a:lnTo>
                  <a:lnTo>
                    <a:pt x="153" y="191"/>
                  </a:lnTo>
                  <a:lnTo>
                    <a:pt x="145" y="185"/>
                  </a:lnTo>
                  <a:lnTo>
                    <a:pt x="138" y="180"/>
                  </a:lnTo>
                  <a:lnTo>
                    <a:pt x="130" y="177"/>
                  </a:lnTo>
                  <a:lnTo>
                    <a:pt x="122" y="172"/>
                  </a:lnTo>
                  <a:lnTo>
                    <a:pt x="119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79" y="151"/>
                  </a:lnTo>
                  <a:lnTo>
                    <a:pt x="69" y="146"/>
                  </a:lnTo>
                  <a:lnTo>
                    <a:pt x="55" y="140"/>
                  </a:lnTo>
                  <a:lnTo>
                    <a:pt x="42" y="135"/>
                  </a:lnTo>
                  <a:lnTo>
                    <a:pt x="32" y="130"/>
                  </a:lnTo>
                  <a:lnTo>
                    <a:pt x="24" y="125"/>
                  </a:lnTo>
                  <a:lnTo>
                    <a:pt x="13" y="122"/>
                  </a:lnTo>
                  <a:lnTo>
                    <a:pt x="8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8" y="130"/>
                  </a:lnTo>
                  <a:lnTo>
                    <a:pt x="16" y="13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Freeform 21"/>
            <p:cNvSpPr>
              <a:spLocks/>
            </p:cNvSpPr>
            <p:nvPr/>
          </p:nvSpPr>
          <p:spPr bwMode="auto">
            <a:xfrm>
              <a:off x="966" y="3063"/>
              <a:ext cx="943" cy="630"/>
            </a:xfrm>
            <a:custGeom>
              <a:avLst/>
              <a:gdLst>
                <a:gd name="T0" fmla="*/ 170 w 943"/>
                <a:gd name="T1" fmla="*/ 111 h 630"/>
                <a:gd name="T2" fmla="*/ 75 w 943"/>
                <a:gd name="T3" fmla="*/ 209 h 630"/>
                <a:gd name="T4" fmla="*/ 30 w 943"/>
                <a:gd name="T5" fmla="*/ 281 h 630"/>
                <a:gd name="T6" fmla="*/ 3 w 943"/>
                <a:gd name="T7" fmla="*/ 350 h 630"/>
                <a:gd name="T8" fmla="*/ 3 w 943"/>
                <a:gd name="T9" fmla="*/ 424 h 630"/>
                <a:gd name="T10" fmla="*/ 24 w 943"/>
                <a:gd name="T11" fmla="*/ 492 h 630"/>
                <a:gd name="T12" fmla="*/ 114 w 943"/>
                <a:gd name="T13" fmla="*/ 577 h 630"/>
                <a:gd name="T14" fmla="*/ 183 w 943"/>
                <a:gd name="T15" fmla="*/ 609 h 630"/>
                <a:gd name="T16" fmla="*/ 260 w 943"/>
                <a:gd name="T17" fmla="*/ 627 h 630"/>
                <a:gd name="T18" fmla="*/ 332 w 943"/>
                <a:gd name="T19" fmla="*/ 630 h 630"/>
                <a:gd name="T20" fmla="*/ 408 w 943"/>
                <a:gd name="T21" fmla="*/ 617 h 630"/>
                <a:gd name="T22" fmla="*/ 512 w 943"/>
                <a:gd name="T23" fmla="*/ 548 h 630"/>
                <a:gd name="T24" fmla="*/ 620 w 943"/>
                <a:gd name="T25" fmla="*/ 437 h 630"/>
                <a:gd name="T26" fmla="*/ 702 w 943"/>
                <a:gd name="T27" fmla="*/ 331 h 630"/>
                <a:gd name="T28" fmla="*/ 763 w 943"/>
                <a:gd name="T29" fmla="*/ 283 h 630"/>
                <a:gd name="T30" fmla="*/ 840 w 943"/>
                <a:gd name="T31" fmla="*/ 297 h 630"/>
                <a:gd name="T32" fmla="*/ 920 w 943"/>
                <a:gd name="T33" fmla="*/ 252 h 630"/>
                <a:gd name="T34" fmla="*/ 930 w 943"/>
                <a:gd name="T35" fmla="*/ 167 h 630"/>
                <a:gd name="T36" fmla="*/ 893 w 943"/>
                <a:gd name="T37" fmla="*/ 93 h 630"/>
                <a:gd name="T38" fmla="*/ 943 w 943"/>
                <a:gd name="T39" fmla="*/ 8 h 630"/>
                <a:gd name="T40" fmla="*/ 880 w 943"/>
                <a:gd name="T41" fmla="*/ 48 h 630"/>
                <a:gd name="T42" fmla="*/ 811 w 943"/>
                <a:gd name="T43" fmla="*/ 11 h 630"/>
                <a:gd name="T44" fmla="*/ 790 w 943"/>
                <a:gd name="T45" fmla="*/ 42 h 630"/>
                <a:gd name="T46" fmla="*/ 880 w 943"/>
                <a:gd name="T47" fmla="*/ 135 h 630"/>
                <a:gd name="T48" fmla="*/ 837 w 943"/>
                <a:gd name="T49" fmla="*/ 162 h 630"/>
                <a:gd name="T50" fmla="*/ 843 w 943"/>
                <a:gd name="T51" fmla="*/ 199 h 630"/>
                <a:gd name="T52" fmla="*/ 896 w 943"/>
                <a:gd name="T53" fmla="*/ 236 h 630"/>
                <a:gd name="T54" fmla="*/ 824 w 943"/>
                <a:gd name="T55" fmla="*/ 265 h 630"/>
                <a:gd name="T56" fmla="*/ 784 w 943"/>
                <a:gd name="T57" fmla="*/ 209 h 630"/>
                <a:gd name="T58" fmla="*/ 724 w 943"/>
                <a:gd name="T59" fmla="*/ 124 h 630"/>
                <a:gd name="T60" fmla="*/ 689 w 943"/>
                <a:gd name="T61" fmla="*/ 148 h 630"/>
                <a:gd name="T62" fmla="*/ 747 w 943"/>
                <a:gd name="T63" fmla="*/ 225 h 630"/>
                <a:gd name="T64" fmla="*/ 686 w 943"/>
                <a:gd name="T65" fmla="*/ 310 h 630"/>
                <a:gd name="T66" fmla="*/ 623 w 943"/>
                <a:gd name="T67" fmla="*/ 402 h 630"/>
                <a:gd name="T68" fmla="*/ 578 w 943"/>
                <a:gd name="T69" fmla="*/ 408 h 630"/>
                <a:gd name="T70" fmla="*/ 580 w 943"/>
                <a:gd name="T71" fmla="*/ 310 h 630"/>
                <a:gd name="T72" fmla="*/ 541 w 943"/>
                <a:gd name="T73" fmla="*/ 249 h 630"/>
                <a:gd name="T74" fmla="*/ 435 w 943"/>
                <a:gd name="T75" fmla="*/ 204 h 630"/>
                <a:gd name="T76" fmla="*/ 342 w 943"/>
                <a:gd name="T77" fmla="*/ 183 h 630"/>
                <a:gd name="T78" fmla="*/ 265 w 943"/>
                <a:gd name="T79" fmla="*/ 185 h 630"/>
                <a:gd name="T80" fmla="*/ 186 w 943"/>
                <a:gd name="T81" fmla="*/ 222 h 630"/>
                <a:gd name="T82" fmla="*/ 231 w 943"/>
                <a:gd name="T83" fmla="*/ 217 h 630"/>
                <a:gd name="T84" fmla="*/ 310 w 943"/>
                <a:gd name="T85" fmla="*/ 212 h 630"/>
                <a:gd name="T86" fmla="*/ 392 w 943"/>
                <a:gd name="T87" fmla="*/ 230 h 630"/>
                <a:gd name="T88" fmla="*/ 482 w 943"/>
                <a:gd name="T89" fmla="*/ 267 h 630"/>
                <a:gd name="T90" fmla="*/ 533 w 943"/>
                <a:gd name="T91" fmla="*/ 339 h 630"/>
                <a:gd name="T92" fmla="*/ 535 w 943"/>
                <a:gd name="T93" fmla="*/ 410 h 630"/>
                <a:gd name="T94" fmla="*/ 509 w 943"/>
                <a:gd name="T95" fmla="*/ 479 h 630"/>
                <a:gd name="T96" fmla="*/ 440 w 943"/>
                <a:gd name="T97" fmla="*/ 532 h 630"/>
                <a:gd name="T98" fmla="*/ 350 w 943"/>
                <a:gd name="T99" fmla="*/ 553 h 630"/>
                <a:gd name="T100" fmla="*/ 281 w 943"/>
                <a:gd name="T101" fmla="*/ 551 h 630"/>
                <a:gd name="T102" fmla="*/ 188 w 943"/>
                <a:gd name="T103" fmla="*/ 537 h 630"/>
                <a:gd name="T104" fmla="*/ 104 w 943"/>
                <a:gd name="T105" fmla="*/ 485 h 630"/>
                <a:gd name="T106" fmla="*/ 67 w 943"/>
                <a:gd name="T107" fmla="*/ 418 h 630"/>
                <a:gd name="T108" fmla="*/ 53 w 943"/>
                <a:gd name="T109" fmla="*/ 350 h 630"/>
                <a:gd name="T110" fmla="*/ 64 w 943"/>
                <a:gd name="T111" fmla="*/ 283 h 630"/>
                <a:gd name="T112" fmla="*/ 138 w 943"/>
                <a:gd name="T113" fmla="*/ 199 h 630"/>
                <a:gd name="T114" fmla="*/ 236 w 943"/>
                <a:gd name="T115" fmla="*/ 132 h 630"/>
                <a:gd name="T116" fmla="*/ 281 w 943"/>
                <a:gd name="T117" fmla="*/ 69 h 630"/>
                <a:gd name="T118" fmla="*/ 226 w 943"/>
                <a:gd name="T119" fmla="*/ 66 h 6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3"/>
                <a:gd name="T181" fmla="*/ 0 h 630"/>
                <a:gd name="T182" fmla="*/ 943 w 943"/>
                <a:gd name="T183" fmla="*/ 630 h 6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3" h="630">
                  <a:moveTo>
                    <a:pt x="226" y="66"/>
                  </a:moveTo>
                  <a:lnTo>
                    <a:pt x="223" y="69"/>
                  </a:lnTo>
                  <a:lnTo>
                    <a:pt x="218" y="74"/>
                  </a:lnTo>
                  <a:lnTo>
                    <a:pt x="210" y="77"/>
                  </a:lnTo>
                  <a:lnTo>
                    <a:pt x="202" y="85"/>
                  </a:lnTo>
                  <a:lnTo>
                    <a:pt x="194" y="87"/>
                  </a:lnTo>
                  <a:lnTo>
                    <a:pt x="186" y="95"/>
                  </a:lnTo>
                  <a:lnTo>
                    <a:pt x="178" y="103"/>
                  </a:lnTo>
                  <a:lnTo>
                    <a:pt x="170" y="111"/>
                  </a:lnTo>
                  <a:lnTo>
                    <a:pt x="159" y="119"/>
                  </a:lnTo>
                  <a:lnTo>
                    <a:pt x="149" y="130"/>
                  </a:lnTo>
                  <a:lnTo>
                    <a:pt x="138" y="138"/>
                  </a:lnTo>
                  <a:lnTo>
                    <a:pt x="128" y="148"/>
                  </a:lnTo>
                  <a:lnTo>
                    <a:pt x="117" y="162"/>
                  </a:lnTo>
                  <a:lnTo>
                    <a:pt x="106" y="172"/>
                  </a:lnTo>
                  <a:lnTo>
                    <a:pt x="96" y="185"/>
                  </a:lnTo>
                  <a:lnTo>
                    <a:pt x="85" y="199"/>
                  </a:lnTo>
                  <a:lnTo>
                    <a:pt x="75" y="209"/>
                  </a:lnTo>
                  <a:lnTo>
                    <a:pt x="64" y="222"/>
                  </a:lnTo>
                  <a:lnTo>
                    <a:pt x="59" y="228"/>
                  </a:lnTo>
                  <a:lnTo>
                    <a:pt x="53" y="236"/>
                  </a:lnTo>
                  <a:lnTo>
                    <a:pt x="51" y="244"/>
                  </a:lnTo>
                  <a:lnTo>
                    <a:pt x="45" y="252"/>
                  </a:lnTo>
                  <a:lnTo>
                    <a:pt x="43" y="257"/>
                  </a:lnTo>
                  <a:lnTo>
                    <a:pt x="37" y="265"/>
                  </a:lnTo>
                  <a:lnTo>
                    <a:pt x="32" y="273"/>
                  </a:lnTo>
                  <a:lnTo>
                    <a:pt x="30" y="281"/>
                  </a:lnTo>
                  <a:lnTo>
                    <a:pt x="24" y="289"/>
                  </a:lnTo>
                  <a:lnTo>
                    <a:pt x="22" y="294"/>
                  </a:lnTo>
                  <a:lnTo>
                    <a:pt x="19" y="302"/>
                  </a:lnTo>
                  <a:lnTo>
                    <a:pt x="16" y="310"/>
                  </a:lnTo>
                  <a:lnTo>
                    <a:pt x="14" y="318"/>
                  </a:lnTo>
                  <a:lnTo>
                    <a:pt x="11" y="326"/>
                  </a:lnTo>
                  <a:lnTo>
                    <a:pt x="8" y="334"/>
                  </a:lnTo>
                  <a:lnTo>
                    <a:pt x="6" y="342"/>
                  </a:lnTo>
                  <a:lnTo>
                    <a:pt x="3" y="350"/>
                  </a:lnTo>
                  <a:lnTo>
                    <a:pt x="3" y="357"/>
                  </a:lnTo>
                  <a:lnTo>
                    <a:pt x="3" y="365"/>
                  </a:lnTo>
                  <a:lnTo>
                    <a:pt x="3" y="373"/>
                  </a:lnTo>
                  <a:lnTo>
                    <a:pt x="0" y="381"/>
                  </a:lnTo>
                  <a:lnTo>
                    <a:pt x="0" y="389"/>
                  </a:lnTo>
                  <a:lnTo>
                    <a:pt x="0" y="397"/>
                  </a:lnTo>
                  <a:lnTo>
                    <a:pt x="0" y="408"/>
                  </a:lnTo>
                  <a:lnTo>
                    <a:pt x="0" y="413"/>
                  </a:lnTo>
                  <a:lnTo>
                    <a:pt x="3" y="424"/>
                  </a:lnTo>
                  <a:lnTo>
                    <a:pt x="3" y="432"/>
                  </a:lnTo>
                  <a:lnTo>
                    <a:pt x="6" y="440"/>
                  </a:lnTo>
                  <a:lnTo>
                    <a:pt x="8" y="447"/>
                  </a:lnTo>
                  <a:lnTo>
                    <a:pt x="11" y="455"/>
                  </a:lnTo>
                  <a:lnTo>
                    <a:pt x="11" y="463"/>
                  </a:lnTo>
                  <a:lnTo>
                    <a:pt x="16" y="471"/>
                  </a:lnTo>
                  <a:lnTo>
                    <a:pt x="19" y="477"/>
                  </a:lnTo>
                  <a:lnTo>
                    <a:pt x="22" y="485"/>
                  </a:lnTo>
                  <a:lnTo>
                    <a:pt x="24" y="492"/>
                  </a:lnTo>
                  <a:lnTo>
                    <a:pt x="30" y="500"/>
                  </a:lnTo>
                  <a:lnTo>
                    <a:pt x="40" y="514"/>
                  </a:lnTo>
                  <a:lnTo>
                    <a:pt x="51" y="524"/>
                  </a:lnTo>
                  <a:lnTo>
                    <a:pt x="61" y="537"/>
                  </a:lnTo>
                  <a:lnTo>
                    <a:pt x="75" y="548"/>
                  </a:lnTo>
                  <a:lnTo>
                    <a:pt x="85" y="556"/>
                  </a:lnTo>
                  <a:lnTo>
                    <a:pt x="98" y="567"/>
                  </a:lnTo>
                  <a:lnTo>
                    <a:pt x="106" y="572"/>
                  </a:lnTo>
                  <a:lnTo>
                    <a:pt x="114" y="577"/>
                  </a:lnTo>
                  <a:lnTo>
                    <a:pt x="122" y="580"/>
                  </a:lnTo>
                  <a:lnTo>
                    <a:pt x="128" y="585"/>
                  </a:lnTo>
                  <a:lnTo>
                    <a:pt x="135" y="588"/>
                  </a:lnTo>
                  <a:lnTo>
                    <a:pt x="143" y="593"/>
                  </a:lnTo>
                  <a:lnTo>
                    <a:pt x="151" y="596"/>
                  </a:lnTo>
                  <a:lnTo>
                    <a:pt x="159" y="598"/>
                  </a:lnTo>
                  <a:lnTo>
                    <a:pt x="167" y="601"/>
                  </a:lnTo>
                  <a:lnTo>
                    <a:pt x="175" y="606"/>
                  </a:lnTo>
                  <a:lnTo>
                    <a:pt x="183" y="609"/>
                  </a:lnTo>
                  <a:lnTo>
                    <a:pt x="194" y="612"/>
                  </a:lnTo>
                  <a:lnTo>
                    <a:pt x="202" y="614"/>
                  </a:lnTo>
                  <a:lnTo>
                    <a:pt x="207" y="617"/>
                  </a:lnTo>
                  <a:lnTo>
                    <a:pt x="218" y="617"/>
                  </a:lnTo>
                  <a:lnTo>
                    <a:pt x="226" y="620"/>
                  </a:lnTo>
                  <a:lnTo>
                    <a:pt x="233" y="620"/>
                  </a:lnTo>
                  <a:lnTo>
                    <a:pt x="241" y="622"/>
                  </a:lnTo>
                  <a:lnTo>
                    <a:pt x="249" y="625"/>
                  </a:lnTo>
                  <a:lnTo>
                    <a:pt x="260" y="627"/>
                  </a:lnTo>
                  <a:lnTo>
                    <a:pt x="265" y="627"/>
                  </a:lnTo>
                  <a:lnTo>
                    <a:pt x="276" y="627"/>
                  </a:lnTo>
                  <a:lnTo>
                    <a:pt x="281" y="627"/>
                  </a:lnTo>
                  <a:lnTo>
                    <a:pt x="292" y="630"/>
                  </a:lnTo>
                  <a:lnTo>
                    <a:pt x="300" y="630"/>
                  </a:lnTo>
                  <a:lnTo>
                    <a:pt x="308" y="630"/>
                  </a:lnTo>
                  <a:lnTo>
                    <a:pt x="316" y="630"/>
                  </a:lnTo>
                  <a:lnTo>
                    <a:pt x="324" y="630"/>
                  </a:lnTo>
                  <a:lnTo>
                    <a:pt x="332" y="630"/>
                  </a:lnTo>
                  <a:lnTo>
                    <a:pt x="339" y="630"/>
                  </a:lnTo>
                  <a:lnTo>
                    <a:pt x="345" y="627"/>
                  </a:lnTo>
                  <a:lnTo>
                    <a:pt x="353" y="627"/>
                  </a:lnTo>
                  <a:lnTo>
                    <a:pt x="361" y="627"/>
                  </a:lnTo>
                  <a:lnTo>
                    <a:pt x="369" y="625"/>
                  </a:lnTo>
                  <a:lnTo>
                    <a:pt x="377" y="625"/>
                  </a:lnTo>
                  <a:lnTo>
                    <a:pt x="382" y="625"/>
                  </a:lnTo>
                  <a:lnTo>
                    <a:pt x="395" y="620"/>
                  </a:lnTo>
                  <a:lnTo>
                    <a:pt x="408" y="617"/>
                  </a:lnTo>
                  <a:lnTo>
                    <a:pt x="419" y="614"/>
                  </a:lnTo>
                  <a:lnTo>
                    <a:pt x="432" y="609"/>
                  </a:lnTo>
                  <a:lnTo>
                    <a:pt x="443" y="601"/>
                  </a:lnTo>
                  <a:lnTo>
                    <a:pt x="453" y="596"/>
                  </a:lnTo>
                  <a:lnTo>
                    <a:pt x="464" y="588"/>
                  </a:lnTo>
                  <a:lnTo>
                    <a:pt x="475" y="580"/>
                  </a:lnTo>
                  <a:lnTo>
                    <a:pt x="485" y="569"/>
                  </a:lnTo>
                  <a:lnTo>
                    <a:pt x="498" y="559"/>
                  </a:lnTo>
                  <a:lnTo>
                    <a:pt x="512" y="548"/>
                  </a:lnTo>
                  <a:lnTo>
                    <a:pt x="522" y="537"/>
                  </a:lnTo>
                  <a:lnTo>
                    <a:pt x="535" y="527"/>
                  </a:lnTo>
                  <a:lnTo>
                    <a:pt x="546" y="514"/>
                  </a:lnTo>
                  <a:lnTo>
                    <a:pt x="559" y="500"/>
                  </a:lnTo>
                  <a:lnTo>
                    <a:pt x="573" y="490"/>
                  </a:lnTo>
                  <a:lnTo>
                    <a:pt x="583" y="477"/>
                  </a:lnTo>
                  <a:lnTo>
                    <a:pt x="596" y="463"/>
                  </a:lnTo>
                  <a:lnTo>
                    <a:pt x="607" y="450"/>
                  </a:lnTo>
                  <a:lnTo>
                    <a:pt x="620" y="437"/>
                  </a:lnTo>
                  <a:lnTo>
                    <a:pt x="628" y="424"/>
                  </a:lnTo>
                  <a:lnTo>
                    <a:pt x="641" y="410"/>
                  </a:lnTo>
                  <a:lnTo>
                    <a:pt x="649" y="397"/>
                  </a:lnTo>
                  <a:lnTo>
                    <a:pt x="660" y="387"/>
                  </a:lnTo>
                  <a:lnTo>
                    <a:pt x="668" y="373"/>
                  </a:lnTo>
                  <a:lnTo>
                    <a:pt x="678" y="363"/>
                  </a:lnTo>
                  <a:lnTo>
                    <a:pt x="686" y="352"/>
                  </a:lnTo>
                  <a:lnTo>
                    <a:pt x="697" y="342"/>
                  </a:lnTo>
                  <a:lnTo>
                    <a:pt x="702" y="331"/>
                  </a:lnTo>
                  <a:lnTo>
                    <a:pt x="710" y="323"/>
                  </a:lnTo>
                  <a:lnTo>
                    <a:pt x="716" y="315"/>
                  </a:lnTo>
                  <a:lnTo>
                    <a:pt x="721" y="310"/>
                  </a:lnTo>
                  <a:lnTo>
                    <a:pt x="729" y="297"/>
                  </a:lnTo>
                  <a:lnTo>
                    <a:pt x="737" y="291"/>
                  </a:lnTo>
                  <a:lnTo>
                    <a:pt x="742" y="286"/>
                  </a:lnTo>
                  <a:lnTo>
                    <a:pt x="747" y="283"/>
                  </a:lnTo>
                  <a:lnTo>
                    <a:pt x="755" y="281"/>
                  </a:lnTo>
                  <a:lnTo>
                    <a:pt x="763" y="283"/>
                  </a:lnTo>
                  <a:lnTo>
                    <a:pt x="771" y="286"/>
                  </a:lnTo>
                  <a:lnTo>
                    <a:pt x="784" y="289"/>
                  </a:lnTo>
                  <a:lnTo>
                    <a:pt x="790" y="291"/>
                  </a:lnTo>
                  <a:lnTo>
                    <a:pt x="798" y="294"/>
                  </a:lnTo>
                  <a:lnTo>
                    <a:pt x="806" y="294"/>
                  </a:lnTo>
                  <a:lnTo>
                    <a:pt x="814" y="297"/>
                  </a:lnTo>
                  <a:lnTo>
                    <a:pt x="822" y="297"/>
                  </a:lnTo>
                  <a:lnTo>
                    <a:pt x="832" y="297"/>
                  </a:lnTo>
                  <a:lnTo>
                    <a:pt x="840" y="297"/>
                  </a:lnTo>
                  <a:lnTo>
                    <a:pt x="851" y="294"/>
                  </a:lnTo>
                  <a:lnTo>
                    <a:pt x="859" y="291"/>
                  </a:lnTo>
                  <a:lnTo>
                    <a:pt x="869" y="289"/>
                  </a:lnTo>
                  <a:lnTo>
                    <a:pt x="880" y="283"/>
                  </a:lnTo>
                  <a:lnTo>
                    <a:pt x="888" y="278"/>
                  </a:lnTo>
                  <a:lnTo>
                    <a:pt x="898" y="273"/>
                  </a:lnTo>
                  <a:lnTo>
                    <a:pt x="906" y="267"/>
                  </a:lnTo>
                  <a:lnTo>
                    <a:pt x="914" y="259"/>
                  </a:lnTo>
                  <a:lnTo>
                    <a:pt x="920" y="252"/>
                  </a:lnTo>
                  <a:lnTo>
                    <a:pt x="927" y="244"/>
                  </a:lnTo>
                  <a:lnTo>
                    <a:pt x="933" y="236"/>
                  </a:lnTo>
                  <a:lnTo>
                    <a:pt x="935" y="228"/>
                  </a:lnTo>
                  <a:lnTo>
                    <a:pt x="941" y="220"/>
                  </a:lnTo>
                  <a:lnTo>
                    <a:pt x="941" y="209"/>
                  </a:lnTo>
                  <a:lnTo>
                    <a:pt x="941" y="199"/>
                  </a:lnTo>
                  <a:lnTo>
                    <a:pt x="938" y="188"/>
                  </a:lnTo>
                  <a:lnTo>
                    <a:pt x="935" y="180"/>
                  </a:lnTo>
                  <a:lnTo>
                    <a:pt x="930" y="167"/>
                  </a:lnTo>
                  <a:lnTo>
                    <a:pt x="925" y="159"/>
                  </a:lnTo>
                  <a:lnTo>
                    <a:pt x="920" y="148"/>
                  </a:lnTo>
                  <a:lnTo>
                    <a:pt x="917" y="140"/>
                  </a:lnTo>
                  <a:lnTo>
                    <a:pt x="909" y="130"/>
                  </a:lnTo>
                  <a:lnTo>
                    <a:pt x="904" y="122"/>
                  </a:lnTo>
                  <a:lnTo>
                    <a:pt x="901" y="114"/>
                  </a:lnTo>
                  <a:lnTo>
                    <a:pt x="896" y="106"/>
                  </a:lnTo>
                  <a:lnTo>
                    <a:pt x="893" y="101"/>
                  </a:lnTo>
                  <a:lnTo>
                    <a:pt x="893" y="93"/>
                  </a:lnTo>
                  <a:lnTo>
                    <a:pt x="893" y="87"/>
                  </a:lnTo>
                  <a:lnTo>
                    <a:pt x="896" y="85"/>
                  </a:lnTo>
                  <a:lnTo>
                    <a:pt x="901" y="74"/>
                  </a:lnTo>
                  <a:lnTo>
                    <a:pt x="912" y="66"/>
                  </a:lnTo>
                  <a:lnTo>
                    <a:pt x="920" y="53"/>
                  </a:lnTo>
                  <a:lnTo>
                    <a:pt x="930" y="42"/>
                  </a:lnTo>
                  <a:lnTo>
                    <a:pt x="935" y="29"/>
                  </a:lnTo>
                  <a:lnTo>
                    <a:pt x="941" y="19"/>
                  </a:lnTo>
                  <a:lnTo>
                    <a:pt x="943" y="8"/>
                  </a:lnTo>
                  <a:lnTo>
                    <a:pt x="941" y="3"/>
                  </a:lnTo>
                  <a:lnTo>
                    <a:pt x="933" y="0"/>
                  </a:lnTo>
                  <a:lnTo>
                    <a:pt x="922" y="3"/>
                  </a:lnTo>
                  <a:lnTo>
                    <a:pt x="912" y="8"/>
                  </a:lnTo>
                  <a:lnTo>
                    <a:pt x="901" y="19"/>
                  </a:lnTo>
                  <a:lnTo>
                    <a:pt x="893" y="27"/>
                  </a:lnTo>
                  <a:lnTo>
                    <a:pt x="885" y="37"/>
                  </a:lnTo>
                  <a:lnTo>
                    <a:pt x="880" y="45"/>
                  </a:lnTo>
                  <a:lnTo>
                    <a:pt x="880" y="48"/>
                  </a:lnTo>
                  <a:lnTo>
                    <a:pt x="875" y="45"/>
                  </a:lnTo>
                  <a:lnTo>
                    <a:pt x="864" y="40"/>
                  </a:lnTo>
                  <a:lnTo>
                    <a:pt x="859" y="34"/>
                  </a:lnTo>
                  <a:lnTo>
                    <a:pt x="851" y="32"/>
                  </a:lnTo>
                  <a:lnTo>
                    <a:pt x="843" y="27"/>
                  </a:lnTo>
                  <a:lnTo>
                    <a:pt x="837" y="24"/>
                  </a:lnTo>
                  <a:lnTo>
                    <a:pt x="827" y="19"/>
                  </a:lnTo>
                  <a:lnTo>
                    <a:pt x="822" y="16"/>
                  </a:lnTo>
                  <a:lnTo>
                    <a:pt x="811" y="11"/>
                  </a:lnTo>
                  <a:lnTo>
                    <a:pt x="803" y="11"/>
                  </a:lnTo>
                  <a:lnTo>
                    <a:pt x="798" y="8"/>
                  </a:lnTo>
                  <a:lnTo>
                    <a:pt x="790" y="11"/>
                  </a:lnTo>
                  <a:lnTo>
                    <a:pt x="784" y="11"/>
                  </a:lnTo>
                  <a:lnTo>
                    <a:pt x="782" y="16"/>
                  </a:lnTo>
                  <a:lnTo>
                    <a:pt x="779" y="19"/>
                  </a:lnTo>
                  <a:lnTo>
                    <a:pt x="779" y="27"/>
                  </a:lnTo>
                  <a:lnTo>
                    <a:pt x="782" y="32"/>
                  </a:lnTo>
                  <a:lnTo>
                    <a:pt x="790" y="42"/>
                  </a:lnTo>
                  <a:lnTo>
                    <a:pt x="798" y="50"/>
                  </a:lnTo>
                  <a:lnTo>
                    <a:pt x="806" y="64"/>
                  </a:lnTo>
                  <a:lnTo>
                    <a:pt x="819" y="74"/>
                  </a:lnTo>
                  <a:lnTo>
                    <a:pt x="829" y="87"/>
                  </a:lnTo>
                  <a:lnTo>
                    <a:pt x="840" y="95"/>
                  </a:lnTo>
                  <a:lnTo>
                    <a:pt x="853" y="106"/>
                  </a:lnTo>
                  <a:lnTo>
                    <a:pt x="861" y="117"/>
                  </a:lnTo>
                  <a:lnTo>
                    <a:pt x="875" y="127"/>
                  </a:lnTo>
                  <a:lnTo>
                    <a:pt x="880" y="135"/>
                  </a:lnTo>
                  <a:lnTo>
                    <a:pt x="885" y="146"/>
                  </a:lnTo>
                  <a:lnTo>
                    <a:pt x="890" y="151"/>
                  </a:lnTo>
                  <a:lnTo>
                    <a:pt x="890" y="156"/>
                  </a:lnTo>
                  <a:lnTo>
                    <a:pt x="885" y="162"/>
                  </a:lnTo>
                  <a:lnTo>
                    <a:pt x="880" y="164"/>
                  </a:lnTo>
                  <a:lnTo>
                    <a:pt x="869" y="164"/>
                  </a:lnTo>
                  <a:lnTo>
                    <a:pt x="861" y="162"/>
                  </a:lnTo>
                  <a:lnTo>
                    <a:pt x="848" y="159"/>
                  </a:lnTo>
                  <a:lnTo>
                    <a:pt x="837" y="162"/>
                  </a:lnTo>
                  <a:lnTo>
                    <a:pt x="824" y="162"/>
                  </a:lnTo>
                  <a:lnTo>
                    <a:pt x="816" y="167"/>
                  </a:lnTo>
                  <a:lnTo>
                    <a:pt x="808" y="172"/>
                  </a:lnTo>
                  <a:lnTo>
                    <a:pt x="808" y="177"/>
                  </a:lnTo>
                  <a:lnTo>
                    <a:pt x="811" y="183"/>
                  </a:lnTo>
                  <a:lnTo>
                    <a:pt x="816" y="188"/>
                  </a:lnTo>
                  <a:lnTo>
                    <a:pt x="824" y="193"/>
                  </a:lnTo>
                  <a:lnTo>
                    <a:pt x="835" y="199"/>
                  </a:lnTo>
                  <a:lnTo>
                    <a:pt x="843" y="199"/>
                  </a:lnTo>
                  <a:lnTo>
                    <a:pt x="853" y="201"/>
                  </a:lnTo>
                  <a:lnTo>
                    <a:pt x="861" y="199"/>
                  </a:lnTo>
                  <a:lnTo>
                    <a:pt x="872" y="199"/>
                  </a:lnTo>
                  <a:lnTo>
                    <a:pt x="880" y="201"/>
                  </a:lnTo>
                  <a:lnTo>
                    <a:pt x="888" y="207"/>
                  </a:lnTo>
                  <a:lnTo>
                    <a:pt x="893" y="212"/>
                  </a:lnTo>
                  <a:lnTo>
                    <a:pt x="896" y="220"/>
                  </a:lnTo>
                  <a:lnTo>
                    <a:pt x="898" y="228"/>
                  </a:lnTo>
                  <a:lnTo>
                    <a:pt x="896" y="236"/>
                  </a:lnTo>
                  <a:lnTo>
                    <a:pt x="888" y="244"/>
                  </a:lnTo>
                  <a:lnTo>
                    <a:pt x="877" y="252"/>
                  </a:lnTo>
                  <a:lnTo>
                    <a:pt x="869" y="254"/>
                  </a:lnTo>
                  <a:lnTo>
                    <a:pt x="861" y="257"/>
                  </a:lnTo>
                  <a:lnTo>
                    <a:pt x="853" y="259"/>
                  </a:lnTo>
                  <a:lnTo>
                    <a:pt x="848" y="262"/>
                  </a:lnTo>
                  <a:lnTo>
                    <a:pt x="840" y="265"/>
                  </a:lnTo>
                  <a:lnTo>
                    <a:pt x="832" y="265"/>
                  </a:lnTo>
                  <a:lnTo>
                    <a:pt x="824" y="265"/>
                  </a:lnTo>
                  <a:lnTo>
                    <a:pt x="819" y="265"/>
                  </a:lnTo>
                  <a:lnTo>
                    <a:pt x="808" y="262"/>
                  </a:lnTo>
                  <a:lnTo>
                    <a:pt x="806" y="257"/>
                  </a:lnTo>
                  <a:lnTo>
                    <a:pt x="803" y="252"/>
                  </a:lnTo>
                  <a:lnTo>
                    <a:pt x="803" y="246"/>
                  </a:lnTo>
                  <a:lnTo>
                    <a:pt x="800" y="236"/>
                  </a:lnTo>
                  <a:lnTo>
                    <a:pt x="795" y="228"/>
                  </a:lnTo>
                  <a:lnTo>
                    <a:pt x="790" y="217"/>
                  </a:lnTo>
                  <a:lnTo>
                    <a:pt x="784" y="209"/>
                  </a:lnTo>
                  <a:lnTo>
                    <a:pt x="779" y="199"/>
                  </a:lnTo>
                  <a:lnTo>
                    <a:pt x="774" y="188"/>
                  </a:lnTo>
                  <a:lnTo>
                    <a:pt x="766" y="177"/>
                  </a:lnTo>
                  <a:lnTo>
                    <a:pt x="761" y="167"/>
                  </a:lnTo>
                  <a:lnTo>
                    <a:pt x="753" y="156"/>
                  </a:lnTo>
                  <a:lnTo>
                    <a:pt x="747" y="148"/>
                  </a:lnTo>
                  <a:lnTo>
                    <a:pt x="739" y="138"/>
                  </a:lnTo>
                  <a:lnTo>
                    <a:pt x="731" y="130"/>
                  </a:lnTo>
                  <a:lnTo>
                    <a:pt x="724" y="124"/>
                  </a:lnTo>
                  <a:lnTo>
                    <a:pt x="718" y="119"/>
                  </a:lnTo>
                  <a:lnTo>
                    <a:pt x="710" y="117"/>
                  </a:lnTo>
                  <a:lnTo>
                    <a:pt x="705" y="114"/>
                  </a:lnTo>
                  <a:lnTo>
                    <a:pt x="700" y="114"/>
                  </a:lnTo>
                  <a:lnTo>
                    <a:pt x="697" y="114"/>
                  </a:lnTo>
                  <a:lnTo>
                    <a:pt x="689" y="119"/>
                  </a:lnTo>
                  <a:lnTo>
                    <a:pt x="686" y="127"/>
                  </a:lnTo>
                  <a:lnTo>
                    <a:pt x="686" y="135"/>
                  </a:lnTo>
                  <a:lnTo>
                    <a:pt x="689" y="148"/>
                  </a:lnTo>
                  <a:lnTo>
                    <a:pt x="694" y="159"/>
                  </a:lnTo>
                  <a:lnTo>
                    <a:pt x="702" y="169"/>
                  </a:lnTo>
                  <a:lnTo>
                    <a:pt x="710" y="180"/>
                  </a:lnTo>
                  <a:lnTo>
                    <a:pt x="721" y="188"/>
                  </a:lnTo>
                  <a:lnTo>
                    <a:pt x="731" y="196"/>
                  </a:lnTo>
                  <a:lnTo>
                    <a:pt x="739" y="207"/>
                  </a:lnTo>
                  <a:lnTo>
                    <a:pt x="745" y="212"/>
                  </a:lnTo>
                  <a:lnTo>
                    <a:pt x="750" y="220"/>
                  </a:lnTo>
                  <a:lnTo>
                    <a:pt x="747" y="225"/>
                  </a:lnTo>
                  <a:lnTo>
                    <a:pt x="745" y="233"/>
                  </a:lnTo>
                  <a:lnTo>
                    <a:pt x="734" y="238"/>
                  </a:lnTo>
                  <a:lnTo>
                    <a:pt x="726" y="249"/>
                  </a:lnTo>
                  <a:lnTo>
                    <a:pt x="718" y="257"/>
                  </a:lnTo>
                  <a:lnTo>
                    <a:pt x="710" y="270"/>
                  </a:lnTo>
                  <a:lnTo>
                    <a:pt x="700" y="281"/>
                  </a:lnTo>
                  <a:lnTo>
                    <a:pt x="694" y="291"/>
                  </a:lnTo>
                  <a:lnTo>
                    <a:pt x="689" y="299"/>
                  </a:lnTo>
                  <a:lnTo>
                    <a:pt x="686" y="310"/>
                  </a:lnTo>
                  <a:lnTo>
                    <a:pt x="681" y="312"/>
                  </a:lnTo>
                  <a:lnTo>
                    <a:pt x="678" y="323"/>
                  </a:lnTo>
                  <a:lnTo>
                    <a:pt x="673" y="331"/>
                  </a:lnTo>
                  <a:lnTo>
                    <a:pt x="665" y="342"/>
                  </a:lnTo>
                  <a:lnTo>
                    <a:pt x="657" y="352"/>
                  </a:lnTo>
                  <a:lnTo>
                    <a:pt x="649" y="365"/>
                  </a:lnTo>
                  <a:lnTo>
                    <a:pt x="641" y="379"/>
                  </a:lnTo>
                  <a:lnTo>
                    <a:pt x="633" y="392"/>
                  </a:lnTo>
                  <a:lnTo>
                    <a:pt x="623" y="402"/>
                  </a:lnTo>
                  <a:lnTo>
                    <a:pt x="615" y="413"/>
                  </a:lnTo>
                  <a:lnTo>
                    <a:pt x="604" y="421"/>
                  </a:lnTo>
                  <a:lnTo>
                    <a:pt x="599" y="429"/>
                  </a:lnTo>
                  <a:lnTo>
                    <a:pt x="591" y="432"/>
                  </a:lnTo>
                  <a:lnTo>
                    <a:pt x="586" y="434"/>
                  </a:lnTo>
                  <a:lnTo>
                    <a:pt x="580" y="432"/>
                  </a:lnTo>
                  <a:lnTo>
                    <a:pt x="580" y="429"/>
                  </a:lnTo>
                  <a:lnTo>
                    <a:pt x="578" y="418"/>
                  </a:lnTo>
                  <a:lnTo>
                    <a:pt x="578" y="408"/>
                  </a:lnTo>
                  <a:lnTo>
                    <a:pt x="580" y="397"/>
                  </a:lnTo>
                  <a:lnTo>
                    <a:pt x="580" y="387"/>
                  </a:lnTo>
                  <a:lnTo>
                    <a:pt x="583" y="371"/>
                  </a:lnTo>
                  <a:lnTo>
                    <a:pt x="586" y="360"/>
                  </a:lnTo>
                  <a:lnTo>
                    <a:pt x="586" y="347"/>
                  </a:lnTo>
                  <a:lnTo>
                    <a:pt x="586" y="334"/>
                  </a:lnTo>
                  <a:lnTo>
                    <a:pt x="586" y="326"/>
                  </a:lnTo>
                  <a:lnTo>
                    <a:pt x="583" y="318"/>
                  </a:lnTo>
                  <a:lnTo>
                    <a:pt x="580" y="310"/>
                  </a:lnTo>
                  <a:lnTo>
                    <a:pt x="580" y="304"/>
                  </a:lnTo>
                  <a:lnTo>
                    <a:pt x="578" y="297"/>
                  </a:lnTo>
                  <a:lnTo>
                    <a:pt x="575" y="289"/>
                  </a:lnTo>
                  <a:lnTo>
                    <a:pt x="570" y="283"/>
                  </a:lnTo>
                  <a:lnTo>
                    <a:pt x="567" y="275"/>
                  </a:lnTo>
                  <a:lnTo>
                    <a:pt x="562" y="270"/>
                  </a:lnTo>
                  <a:lnTo>
                    <a:pt x="554" y="262"/>
                  </a:lnTo>
                  <a:lnTo>
                    <a:pt x="546" y="257"/>
                  </a:lnTo>
                  <a:lnTo>
                    <a:pt x="541" y="249"/>
                  </a:lnTo>
                  <a:lnTo>
                    <a:pt x="530" y="244"/>
                  </a:lnTo>
                  <a:lnTo>
                    <a:pt x="522" y="238"/>
                  </a:lnTo>
                  <a:lnTo>
                    <a:pt x="509" y="230"/>
                  </a:lnTo>
                  <a:lnTo>
                    <a:pt x="498" y="228"/>
                  </a:lnTo>
                  <a:lnTo>
                    <a:pt x="485" y="222"/>
                  </a:lnTo>
                  <a:lnTo>
                    <a:pt x="472" y="217"/>
                  </a:lnTo>
                  <a:lnTo>
                    <a:pt x="459" y="212"/>
                  </a:lnTo>
                  <a:lnTo>
                    <a:pt x="448" y="209"/>
                  </a:lnTo>
                  <a:lnTo>
                    <a:pt x="435" y="204"/>
                  </a:lnTo>
                  <a:lnTo>
                    <a:pt x="424" y="199"/>
                  </a:lnTo>
                  <a:lnTo>
                    <a:pt x="414" y="196"/>
                  </a:lnTo>
                  <a:lnTo>
                    <a:pt x="400" y="193"/>
                  </a:lnTo>
                  <a:lnTo>
                    <a:pt x="390" y="188"/>
                  </a:lnTo>
                  <a:lnTo>
                    <a:pt x="379" y="188"/>
                  </a:lnTo>
                  <a:lnTo>
                    <a:pt x="369" y="185"/>
                  </a:lnTo>
                  <a:lnTo>
                    <a:pt x="361" y="185"/>
                  </a:lnTo>
                  <a:lnTo>
                    <a:pt x="350" y="183"/>
                  </a:lnTo>
                  <a:lnTo>
                    <a:pt x="342" y="183"/>
                  </a:lnTo>
                  <a:lnTo>
                    <a:pt x="332" y="183"/>
                  </a:lnTo>
                  <a:lnTo>
                    <a:pt x="324" y="183"/>
                  </a:lnTo>
                  <a:lnTo>
                    <a:pt x="313" y="180"/>
                  </a:lnTo>
                  <a:lnTo>
                    <a:pt x="305" y="180"/>
                  </a:lnTo>
                  <a:lnTo>
                    <a:pt x="297" y="180"/>
                  </a:lnTo>
                  <a:lnTo>
                    <a:pt x="289" y="183"/>
                  </a:lnTo>
                  <a:lnTo>
                    <a:pt x="281" y="183"/>
                  </a:lnTo>
                  <a:lnTo>
                    <a:pt x="273" y="183"/>
                  </a:lnTo>
                  <a:lnTo>
                    <a:pt x="265" y="185"/>
                  </a:lnTo>
                  <a:lnTo>
                    <a:pt x="257" y="188"/>
                  </a:lnTo>
                  <a:lnTo>
                    <a:pt x="249" y="188"/>
                  </a:lnTo>
                  <a:lnTo>
                    <a:pt x="241" y="191"/>
                  </a:lnTo>
                  <a:lnTo>
                    <a:pt x="236" y="193"/>
                  </a:lnTo>
                  <a:lnTo>
                    <a:pt x="228" y="199"/>
                  </a:lnTo>
                  <a:lnTo>
                    <a:pt x="215" y="204"/>
                  </a:lnTo>
                  <a:lnTo>
                    <a:pt x="204" y="212"/>
                  </a:lnTo>
                  <a:lnTo>
                    <a:pt x="194" y="217"/>
                  </a:lnTo>
                  <a:lnTo>
                    <a:pt x="186" y="222"/>
                  </a:lnTo>
                  <a:lnTo>
                    <a:pt x="183" y="225"/>
                  </a:lnTo>
                  <a:lnTo>
                    <a:pt x="186" y="225"/>
                  </a:lnTo>
                  <a:lnTo>
                    <a:pt x="191" y="225"/>
                  </a:lnTo>
                  <a:lnTo>
                    <a:pt x="199" y="225"/>
                  </a:lnTo>
                  <a:lnTo>
                    <a:pt x="204" y="222"/>
                  </a:lnTo>
                  <a:lnTo>
                    <a:pt x="210" y="222"/>
                  </a:lnTo>
                  <a:lnTo>
                    <a:pt x="218" y="220"/>
                  </a:lnTo>
                  <a:lnTo>
                    <a:pt x="223" y="220"/>
                  </a:lnTo>
                  <a:lnTo>
                    <a:pt x="231" y="217"/>
                  </a:lnTo>
                  <a:lnTo>
                    <a:pt x="239" y="217"/>
                  </a:lnTo>
                  <a:lnTo>
                    <a:pt x="247" y="214"/>
                  </a:lnTo>
                  <a:lnTo>
                    <a:pt x="255" y="214"/>
                  </a:lnTo>
                  <a:lnTo>
                    <a:pt x="263" y="212"/>
                  </a:lnTo>
                  <a:lnTo>
                    <a:pt x="273" y="212"/>
                  </a:lnTo>
                  <a:lnTo>
                    <a:pt x="281" y="212"/>
                  </a:lnTo>
                  <a:lnTo>
                    <a:pt x="292" y="212"/>
                  </a:lnTo>
                  <a:lnTo>
                    <a:pt x="300" y="212"/>
                  </a:lnTo>
                  <a:lnTo>
                    <a:pt x="310" y="212"/>
                  </a:lnTo>
                  <a:lnTo>
                    <a:pt x="318" y="212"/>
                  </a:lnTo>
                  <a:lnTo>
                    <a:pt x="329" y="214"/>
                  </a:lnTo>
                  <a:lnTo>
                    <a:pt x="337" y="214"/>
                  </a:lnTo>
                  <a:lnTo>
                    <a:pt x="347" y="217"/>
                  </a:lnTo>
                  <a:lnTo>
                    <a:pt x="358" y="220"/>
                  </a:lnTo>
                  <a:lnTo>
                    <a:pt x="366" y="222"/>
                  </a:lnTo>
                  <a:lnTo>
                    <a:pt x="374" y="225"/>
                  </a:lnTo>
                  <a:lnTo>
                    <a:pt x="382" y="228"/>
                  </a:lnTo>
                  <a:lnTo>
                    <a:pt x="392" y="230"/>
                  </a:lnTo>
                  <a:lnTo>
                    <a:pt x="400" y="233"/>
                  </a:lnTo>
                  <a:lnTo>
                    <a:pt x="408" y="236"/>
                  </a:lnTo>
                  <a:lnTo>
                    <a:pt x="416" y="238"/>
                  </a:lnTo>
                  <a:lnTo>
                    <a:pt x="422" y="241"/>
                  </a:lnTo>
                  <a:lnTo>
                    <a:pt x="432" y="246"/>
                  </a:lnTo>
                  <a:lnTo>
                    <a:pt x="443" y="249"/>
                  </a:lnTo>
                  <a:lnTo>
                    <a:pt x="459" y="254"/>
                  </a:lnTo>
                  <a:lnTo>
                    <a:pt x="469" y="259"/>
                  </a:lnTo>
                  <a:lnTo>
                    <a:pt x="482" y="267"/>
                  </a:lnTo>
                  <a:lnTo>
                    <a:pt x="490" y="273"/>
                  </a:lnTo>
                  <a:lnTo>
                    <a:pt x="501" y="281"/>
                  </a:lnTo>
                  <a:lnTo>
                    <a:pt x="509" y="289"/>
                  </a:lnTo>
                  <a:lnTo>
                    <a:pt x="517" y="299"/>
                  </a:lnTo>
                  <a:lnTo>
                    <a:pt x="522" y="307"/>
                  </a:lnTo>
                  <a:lnTo>
                    <a:pt x="528" y="320"/>
                  </a:lnTo>
                  <a:lnTo>
                    <a:pt x="528" y="326"/>
                  </a:lnTo>
                  <a:lnTo>
                    <a:pt x="530" y="331"/>
                  </a:lnTo>
                  <a:lnTo>
                    <a:pt x="533" y="339"/>
                  </a:lnTo>
                  <a:lnTo>
                    <a:pt x="535" y="347"/>
                  </a:lnTo>
                  <a:lnTo>
                    <a:pt x="535" y="352"/>
                  </a:lnTo>
                  <a:lnTo>
                    <a:pt x="535" y="360"/>
                  </a:lnTo>
                  <a:lnTo>
                    <a:pt x="535" y="368"/>
                  </a:lnTo>
                  <a:lnTo>
                    <a:pt x="535" y="376"/>
                  </a:lnTo>
                  <a:lnTo>
                    <a:pt x="535" y="384"/>
                  </a:lnTo>
                  <a:lnTo>
                    <a:pt x="535" y="392"/>
                  </a:lnTo>
                  <a:lnTo>
                    <a:pt x="535" y="400"/>
                  </a:lnTo>
                  <a:lnTo>
                    <a:pt x="535" y="410"/>
                  </a:lnTo>
                  <a:lnTo>
                    <a:pt x="533" y="416"/>
                  </a:lnTo>
                  <a:lnTo>
                    <a:pt x="530" y="426"/>
                  </a:lnTo>
                  <a:lnTo>
                    <a:pt x="528" y="432"/>
                  </a:lnTo>
                  <a:lnTo>
                    <a:pt x="528" y="442"/>
                  </a:lnTo>
                  <a:lnTo>
                    <a:pt x="522" y="450"/>
                  </a:lnTo>
                  <a:lnTo>
                    <a:pt x="522" y="458"/>
                  </a:lnTo>
                  <a:lnTo>
                    <a:pt x="517" y="466"/>
                  </a:lnTo>
                  <a:lnTo>
                    <a:pt x="514" y="474"/>
                  </a:lnTo>
                  <a:lnTo>
                    <a:pt x="509" y="479"/>
                  </a:lnTo>
                  <a:lnTo>
                    <a:pt x="504" y="487"/>
                  </a:lnTo>
                  <a:lnTo>
                    <a:pt x="498" y="492"/>
                  </a:lnTo>
                  <a:lnTo>
                    <a:pt x="490" y="500"/>
                  </a:lnTo>
                  <a:lnTo>
                    <a:pt x="482" y="506"/>
                  </a:lnTo>
                  <a:lnTo>
                    <a:pt x="477" y="514"/>
                  </a:lnTo>
                  <a:lnTo>
                    <a:pt x="467" y="519"/>
                  </a:lnTo>
                  <a:lnTo>
                    <a:pt x="461" y="524"/>
                  </a:lnTo>
                  <a:lnTo>
                    <a:pt x="448" y="530"/>
                  </a:lnTo>
                  <a:lnTo>
                    <a:pt x="440" y="532"/>
                  </a:lnTo>
                  <a:lnTo>
                    <a:pt x="427" y="537"/>
                  </a:lnTo>
                  <a:lnTo>
                    <a:pt x="416" y="543"/>
                  </a:lnTo>
                  <a:lnTo>
                    <a:pt x="400" y="545"/>
                  </a:lnTo>
                  <a:lnTo>
                    <a:pt x="390" y="548"/>
                  </a:lnTo>
                  <a:lnTo>
                    <a:pt x="382" y="548"/>
                  </a:lnTo>
                  <a:lnTo>
                    <a:pt x="374" y="551"/>
                  </a:lnTo>
                  <a:lnTo>
                    <a:pt x="366" y="551"/>
                  </a:lnTo>
                  <a:lnTo>
                    <a:pt x="361" y="553"/>
                  </a:lnTo>
                  <a:lnTo>
                    <a:pt x="350" y="553"/>
                  </a:lnTo>
                  <a:lnTo>
                    <a:pt x="342" y="553"/>
                  </a:lnTo>
                  <a:lnTo>
                    <a:pt x="334" y="553"/>
                  </a:lnTo>
                  <a:lnTo>
                    <a:pt x="326" y="553"/>
                  </a:lnTo>
                  <a:lnTo>
                    <a:pt x="321" y="553"/>
                  </a:lnTo>
                  <a:lnTo>
                    <a:pt x="313" y="553"/>
                  </a:lnTo>
                  <a:lnTo>
                    <a:pt x="305" y="553"/>
                  </a:lnTo>
                  <a:lnTo>
                    <a:pt x="297" y="553"/>
                  </a:lnTo>
                  <a:lnTo>
                    <a:pt x="289" y="551"/>
                  </a:lnTo>
                  <a:lnTo>
                    <a:pt x="281" y="551"/>
                  </a:lnTo>
                  <a:lnTo>
                    <a:pt x="276" y="551"/>
                  </a:lnTo>
                  <a:lnTo>
                    <a:pt x="271" y="551"/>
                  </a:lnTo>
                  <a:lnTo>
                    <a:pt x="257" y="551"/>
                  </a:lnTo>
                  <a:lnTo>
                    <a:pt x="244" y="551"/>
                  </a:lnTo>
                  <a:lnTo>
                    <a:pt x="233" y="548"/>
                  </a:lnTo>
                  <a:lnTo>
                    <a:pt x="223" y="545"/>
                  </a:lnTo>
                  <a:lnTo>
                    <a:pt x="210" y="543"/>
                  </a:lnTo>
                  <a:lnTo>
                    <a:pt x="202" y="540"/>
                  </a:lnTo>
                  <a:lnTo>
                    <a:pt x="188" y="537"/>
                  </a:lnTo>
                  <a:lnTo>
                    <a:pt x="181" y="532"/>
                  </a:lnTo>
                  <a:lnTo>
                    <a:pt x="170" y="530"/>
                  </a:lnTo>
                  <a:lnTo>
                    <a:pt x="162" y="527"/>
                  </a:lnTo>
                  <a:lnTo>
                    <a:pt x="154" y="522"/>
                  </a:lnTo>
                  <a:lnTo>
                    <a:pt x="143" y="516"/>
                  </a:lnTo>
                  <a:lnTo>
                    <a:pt x="138" y="514"/>
                  </a:lnTo>
                  <a:lnTo>
                    <a:pt x="130" y="508"/>
                  </a:lnTo>
                  <a:lnTo>
                    <a:pt x="117" y="495"/>
                  </a:lnTo>
                  <a:lnTo>
                    <a:pt x="104" y="485"/>
                  </a:lnTo>
                  <a:lnTo>
                    <a:pt x="98" y="477"/>
                  </a:lnTo>
                  <a:lnTo>
                    <a:pt x="93" y="471"/>
                  </a:lnTo>
                  <a:lnTo>
                    <a:pt x="88" y="463"/>
                  </a:lnTo>
                  <a:lnTo>
                    <a:pt x="85" y="458"/>
                  </a:lnTo>
                  <a:lnTo>
                    <a:pt x="80" y="450"/>
                  </a:lnTo>
                  <a:lnTo>
                    <a:pt x="77" y="442"/>
                  </a:lnTo>
                  <a:lnTo>
                    <a:pt x="75" y="434"/>
                  </a:lnTo>
                  <a:lnTo>
                    <a:pt x="72" y="429"/>
                  </a:lnTo>
                  <a:lnTo>
                    <a:pt x="67" y="418"/>
                  </a:lnTo>
                  <a:lnTo>
                    <a:pt x="64" y="410"/>
                  </a:lnTo>
                  <a:lnTo>
                    <a:pt x="61" y="402"/>
                  </a:lnTo>
                  <a:lnTo>
                    <a:pt x="61" y="395"/>
                  </a:lnTo>
                  <a:lnTo>
                    <a:pt x="59" y="387"/>
                  </a:lnTo>
                  <a:lnTo>
                    <a:pt x="56" y="379"/>
                  </a:lnTo>
                  <a:lnTo>
                    <a:pt x="56" y="371"/>
                  </a:lnTo>
                  <a:lnTo>
                    <a:pt x="56" y="363"/>
                  </a:lnTo>
                  <a:lnTo>
                    <a:pt x="56" y="355"/>
                  </a:lnTo>
                  <a:lnTo>
                    <a:pt x="53" y="350"/>
                  </a:lnTo>
                  <a:lnTo>
                    <a:pt x="53" y="342"/>
                  </a:lnTo>
                  <a:lnTo>
                    <a:pt x="56" y="334"/>
                  </a:lnTo>
                  <a:lnTo>
                    <a:pt x="56" y="326"/>
                  </a:lnTo>
                  <a:lnTo>
                    <a:pt x="56" y="318"/>
                  </a:lnTo>
                  <a:lnTo>
                    <a:pt x="59" y="310"/>
                  </a:lnTo>
                  <a:lnTo>
                    <a:pt x="61" y="304"/>
                  </a:lnTo>
                  <a:lnTo>
                    <a:pt x="61" y="297"/>
                  </a:lnTo>
                  <a:lnTo>
                    <a:pt x="61" y="289"/>
                  </a:lnTo>
                  <a:lnTo>
                    <a:pt x="64" y="283"/>
                  </a:lnTo>
                  <a:lnTo>
                    <a:pt x="67" y="278"/>
                  </a:lnTo>
                  <a:lnTo>
                    <a:pt x="72" y="265"/>
                  </a:lnTo>
                  <a:lnTo>
                    <a:pt x="80" y="254"/>
                  </a:lnTo>
                  <a:lnTo>
                    <a:pt x="88" y="244"/>
                  </a:lnTo>
                  <a:lnTo>
                    <a:pt x="96" y="233"/>
                  </a:lnTo>
                  <a:lnTo>
                    <a:pt x="106" y="222"/>
                  </a:lnTo>
                  <a:lnTo>
                    <a:pt x="117" y="214"/>
                  </a:lnTo>
                  <a:lnTo>
                    <a:pt x="128" y="207"/>
                  </a:lnTo>
                  <a:lnTo>
                    <a:pt x="138" y="199"/>
                  </a:lnTo>
                  <a:lnTo>
                    <a:pt x="149" y="191"/>
                  </a:lnTo>
                  <a:lnTo>
                    <a:pt x="162" y="185"/>
                  </a:lnTo>
                  <a:lnTo>
                    <a:pt x="173" y="177"/>
                  </a:lnTo>
                  <a:lnTo>
                    <a:pt x="183" y="169"/>
                  </a:lnTo>
                  <a:lnTo>
                    <a:pt x="196" y="162"/>
                  </a:lnTo>
                  <a:lnTo>
                    <a:pt x="207" y="156"/>
                  </a:lnTo>
                  <a:lnTo>
                    <a:pt x="218" y="148"/>
                  </a:lnTo>
                  <a:lnTo>
                    <a:pt x="226" y="140"/>
                  </a:lnTo>
                  <a:lnTo>
                    <a:pt x="236" y="132"/>
                  </a:lnTo>
                  <a:lnTo>
                    <a:pt x="244" y="127"/>
                  </a:lnTo>
                  <a:lnTo>
                    <a:pt x="252" y="119"/>
                  </a:lnTo>
                  <a:lnTo>
                    <a:pt x="260" y="111"/>
                  </a:lnTo>
                  <a:lnTo>
                    <a:pt x="265" y="103"/>
                  </a:lnTo>
                  <a:lnTo>
                    <a:pt x="271" y="98"/>
                  </a:lnTo>
                  <a:lnTo>
                    <a:pt x="273" y="87"/>
                  </a:lnTo>
                  <a:lnTo>
                    <a:pt x="279" y="82"/>
                  </a:lnTo>
                  <a:lnTo>
                    <a:pt x="279" y="74"/>
                  </a:lnTo>
                  <a:lnTo>
                    <a:pt x="281" y="69"/>
                  </a:lnTo>
                  <a:lnTo>
                    <a:pt x="279" y="61"/>
                  </a:lnTo>
                  <a:lnTo>
                    <a:pt x="276" y="53"/>
                  </a:lnTo>
                  <a:lnTo>
                    <a:pt x="265" y="50"/>
                  </a:lnTo>
                  <a:lnTo>
                    <a:pt x="255" y="50"/>
                  </a:lnTo>
                  <a:lnTo>
                    <a:pt x="247" y="53"/>
                  </a:lnTo>
                  <a:lnTo>
                    <a:pt x="241" y="56"/>
                  </a:lnTo>
                  <a:lnTo>
                    <a:pt x="233" y="61"/>
                  </a:lnTo>
                  <a:lnTo>
                    <a:pt x="226" y="66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Freeform 22"/>
            <p:cNvSpPr>
              <a:spLocks/>
            </p:cNvSpPr>
            <p:nvPr/>
          </p:nvSpPr>
          <p:spPr bwMode="auto">
            <a:xfrm>
              <a:off x="1234" y="1342"/>
              <a:ext cx="1610" cy="1149"/>
            </a:xfrm>
            <a:custGeom>
              <a:avLst/>
              <a:gdLst>
                <a:gd name="T0" fmla="*/ 50 w 1610"/>
                <a:gd name="T1" fmla="*/ 477 h 1149"/>
                <a:gd name="T2" fmla="*/ 103 w 1610"/>
                <a:gd name="T3" fmla="*/ 442 h 1149"/>
                <a:gd name="T4" fmla="*/ 164 w 1610"/>
                <a:gd name="T5" fmla="*/ 392 h 1149"/>
                <a:gd name="T6" fmla="*/ 222 w 1610"/>
                <a:gd name="T7" fmla="*/ 334 h 1149"/>
                <a:gd name="T8" fmla="*/ 260 w 1610"/>
                <a:gd name="T9" fmla="*/ 270 h 1149"/>
                <a:gd name="T10" fmla="*/ 270 w 1610"/>
                <a:gd name="T11" fmla="*/ 207 h 1149"/>
                <a:gd name="T12" fmla="*/ 273 w 1610"/>
                <a:gd name="T13" fmla="*/ 148 h 1149"/>
                <a:gd name="T14" fmla="*/ 273 w 1610"/>
                <a:gd name="T15" fmla="*/ 103 h 1149"/>
                <a:gd name="T16" fmla="*/ 281 w 1610"/>
                <a:gd name="T17" fmla="*/ 61 h 1149"/>
                <a:gd name="T18" fmla="*/ 331 w 1610"/>
                <a:gd name="T19" fmla="*/ 69 h 1149"/>
                <a:gd name="T20" fmla="*/ 371 w 1610"/>
                <a:gd name="T21" fmla="*/ 106 h 1149"/>
                <a:gd name="T22" fmla="*/ 416 w 1610"/>
                <a:gd name="T23" fmla="*/ 151 h 1149"/>
                <a:gd name="T24" fmla="*/ 458 w 1610"/>
                <a:gd name="T25" fmla="*/ 191 h 1149"/>
                <a:gd name="T26" fmla="*/ 514 w 1610"/>
                <a:gd name="T27" fmla="*/ 193 h 1149"/>
                <a:gd name="T28" fmla="*/ 551 w 1610"/>
                <a:gd name="T29" fmla="*/ 125 h 1149"/>
                <a:gd name="T30" fmla="*/ 575 w 1610"/>
                <a:gd name="T31" fmla="*/ 72 h 1149"/>
                <a:gd name="T32" fmla="*/ 633 w 1610"/>
                <a:gd name="T33" fmla="*/ 16 h 1149"/>
                <a:gd name="T34" fmla="*/ 683 w 1610"/>
                <a:gd name="T35" fmla="*/ 0 h 1149"/>
                <a:gd name="T36" fmla="*/ 697 w 1610"/>
                <a:gd name="T37" fmla="*/ 45 h 1149"/>
                <a:gd name="T38" fmla="*/ 697 w 1610"/>
                <a:gd name="T39" fmla="*/ 117 h 1149"/>
                <a:gd name="T40" fmla="*/ 723 w 1610"/>
                <a:gd name="T41" fmla="*/ 178 h 1149"/>
                <a:gd name="T42" fmla="*/ 757 w 1610"/>
                <a:gd name="T43" fmla="*/ 162 h 1149"/>
                <a:gd name="T44" fmla="*/ 763 w 1610"/>
                <a:gd name="T45" fmla="*/ 117 h 1149"/>
                <a:gd name="T46" fmla="*/ 763 w 1610"/>
                <a:gd name="T47" fmla="*/ 72 h 1149"/>
                <a:gd name="T48" fmla="*/ 763 w 1610"/>
                <a:gd name="T49" fmla="*/ 24 h 1149"/>
                <a:gd name="T50" fmla="*/ 805 w 1610"/>
                <a:gd name="T51" fmla="*/ 8 h 1149"/>
                <a:gd name="T52" fmla="*/ 850 w 1610"/>
                <a:gd name="T53" fmla="*/ 37 h 1149"/>
                <a:gd name="T54" fmla="*/ 901 w 1610"/>
                <a:gd name="T55" fmla="*/ 90 h 1149"/>
                <a:gd name="T56" fmla="*/ 948 w 1610"/>
                <a:gd name="T57" fmla="*/ 146 h 1149"/>
                <a:gd name="T58" fmla="*/ 988 w 1610"/>
                <a:gd name="T59" fmla="*/ 199 h 1149"/>
                <a:gd name="T60" fmla="*/ 1020 w 1610"/>
                <a:gd name="T61" fmla="*/ 228 h 1149"/>
                <a:gd name="T62" fmla="*/ 1075 w 1610"/>
                <a:gd name="T63" fmla="*/ 262 h 1149"/>
                <a:gd name="T64" fmla="*/ 1134 w 1610"/>
                <a:gd name="T65" fmla="*/ 294 h 1149"/>
                <a:gd name="T66" fmla="*/ 1187 w 1610"/>
                <a:gd name="T67" fmla="*/ 321 h 1149"/>
                <a:gd name="T68" fmla="*/ 1258 w 1610"/>
                <a:gd name="T69" fmla="*/ 347 h 1149"/>
                <a:gd name="T70" fmla="*/ 1311 w 1610"/>
                <a:gd name="T71" fmla="*/ 352 h 1149"/>
                <a:gd name="T72" fmla="*/ 1335 w 1610"/>
                <a:gd name="T73" fmla="*/ 299 h 1149"/>
                <a:gd name="T74" fmla="*/ 1330 w 1610"/>
                <a:gd name="T75" fmla="*/ 244 h 1149"/>
                <a:gd name="T76" fmla="*/ 1353 w 1610"/>
                <a:gd name="T77" fmla="*/ 207 h 1149"/>
                <a:gd name="T78" fmla="*/ 1404 w 1610"/>
                <a:gd name="T79" fmla="*/ 220 h 1149"/>
                <a:gd name="T80" fmla="*/ 1462 w 1610"/>
                <a:gd name="T81" fmla="*/ 265 h 1149"/>
                <a:gd name="T82" fmla="*/ 1515 w 1610"/>
                <a:gd name="T83" fmla="*/ 331 h 1149"/>
                <a:gd name="T84" fmla="*/ 1542 w 1610"/>
                <a:gd name="T85" fmla="*/ 371 h 1149"/>
                <a:gd name="T86" fmla="*/ 1565 w 1610"/>
                <a:gd name="T87" fmla="*/ 416 h 1149"/>
                <a:gd name="T88" fmla="*/ 1587 w 1610"/>
                <a:gd name="T89" fmla="*/ 464 h 1149"/>
                <a:gd name="T90" fmla="*/ 1600 w 1610"/>
                <a:gd name="T91" fmla="*/ 514 h 1149"/>
                <a:gd name="T92" fmla="*/ 1608 w 1610"/>
                <a:gd name="T93" fmla="*/ 564 h 1149"/>
                <a:gd name="T94" fmla="*/ 1610 w 1610"/>
                <a:gd name="T95" fmla="*/ 614 h 1149"/>
                <a:gd name="T96" fmla="*/ 1597 w 1610"/>
                <a:gd name="T97" fmla="*/ 665 h 1149"/>
                <a:gd name="T98" fmla="*/ 1581 w 1610"/>
                <a:gd name="T99" fmla="*/ 712 h 1149"/>
                <a:gd name="T100" fmla="*/ 1555 w 1610"/>
                <a:gd name="T101" fmla="*/ 760 h 1149"/>
                <a:gd name="T102" fmla="*/ 1526 w 1610"/>
                <a:gd name="T103" fmla="*/ 802 h 1149"/>
                <a:gd name="T104" fmla="*/ 1491 w 1610"/>
                <a:gd name="T105" fmla="*/ 845 h 1149"/>
                <a:gd name="T106" fmla="*/ 1433 w 1610"/>
                <a:gd name="T107" fmla="*/ 903 h 1149"/>
                <a:gd name="T108" fmla="*/ 1385 w 1610"/>
                <a:gd name="T109" fmla="*/ 948 h 1149"/>
                <a:gd name="T110" fmla="*/ 26 w 1610"/>
                <a:gd name="T111" fmla="*/ 493 h 114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10"/>
                <a:gd name="T169" fmla="*/ 0 h 1149"/>
                <a:gd name="T170" fmla="*/ 1610 w 1610"/>
                <a:gd name="T171" fmla="*/ 1149 h 114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10" h="1149">
                  <a:moveTo>
                    <a:pt x="26" y="493"/>
                  </a:moveTo>
                  <a:lnTo>
                    <a:pt x="26" y="490"/>
                  </a:lnTo>
                  <a:lnTo>
                    <a:pt x="34" y="487"/>
                  </a:lnTo>
                  <a:lnTo>
                    <a:pt x="37" y="482"/>
                  </a:lnTo>
                  <a:lnTo>
                    <a:pt x="45" y="479"/>
                  </a:lnTo>
                  <a:lnTo>
                    <a:pt x="50" y="477"/>
                  </a:lnTo>
                  <a:lnTo>
                    <a:pt x="58" y="471"/>
                  </a:lnTo>
                  <a:lnTo>
                    <a:pt x="66" y="466"/>
                  </a:lnTo>
                  <a:lnTo>
                    <a:pt x="74" y="461"/>
                  </a:lnTo>
                  <a:lnTo>
                    <a:pt x="82" y="456"/>
                  </a:lnTo>
                  <a:lnTo>
                    <a:pt x="93" y="448"/>
                  </a:lnTo>
                  <a:lnTo>
                    <a:pt x="103" y="442"/>
                  </a:lnTo>
                  <a:lnTo>
                    <a:pt x="114" y="434"/>
                  </a:lnTo>
                  <a:lnTo>
                    <a:pt x="124" y="426"/>
                  </a:lnTo>
                  <a:lnTo>
                    <a:pt x="135" y="421"/>
                  </a:lnTo>
                  <a:lnTo>
                    <a:pt x="146" y="411"/>
                  </a:lnTo>
                  <a:lnTo>
                    <a:pt x="154" y="403"/>
                  </a:lnTo>
                  <a:lnTo>
                    <a:pt x="164" y="392"/>
                  </a:lnTo>
                  <a:lnTo>
                    <a:pt x="175" y="384"/>
                  </a:lnTo>
                  <a:lnTo>
                    <a:pt x="185" y="373"/>
                  </a:lnTo>
                  <a:lnTo>
                    <a:pt x="193" y="363"/>
                  </a:lnTo>
                  <a:lnTo>
                    <a:pt x="204" y="352"/>
                  </a:lnTo>
                  <a:lnTo>
                    <a:pt x="214" y="344"/>
                  </a:lnTo>
                  <a:lnTo>
                    <a:pt x="222" y="334"/>
                  </a:lnTo>
                  <a:lnTo>
                    <a:pt x="230" y="323"/>
                  </a:lnTo>
                  <a:lnTo>
                    <a:pt x="236" y="313"/>
                  </a:lnTo>
                  <a:lnTo>
                    <a:pt x="244" y="302"/>
                  </a:lnTo>
                  <a:lnTo>
                    <a:pt x="249" y="291"/>
                  </a:lnTo>
                  <a:lnTo>
                    <a:pt x="254" y="281"/>
                  </a:lnTo>
                  <a:lnTo>
                    <a:pt x="260" y="270"/>
                  </a:lnTo>
                  <a:lnTo>
                    <a:pt x="265" y="260"/>
                  </a:lnTo>
                  <a:lnTo>
                    <a:pt x="265" y="249"/>
                  </a:lnTo>
                  <a:lnTo>
                    <a:pt x="267" y="238"/>
                  </a:lnTo>
                  <a:lnTo>
                    <a:pt x="267" y="228"/>
                  </a:lnTo>
                  <a:lnTo>
                    <a:pt x="270" y="217"/>
                  </a:lnTo>
                  <a:lnTo>
                    <a:pt x="270" y="207"/>
                  </a:lnTo>
                  <a:lnTo>
                    <a:pt x="273" y="196"/>
                  </a:lnTo>
                  <a:lnTo>
                    <a:pt x="273" y="186"/>
                  </a:lnTo>
                  <a:lnTo>
                    <a:pt x="273" y="178"/>
                  </a:lnTo>
                  <a:lnTo>
                    <a:pt x="273" y="167"/>
                  </a:lnTo>
                  <a:lnTo>
                    <a:pt x="273" y="159"/>
                  </a:lnTo>
                  <a:lnTo>
                    <a:pt x="273" y="148"/>
                  </a:lnTo>
                  <a:lnTo>
                    <a:pt x="273" y="141"/>
                  </a:lnTo>
                  <a:lnTo>
                    <a:pt x="273" y="133"/>
                  </a:lnTo>
                  <a:lnTo>
                    <a:pt x="273" y="125"/>
                  </a:lnTo>
                  <a:lnTo>
                    <a:pt x="273" y="117"/>
                  </a:lnTo>
                  <a:lnTo>
                    <a:pt x="273" y="111"/>
                  </a:lnTo>
                  <a:lnTo>
                    <a:pt x="273" y="103"/>
                  </a:lnTo>
                  <a:lnTo>
                    <a:pt x="273" y="98"/>
                  </a:lnTo>
                  <a:lnTo>
                    <a:pt x="273" y="90"/>
                  </a:lnTo>
                  <a:lnTo>
                    <a:pt x="273" y="85"/>
                  </a:lnTo>
                  <a:lnTo>
                    <a:pt x="275" y="77"/>
                  </a:lnTo>
                  <a:lnTo>
                    <a:pt x="278" y="69"/>
                  </a:lnTo>
                  <a:lnTo>
                    <a:pt x="281" y="61"/>
                  </a:lnTo>
                  <a:lnTo>
                    <a:pt x="289" y="56"/>
                  </a:lnTo>
                  <a:lnTo>
                    <a:pt x="294" y="56"/>
                  </a:lnTo>
                  <a:lnTo>
                    <a:pt x="305" y="56"/>
                  </a:lnTo>
                  <a:lnTo>
                    <a:pt x="312" y="58"/>
                  </a:lnTo>
                  <a:lnTo>
                    <a:pt x="326" y="64"/>
                  </a:lnTo>
                  <a:lnTo>
                    <a:pt x="331" y="69"/>
                  </a:lnTo>
                  <a:lnTo>
                    <a:pt x="336" y="74"/>
                  </a:lnTo>
                  <a:lnTo>
                    <a:pt x="344" y="80"/>
                  </a:lnTo>
                  <a:lnTo>
                    <a:pt x="352" y="88"/>
                  </a:lnTo>
                  <a:lnTo>
                    <a:pt x="358" y="93"/>
                  </a:lnTo>
                  <a:lnTo>
                    <a:pt x="363" y="98"/>
                  </a:lnTo>
                  <a:lnTo>
                    <a:pt x="371" y="106"/>
                  </a:lnTo>
                  <a:lnTo>
                    <a:pt x="379" y="114"/>
                  </a:lnTo>
                  <a:lnTo>
                    <a:pt x="387" y="122"/>
                  </a:lnTo>
                  <a:lnTo>
                    <a:pt x="392" y="130"/>
                  </a:lnTo>
                  <a:lnTo>
                    <a:pt x="400" y="138"/>
                  </a:lnTo>
                  <a:lnTo>
                    <a:pt x="410" y="146"/>
                  </a:lnTo>
                  <a:lnTo>
                    <a:pt x="416" y="151"/>
                  </a:lnTo>
                  <a:lnTo>
                    <a:pt x="424" y="159"/>
                  </a:lnTo>
                  <a:lnTo>
                    <a:pt x="432" y="164"/>
                  </a:lnTo>
                  <a:lnTo>
                    <a:pt x="437" y="172"/>
                  </a:lnTo>
                  <a:lnTo>
                    <a:pt x="445" y="178"/>
                  </a:lnTo>
                  <a:lnTo>
                    <a:pt x="453" y="186"/>
                  </a:lnTo>
                  <a:lnTo>
                    <a:pt x="458" y="191"/>
                  </a:lnTo>
                  <a:lnTo>
                    <a:pt x="466" y="196"/>
                  </a:lnTo>
                  <a:lnTo>
                    <a:pt x="477" y="201"/>
                  </a:lnTo>
                  <a:lnTo>
                    <a:pt x="490" y="207"/>
                  </a:lnTo>
                  <a:lnTo>
                    <a:pt x="498" y="207"/>
                  </a:lnTo>
                  <a:lnTo>
                    <a:pt x="508" y="201"/>
                  </a:lnTo>
                  <a:lnTo>
                    <a:pt x="514" y="193"/>
                  </a:lnTo>
                  <a:lnTo>
                    <a:pt x="522" y="183"/>
                  </a:lnTo>
                  <a:lnTo>
                    <a:pt x="527" y="172"/>
                  </a:lnTo>
                  <a:lnTo>
                    <a:pt x="532" y="162"/>
                  </a:lnTo>
                  <a:lnTo>
                    <a:pt x="538" y="151"/>
                  </a:lnTo>
                  <a:lnTo>
                    <a:pt x="546" y="138"/>
                  </a:lnTo>
                  <a:lnTo>
                    <a:pt x="551" y="125"/>
                  </a:lnTo>
                  <a:lnTo>
                    <a:pt x="556" y="111"/>
                  </a:lnTo>
                  <a:lnTo>
                    <a:pt x="559" y="103"/>
                  </a:lnTo>
                  <a:lnTo>
                    <a:pt x="561" y="98"/>
                  </a:lnTo>
                  <a:lnTo>
                    <a:pt x="564" y="90"/>
                  </a:lnTo>
                  <a:lnTo>
                    <a:pt x="567" y="85"/>
                  </a:lnTo>
                  <a:lnTo>
                    <a:pt x="575" y="72"/>
                  </a:lnTo>
                  <a:lnTo>
                    <a:pt x="583" y="58"/>
                  </a:lnTo>
                  <a:lnTo>
                    <a:pt x="591" y="48"/>
                  </a:lnTo>
                  <a:lnTo>
                    <a:pt x="601" y="37"/>
                  </a:lnTo>
                  <a:lnTo>
                    <a:pt x="612" y="29"/>
                  </a:lnTo>
                  <a:lnTo>
                    <a:pt x="622" y="24"/>
                  </a:lnTo>
                  <a:lnTo>
                    <a:pt x="633" y="16"/>
                  </a:lnTo>
                  <a:lnTo>
                    <a:pt x="644" y="11"/>
                  </a:lnTo>
                  <a:lnTo>
                    <a:pt x="652" y="6"/>
                  </a:lnTo>
                  <a:lnTo>
                    <a:pt x="662" y="3"/>
                  </a:lnTo>
                  <a:lnTo>
                    <a:pt x="670" y="0"/>
                  </a:lnTo>
                  <a:lnTo>
                    <a:pt x="678" y="0"/>
                  </a:lnTo>
                  <a:lnTo>
                    <a:pt x="683" y="0"/>
                  </a:lnTo>
                  <a:lnTo>
                    <a:pt x="689" y="3"/>
                  </a:lnTo>
                  <a:lnTo>
                    <a:pt x="694" y="8"/>
                  </a:lnTo>
                  <a:lnTo>
                    <a:pt x="699" y="19"/>
                  </a:lnTo>
                  <a:lnTo>
                    <a:pt x="699" y="27"/>
                  </a:lnTo>
                  <a:lnTo>
                    <a:pt x="699" y="37"/>
                  </a:lnTo>
                  <a:lnTo>
                    <a:pt x="697" y="45"/>
                  </a:lnTo>
                  <a:lnTo>
                    <a:pt x="697" y="56"/>
                  </a:lnTo>
                  <a:lnTo>
                    <a:pt x="691" y="66"/>
                  </a:lnTo>
                  <a:lnTo>
                    <a:pt x="691" y="77"/>
                  </a:lnTo>
                  <a:lnTo>
                    <a:pt x="691" y="90"/>
                  </a:lnTo>
                  <a:lnTo>
                    <a:pt x="694" y="103"/>
                  </a:lnTo>
                  <a:lnTo>
                    <a:pt x="697" y="117"/>
                  </a:lnTo>
                  <a:lnTo>
                    <a:pt x="699" y="127"/>
                  </a:lnTo>
                  <a:lnTo>
                    <a:pt x="702" y="141"/>
                  </a:lnTo>
                  <a:lnTo>
                    <a:pt x="707" y="154"/>
                  </a:lnTo>
                  <a:lnTo>
                    <a:pt x="712" y="162"/>
                  </a:lnTo>
                  <a:lnTo>
                    <a:pt x="718" y="170"/>
                  </a:lnTo>
                  <a:lnTo>
                    <a:pt x="723" y="178"/>
                  </a:lnTo>
                  <a:lnTo>
                    <a:pt x="728" y="180"/>
                  </a:lnTo>
                  <a:lnTo>
                    <a:pt x="734" y="183"/>
                  </a:lnTo>
                  <a:lnTo>
                    <a:pt x="739" y="183"/>
                  </a:lnTo>
                  <a:lnTo>
                    <a:pt x="747" y="178"/>
                  </a:lnTo>
                  <a:lnTo>
                    <a:pt x="752" y="172"/>
                  </a:lnTo>
                  <a:lnTo>
                    <a:pt x="757" y="162"/>
                  </a:lnTo>
                  <a:lnTo>
                    <a:pt x="760" y="151"/>
                  </a:lnTo>
                  <a:lnTo>
                    <a:pt x="760" y="143"/>
                  </a:lnTo>
                  <a:lnTo>
                    <a:pt x="763" y="138"/>
                  </a:lnTo>
                  <a:lnTo>
                    <a:pt x="763" y="130"/>
                  </a:lnTo>
                  <a:lnTo>
                    <a:pt x="763" y="125"/>
                  </a:lnTo>
                  <a:lnTo>
                    <a:pt x="763" y="117"/>
                  </a:lnTo>
                  <a:lnTo>
                    <a:pt x="763" y="109"/>
                  </a:lnTo>
                  <a:lnTo>
                    <a:pt x="763" y="101"/>
                  </a:lnTo>
                  <a:lnTo>
                    <a:pt x="763" y="93"/>
                  </a:lnTo>
                  <a:lnTo>
                    <a:pt x="763" y="85"/>
                  </a:lnTo>
                  <a:lnTo>
                    <a:pt x="763" y="77"/>
                  </a:lnTo>
                  <a:lnTo>
                    <a:pt x="763" y="72"/>
                  </a:lnTo>
                  <a:lnTo>
                    <a:pt x="763" y="64"/>
                  </a:lnTo>
                  <a:lnTo>
                    <a:pt x="760" y="56"/>
                  </a:lnTo>
                  <a:lnTo>
                    <a:pt x="760" y="51"/>
                  </a:lnTo>
                  <a:lnTo>
                    <a:pt x="760" y="43"/>
                  </a:lnTo>
                  <a:lnTo>
                    <a:pt x="763" y="37"/>
                  </a:lnTo>
                  <a:lnTo>
                    <a:pt x="763" y="24"/>
                  </a:lnTo>
                  <a:lnTo>
                    <a:pt x="768" y="16"/>
                  </a:lnTo>
                  <a:lnTo>
                    <a:pt x="771" y="8"/>
                  </a:lnTo>
                  <a:lnTo>
                    <a:pt x="776" y="3"/>
                  </a:lnTo>
                  <a:lnTo>
                    <a:pt x="787" y="3"/>
                  </a:lnTo>
                  <a:lnTo>
                    <a:pt x="797" y="6"/>
                  </a:lnTo>
                  <a:lnTo>
                    <a:pt x="805" y="8"/>
                  </a:lnTo>
                  <a:lnTo>
                    <a:pt x="810" y="11"/>
                  </a:lnTo>
                  <a:lnTo>
                    <a:pt x="818" y="16"/>
                  </a:lnTo>
                  <a:lnTo>
                    <a:pt x="826" y="19"/>
                  </a:lnTo>
                  <a:lnTo>
                    <a:pt x="834" y="24"/>
                  </a:lnTo>
                  <a:lnTo>
                    <a:pt x="842" y="32"/>
                  </a:lnTo>
                  <a:lnTo>
                    <a:pt x="850" y="37"/>
                  </a:lnTo>
                  <a:lnTo>
                    <a:pt x="858" y="48"/>
                  </a:lnTo>
                  <a:lnTo>
                    <a:pt x="866" y="56"/>
                  </a:lnTo>
                  <a:lnTo>
                    <a:pt x="874" y="61"/>
                  </a:lnTo>
                  <a:lnTo>
                    <a:pt x="885" y="72"/>
                  </a:lnTo>
                  <a:lnTo>
                    <a:pt x="893" y="80"/>
                  </a:lnTo>
                  <a:lnTo>
                    <a:pt x="901" y="90"/>
                  </a:lnTo>
                  <a:lnTo>
                    <a:pt x="908" y="98"/>
                  </a:lnTo>
                  <a:lnTo>
                    <a:pt x="916" y="109"/>
                  </a:lnTo>
                  <a:lnTo>
                    <a:pt x="927" y="119"/>
                  </a:lnTo>
                  <a:lnTo>
                    <a:pt x="932" y="127"/>
                  </a:lnTo>
                  <a:lnTo>
                    <a:pt x="940" y="138"/>
                  </a:lnTo>
                  <a:lnTo>
                    <a:pt x="948" y="146"/>
                  </a:lnTo>
                  <a:lnTo>
                    <a:pt x="953" y="156"/>
                  </a:lnTo>
                  <a:lnTo>
                    <a:pt x="961" y="162"/>
                  </a:lnTo>
                  <a:lnTo>
                    <a:pt x="967" y="172"/>
                  </a:lnTo>
                  <a:lnTo>
                    <a:pt x="972" y="178"/>
                  </a:lnTo>
                  <a:lnTo>
                    <a:pt x="980" y="188"/>
                  </a:lnTo>
                  <a:lnTo>
                    <a:pt x="988" y="199"/>
                  </a:lnTo>
                  <a:lnTo>
                    <a:pt x="996" y="209"/>
                  </a:lnTo>
                  <a:lnTo>
                    <a:pt x="1001" y="217"/>
                  </a:lnTo>
                  <a:lnTo>
                    <a:pt x="1004" y="220"/>
                  </a:lnTo>
                  <a:lnTo>
                    <a:pt x="1006" y="220"/>
                  </a:lnTo>
                  <a:lnTo>
                    <a:pt x="1014" y="225"/>
                  </a:lnTo>
                  <a:lnTo>
                    <a:pt x="1020" y="228"/>
                  </a:lnTo>
                  <a:lnTo>
                    <a:pt x="1028" y="233"/>
                  </a:lnTo>
                  <a:lnTo>
                    <a:pt x="1033" y="238"/>
                  </a:lnTo>
                  <a:lnTo>
                    <a:pt x="1044" y="244"/>
                  </a:lnTo>
                  <a:lnTo>
                    <a:pt x="1051" y="249"/>
                  </a:lnTo>
                  <a:lnTo>
                    <a:pt x="1065" y="254"/>
                  </a:lnTo>
                  <a:lnTo>
                    <a:pt x="1075" y="262"/>
                  </a:lnTo>
                  <a:lnTo>
                    <a:pt x="1089" y="270"/>
                  </a:lnTo>
                  <a:lnTo>
                    <a:pt x="1099" y="276"/>
                  </a:lnTo>
                  <a:lnTo>
                    <a:pt x="1112" y="283"/>
                  </a:lnTo>
                  <a:lnTo>
                    <a:pt x="1118" y="286"/>
                  </a:lnTo>
                  <a:lnTo>
                    <a:pt x="1126" y="291"/>
                  </a:lnTo>
                  <a:lnTo>
                    <a:pt x="1134" y="294"/>
                  </a:lnTo>
                  <a:lnTo>
                    <a:pt x="1142" y="299"/>
                  </a:lnTo>
                  <a:lnTo>
                    <a:pt x="1152" y="305"/>
                  </a:lnTo>
                  <a:lnTo>
                    <a:pt x="1168" y="310"/>
                  </a:lnTo>
                  <a:lnTo>
                    <a:pt x="1173" y="313"/>
                  </a:lnTo>
                  <a:lnTo>
                    <a:pt x="1181" y="318"/>
                  </a:lnTo>
                  <a:lnTo>
                    <a:pt x="1187" y="321"/>
                  </a:lnTo>
                  <a:lnTo>
                    <a:pt x="1195" y="323"/>
                  </a:lnTo>
                  <a:lnTo>
                    <a:pt x="1208" y="328"/>
                  </a:lnTo>
                  <a:lnTo>
                    <a:pt x="1221" y="334"/>
                  </a:lnTo>
                  <a:lnTo>
                    <a:pt x="1232" y="339"/>
                  </a:lnTo>
                  <a:lnTo>
                    <a:pt x="1248" y="344"/>
                  </a:lnTo>
                  <a:lnTo>
                    <a:pt x="1258" y="347"/>
                  </a:lnTo>
                  <a:lnTo>
                    <a:pt x="1269" y="350"/>
                  </a:lnTo>
                  <a:lnTo>
                    <a:pt x="1279" y="352"/>
                  </a:lnTo>
                  <a:lnTo>
                    <a:pt x="1290" y="355"/>
                  </a:lnTo>
                  <a:lnTo>
                    <a:pt x="1298" y="355"/>
                  </a:lnTo>
                  <a:lnTo>
                    <a:pt x="1306" y="355"/>
                  </a:lnTo>
                  <a:lnTo>
                    <a:pt x="1311" y="352"/>
                  </a:lnTo>
                  <a:lnTo>
                    <a:pt x="1319" y="350"/>
                  </a:lnTo>
                  <a:lnTo>
                    <a:pt x="1327" y="342"/>
                  </a:lnTo>
                  <a:lnTo>
                    <a:pt x="1332" y="331"/>
                  </a:lnTo>
                  <a:lnTo>
                    <a:pt x="1335" y="321"/>
                  </a:lnTo>
                  <a:lnTo>
                    <a:pt x="1338" y="307"/>
                  </a:lnTo>
                  <a:lnTo>
                    <a:pt x="1335" y="299"/>
                  </a:lnTo>
                  <a:lnTo>
                    <a:pt x="1335" y="294"/>
                  </a:lnTo>
                  <a:lnTo>
                    <a:pt x="1335" y="286"/>
                  </a:lnTo>
                  <a:lnTo>
                    <a:pt x="1335" y="281"/>
                  </a:lnTo>
                  <a:lnTo>
                    <a:pt x="1332" y="268"/>
                  </a:lnTo>
                  <a:lnTo>
                    <a:pt x="1332" y="257"/>
                  </a:lnTo>
                  <a:lnTo>
                    <a:pt x="1330" y="244"/>
                  </a:lnTo>
                  <a:lnTo>
                    <a:pt x="1330" y="233"/>
                  </a:lnTo>
                  <a:lnTo>
                    <a:pt x="1332" y="223"/>
                  </a:lnTo>
                  <a:lnTo>
                    <a:pt x="1335" y="217"/>
                  </a:lnTo>
                  <a:lnTo>
                    <a:pt x="1340" y="209"/>
                  </a:lnTo>
                  <a:lnTo>
                    <a:pt x="1348" y="207"/>
                  </a:lnTo>
                  <a:lnTo>
                    <a:pt x="1353" y="207"/>
                  </a:lnTo>
                  <a:lnTo>
                    <a:pt x="1361" y="207"/>
                  </a:lnTo>
                  <a:lnTo>
                    <a:pt x="1369" y="207"/>
                  </a:lnTo>
                  <a:lnTo>
                    <a:pt x="1377" y="212"/>
                  </a:lnTo>
                  <a:lnTo>
                    <a:pt x="1385" y="212"/>
                  </a:lnTo>
                  <a:lnTo>
                    <a:pt x="1393" y="217"/>
                  </a:lnTo>
                  <a:lnTo>
                    <a:pt x="1404" y="220"/>
                  </a:lnTo>
                  <a:lnTo>
                    <a:pt x="1414" y="228"/>
                  </a:lnTo>
                  <a:lnTo>
                    <a:pt x="1422" y="233"/>
                  </a:lnTo>
                  <a:lnTo>
                    <a:pt x="1433" y="238"/>
                  </a:lnTo>
                  <a:lnTo>
                    <a:pt x="1444" y="246"/>
                  </a:lnTo>
                  <a:lnTo>
                    <a:pt x="1454" y="257"/>
                  </a:lnTo>
                  <a:lnTo>
                    <a:pt x="1462" y="265"/>
                  </a:lnTo>
                  <a:lnTo>
                    <a:pt x="1473" y="276"/>
                  </a:lnTo>
                  <a:lnTo>
                    <a:pt x="1483" y="286"/>
                  </a:lnTo>
                  <a:lnTo>
                    <a:pt x="1491" y="299"/>
                  </a:lnTo>
                  <a:lnTo>
                    <a:pt x="1502" y="310"/>
                  </a:lnTo>
                  <a:lnTo>
                    <a:pt x="1510" y="323"/>
                  </a:lnTo>
                  <a:lnTo>
                    <a:pt x="1515" y="331"/>
                  </a:lnTo>
                  <a:lnTo>
                    <a:pt x="1520" y="336"/>
                  </a:lnTo>
                  <a:lnTo>
                    <a:pt x="1526" y="344"/>
                  </a:lnTo>
                  <a:lnTo>
                    <a:pt x="1531" y="352"/>
                  </a:lnTo>
                  <a:lnTo>
                    <a:pt x="1534" y="358"/>
                  </a:lnTo>
                  <a:lnTo>
                    <a:pt x="1539" y="363"/>
                  </a:lnTo>
                  <a:lnTo>
                    <a:pt x="1542" y="371"/>
                  </a:lnTo>
                  <a:lnTo>
                    <a:pt x="1547" y="379"/>
                  </a:lnTo>
                  <a:lnTo>
                    <a:pt x="1549" y="387"/>
                  </a:lnTo>
                  <a:lnTo>
                    <a:pt x="1555" y="395"/>
                  </a:lnTo>
                  <a:lnTo>
                    <a:pt x="1557" y="403"/>
                  </a:lnTo>
                  <a:lnTo>
                    <a:pt x="1563" y="408"/>
                  </a:lnTo>
                  <a:lnTo>
                    <a:pt x="1565" y="416"/>
                  </a:lnTo>
                  <a:lnTo>
                    <a:pt x="1571" y="424"/>
                  </a:lnTo>
                  <a:lnTo>
                    <a:pt x="1573" y="432"/>
                  </a:lnTo>
                  <a:lnTo>
                    <a:pt x="1576" y="440"/>
                  </a:lnTo>
                  <a:lnTo>
                    <a:pt x="1579" y="448"/>
                  </a:lnTo>
                  <a:lnTo>
                    <a:pt x="1584" y="456"/>
                  </a:lnTo>
                  <a:lnTo>
                    <a:pt x="1587" y="464"/>
                  </a:lnTo>
                  <a:lnTo>
                    <a:pt x="1589" y="474"/>
                  </a:lnTo>
                  <a:lnTo>
                    <a:pt x="1589" y="482"/>
                  </a:lnTo>
                  <a:lnTo>
                    <a:pt x="1592" y="487"/>
                  </a:lnTo>
                  <a:lnTo>
                    <a:pt x="1594" y="498"/>
                  </a:lnTo>
                  <a:lnTo>
                    <a:pt x="1597" y="506"/>
                  </a:lnTo>
                  <a:lnTo>
                    <a:pt x="1600" y="514"/>
                  </a:lnTo>
                  <a:lnTo>
                    <a:pt x="1602" y="522"/>
                  </a:lnTo>
                  <a:lnTo>
                    <a:pt x="1602" y="530"/>
                  </a:lnTo>
                  <a:lnTo>
                    <a:pt x="1605" y="540"/>
                  </a:lnTo>
                  <a:lnTo>
                    <a:pt x="1605" y="546"/>
                  </a:lnTo>
                  <a:lnTo>
                    <a:pt x="1608" y="556"/>
                  </a:lnTo>
                  <a:lnTo>
                    <a:pt x="1608" y="564"/>
                  </a:lnTo>
                  <a:lnTo>
                    <a:pt x="1610" y="572"/>
                  </a:lnTo>
                  <a:lnTo>
                    <a:pt x="1610" y="580"/>
                  </a:lnTo>
                  <a:lnTo>
                    <a:pt x="1610" y="591"/>
                  </a:lnTo>
                  <a:lnTo>
                    <a:pt x="1610" y="599"/>
                  </a:lnTo>
                  <a:lnTo>
                    <a:pt x="1610" y="606"/>
                  </a:lnTo>
                  <a:lnTo>
                    <a:pt x="1610" y="614"/>
                  </a:lnTo>
                  <a:lnTo>
                    <a:pt x="1608" y="625"/>
                  </a:lnTo>
                  <a:lnTo>
                    <a:pt x="1608" y="630"/>
                  </a:lnTo>
                  <a:lnTo>
                    <a:pt x="1605" y="641"/>
                  </a:lnTo>
                  <a:lnTo>
                    <a:pt x="1602" y="649"/>
                  </a:lnTo>
                  <a:lnTo>
                    <a:pt x="1600" y="657"/>
                  </a:lnTo>
                  <a:lnTo>
                    <a:pt x="1597" y="665"/>
                  </a:lnTo>
                  <a:lnTo>
                    <a:pt x="1597" y="673"/>
                  </a:lnTo>
                  <a:lnTo>
                    <a:pt x="1592" y="681"/>
                  </a:lnTo>
                  <a:lnTo>
                    <a:pt x="1589" y="689"/>
                  </a:lnTo>
                  <a:lnTo>
                    <a:pt x="1587" y="696"/>
                  </a:lnTo>
                  <a:lnTo>
                    <a:pt x="1584" y="707"/>
                  </a:lnTo>
                  <a:lnTo>
                    <a:pt x="1581" y="712"/>
                  </a:lnTo>
                  <a:lnTo>
                    <a:pt x="1576" y="720"/>
                  </a:lnTo>
                  <a:lnTo>
                    <a:pt x="1573" y="728"/>
                  </a:lnTo>
                  <a:lnTo>
                    <a:pt x="1571" y="739"/>
                  </a:lnTo>
                  <a:lnTo>
                    <a:pt x="1565" y="744"/>
                  </a:lnTo>
                  <a:lnTo>
                    <a:pt x="1560" y="752"/>
                  </a:lnTo>
                  <a:lnTo>
                    <a:pt x="1555" y="760"/>
                  </a:lnTo>
                  <a:lnTo>
                    <a:pt x="1549" y="768"/>
                  </a:lnTo>
                  <a:lnTo>
                    <a:pt x="1544" y="773"/>
                  </a:lnTo>
                  <a:lnTo>
                    <a:pt x="1542" y="781"/>
                  </a:lnTo>
                  <a:lnTo>
                    <a:pt x="1534" y="789"/>
                  </a:lnTo>
                  <a:lnTo>
                    <a:pt x="1531" y="797"/>
                  </a:lnTo>
                  <a:lnTo>
                    <a:pt x="1526" y="802"/>
                  </a:lnTo>
                  <a:lnTo>
                    <a:pt x="1520" y="810"/>
                  </a:lnTo>
                  <a:lnTo>
                    <a:pt x="1512" y="816"/>
                  </a:lnTo>
                  <a:lnTo>
                    <a:pt x="1510" y="824"/>
                  </a:lnTo>
                  <a:lnTo>
                    <a:pt x="1504" y="832"/>
                  </a:lnTo>
                  <a:lnTo>
                    <a:pt x="1499" y="837"/>
                  </a:lnTo>
                  <a:lnTo>
                    <a:pt x="1491" y="845"/>
                  </a:lnTo>
                  <a:lnTo>
                    <a:pt x="1489" y="850"/>
                  </a:lnTo>
                  <a:lnTo>
                    <a:pt x="1478" y="863"/>
                  </a:lnTo>
                  <a:lnTo>
                    <a:pt x="1467" y="874"/>
                  </a:lnTo>
                  <a:lnTo>
                    <a:pt x="1454" y="884"/>
                  </a:lnTo>
                  <a:lnTo>
                    <a:pt x="1446" y="895"/>
                  </a:lnTo>
                  <a:lnTo>
                    <a:pt x="1433" y="903"/>
                  </a:lnTo>
                  <a:lnTo>
                    <a:pt x="1425" y="914"/>
                  </a:lnTo>
                  <a:lnTo>
                    <a:pt x="1414" y="922"/>
                  </a:lnTo>
                  <a:lnTo>
                    <a:pt x="1409" y="929"/>
                  </a:lnTo>
                  <a:lnTo>
                    <a:pt x="1398" y="935"/>
                  </a:lnTo>
                  <a:lnTo>
                    <a:pt x="1393" y="943"/>
                  </a:lnTo>
                  <a:lnTo>
                    <a:pt x="1385" y="948"/>
                  </a:lnTo>
                  <a:lnTo>
                    <a:pt x="1383" y="953"/>
                  </a:lnTo>
                  <a:lnTo>
                    <a:pt x="1375" y="959"/>
                  </a:lnTo>
                  <a:lnTo>
                    <a:pt x="1372" y="961"/>
                  </a:lnTo>
                  <a:lnTo>
                    <a:pt x="0" y="1149"/>
                  </a:lnTo>
                  <a:lnTo>
                    <a:pt x="26" y="493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Freeform 23"/>
            <p:cNvSpPr>
              <a:spLocks/>
            </p:cNvSpPr>
            <p:nvPr/>
          </p:nvSpPr>
          <p:spPr bwMode="auto">
            <a:xfrm>
              <a:off x="1295" y="1554"/>
              <a:ext cx="1364" cy="903"/>
            </a:xfrm>
            <a:custGeom>
              <a:avLst/>
              <a:gdLst>
                <a:gd name="T0" fmla="*/ 177 w 1364"/>
                <a:gd name="T1" fmla="*/ 294 h 903"/>
                <a:gd name="T2" fmla="*/ 201 w 1364"/>
                <a:gd name="T3" fmla="*/ 312 h 903"/>
                <a:gd name="T4" fmla="*/ 233 w 1364"/>
                <a:gd name="T5" fmla="*/ 326 h 903"/>
                <a:gd name="T6" fmla="*/ 257 w 1364"/>
                <a:gd name="T7" fmla="*/ 320 h 903"/>
                <a:gd name="T8" fmla="*/ 273 w 1364"/>
                <a:gd name="T9" fmla="*/ 302 h 903"/>
                <a:gd name="T10" fmla="*/ 281 w 1364"/>
                <a:gd name="T11" fmla="*/ 278 h 903"/>
                <a:gd name="T12" fmla="*/ 286 w 1364"/>
                <a:gd name="T13" fmla="*/ 252 h 903"/>
                <a:gd name="T14" fmla="*/ 289 w 1364"/>
                <a:gd name="T15" fmla="*/ 225 h 903"/>
                <a:gd name="T16" fmla="*/ 291 w 1364"/>
                <a:gd name="T17" fmla="*/ 199 h 903"/>
                <a:gd name="T18" fmla="*/ 291 w 1364"/>
                <a:gd name="T19" fmla="*/ 175 h 903"/>
                <a:gd name="T20" fmla="*/ 291 w 1364"/>
                <a:gd name="T21" fmla="*/ 154 h 903"/>
                <a:gd name="T22" fmla="*/ 294 w 1364"/>
                <a:gd name="T23" fmla="*/ 132 h 903"/>
                <a:gd name="T24" fmla="*/ 302 w 1364"/>
                <a:gd name="T25" fmla="*/ 109 h 903"/>
                <a:gd name="T26" fmla="*/ 320 w 1364"/>
                <a:gd name="T27" fmla="*/ 98 h 903"/>
                <a:gd name="T28" fmla="*/ 352 w 1364"/>
                <a:gd name="T29" fmla="*/ 111 h 903"/>
                <a:gd name="T30" fmla="*/ 387 w 1364"/>
                <a:gd name="T31" fmla="*/ 138 h 903"/>
                <a:gd name="T32" fmla="*/ 416 w 1364"/>
                <a:gd name="T33" fmla="*/ 172 h 903"/>
                <a:gd name="T34" fmla="*/ 440 w 1364"/>
                <a:gd name="T35" fmla="*/ 199 h 903"/>
                <a:gd name="T36" fmla="*/ 463 w 1364"/>
                <a:gd name="T37" fmla="*/ 209 h 903"/>
                <a:gd name="T38" fmla="*/ 487 w 1364"/>
                <a:gd name="T39" fmla="*/ 193 h 903"/>
                <a:gd name="T40" fmla="*/ 506 w 1364"/>
                <a:gd name="T41" fmla="*/ 159 h 903"/>
                <a:gd name="T42" fmla="*/ 511 w 1364"/>
                <a:gd name="T43" fmla="*/ 135 h 903"/>
                <a:gd name="T44" fmla="*/ 522 w 1364"/>
                <a:gd name="T45" fmla="*/ 111 h 903"/>
                <a:gd name="T46" fmla="*/ 530 w 1364"/>
                <a:gd name="T47" fmla="*/ 87 h 903"/>
                <a:gd name="T48" fmla="*/ 538 w 1364"/>
                <a:gd name="T49" fmla="*/ 66 h 903"/>
                <a:gd name="T50" fmla="*/ 546 w 1364"/>
                <a:gd name="T51" fmla="*/ 45 h 903"/>
                <a:gd name="T52" fmla="*/ 561 w 1364"/>
                <a:gd name="T53" fmla="*/ 19 h 903"/>
                <a:gd name="T54" fmla="*/ 585 w 1364"/>
                <a:gd name="T55" fmla="*/ 0 h 903"/>
                <a:gd name="T56" fmla="*/ 617 w 1364"/>
                <a:gd name="T57" fmla="*/ 19 h 903"/>
                <a:gd name="T58" fmla="*/ 636 w 1364"/>
                <a:gd name="T59" fmla="*/ 37 h 903"/>
                <a:gd name="T60" fmla="*/ 657 w 1364"/>
                <a:gd name="T61" fmla="*/ 61 h 903"/>
                <a:gd name="T62" fmla="*/ 675 w 1364"/>
                <a:gd name="T63" fmla="*/ 87 h 903"/>
                <a:gd name="T64" fmla="*/ 694 w 1364"/>
                <a:gd name="T65" fmla="*/ 114 h 903"/>
                <a:gd name="T66" fmla="*/ 710 w 1364"/>
                <a:gd name="T67" fmla="*/ 135 h 903"/>
                <a:gd name="T68" fmla="*/ 728 w 1364"/>
                <a:gd name="T69" fmla="*/ 167 h 903"/>
                <a:gd name="T70" fmla="*/ 1184 w 1364"/>
                <a:gd name="T71" fmla="*/ 273 h 903"/>
                <a:gd name="T72" fmla="*/ 1205 w 1364"/>
                <a:gd name="T73" fmla="*/ 283 h 903"/>
                <a:gd name="T74" fmla="*/ 1232 w 1364"/>
                <a:gd name="T75" fmla="*/ 294 h 903"/>
                <a:gd name="T76" fmla="*/ 1263 w 1364"/>
                <a:gd name="T77" fmla="*/ 294 h 903"/>
                <a:gd name="T78" fmla="*/ 1292 w 1364"/>
                <a:gd name="T79" fmla="*/ 281 h 903"/>
                <a:gd name="T80" fmla="*/ 1314 w 1364"/>
                <a:gd name="T81" fmla="*/ 254 h 903"/>
                <a:gd name="T82" fmla="*/ 1327 w 1364"/>
                <a:gd name="T83" fmla="*/ 241 h 903"/>
                <a:gd name="T84" fmla="*/ 1348 w 1364"/>
                <a:gd name="T85" fmla="*/ 230 h 903"/>
                <a:gd name="T86" fmla="*/ 1361 w 1364"/>
                <a:gd name="T87" fmla="*/ 252 h 903"/>
                <a:gd name="T88" fmla="*/ 1364 w 1364"/>
                <a:gd name="T89" fmla="*/ 278 h 903"/>
                <a:gd name="T90" fmla="*/ 1364 w 1364"/>
                <a:gd name="T91" fmla="*/ 312 h 903"/>
                <a:gd name="T92" fmla="*/ 1359 w 1364"/>
                <a:gd name="T93" fmla="*/ 328 h 903"/>
                <a:gd name="T94" fmla="*/ 1356 w 1364"/>
                <a:gd name="T95" fmla="*/ 355 h 903"/>
                <a:gd name="T96" fmla="*/ 1351 w 1364"/>
                <a:gd name="T97" fmla="*/ 381 h 903"/>
                <a:gd name="T98" fmla="*/ 1345 w 1364"/>
                <a:gd name="T99" fmla="*/ 416 h 903"/>
                <a:gd name="T100" fmla="*/ 1340 w 1364"/>
                <a:gd name="T101" fmla="*/ 445 h 903"/>
                <a:gd name="T102" fmla="*/ 1335 w 1364"/>
                <a:gd name="T103" fmla="*/ 477 h 903"/>
                <a:gd name="T104" fmla="*/ 1330 w 1364"/>
                <a:gd name="T105" fmla="*/ 503 h 903"/>
                <a:gd name="T106" fmla="*/ 1324 w 1364"/>
                <a:gd name="T107" fmla="*/ 529 h 903"/>
                <a:gd name="T108" fmla="*/ 1319 w 1364"/>
                <a:gd name="T109" fmla="*/ 545 h 903"/>
                <a:gd name="T110" fmla="*/ 1319 w 1364"/>
                <a:gd name="T111" fmla="*/ 561 h 903"/>
                <a:gd name="T112" fmla="*/ 63 w 1364"/>
                <a:gd name="T113" fmla="*/ 294 h 9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4"/>
                <a:gd name="T172" fmla="*/ 0 h 903"/>
                <a:gd name="T173" fmla="*/ 1364 w 1364"/>
                <a:gd name="T174" fmla="*/ 903 h 9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4" h="903">
                  <a:moveTo>
                    <a:pt x="164" y="281"/>
                  </a:moveTo>
                  <a:lnTo>
                    <a:pt x="167" y="286"/>
                  </a:lnTo>
                  <a:lnTo>
                    <a:pt x="177" y="294"/>
                  </a:lnTo>
                  <a:lnTo>
                    <a:pt x="185" y="299"/>
                  </a:lnTo>
                  <a:lnTo>
                    <a:pt x="193" y="307"/>
                  </a:lnTo>
                  <a:lnTo>
                    <a:pt x="201" y="312"/>
                  </a:lnTo>
                  <a:lnTo>
                    <a:pt x="212" y="318"/>
                  </a:lnTo>
                  <a:lnTo>
                    <a:pt x="222" y="320"/>
                  </a:lnTo>
                  <a:lnTo>
                    <a:pt x="233" y="326"/>
                  </a:lnTo>
                  <a:lnTo>
                    <a:pt x="241" y="326"/>
                  </a:lnTo>
                  <a:lnTo>
                    <a:pt x="251" y="326"/>
                  </a:lnTo>
                  <a:lnTo>
                    <a:pt x="257" y="320"/>
                  </a:lnTo>
                  <a:lnTo>
                    <a:pt x="267" y="315"/>
                  </a:lnTo>
                  <a:lnTo>
                    <a:pt x="270" y="307"/>
                  </a:lnTo>
                  <a:lnTo>
                    <a:pt x="273" y="302"/>
                  </a:lnTo>
                  <a:lnTo>
                    <a:pt x="275" y="294"/>
                  </a:lnTo>
                  <a:lnTo>
                    <a:pt x="281" y="289"/>
                  </a:lnTo>
                  <a:lnTo>
                    <a:pt x="281" y="278"/>
                  </a:lnTo>
                  <a:lnTo>
                    <a:pt x="283" y="270"/>
                  </a:lnTo>
                  <a:lnTo>
                    <a:pt x="283" y="262"/>
                  </a:lnTo>
                  <a:lnTo>
                    <a:pt x="286" y="252"/>
                  </a:lnTo>
                  <a:lnTo>
                    <a:pt x="286" y="244"/>
                  </a:lnTo>
                  <a:lnTo>
                    <a:pt x="289" y="236"/>
                  </a:lnTo>
                  <a:lnTo>
                    <a:pt x="289" y="225"/>
                  </a:lnTo>
                  <a:lnTo>
                    <a:pt x="291" y="217"/>
                  </a:lnTo>
                  <a:lnTo>
                    <a:pt x="291" y="209"/>
                  </a:lnTo>
                  <a:lnTo>
                    <a:pt x="291" y="199"/>
                  </a:lnTo>
                  <a:lnTo>
                    <a:pt x="291" y="191"/>
                  </a:lnTo>
                  <a:lnTo>
                    <a:pt x="291" y="183"/>
                  </a:lnTo>
                  <a:lnTo>
                    <a:pt x="291" y="175"/>
                  </a:lnTo>
                  <a:lnTo>
                    <a:pt x="291" y="167"/>
                  </a:lnTo>
                  <a:lnTo>
                    <a:pt x="291" y="159"/>
                  </a:lnTo>
                  <a:lnTo>
                    <a:pt x="291" y="154"/>
                  </a:lnTo>
                  <a:lnTo>
                    <a:pt x="291" y="146"/>
                  </a:lnTo>
                  <a:lnTo>
                    <a:pt x="291" y="138"/>
                  </a:lnTo>
                  <a:lnTo>
                    <a:pt x="294" y="132"/>
                  </a:lnTo>
                  <a:lnTo>
                    <a:pt x="294" y="127"/>
                  </a:lnTo>
                  <a:lnTo>
                    <a:pt x="297" y="116"/>
                  </a:lnTo>
                  <a:lnTo>
                    <a:pt x="302" y="109"/>
                  </a:lnTo>
                  <a:lnTo>
                    <a:pt x="304" y="103"/>
                  </a:lnTo>
                  <a:lnTo>
                    <a:pt x="312" y="101"/>
                  </a:lnTo>
                  <a:lnTo>
                    <a:pt x="320" y="98"/>
                  </a:lnTo>
                  <a:lnTo>
                    <a:pt x="331" y="101"/>
                  </a:lnTo>
                  <a:lnTo>
                    <a:pt x="342" y="103"/>
                  </a:lnTo>
                  <a:lnTo>
                    <a:pt x="352" y="111"/>
                  </a:lnTo>
                  <a:lnTo>
                    <a:pt x="365" y="119"/>
                  </a:lnTo>
                  <a:lnTo>
                    <a:pt x="376" y="130"/>
                  </a:lnTo>
                  <a:lnTo>
                    <a:pt x="387" y="138"/>
                  </a:lnTo>
                  <a:lnTo>
                    <a:pt x="395" y="148"/>
                  </a:lnTo>
                  <a:lnTo>
                    <a:pt x="405" y="161"/>
                  </a:lnTo>
                  <a:lnTo>
                    <a:pt x="416" y="172"/>
                  </a:lnTo>
                  <a:lnTo>
                    <a:pt x="424" y="183"/>
                  </a:lnTo>
                  <a:lnTo>
                    <a:pt x="432" y="191"/>
                  </a:lnTo>
                  <a:lnTo>
                    <a:pt x="440" y="199"/>
                  </a:lnTo>
                  <a:lnTo>
                    <a:pt x="450" y="207"/>
                  </a:lnTo>
                  <a:lnTo>
                    <a:pt x="455" y="209"/>
                  </a:lnTo>
                  <a:lnTo>
                    <a:pt x="463" y="209"/>
                  </a:lnTo>
                  <a:lnTo>
                    <a:pt x="471" y="209"/>
                  </a:lnTo>
                  <a:lnTo>
                    <a:pt x="479" y="204"/>
                  </a:lnTo>
                  <a:lnTo>
                    <a:pt x="487" y="193"/>
                  </a:lnTo>
                  <a:lnTo>
                    <a:pt x="493" y="183"/>
                  </a:lnTo>
                  <a:lnTo>
                    <a:pt x="498" y="169"/>
                  </a:lnTo>
                  <a:lnTo>
                    <a:pt x="506" y="159"/>
                  </a:lnTo>
                  <a:lnTo>
                    <a:pt x="508" y="151"/>
                  </a:lnTo>
                  <a:lnTo>
                    <a:pt x="511" y="143"/>
                  </a:lnTo>
                  <a:lnTo>
                    <a:pt x="511" y="135"/>
                  </a:lnTo>
                  <a:lnTo>
                    <a:pt x="516" y="130"/>
                  </a:lnTo>
                  <a:lnTo>
                    <a:pt x="519" y="119"/>
                  </a:lnTo>
                  <a:lnTo>
                    <a:pt x="522" y="111"/>
                  </a:lnTo>
                  <a:lnTo>
                    <a:pt x="524" y="106"/>
                  </a:lnTo>
                  <a:lnTo>
                    <a:pt x="527" y="98"/>
                  </a:lnTo>
                  <a:lnTo>
                    <a:pt x="530" y="87"/>
                  </a:lnTo>
                  <a:lnTo>
                    <a:pt x="532" y="82"/>
                  </a:lnTo>
                  <a:lnTo>
                    <a:pt x="535" y="74"/>
                  </a:lnTo>
                  <a:lnTo>
                    <a:pt x="538" y="66"/>
                  </a:lnTo>
                  <a:lnTo>
                    <a:pt x="540" y="58"/>
                  </a:lnTo>
                  <a:lnTo>
                    <a:pt x="543" y="50"/>
                  </a:lnTo>
                  <a:lnTo>
                    <a:pt x="546" y="45"/>
                  </a:lnTo>
                  <a:lnTo>
                    <a:pt x="551" y="40"/>
                  </a:lnTo>
                  <a:lnTo>
                    <a:pt x="556" y="26"/>
                  </a:lnTo>
                  <a:lnTo>
                    <a:pt x="561" y="19"/>
                  </a:lnTo>
                  <a:lnTo>
                    <a:pt x="569" y="8"/>
                  </a:lnTo>
                  <a:lnTo>
                    <a:pt x="577" y="5"/>
                  </a:lnTo>
                  <a:lnTo>
                    <a:pt x="585" y="0"/>
                  </a:lnTo>
                  <a:lnTo>
                    <a:pt x="593" y="3"/>
                  </a:lnTo>
                  <a:lnTo>
                    <a:pt x="606" y="8"/>
                  </a:lnTo>
                  <a:lnTo>
                    <a:pt x="617" y="19"/>
                  </a:lnTo>
                  <a:lnTo>
                    <a:pt x="625" y="24"/>
                  </a:lnTo>
                  <a:lnTo>
                    <a:pt x="630" y="29"/>
                  </a:lnTo>
                  <a:lnTo>
                    <a:pt x="636" y="37"/>
                  </a:lnTo>
                  <a:lnTo>
                    <a:pt x="644" y="45"/>
                  </a:lnTo>
                  <a:lnTo>
                    <a:pt x="651" y="53"/>
                  </a:lnTo>
                  <a:lnTo>
                    <a:pt x="657" y="61"/>
                  </a:lnTo>
                  <a:lnTo>
                    <a:pt x="665" y="69"/>
                  </a:lnTo>
                  <a:lnTo>
                    <a:pt x="673" y="79"/>
                  </a:lnTo>
                  <a:lnTo>
                    <a:pt x="675" y="87"/>
                  </a:lnTo>
                  <a:lnTo>
                    <a:pt x="683" y="95"/>
                  </a:lnTo>
                  <a:lnTo>
                    <a:pt x="689" y="106"/>
                  </a:lnTo>
                  <a:lnTo>
                    <a:pt x="694" y="114"/>
                  </a:lnTo>
                  <a:lnTo>
                    <a:pt x="699" y="122"/>
                  </a:lnTo>
                  <a:lnTo>
                    <a:pt x="704" y="130"/>
                  </a:lnTo>
                  <a:lnTo>
                    <a:pt x="710" y="135"/>
                  </a:lnTo>
                  <a:lnTo>
                    <a:pt x="715" y="146"/>
                  </a:lnTo>
                  <a:lnTo>
                    <a:pt x="723" y="156"/>
                  </a:lnTo>
                  <a:lnTo>
                    <a:pt x="728" y="167"/>
                  </a:lnTo>
                  <a:lnTo>
                    <a:pt x="731" y="172"/>
                  </a:lnTo>
                  <a:lnTo>
                    <a:pt x="734" y="175"/>
                  </a:lnTo>
                  <a:lnTo>
                    <a:pt x="1184" y="273"/>
                  </a:lnTo>
                  <a:lnTo>
                    <a:pt x="1187" y="275"/>
                  </a:lnTo>
                  <a:lnTo>
                    <a:pt x="1197" y="281"/>
                  </a:lnTo>
                  <a:lnTo>
                    <a:pt x="1205" y="283"/>
                  </a:lnTo>
                  <a:lnTo>
                    <a:pt x="1213" y="289"/>
                  </a:lnTo>
                  <a:lnTo>
                    <a:pt x="1221" y="291"/>
                  </a:lnTo>
                  <a:lnTo>
                    <a:pt x="1232" y="294"/>
                  </a:lnTo>
                  <a:lnTo>
                    <a:pt x="1242" y="294"/>
                  </a:lnTo>
                  <a:lnTo>
                    <a:pt x="1253" y="294"/>
                  </a:lnTo>
                  <a:lnTo>
                    <a:pt x="1263" y="294"/>
                  </a:lnTo>
                  <a:lnTo>
                    <a:pt x="1274" y="291"/>
                  </a:lnTo>
                  <a:lnTo>
                    <a:pt x="1285" y="289"/>
                  </a:lnTo>
                  <a:lnTo>
                    <a:pt x="1292" y="281"/>
                  </a:lnTo>
                  <a:lnTo>
                    <a:pt x="1303" y="273"/>
                  </a:lnTo>
                  <a:lnTo>
                    <a:pt x="1311" y="262"/>
                  </a:lnTo>
                  <a:lnTo>
                    <a:pt x="1314" y="254"/>
                  </a:lnTo>
                  <a:lnTo>
                    <a:pt x="1319" y="249"/>
                  </a:lnTo>
                  <a:lnTo>
                    <a:pt x="1322" y="244"/>
                  </a:lnTo>
                  <a:lnTo>
                    <a:pt x="1327" y="241"/>
                  </a:lnTo>
                  <a:lnTo>
                    <a:pt x="1330" y="233"/>
                  </a:lnTo>
                  <a:lnTo>
                    <a:pt x="1337" y="230"/>
                  </a:lnTo>
                  <a:lnTo>
                    <a:pt x="1348" y="230"/>
                  </a:lnTo>
                  <a:lnTo>
                    <a:pt x="1356" y="238"/>
                  </a:lnTo>
                  <a:lnTo>
                    <a:pt x="1359" y="244"/>
                  </a:lnTo>
                  <a:lnTo>
                    <a:pt x="1361" y="252"/>
                  </a:lnTo>
                  <a:lnTo>
                    <a:pt x="1361" y="257"/>
                  </a:lnTo>
                  <a:lnTo>
                    <a:pt x="1364" y="270"/>
                  </a:lnTo>
                  <a:lnTo>
                    <a:pt x="1364" y="278"/>
                  </a:lnTo>
                  <a:lnTo>
                    <a:pt x="1364" y="289"/>
                  </a:lnTo>
                  <a:lnTo>
                    <a:pt x="1364" y="299"/>
                  </a:lnTo>
                  <a:lnTo>
                    <a:pt x="1364" y="312"/>
                  </a:lnTo>
                  <a:lnTo>
                    <a:pt x="1361" y="315"/>
                  </a:lnTo>
                  <a:lnTo>
                    <a:pt x="1361" y="323"/>
                  </a:lnTo>
                  <a:lnTo>
                    <a:pt x="1359" y="328"/>
                  </a:lnTo>
                  <a:lnTo>
                    <a:pt x="1359" y="336"/>
                  </a:lnTo>
                  <a:lnTo>
                    <a:pt x="1356" y="344"/>
                  </a:lnTo>
                  <a:lnTo>
                    <a:pt x="1356" y="355"/>
                  </a:lnTo>
                  <a:lnTo>
                    <a:pt x="1353" y="363"/>
                  </a:lnTo>
                  <a:lnTo>
                    <a:pt x="1353" y="373"/>
                  </a:lnTo>
                  <a:lnTo>
                    <a:pt x="1351" y="381"/>
                  </a:lnTo>
                  <a:lnTo>
                    <a:pt x="1351" y="392"/>
                  </a:lnTo>
                  <a:lnTo>
                    <a:pt x="1348" y="402"/>
                  </a:lnTo>
                  <a:lnTo>
                    <a:pt x="1345" y="416"/>
                  </a:lnTo>
                  <a:lnTo>
                    <a:pt x="1343" y="424"/>
                  </a:lnTo>
                  <a:lnTo>
                    <a:pt x="1343" y="437"/>
                  </a:lnTo>
                  <a:lnTo>
                    <a:pt x="1340" y="445"/>
                  </a:lnTo>
                  <a:lnTo>
                    <a:pt x="1337" y="455"/>
                  </a:lnTo>
                  <a:lnTo>
                    <a:pt x="1335" y="466"/>
                  </a:lnTo>
                  <a:lnTo>
                    <a:pt x="1335" y="477"/>
                  </a:lnTo>
                  <a:lnTo>
                    <a:pt x="1332" y="484"/>
                  </a:lnTo>
                  <a:lnTo>
                    <a:pt x="1330" y="495"/>
                  </a:lnTo>
                  <a:lnTo>
                    <a:pt x="1330" y="503"/>
                  </a:lnTo>
                  <a:lnTo>
                    <a:pt x="1327" y="514"/>
                  </a:lnTo>
                  <a:lnTo>
                    <a:pt x="1324" y="519"/>
                  </a:lnTo>
                  <a:lnTo>
                    <a:pt x="1324" y="529"/>
                  </a:lnTo>
                  <a:lnTo>
                    <a:pt x="1322" y="535"/>
                  </a:lnTo>
                  <a:lnTo>
                    <a:pt x="1322" y="540"/>
                  </a:lnTo>
                  <a:lnTo>
                    <a:pt x="1319" y="545"/>
                  </a:lnTo>
                  <a:lnTo>
                    <a:pt x="1319" y="553"/>
                  </a:lnTo>
                  <a:lnTo>
                    <a:pt x="1319" y="559"/>
                  </a:lnTo>
                  <a:lnTo>
                    <a:pt x="1319" y="561"/>
                  </a:lnTo>
                  <a:lnTo>
                    <a:pt x="1022" y="903"/>
                  </a:lnTo>
                  <a:lnTo>
                    <a:pt x="0" y="789"/>
                  </a:lnTo>
                  <a:lnTo>
                    <a:pt x="63" y="294"/>
                  </a:lnTo>
                  <a:lnTo>
                    <a:pt x="164" y="281"/>
                  </a:lnTo>
                  <a:close/>
                </a:path>
              </a:pathLst>
            </a:custGeom>
            <a:solidFill>
              <a:srgbClr val="FF6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Freeform 24"/>
            <p:cNvSpPr>
              <a:spLocks/>
            </p:cNvSpPr>
            <p:nvPr/>
          </p:nvSpPr>
          <p:spPr bwMode="auto">
            <a:xfrm>
              <a:off x="853" y="1239"/>
              <a:ext cx="2007" cy="1851"/>
            </a:xfrm>
            <a:custGeom>
              <a:avLst/>
              <a:gdLst>
                <a:gd name="T0" fmla="*/ 275 w 2007"/>
                <a:gd name="T1" fmla="*/ 304 h 1851"/>
                <a:gd name="T2" fmla="*/ 241 w 2007"/>
                <a:gd name="T3" fmla="*/ 461 h 1851"/>
                <a:gd name="T4" fmla="*/ 188 w 2007"/>
                <a:gd name="T5" fmla="*/ 649 h 1851"/>
                <a:gd name="T6" fmla="*/ 116 w 2007"/>
                <a:gd name="T7" fmla="*/ 842 h 1851"/>
                <a:gd name="T8" fmla="*/ 47 w 2007"/>
                <a:gd name="T9" fmla="*/ 1038 h 1851"/>
                <a:gd name="T10" fmla="*/ 7 w 2007"/>
                <a:gd name="T11" fmla="*/ 1244 h 1851"/>
                <a:gd name="T12" fmla="*/ 7 w 2007"/>
                <a:gd name="T13" fmla="*/ 1440 h 1851"/>
                <a:gd name="T14" fmla="*/ 60 w 2007"/>
                <a:gd name="T15" fmla="*/ 1610 h 1851"/>
                <a:gd name="T16" fmla="*/ 172 w 2007"/>
                <a:gd name="T17" fmla="*/ 1737 h 1851"/>
                <a:gd name="T18" fmla="*/ 296 w 2007"/>
                <a:gd name="T19" fmla="*/ 1821 h 1851"/>
                <a:gd name="T20" fmla="*/ 434 w 2007"/>
                <a:gd name="T21" fmla="*/ 1851 h 1851"/>
                <a:gd name="T22" fmla="*/ 558 w 2007"/>
                <a:gd name="T23" fmla="*/ 1806 h 1851"/>
                <a:gd name="T24" fmla="*/ 656 w 2007"/>
                <a:gd name="T25" fmla="*/ 1692 h 1851"/>
                <a:gd name="T26" fmla="*/ 728 w 2007"/>
                <a:gd name="T27" fmla="*/ 1554 h 1851"/>
                <a:gd name="T28" fmla="*/ 837 w 2007"/>
                <a:gd name="T29" fmla="*/ 1453 h 1851"/>
                <a:gd name="T30" fmla="*/ 942 w 2007"/>
                <a:gd name="T31" fmla="*/ 1395 h 1851"/>
                <a:gd name="T32" fmla="*/ 844 w 2007"/>
                <a:gd name="T33" fmla="*/ 1517 h 1851"/>
                <a:gd name="T34" fmla="*/ 810 w 2007"/>
                <a:gd name="T35" fmla="*/ 1631 h 1851"/>
                <a:gd name="T36" fmla="*/ 935 w 2007"/>
                <a:gd name="T37" fmla="*/ 1753 h 1851"/>
                <a:gd name="T38" fmla="*/ 1120 w 2007"/>
                <a:gd name="T39" fmla="*/ 1816 h 1851"/>
                <a:gd name="T40" fmla="*/ 1284 w 2007"/>
                <a:gd name="T41" fmla="*/ 1768 h 1851"/>
                <a:gd name="T42" fmla="*/ 1425 w 2007"/>
                <a:gd name="T43" fmla="*/ 1686 h 1851"/>
                <a:gd name="T44" fmla="*/ 1568 w 2007"/>
                <a:gd name="T45" fmla="*/ 1678 h 1851"/>
                <a:gd name="T46" fmla="*/ 1697 w 2007"/>
                <a:gd name="T47" fmla="*/ 1692 h 1851"/>
                <a:gd name="T48" fmla="*/ 1809 w 2007"/>
                <a:gd name="T49" fmla="*/ 1684 h 1851"/>
                <a:gd name="T50" fmla="*/ 1936 w 2007"/>
                <a:gd name="T51" fmla="*/ 1618 h 1851"/>
                <a:gd name="T52" fmla="*/ 2007 w 2007"/>
                <a:gd name="T53" fmla="*/ 1438 h 1851"/>
                <a:gd name="T54" fmla="*/ 1986 w 2007"/>
                <a:gd name="T55" fmla="*/ 1295 h 1851"/>
                <a:gd name="T56" fmla="*/ 1933 w 2007"/>
                <a:gd name="T57" fmla="*/ 1160 h 1851"/>
                <a:gd name="T58" fmla="*/ 1893 w 2007"/>
                <a:gd name="T59" fmla="*/ 1025 h 1851"/>
                <a:gd name="T60" fmla="*/ 1862 w 2007"/>
                <a:gd name="T61" fmla="*/ 884 h 1851"/>
                <a:gd name="T62" fmla="*/ 1846 w 2007"/>
                <a:gd name="T63" fmla="*/ 770 h 1851"/>
                <a:gd name="T64" fmla="*/ 1790 w 2007"/>
                <a:gd name="T65" fmla="*/ 683 h 1851"/>
                <a:gd name="T66" fmla="*/ 1666 w 2007"/>
                <a:gd name="T67" fmla="*/ 802 h 1851"/>
                <a:gd name="T68" fmla="*/ 1586 w 2007"/>
                <a:gd name="T69" fmla="*/ 929 h 1851"/>
                <a:gd name="T70" fmla="*/ 1636 w 2007"/>
                <a:gd name="T71" fmla="*/ 792 h 1851"/>
                <a:gd name="T72" fmla="*/ 1655 w 2007"/>
                <a:gd name="T73" fmla="*/ 664 h 1851"/>
                <a:gd name="T74" fmla="*/ 1634 w 2007"/>
                <a:gd name="T75" fmla="*/ 487 h 1851"/>
                <a:gd name="T76" fmla="*/ 1581 w 2007"/>
                <a:gd name="T77" fmla="*/ 323 h 1851"/>
                <a:gd name="T78" fmla="*/ 1515 w 2007"/>
                <a:gd name="T79" fmla="*/ 183 h 1851"/>
                <a:gd name="T80" fmla="*/ 1427 w 2007"/>
                <a:gd name="T81" fmla="*/ 50 h 1851"/>
                <a:gd name="T82" fmla="*/ 1345 w 2007"/>
                <a:gd name="T83" fmla="*/ 48 h 1851"/>
                <a:gd name="T84" fmla="*/ 1289 w 2007"/>
                <a:gd name="T85" fmla="*/ 177 h 1851"/>
                <a:gd name="T86" fmla="*/ 1178 w 2007"/>
                <a:gd name="T87" fmla="*/ 289 h 1851"/>
                <a:gd name="T88" fmla="*/ 1112 w 2007"/>
                <a:gd name="T89" fmla="*/ 445 h 1851"/>
                <a:gd name="T90" fmla="*/ 1096 w 2007"/>
                <a:gd name="T91" fmla="*/ 590 h 1851"/>
                <a:gd name="T92" fmla="*/ 1067 w 2007"/>
                <a:gd name="T93" fmla="*/ 662 h 1851"/>
                <a:gd name="T94" fmla="*/ 1033 w 2007"/>
                <a:gd name="T95" fmla="*/ 540 h 1851"/>
                <a:gd name="T96" fmla="*/ 1011 w 2007"/>
                <a:gd name="T97" fmla="*/ 437 h 1851"/>
                <a:gd name="T98" fmla="*/ 892 w 2007"/>
                <a:gd name="T99" fmla="*/ 514 h 1851"/>
                <a:gd name="T100" fmla="*/ 813 w 2007"/>
                <a:gd name="T101" fmla="*/ 662 h 1851"/>
                <a:gd name="T102" fmla="*/ 852 w 2007"/>
                <a:gd name="T103" fmla="*/ 847 h 1851"/>
                <a:gd name="T104" fmla="*/ 871 w 2007"/>
                <a:gd name="T105" fmla="*/ 993 h 1851"/>
                <a:gd name="T106" fmla="*/ 813 w 2007"/>
                <a:gd name="T107" fmla="*/ 908 h 1851"/>
                <a:gd name="T108" fmla="*/ 731 w 2007"/>
                <a:gd name="T109" fmla="*/ 834 h 1851"/>
                <a:gd name="T110" fmla="*/ 680 w 2007"/>
                <a:gd name="T111" fmla="*/ 948 h 1851"/>
                <a:gd name="T112" fmla="*/ 593 w 2007"/>
                <a:gd name="T113" fmla="*/ 969 h 1851"/>
                <a:gd name="T114" fmla="*/ 606 w 2007"/>
                <a:gd name="T115" fmla="*/ 826 h 1851"/>
                <a:gd name="T116" fmla="*/ 614 w 2007"/>
                <a:gd name="T117" fmla="*/ 704 h 1851"/>
                <a:gd name="T118" fmla="*/ 598 w 2007"/>
                <a:gd name="T119" fmla="*/ 559 h 1851"/>
                <a:gd name="T120" fmla="*/ 564 w 2007"/>
                <a:gd name="T121" fmla="*/ 434 h 1851"/>
                <a:gd name="T122" fmla="*/ 484 w 2007"/>
                <a:gd name="T123" fmla="*/ 289 h 1851"/>
                <a:gd name="T124" fmla="*/ 381 w 2007"/>
                <a:gd name="T125" fmla="*/ 214 h 1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007"/>
                <a:gd name="T190" fmla="*/ 0 h 1851"/>
                <a:gd name="T191" fmla="*/ 2007 w 2007"/>
                <a:gd name="T192" fmla="*/ 1851 h 1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007" h="1851">
                  <a:moveTo>
                    <a:pt x="294" y="220"/>
                  </a:moveTo>
                  <a:lnTo>
                    <a:pt x="291" y="220"/>
                  </a:lnTo>
                  <a:lnTo>
                    <a:pt x="291" y="222"/>
                  </a:lnTo>
                  <a:lnTo>
                    <a:pt x="291" y="225"/>
                  </a:lnTo>
                  <a:lnTo>
                    <a:pt x="288" y="233"/>
                  </a:lnTo>
                  <a:lnTo>
                    <a:pt x="286" y="241"/>
                  </a:lnTo>
                  <a:lnTo>
                    <a:pt x="286" y="251"/>
                  </a:lnTo>
                  <a:lnTo>
                    <a:pt x="283" y="257"/>
                  </a:lnTo>
                  <a:lnTo>
                    <a:pt x="283" y="262"/>
                  </a:lnTo>
                  <a:lnTo>
                    <a:pt x="280" y="270"/>
                  </a:lnTo>
                  <a:lnTo>
                    <a:pt x="280" y="278"/>
                  </a:lnTo>
                  <a:lnTo>
                    <a:pt x="278" y="283"/>
                  </a:lnTo>
                  <a:lnTo>
                    <a:pt x="278" y="291"/>
                  </a:lnTo>
                  <a:lnTo>
                    <a:pt x="275" y="299"/>
                  </a:lnTo>
                  <a:lnTo>
                    <a:pt x="275" y="304"/>
                  </a:lnTo>
                  <a:lnTo>
                    <a:pt x="272" y="312"/>
                  </a:lnTo>
                  <a:lnTo>
                    <a:pt x="272" y="323"/>
                  </a:lnTo>
                  <a:lnTo>
                    <a:pt x="270" y="331"/>
                  </a:lnTo>
                  <a:lnTo>
                    <a:pt x="267" y="341"/>
                  </a:lnTo>
                  <a:lnTo>
                    <a:pt x="264" y="349"/>
                  </a:lnTo>
                  <a:lnTo>
                    <a:pt x="262" y="360"/>
                  </a:lnTo>
                  <a:lnTo>
                    <a:pt x="259" y="371"/>
                  </a:lnTo>
                  <a:lnTo>
                    <a:pt x="259" y="381"/>
                  </a:lnTo>
                  <a:lnTo>
                    <a:pt x="256" y="392"/>
                  </a:lnTo>
                  <a:lnTo>
                    <a:pt x="254" y="402"/>
                  </a:lnTo>
                  <a:lnTo>
                    <a:pt x="251" y="413"/>
                  </a:lnTo>
                  <a:lnTo>
                    <a:pt x="251" y="426"/>
                  </a:lnTo>
                  <a:lnTo>
                    <a:pt x="246" y="437"/>
                  </a:lnTo>
                  <a:lnTo>
                    <a:pt x="243" y="447"/>
                  </a:lnTo>
                  <a:lnTo>
                    <a:pt x="241" y="461"/>
                  </a:lnTo>
                  <a:lnTo>
                    <a:pt x="238" y="471"/>
                  </a:lnTo>
                  <a:lnTo>
                    <a:pt x="235" y="482"/>
                  </a:lnTo>
                  <a:lnTo>
                    <a:pt x="233" y="495"/>
                  </a:lnTo>
                  <a:lnTo>
                    <a:pt x="227" y="506"/>
                  </a:lnTo>
                  <a:lnTo>
                    <a:pt x="225" y="522"/>
                  </a:lnTo>
                  <a:lnTo>
                    <a:pt x="222" y="532"/>
                  </a:lnTo>
                  <a:lnTo>
                    <a:pt x="217" y="545"/>
                  </a:lnTo>
                  <a:lnTo>
                    <a:pt x="214" y="559"/>
                  </a:lnTo>
                  <a:lnTo>
                    <a:pt x="211" y="572"/>
                  </a:lnTo>
                  <a:lnTo>
                    <a:pt x="206" y="585"/>
                  </a:lnTo>
                  <a:lnTo>
                    <a:pt x="203" y="598"/>
                  </a:lnTo>
                  <a:lnTo>
                    <a:pt x="198" y="609"/>
                  </a:lnTo>
                  <a:lnTo>
                    <a:pt x="196" y="625"/>
                  </a:lnTo>
                  <a:lnTo>
                    <a:pt x="193" y="635"/>
                  </a:lnTo>
                  <a:lnTo>
                    <a:pt x="188" y="649"/>
                  </a:lnTo>
                  <a:lnTo>
                    <a:pt x="182" y="662"/>
                  </a:lnTo>
                  <a:lnTo>
                    <a:pt x="180" y="675"/>
                  </a:lnTo>
                  <a:lnTo>
                    <a:pt x="174" y="688"/>
                  </a:lnTo>
                  <a:lnTo>
                    <a:pt x="172" y="702"/>
                  </a:lnTo>
                  <a:lnTo>
                    <a:pt x="166" y="715"/>
                  </a:lnTo>
                  <a:lnTo>
                    <a:pt x="161" y="728"/>
                  </a:lnTo>
                  <a:lnTo>
                    <a:pt x="156" y="741"/>
                  </a:lnTo>
                  <a:lnTo>
                    <a:pt x="153" y="752"/>
                  </a:lnTo>
                  <a:lnTo>
                    <a:pt x="145" y="765"/>
                  </a:lnTo>
                  <a:lnTo>
                    <a:pt x="143" y="778"/>
                  </a:lnTo>
                  <a:lnTo>
                    <a:pt x="135" y="792"/>
                  </a:lnTo>
                  <a:lnTo>
                    <a:pt x="132" y="805"/>
                  </a:lnTo>
                  <a:lnTo>
                    <a:pt x="127" y="818"/>
                  </a:lnTo>
                  <a:lnTo>
                    <a:pt x="121" y="831"/>
                  </a:lnTo>
                  <a:lnTo>
                    <a:pt x="116" y="842"/>
                  </a:lnTo>
                  <a:lnTo>
                    <a:pt x="111" y="855"/>
                  </a:lnTo>
                  <a:lnTo>
                    <a:pt x="105" y="868"/>
                  </a:lnTo>
                  <a:lnTo>
                    <a:pt x="100" y="879"/>
                  </a:lnTo>
                  <a:lnTo>
                    <a:pt x="95" y="892"/>
                  </a:lnTo>
                  <a:lnTo>
                    <a:pt x="90" y="905"/>
                  </a:lnTo>
                  <a:lnTo>
                    <a:pt x="84" y="919"/>
                  </a:lnTo>
                  <a:lnTo>
                    <a:pt x="82" y="932"/>
                  </a:lnTo>
                  <a:lnTo>
                    <a:pt x="76" y="945"/>
                  </a:lnTo>
                  <a:lnTo>
                    <a:pt x="71" y="958"/>
                  </a:lnTo>
                  <a:lnTo>
                    <a:pt x="66" y="972"/>
                  </a:lnTo>
                  <a:lnTo>
                    <a:pt x="63" y="985"/>
                  </a:lnTo>
                  <a:lnTo>
                    <a:pt x="58" y="995"/>
                  </a:lnTo>
                  <a:lnTo>
                    <a:pt x="55" y="1011"/>
                  </a:lnTo>
                  <a:lnTo>
                    <a:pt x="52" y="1025"/>
                  </a:lnTo>
                  <a:lnTo>
                    <a:pt x="47" y="1038"/>
                  </a:lnTo>
                  <a:lnTo>
                    <a:pt x="45" y="1051"/>
                  </a:lnTo>
                  <a:lnTo>
                    <a:pt x="39" y="1064"/>
                  </a:lnTo>
                  <a:lnTo>
                    <a:pt x="37" y="1077"/>
                  </a:lnTo>
                  <a:lnTo>
                    <a:pt x="34" y="1093"/>
                  </a:lnTo>
                  <a:lnTo>
                    <a:pt x="29" y="1107"/>
                  </a:lnTo>
                  <a:lnTo>
                    <a:pt x="26" y="1120"/>
                  </a:lnTo>
                  <a:lnTo>
                    <a:pt x="23" y="1133"/>
                  </a:lnTo>
                  <a:lnTo>
                    <a:pt x="21" y="1149"/>
                  </a:lnTo>
                  <a:lnTo>
                    <a:pt x="18" y="1162"/>
                  </a:lnTo>
                  <a:lnTo>
                    <a:pt x="15" y="1175"/>
                  </a:lnTo>
                  <a:lnTo>
                    <a:pt x="13" y="1189"/>
                  </a:lnTo>
                  <a:lnTo>
                    <a:pt x="13" y="1202"/>
                  </a:lnTo>
                  <a:lnTo>
                    <a:pt x="10" y="1218"/>
                  </a:lnTo>
                  <a:lnTo>
                    <a:pt x="7" y="1231"/>
                  </a:lnTo>
                  <a:lnTo>
                    <a:pt x="7" y="1244"/>
                  </a:lnTo>
                  <a:lnTo>
                    <a:pt x="7" y="1257"/>
                  </a:lnTo>
                  <a:lnTo>
                    <a:pt x="5" y="1271"/>
                  </a:lnTo>
                  <a:lnTo>
                    <a:pt x="2" y="1284"/>
                  </a:lnTo>
                  <a:lnTo>
                    <a:pt x="2" y="1297"/>
                  </a:lnTo>
                  <a:lnTo>
                    <a:pt x="2" y="1310"/>
                  </a:lnTo>
                  <a:lnTo>
                    <a:pt x="0" y="1324"/>
                  </a:lnTo>
                  <a:lnTo>
                    <a:pt x="0" y="1337"/>
                  </a:lnTo>
                  <a:lnTo>
                    <a:pt x="0" y="1350"/>
                  </a:lnTo>
                  <a:lnTo>
                    <a:pt x="2" y="1363"/>
                  </a:lnTo>
                  <a:lnTo>
                    <a:pt x="2" y="1377"/>
                  </a:lnTo>
                  <a:lnTo>
                    <a:pt x="2" y="1390"/>
                  </a:lnTo>
                  <a:lnTo>
                    <a:pt x="2" y="1400"/>
                  </a:lnTo>
                  <a:lnTo>
                    <a:pt x="5" y="1416"/>
                  </a:lnTo>
                  <a:lnTo>
                    <a:pt x="5" y="1427"/>
                  </a:lnTo>
                  <a:lnTo>
                    <a:pt x="7" y="1440"/>
                  </a:lnTo>
                  <a:lnTo>
                    <a:pt x="7" y="1451"/>
                  </a:lnTo>
                  <a:lnTo>
                    <a:pt x="13" y="1464"/>
                  </a:lnTo>
                  <a:lnTo>
                    <a:pt x="13" y="1477"/>
                  </a:lnTo>
                  <a:lnTo>
                    <a:pt x="15" y="1488"/>
                  </a:lnTo>
                  <a:lnTo>
                    <a:pt x="18" y="1501"/>
                  </a:lnTo>
                  <a:lnTo>
                    <a:pt x="23" y="1512"/>
                  </a:lnTo>
                  <a:lnTo>
                    <a:pt x="26" y="1525"/>
                  </a:lnTo>
                  <a:lnTo>
                    <a:pt x="29" y="1535"/>
                  </a:lnTo>
                  <a:lnTo>
                    <a:pt x="34" y="1546"/>
                  </a:lnTo>
                  <a:lnTo>
                    <a:pt x="37" y="1557"/>
                  </a:lnTo>
                  <a:lnTo>
                    <a:pt x="42" y="1567"/>
                  </a:lnTo>
                  <a:lnTo>
                    <a:pt x="45" y="1578"/>
                  </a:lnTo>
                  <a:lnTo>
                    <a:pt x="50" y="1588"/>
                  </a:lnTo>
                  <a:lnTo>
                    <a:pt x="55" y="1599"/>
                  </a:lnTo>
                  <a:lnTo>
                    <a:pt x="60" y="1610"/>
                  </a:lnTo>
                  <a:lnTo>
                    <a:pt x="68" y="1620"/>
                  </a:lnTo>
                  <a:lnTo>
                    <a:pt x="76" y="1628"/>
                  </a:lnTo>
                  <a:lnTo>
                    <a:pt x="82" y="1639"/>
                  </a:lnTo>
                  <a:lnTo>
                    <a:pt x="90" y="1647"/>
                  </a:lnTo>
                  <a:lnTo>
                    <a:pt x="95" y="1655"/>
                  </a:lnTo>
                  <a:lnTo>
                    <a:pt x="100" y="1665"/>
                  </a:lnTo>
                  <a:lnTo>
                    <a:pt x="108" y="1673"/>
                  </a:lnTo>
                  <a:lnTo>
                    <a:pt x="116" y="1681"/>
                  </a:lnTo>
                  <a:lnTo>
                    <a:pt x="124" y="1689"/>
                  </a:lnTo>
                  <a:lnTo>
                    <a:pt x="132" y="1697"/>
                  </a:lnTo>
                  <a:lnTo>
                    <a:pt x="140" y="1708"/>
                  </a:lnTo>
                  <a:lnTo>
                    <a:pt x="148" y="1713"/>
                  </a:lnTo>
                  <a:lnTo>
                    <a:pt x="156" y="1721"/>
                  </a:lnTo>
                  <a:lnTo>
                    <a:pt x="161" y="1729"/>
                  </a:lnTo>
                  <a:lnTo>
                    <a:pt x="172" y="1737"/>
                  </a:lnTo>
                  <a:lnTo>
                    <a:pt x="177" y="1742"/>
                  </a:lnTo>
                  <a:lnTo>
                    <a:pt x="188" y="1750"/>
                  </a:lnTo>
                  <a:lnTo>
                    <a:pt x="196" y="1758"/>
                  </a:lnTo>
                  <a:lnTo>
                    <a:pt x="203" y="1766"/>
                  </a:lnTo>
                  <a:lnTo>
                    <a:pt x="211" y="1768"/>
                  </a:lnTo>
                  <a:lnTo>
                    <a:pt x="219" y="1776"/>
                  </a:lnTo>
                  <a:lnTo>
                    <a:pt x="230" y="1782"/>
                  </a:lnTo>
                  <a:lnTo>
                    <a:pt x="238" y="1790"/>
                  </a:lnTo>
                  <a:lnTo>
                    <a:pt x="246" y="1792"/>
                  </a:lnTo>
                  <a:lnTo>
                    <a:pt x="254" y="1798"/>
                  </a:lnTo>
                  <a:lnTo>
                    <a:pt x="262" y="1803"/>
                  </a:lnTo>
                  <a:lnTo>
                    <a:pt x="272" y="1808"/>
                  </a:lnTo>
                  <a:lnTo>
                    <a:pt x="280" y="1813"/>
                  </a:lnTo>
                  <a:lnTo>
                    <a:pt x="291" y="1816"/>
                  </a:lnTo>
                  <a:lnTo>
                    <a:pt x="296" y="1821"/>
                  </a:lnTo>
                  <a:lnTo>
                    <a:pt x="307" y="1827"/>
                  </a:lnTo>
                  <a:lnTo>
                    <a:pt x="315" y="1829"/>
                  </a:lnTo>
                  <a:lnTo>
                    <a:pt x="325" y="1832"/>
                  </a:lnTo>
                  <a:lnTo>
                    <a:pt x="336" y="1835"/>
                  </a:lnTo>
                  <a:lnTo>
                    <a:pt x="344" y="1840"/>
                  </a:lnTo>
                  <a:lnTo>
                    <a:pt x="352" y="1840"/>
                  </a:lnTo>
                  <a:lnTo>
                    <a:pt x="362" y="1843"/>
                  </a:lnTo>
                  <a:lnTo>
                    <a:pt x="370" y="1845"/>
                  </a:lnTo>
                  <a:lnTo>
                    <a:pt x="381" y="1848"/>
                  </a:lnTo>
                  <a:lnTo>
                    <a:pt x="389" y="1848"/>
                  </a:lnTo>
                  <a:lnTo>
                    <a:pt x="397" y="1848"/>
                  </a:lnTo>
                  <a:lnTo>
                    <a:pt x="407" y="1851"/>
                  </a:lnTo>
                  <a:lnTo>
                    <a:pt x="415" y="1851"/>
                  </a:lnTo>
                  <a:lnTo>
                    <a:pt x="423" y="1851"/>
                  </a:lnTo>
                  <a:lnTo>
                    <a:pt x="434" y="1851"/>
                  </a:lnTo>
                  <a:lnTo>
                    <a:pt x="442" y="1848"/>
                  </a:lnTo>
                  <a:lnTo>
                    <a:pt x="452" y="1848"/>
                  </a:lnTo>
                  <a:lnTo>
                    <a:pt x="458" y="1845"/>
                  </a:lnTo>
                  <a:lnTo>
                    <a:pt x="468" y="1845"/>
                  </a:lnTo>
                  <a:lnTo>
                    <a:pt x="476" y="1843"/>
                  </a:lnTo>
                  <a:lnTo>
                    <a:pt x="487" y="1843"/>
                  </a:lnTo>
                  <a:lnTo>
                    <a:pt x="495" y="1837"/>
                  </a:lnTo>
                  <a:lnTo>
                    <a:pt x="503" y="1835"/>
                  </a:lnTo>
                  <a:lnTo>
                    <a:pt x="511" y="1832"/>
                  </a:lnTo>
                  <a:lnTo>
                    <a:pt x="519" y="1829"/>
                  </a:lnTo>
                  <a:lnTo>
                    <a:pt x="527" y="1824"/>
                  </a:lnTo>
                  <a:lnTo>
                    <a:pt x="535" y="1821"/>
                  </a:lnTo>
                  <a:lnTo>
                    <a:pt x="543" y="1816"/>
                  </a:lnTo>
                  <a:lnTo>
                    <a:pt x="553" y="1811"/>
                  </a:lnTo>
                  <a:lnTo>
                    <a:pt x="558" y="1806"/>
                  </a:lnTo>
                  <a:lnTo>
                    <a:pt x="566" y="1798"/>
                  </a:lnTo>
                  <a:lnTo>
                    <a:pt x="574" y="1792"/>
                  </a:lnTo>
                  <a:lnTo>
                    <a:pt x="582" y="1787"/>
                  </a:lnTo>
                  <a:lnTo>
                    <a:pt x="590" y="1779"/>
                  </a:lnTo>
                  <a:lnTo>
                    <a:pt x="595" y="1771"/>
                  </a:lnTo>
                  <a:lnTo>
                    <a:pt x="603" y="1763"/>
                  </a:lnTo>
                  <a:lnTo>
                    <a:pt x="611" y="1755"/>
                  </a:lnTo>
                  <a:lnTo>
                    <a:pt x="617" y="1747"/>
                  </a:lnTo>
                  <a:lnTo>
                    <a:pt x="622" y="1737"/>
                  </a:lnTo>
                  <a:lnTo>
                    <a:pt x="630" y="1729"/>
                  </a:lnTo>
                  <a:lnTo>
                    <a:pt x="635" y="1721"/>
                  </a:lnTo>
                  <a:lnTo>
                    <a:pt x="641" y="1713"/>
                  </a:lnTo>
                  <a:lnTo>
                    <a:pt x="646" y="1708"/>
                  </a:lnTo>
                  <a:lnTo>
                    <a:pt x="651" y="1700"/>
                  </a:lnTo>
                  <a:lnTo>
                    <a:pt x="656" y="1692"/>
                  </a:lnTo>
                  <a:lnTo>
                    <a:pt x="662" y="1684"/>
                  </a:lnTo>
                  <a:lnTo>
                    <a:pt x="664" y="1676"/>
                  </a:lnTo>
                  <a:lnTo>
                    <a:pt x="670" y="1670"/>
                  </a:lnTo>
                  <a:lnTo>
                    <a:pt x="675" y="1665"/>
                  </a:lnTo>
                  <a:lnTo>
                    <a:pt x="680" y="1649"/>
                  </a:lnTo>
                  <a:lnTo>
                    <a:pt x="688" y="1639"/>
                  </a:lnTo>
                  <a:lnTo>
                    <a:pt x="693" y="1625"/>
                  </a:lnTo>
                  <a:lnTo>
                    <a:pt x="699" y="1615"/>
                  </a:lnTo>
                  <a:lnTo>
                    <a:pt x="704" y="1607"/>
                  </a:lnTo>
                  <a:lnTo>
                    <a:pt x="709" y="1596"/>
                  </a:lnTo>
                  <a:lnTo>
                    <a:pt x="715" y="1586"/>
                  </a:lnTo>
                  <a:lnTo>
                    <a:pt x="717" y="1578"/>
                  </a:lnTo>
                  <a:lnTo>
                    <a:pt x="720" y="1570"/>
                  </a:lnTo>
                  <a:lnTo>
                    <a:pt x="725" y="1565"/>
                  </a:lnTo>
                  <a:lnTo>
                    <a:pt x="728" y="1554"/>
                  </a:lnTo>
                  <a:lnTo>
                    <a:pt x="731" y="1546"/>
                  </a:lnTo>
                  <a:lnTo>
                    <a:pt x="733" y="1541"/>
                  </a:lnTo>
                  <a:lnTo>
                    <a:pt x="736" y="1535"/>
                  </a:lnTo>
                  <a:lnTo>
                    <a:pt x="744" y="1522"/>
                  </a:lnTo>
                  <a:lnTo>
                    <a:pt x="752" y="1512"/>
                  </a:lnTo>
                  <a:lnTo>
                    <a:pt x="760" y="1501"/>
                  </a:lnTo>
                  <a:lnTo>
                    <a:pt x="773" y="1490"/>
                  </a:lnTo>
                  <a:lnTo>
                    <a:pt x="778" y="1485"/>
                  </a:lnTo>
                  <a:lnTo>
                    <a:pt x="786" y="1483"/>
                  </a:lnTo>
                  <a:lnTo>
                    <a:pt x="794" y="1477"/>
                  </a:lnTo>
                  <a:lnTo>
                    <a:pt x="805" y="1475"/>
                  </a:lnTo>
                  <a:lnTo>
                    <a:pt x="813" y="1467"/>
                  </a:lnTo>
                  <a:lnTo>
                    <a:pt x="821" y="1461"/>
                  </a:lnTo>
                  <a:lnTo>
                    <a:pt x="829" y="1459"/>
                  </a:lnTo>
                  <a:lnTo>
                    <a:pt x="837" y="1453"/>
                  </a:lnTo>
                  <a:lnTo>
                    <a:pt x="844" y="1445"/>
                  </a:lnTo>
                  <a:lnTo>
                    <a:pt x="852" y="1440"/>
                  </a:lnTo>
                  <a:lnTo>
                    <a:pt x="860" y="1438"/>
                  </a:lnTo>
                  <a:lnTo>
                    <a:pt x="868" y="1432"/>
                  </a:lnTo>
                  <a:lnTo>
                    <a:pt x="879" y="1422"/>
                  </a:lnTo>
                  <a:lnTo>
                    <a:pt x="892" y="1411"/>
                  </a:lnTo>
                  <a:lnTo>
                    <a:pt x="903" y="1400"/>
                  </a:lnTo>
                  <a:lnTo>
                    <a:pt x="913" y="1395"/>
                  </a:lnTo>
                  <a:lnTo>
                    <a:pt x="921" y="1387"/>
                  </a:lnTo>
                  <a:lnTo>
                    <a:pt x="929" y="1385"/>
                  </a:lnTo>
                  <a:lnTo>
                    <a:pt x="935" y="1382"/>
                  </a:lnTo>
                  <a:lnTo>
                    <a:pt x="937" y="1382"/>
                  </a:lnTo>
                  <a:lnTo>
                    <a:pt x="940" y="1385"/>
                  </a:lnTo>
                  <a:lnTo>
                    <a:pt x="942" y="1390"/>
                  </a:lnTo>
                  <a:lnTo>
                    <a:pt x="942" y="1395"/>
                  </a:lnTo>
                  <a:lnTo>
                    <a:pt x="942" y="1400"/>
                  </a:lnTo>
                  <a:lnTo>
                    <a:pt x="942" y="1403"/>
                  </a:lnTo>
                  <a:lnTo>
                    <a:pt x="942" y="1411"/>
                  </a:lnTo>
                  <a:lnTo>
                    <a:pt x="937" y="1424"/>
                  </a:lnTo>
                  <a:lnTo>
                    <a:pt x="932" y="1438"/>
                  </a:lnTo>
                  <a:lnTo>
                    <a:pt x="921" y="1448"/>
                  </a:lnTo>
                  <a:lnTo>
                    <a:pt x="911" y="1461"/>
                  </a:lnTo>
                  <a:lnTo>
                    <a:pt x="905" y="1464"/>
                  </a:lnTo>
                  <a:lnTo>
                    <a:pt x="897" y="1472"/>
                  </a:lnTo>
                  <a:lnTo>
                    <a:pt x="892" y="1477"/>
                  </a:lnTo>
                  <a:lnTo>
                    <a:pt x="884" y="1483"/>
                  </a:lnTo>
                  <a:lnTo>
                    <a:pt x="871" y="1493"/>
                  </a:lnTo>
                  <a:lnTo>
                    <a:pt x="858" y="1504"/>
                  </a:lnTo>
                  <a:lnTo>
                    <a:pt x="852" y="1509"/>
                  </a:lnTo>
                  <a:lnTo>
                    <a:pt x="844" y="1517"/>
                  </a:lnTo>
                  <a:lnTo>
                    <a:pt x="837" y="1522"/>
                  </a:lnTo>
                  <a:lnTo>
                    <a:pt x="834" y="1528"/>
                  </a:lnTo>
                  <a:lnTo>
                    <a:pt x="826" y="1533"/>
                  </a:lnTo>
                  <a:lnTo>
                    <a:pt x="821" y="1541"/>
                  </a:lnTo>
                  <a:lnTo>
                    <a:pt x="818" y="1546"/>
                  </a:lnTo>
                  <a:lnTo>
                    <a:pt x="813" y="1554"/>
                  </a:lnTo>
                  <a:lnTo>
                    <a:pt x="810" y="1562"/>
                  </a:lnTo>
                  <a:lnTo>
                    <a:pt x="807" y="1567"/>
                  </a:lnTo>
                  <a:lnTo>
                    <a:pt x="802" y="1575"/>
                  </a:lnTo>
                  <a:lnTo>
                    <a:pt x="802" y="1586"/>
                  </a:lnTo>
                  <a:lnTo>
                    <a:pt x="802" y="1591"/>
                  </a:lnTo>
                  <a:lnTo>
                    <a:pt x="802" y="1602"/>
                  </a:lnTo>
                  <a:lnTo>
                    <a:pt x="802" y="1610"/>
                  </a:lnTo>
                  <a:lnTo>
                    <a:pt x="807" y="1623"/>
                  </a:lnTo>
                  <a:lnTo>
                    <a:pt x="810" y="1631"/>
                  </a:lnTo>
                  <a:lnTo>
                    <a:pt x="813" y="1639"/>
                  </a:lnTo>
                  <a:lnTo>
                    <a:pt x="815" y="1647"/>
                  </a:lnTo>
                  <a:lnTo>
                    <a:pt x="823" y="1657"/>
                  </a:lnTo>
                  <a:lnTo>
                    <a:pt x="829" y="1668"/>
                  </a:lnTo>
                  <a:lnTo>
                    <a:pt x="834" y="1676"/>
                  </a:lnTo>
                  <a:lnTo>
                    <a:pt x="842" y="1684"/>
                  </a:lnTo>
                  <a:lnTo>
                    <a:pt x="852" y="1692"/>
                  </a:lnTo>
                  <a:lnTo>
                    <a:pt x="858" y="1700"/>
                  </a:lnTo>
                  <a:lnTo>
                    <a:pt x="868" y="1708"/>
                  </a:lnTo>
                  <a:lnTo>
                    <a:pt x="876" y="1715"/>
                  </a:lnTo>
                  <a:lnTo>
                    <a:pt x="889" y="1726"/>
                  </a:lnTo>
                  <a:lnTo>
                    <a:pt x="897" y="1731"/>
                  </a:lnTo>
                  <a:lnTo>
                    <a:pt x="911" y="1739"/>
                  </a:lnTo>
                  <a:lnTo>
                    <a:pt x="921" y="1747"/>
                  </a:lnTo>
                  <a:lnTo>
                    <a:pt x="935" y="1753"/>
                  </a:lnTo>
                  <a:lnTo>
                    <a:pt x="945" y="1758"/>
                  </a:lnTo>
                  <a:lnTo>
                    <a:pt x="956" y="1766"/>
                  </a:lnTo>
                  <a:lnTo>
                    <a:pt x="969" y="1771"/>
                  </a:lnTo>
                  <a:lnTo>
                    <a:pt x="982" y="1776"/>
                  </a:lnTo>
                  <a:lnTo>
                    <a:pt x="993" y="1782"/>
                  </a:lnTo>
                  <a:lnTo>
                    <a:pt x="1006" y="1787"/>
                  </a:lnTo>
                  <a:lnTo>
                    <a:pt x="1019" y="1792"/>
                  </a:lnTo>
                  <a:lnTo>
                    <a:pt x="1033" y="1798"/>
                  </a:lnTo>
                  <a:lnTo>
                    <a:pt x="1043" y="1800"/>
                  </a:lnTo>
                  <a:lnTo>
                    <a:pt x="1056" y="1803"/>
                  </a:lnTo>
                  <a:lnTo>
                    <a:pt x="1070" y="1808"/>
                  </a:lnTo>
                  <a:lnTo>
                    <a:pt x="1083" y="1811"/>
                  </a:lnTo>
                  <a:lnTo>
                    <a:pt x="1093" y="1811"/>
                  </a:lnTo>
                  <a:lnTo>
                    <a:pt x="1107" y="1813"/>
                  </a:lnTo>
                  <a:lnTo>
                    <a:pt x="1120" y="1816"/>
                  </a:lnTo>
                  <a:lnTo>
                    <a:pt x="1133" y="1819"/>
                  </a:lnTo>
                  <a:lnTo>
                    <a:pt x="1144" y="1819"/>
                  </a:lnTo>
                  <a:lnTo>
                    <a:pt x="1154" y="1819"/>
                  </a:lnTo>
                  <a:lnTo>
                    <a:pt x="1165" y="1816"/>
                  </a:lnTo>
                  <a:lnTo>
                    <a:pt x="1178" y="1813"/>
                  </a:lnTo>
                  <a:lnTo>
                    <a:pt x="1191" y="1811"/>
                  </a:lnTo>
                  <a:lnTo>
                    <a:pt x="1205" y="1808"/>
                  </a:lnTo>
                  <a:lnTo>
                    <a:pt x="1210" y="1803"/>
                  </a:lnTo>
                  <a:lnTo>
                    <a:pt x="1215" y="1803"/>
                  </a:lnTo>
                  <a:lnTo>
                    <a:pt x="1223" y="1798"/>
                  </a:lnTo>
                  <a:lnTo>
                    <a:pt x="1231" y="1798"/>
                  </a:lnTo>
                  <a:lnTo>
                    <a:pt x="1244" y="1790"/>
                  </a:lnTo>
                  <a:lnTo>
                    <a:pt x="1258" y="1782"/>
                  </a:lnTo>
                  <a:lnTo>
                    <a:pt x="1271" y="1774"/>
                  </a:lnTo>
                  <a:lnTo>
                    <a:pt x="1284" y="1768"/>
                  </a:lnTo>
                  <a:lnTo>
                    <a:pt x="1289" y="1763"/>
                  </a:lnTo>
                  <a:lnTo>
                    <a:pt x="1295" y="1761"/>
                  </a:lnTo>
                  <a:lnTo>
                    <a:pt x="1303" y="1755"/>
                  </a:lnTo>
                  <a:lnTo>
                    <a:pt x="1311" y="1753"/>
                  </a:lnTo>
                  <a:lnTo>
                    <a:pt x="1316" y="1747"/>
                  </a:lnTo>
                  <a:lnTo>
                    <a:pt x="1324" y="1745"/>
                  </a:lnTo>
                  <a:lnTo>
                    <a:pt x="1332" y="1742"/>
                  </a:lnTo>
                  <a:lnTo>
                    <a:pt x="1337" y="1737"/>
                  </a:lnTo>
                  <a:lnTo>
                    <a:pt x="1350" y="1729"/>
                  </a:lnTo>
                  <a:lnTo>
                    <a:pt x="1364" y="1721"/>
                  </a:lnTo>
                  <a:lnTo>
                    <a:pt x="1374" y="1713"/>
                  </a:lnTo>
                  <a:lnTo>
                    <a:pt x="1390" y="1708"/>
                  </a:lnTo>
                  <a:lnTo>
                    <a:pt x="1401" y="1700"/>
                  </a:lnTo>
                  <a:lnTo>
                    <a:pt x="1414" y="1692"/>
                  </a:lnTo>
                  <a:lnTo>
                    <a:pt x="1425" y="1686"/>
                  </a:lnTo>
                  <a:lnTo>
                    <a:pt x="1435" y="1681"/>
                  </a:lnTo>
                  <a:lnTo>
                    <a:pt x="1446" y="1676"/>
                  </a:lnTo>
                  <a:lnTo>
                    <a:pt x="1456" y="1670"/>
                  </a:lnTo>
                  <a:lnTo>
                    <a:pt x="1467" y="1668"/>
                  </a:lnTo>
                  <a:lnTo>
                    <a:pt x="1478" y="1665"/>
                  </a:lnTo>
                  <a:lnTo>
                    <a:pt x="1485" y="1663"/>
                  </a:lnTo>
                  <a:lnTo>
                    <a:pt x="1493" y="1663"/>
                  </a:lnTo>
                  <a:lnTo>
                    <a:pt x="1504" y="1663"/>
                  </a:lnTo>
                  <a:lnTo>
                    <a:pt x="1512" y="1668"/>
                  </a:lnTo>
                  <a:lnTo>
                    <a:pt x="1517" y="1668"/>
                  </a:lnTo>
                  <a:lnTo>
                    <a:pt x="1528" y="1670"/>
                  </a:lnTo>
                  <a:lnTo>
                    <a:pt x="1536" y="1673"/>
                  </a:lnTo>
                  <a:lnTo>
                    <a:pt x="1546" y="1676"/>
                  </a:lnTo>
                  <a:lnTo>
                    <a:pt x="1557" y="1676"/>
                  </a:lnTo>
                  <a:lnTo>
                    <a:pt x="1568" y="1678"/>
                  </a:lnTo>
                  <a:lnTo>
                    <a:pt x="1578" y="1681"/>
                  </a:lnTo>
                  <a:lnTo>
                    <a:pt x="1591" y="1684"/>
                  </a:lnTo>
                  <a:lnTo>
                    <a:pt x="1605" y="1686"/>
                  </a:lnTo>
                  <a:lnTo>
                    <a:pt x="1618" y="1686"/>
                  </a:lnTo>
                  <a:lnTo>
                    <a:pt x="1623" y="1686"/>
                  </a:lnTo>
                  <a:lnTo>
                    <a:pt x="1631" y="1686"/>
                  </a:lnTo>
                  <a:lnTo>
                    <a:pt x="1639" y="1689"/>
                  </a:lnTo>
                  <a:lnTo>
                    <a:pt x="1647" y="1689"/>
                  </a:lnTo>
                  <a:lnTo>
                    <a:pt x="1652" y="1689"/>
                  </a:lnTo>
                  <a:lnTo>
                    <a:pt x="1660" y="1692"/>
                  </a:lnTo>
                  <a:lnTo>
                    <a:pt x="1668" y="1692"/>
                  </a:lnTo>
                  <a:lnTo>
                    <a:pt x="1674" y="1692"/>
                  </a:lnTo>
                  <a:lnTo>
                    <a:pt x="1681" y="1692"/>
                  </a:lnTo>
                  <a:lnTo>
                    <a:pt x="1689" y="1692"/>
                  </a:lnTo>
                  <a:lnTo>
                    <a:pt x="1697" y="1692"/>
                  </a:lnTo>
                  <a:lnTo>
                    <a:pt x="1705" y="1694"/>
                  </a:lnTo>
                  <a:lnTo>
                    <a:pt x="1713" y="1692"/>
                  </a:lnTo>
                  <a:lnTo>
                    <a:pt x="1721" y="1692"/>
                  </a:lnTo>
                  <a:lnTo>
                    <a:pt x="1729" y="1692"/>
                  </a:lnTo>
                  <a:lnTo>
                    <a:pt x="1734" y="1692"/>
                  </a:lnTo>
                  <a:lnTo>
                    <a:pt x="1742" y="1692"/>
                  </a:lnTo>
                  <a:lnTo>
                    <a:pt x="1750" y="1692"/>
                  </a:lnTo>
                  <a:lnTo>
                    <a:pt x="1758" y="1689"/>
                  </a:lnTo>
                  <a:lnTo>
                    <a:pt x="1766" y="1689"/>
                  </a:lnTo>
                  <a:lnTo>
                    <a:pt x="1772" y="1689"/>
                  </a:lnTo>
                  <a:lnTo>
                    <a:pt x="1779" y="1686"/>
                  </a:lnTo>
                  <a:lnTo>
                    <a:pt x="1787" y="1686"/>
                  </a:lnTo>
                  <a:lnTo>
                    <a:pt x="1793" y="1686"/>
                  </a:lnTo>
                  <a:lnTo>
                    <a:pt x="1801" y="1684"/>
                  </a:lnTo>
                  <a:lnTo>
                    <a:pt x="1809" y="1684"/>
                  </a:lnTo>
                  <a:lnTo>
                    <a:pt x="1817" y="1681"/>
                  </a:lnTo>
                  <a:lnTo>
                    <a:pt x="1825" y="1681"/>
                  </a:lnTo>
                  <a:lnTo>
                    <a:pt x="1830" y="1678"/>
                  </a:lnTo>
                  <a:lnTo>
                    <a:pt x="1838" y="1676"/>
                  </a:lnTo>
                  <a:lnTo>
                    <a:pt x="1843" y="1673"/>
                  </a:lnTo>
                  <a:lnTo>
                    <a:pt x="1851" y="1670"/>
                  </a:lnTo>
                  <a:lnTo>
                    <a:pt x="1856" y="1668"/>
                  </a:lnTo>
                  <a:lnTo>
                    <a:pt x="1864" y="1665"/>
                  </a:lnTo>
                  <a:lnTo>
                    <a:pt x="1872" y="1663"/>
                  </a:lnTo>
                  <a:lnTo>
                    <a:pt x="1877" y="1660"/>
                  </a:lnTo>
                  <a:lnTo>
                    <a:pt x="1891" y="1652"/>
                  </a:lnTo>
                  <a:lnTo>
                    <a:pt x="1904" y="1647"/>
                  </a:lnTo>
                  <a:lnTo>
                    <a:pt x="1915" y="1636"/>
                  </a:lnTo>
                  <a:lnTo>
                    <a:pt x="1928" y="1628"/>
                  </a:lnTo>
                  <a:lnTo>
                    <a:pt x="1936" y="1618"/>
                  </a:lnTo>
                  <a:lnTo>
                    <a:pt x="1946" y="1607"/>
                  </a:lnTo>
                  <a:lnTo>
                    <a:pt x="1952" y="1596"/>
                  </a:lnTo>
                  <a:lnTo>
                    <a:pt x="1962" y="1586"/>
                  </a:lnTo>
                  <a:lnTo>
                    <a:pt x="1968" y="1575"/>
                  </a:lnTo>
                  <a:lnTo>
                    <a:pt x="1973" y="1565"/>
                  </a:lnTo>
                  <a:lnTo>
                    <a:pt x="1978" y="1551"/>
                  </a:lnTo>
                  <a:lnTo>
                    <a:pt x="1986" y="1541"/>
                  </a:lnTo>
                  <a:lnTo>
                    <a:pt x="1989" y="1528"/>
                  </a:lnTo>
                  <a:lnTo>
                    <a:pt x="1991" y="1514"/>
                  </a:lnTo>
                  <a:lnTo>
                    <a:pt x="1997" y="1501"/>
                  </a:lnTo>
                  <a:lnTo>
                    <a:pt x="1999" y="1488"/>
                  </a:lnTo>
                  <a:lnTo>
                    <a:pt x="2002" y="1475"/>
                  </a:lnTo>
                  <a:lnTo>
                    <a:pt x="2005" y="1461"/>
                  </a:lnTo>
                  <a:lnTo>
                    <a:pt x="2005" y="1448"/>
                  </a:lnTo>
                  <a:lnTo>
                    <a:pt x="2007" y="1438"/>
                  </a:lnTo>
                  <a:lnTo>
                    <a:pt x="2005" y="1430"/>
                  </a:lnTo>
                  <a:lnTo>
                    <a:pt x="2005" y="1422"/>
                  </a:lnTo>
                  <a:lnTo>
                    <a:pt x="2005" y="1416"/>
                  </a:lnTo>
                  <a:lnTo>
                    <a:pt x="2005" y="1408"/>
                  </a:lnTo>
                  <a:lnTo>
                    <a:pt x="2005" y="1400"/>
                  </a:lnTo>
                  <a:lnTo>
                    <a:pt x="2005" y="1395"/>
                  </a:lnTo>
                  <a:lnTo>
                    <a:pt x="2005" y="1387"/>
                  </a:lnTo>
                  <a:lnTo>
                    <a:pt x="2005" y="1382"/>
                  </a:lnTo>
                  <a:lnTo>
                    <a:pt x="2002" y="1369"/>
                  </a:lnTo>
                  <a:lnTo>
                    <a:pt x="1999" y="1355"/>
                  </a:lnTo>
                  <a:lnTo>
                    <a:pt x="1997" y="1342"/>
                  </a:lnTo>
                  <a:lnTo>
                    <a:pt x="1997" y="1332"/>
                  </a:lnTo>
                  <a:lnTo>
                    <a:pt x="1991" y="1318"/>
                  </a:lnTo>
                  <a:lnTo>
                    <a:pt x="1989" y="1305"/>
                  </a:lnTo>
                  <a:lnTo>
                    <a:pt x="1986" y="1295"/>
                  </a:lnTo>
                  <a:lnTo>
                    <a:pt x="1983" y="1284"/>
                  </a:lnTo>
                  <a:lnTo>
                    <a:pt x="1978" y="1273"/>
                  </a:lnTo>
                  <a:lnTo>
                    <a:pt x="1973" y="1260"/>
                  </a:lnTo>
                  <a:lnTo>
                    <a:pt x="1970" y="1250"/>
                  </a:lnTo>
                  <a:lnTo>
                    <a:pt x="1968" y="1242"/>
                  </a:lnTo>
                  <a:lnTo>
                    <a:pt x="1960" y="1228"/>
                  </a:lnTo>
                  <a:lnTo>
                    <a:pt x="1954" y="1218"/>
                  </a:lnTo>
                  <a:lnTo>
                    <a:pt x="1952" y="1210"/>
                  </a:lnTo>
                  <a:lnTo>
                    <a:pt x="1949" y="1205"/>
                  </a:lnTo>
                  <a:lnTo>
                    <a:pt x="1946" y="1197"/>
                  </a:lnTo>
                  <a:lnTo>
                    <a:pt x="1946" y="1191"/>
                  </a:lnTo>
                  <a:lnTo>
                    <a:pt x="1941" y="1181"/>
                  </a:lnTo>
                  <a:lnTo>
                    <a:pt x="1938" y="1175"/>
                  </a:lnTo>
                  <a:lnTo>
                    <a:pt x="1936" y="1167"/>
                  </a:lnTo>
                  <a:lnTo>
                    <a:pt x="1933" y="1160"/>
                  </a:lnTo>
                  <a:lnTo>
                    <a:pt x="1930" y="1152"/>
                  </a:lnTo>
                  <a:lnTo>
                    <a:pt x="1928" y="1144"/>
                  </a:lnTo>
                  <a:lnTo>
                    <a:pt x="1925" y="1136"/>
                  </a:lnTo>
                  <a:lnTo>
                    <a:pt x="1925" y="1128"/>
                  </a:lnTo>
                  <a:lnTo>
                    <a:pt x="1920" y="1117"/>
                  </a:lnTo>
                  <a:lnTo>
                    <a:pt x="1917" y="1109"/>
                  </a:lnTo>
                  <a:lnTo>
                    <a:pt x="1915" y="1099"/>
                  </a:lnTo>
                  <a:lnTo>
                    <a:pt x="1912" y="1091"/>
                  </a:lnTo>
                  <a:lnTo>
                    <a:pt x="1909" y="1080"/>
                  </a:lnTo>
                  <a:lnTo>
                    <a:pt x="1907" y="1072"/>
                  </a:lnTo>
                  <a:lnTo>
                    <a:pt x="1904" y="1062"/>
                  </a:lnTo>
                  <a:lnTo>
                    <a:pt x="1901" y="1054"/>
                  </a:lnTo>
                  <a:lnTo>
                    <a:pt x="1899" y="1043"/>
                  </a:lnTo>
                  <a:lnTo>
                    <a:pt x="1896" y="1035"/>
                  </a:lnTo>
                  <a:lnTo>
                    <a:pt x="1893" y="1025"/>
                  </a:lnTo>
                  <a:lnTo>
                    <a:pt x="1891" y="1014"/>
                  </a:lnTo>
                  <a:lnTo>
                    <a:pt x="1891" y="1006"/>
                  </a:lnTo>
                  <a:lnTo>
                    <a:pt x="1888" y="995"/>
                  </a:lnTo>
                  <a:lnTo>
                    <a:pt x="1885" y="987"/>
                  </a:lnTo>
                  <a:lnTo>
                    <a:pt x="1883" y="977"/>
                  </a:lnTo>
                  <a:lnTo>
                    <a:pt x="1880" y="966"/>
                  </a:lnTo>
                  <a:lnTo>
                    <a:pt x="1877" y="958"/>
                  </a:lnTo>
                  <a:lnTo>
                    <a:pt x="1875" y="948"/>
                  </a:lnTo>
                  <a:lnTo>
                    <a:pt x="1872" y="940"/>
                  </a:lnTo>
                  <a:lnTo>
                    <a:pt x="1872" y="929"/>
                  </a:lnTo>
                  <a:lnTo>
                    <a:pt x="1870" y="921"/>
                  </a:lnTo>
                  <a:lnTo>
                    <a:pt x="1867" y="911"/>
                  </a:lnTo>
                  <a:lnTo>
                    <a:pt x="1867" y="903"/>
                  </a:lnTo>
                  <a:lnTo>
                    <a:pt x="1864" y="892"/>
                  </a:lnTo>
                  <a:lnTo>
                    <a:pt x="1862" y="884"/>
                  </a:lnTo>
                  <a:lnTo>
                    <a:pt x="1859" y="874"/>
                  </a:lnTo>
                  <a:lnTo>
                    <a:pt x="1859" y="868"/>
                  </a:lnTo>
                  <a:lnTo>
                    <a:pt x="1856" y="858"/>
                  </a:lnTo>
                  <a:lnTo>
                    <a:pt x="1854" y="850"/>
                  </a:lnTo>
                  <a:lnTo>
                    <a:pt x="1854" y="842"/>
                  </a:lnTo>
                  <a:lnTo>
                    <a:pt x="1854" y="834"/>
                  </a:lnTo>
                  <a:lnTo>
                    <a:pt x="1851" y="826"/>
                  </a:lnTo>
                  <a:lnTo>
                    <a:pt x="1851" y="818"/>
                  </a:lnTo>
                  <a:lnTo>
                    <a:pt x="1848" y="813"/>
                  </a:lnTo>
                  <a:lnTo>
                    <a:pt x="1848" y="805"/>
                  </a:lnTo>
                  <a:lnTo>
                    <a:pt x="1848" y="797"/>
                  </a:lnTo>
                  <a:lnTo>
                    <a:pt x="1848" y="792"/>
                  </a:lnTo>
                  <a:lnTo>
                    <a:pt x="1848" y="786"/>
                  </a:lnTo>
                  <a:lnTo>
                    <a:pt x="1848" y="781"/>
                  </a:lnTo>
                  <a:lnTo>
                    <a:pt x="1846" y="770"/>
                  </a:lnTo>
                  <a:lnTo>
                    <a:pt x="1846" y="760"/>
                  </a:lnTo>
                  <a:lnTo>
                    <a:pt x="1846" y="752"/>
                  </a:lnTo>
                  <a:lnTo>
                    <a:pt x="1848" y="744"/>
                  </a:lnTo>
                  <a:lnTo>
                    <a:pt x="1848" y="736"/>
                  </a:lnTo>
                  <a:lnTo>
                    <a:pt x="1848" y="731"/>
                  </a:lnTo>
                  <a:lnTo>
                    <a:pt x="1848" y="725"/>
                  </a:lnTo>
                  <a:lnTo>
                    <a:pt x="1848" y="720"/>
                  </a:lnTo>
                  <a:lnTo>
                    <a:pt x="1846" y="709"/>
                  </a:lnTo>
                  <a:lnTo>
                    <a:pt x="1840" y="702"/>
                  </a:lnTo>
                  <a:lnTo>
                    <a:pt x="1835" y="694"/>
                  </a:lnTo>
                  <a:lnTo>
                    <a:pt x="1827" y="688"/>
                  </a:lnTo>
                  <a:lnTo>
                    <a:pt x="1819" y="686"/>
                  </a:lnTo>
                  <a:lnTo>
                    <a:pt x="1811" y="683"/>
                  </a:lnTo>
                  <a:lnTo>
                    <a:pt x="1801" y="683"/>
                  </a:lnTo>
                  <a:lnTo>
                    <a:pt x="1790" y="683"/>
                  </a:lnTo>
                  <a:lnTo>
                    <a:pt x="1779" y="686"/>
                  </a:lnTo>
                  <a:lnTo>
                    <a:pt x="1769" y="691"/>
                  </a:lnTo>
                  <a:lnTo>
                    <a:pt x="1756" y="696"/>
                  </a:lnTo>
                  <a:lnTo>
                    <a:pt x="1745" y="707"/>
                  </a:lnTo>
                  <a:lnTo>
                    <a:pt x="1732" y="715"/>
                  </a:lnTo>
                  <a:lnTo>
                    <a:pt x="1721" y="728"/>
                  </a:lnTo>
                  <a:lnTo>
                    <a:pt x="1713" y="733"/>
                  </a:lnTo>
                  <a:lnTo>
                    <a:pt x="1708" y="741"/>
                  </a:lnTo>
                  <a:lnTo>
                    <a:pt x="1703" y="749"/>
                  </a:lnTo>
                  <a:lnTo>
                    <a:pt x="1697" y="757"/>
                  </a:lnTo>
                  <a:lnTo>
                    <a:pt x="1689" y="765"/>
                  </a:lnTo>
                  <a:lnTo>
                    <a:pt x="1684" y="776"/>
                  </a:lnTo>
                  <a:lnTo>
                    <a:pt x="1679" y="784"/>
                  </a:lnTo>
                  <a:lnTo>
                    <a:pt x="1674" y="794"/>
                  </a:lnTo>
                  <a:lnTo>
                    <a:pt x="1666" y="802"/>
                  </a:lnTo>
                  <a:lnTo>
                    <a:pt x="1660" y="813"/>
                  </a:lnTo>
                  <a:lnTo>
                    <a:pt x="1655" y="823"/>
                  </a:lnTo>
                  <a:lnTo>
                    <a:pt x="1650" y="834"/>
                  </a:lnTo>
                  <a:lnTo>
                    <a:pt x="1644" y="842"/>
                  </a:lnTo>
                  <a:lnTo>
                    <a:pt x="1639" y="852"/>
                  </a:lnTo>
                  <a:lnTo>
                    <a:pt x="1631" y="863"/>
                  </a:lnTo>
                  <a:lnTo>
                    <a:pt x="1629" y="874"/>
                  </a:lnTo>
                  <a:lnTo>
                    <a:pt x="1623" y="879"/>
                  </a:lnTo>
                  <a:lnTo>
                    <a:pt x="1618" y="887"/>
                  </a:lnTo>
                  <a:lnTo>
                    <a:pt x="1613" y="895"/>
                  </a:lnTo>
                  <a:lnTo>
                    <a:pt x="1610" y="903"/>
                  </a:lnTo>
                  <a:lnTo>
                    <a:pt x="1602" y="913"/>
                  </a:lnTo>
                  <a:lnTo>
                    <a:pt x="1594" y="924"/>
                  </a:lnTo>
                  <a:lnTo>
                    <a:pt x="1589" y="927"/>
                  </a:lnTo>
                  <a:lnTo>
                    <a:pt x="1586" y="929"/>
                  </a:lnTo>
                  <a:lnTo>
                    <a:pt x="1581" y="924"/>
                  </a:lnTo>
                  <a:lnTo>
                    <a:pt x="1581" y="916"/>
                  </a:lnTo>
                  <a:lnTo>
                    <a:pt x="1581" y="903"/>
                  </a:lnTo>
                  <a:lnTo>
                    <a:pt x="1583" y="892"/>
                  </a:lnTo>
                  <a:lnTo>
                    <a:pt x="1586" y="882"/>
                  </a:lnTo>
                  <a:lnTo>
                    <a:pt x="1594" y="874"/>
                  </a:lnTo>
                  <a:lnTo>
                    <a:pt x="1599" y="860"/>
                  </a:lnTo>
                  <a:lnTo>
                    <a:pt x="1610" y="850"/>
                  </a:lnTo>
                  <a:lnTo>
                    <a:pt x="1613" y="842"/>
                  </a:lnTo>
                  <a:lnTo>
                    <a:pt x="1615" y="834"/>
                  </a:lnTo>
                  <a:lnTo>
                    <a:pt x="1621" y="829"/>
                  </a:lnTo>
                  <a:lnTo>
                    <a:pt x="1626" y="821"/>
                  </a:lnTo>
                  <a:lnTo>
                    <a:pt x="1631" y="813"/>
                  </a:lnTo>
                  <a:lnTo>
                    <a:pt x="1634" y="802"/>
                  </a:lnTo>
                  <a:lnTo>
                    <a:pt x="1636" y="792"/>
                  </a:lnTo>
                  <a:lnTo>
                    <a:pt x="1642" y="784"/>
                  </a:lnTo>
                  <a:lnTo>
                    <a:pt x="1644" y="770"/>
                  </a:lnTo>
                  <a:lnTo>
                    <a:pt x="1647" y="760"/>
                  </a:lnTo>
                  <a:lnTo>
                    <a:pt x="1647" y="752"/>
                  </a:lnTo>
                  <a:lnTo>
                    <a:pt x="1650" y="747"/>
                  </a:lnTo>
                  <a:lnTo>
                    <a:pt x="1650" y="739"/>
                  </a:lnTo>
                  <a:lnTo>
                    <a:pt x="1652" y="731"/>
                  </a:lnTo>
                  <a:lnTo>
                    <a:pt x="1652" y="723"/>
                  </a:lnTo>
                  <a:lnTo>
                    <a:pt x="1652" y="715"/>
                  </a:lnTo>
                  <a:lnTo>
                    <a:pt x="1652" y="707"/>
                  </a:lnTo>
                  <a:lnTo>
                    <a:pt x="1655" y="699"/>
                  </a:lnTo>
                  <a:lnTo>
                    <a:pt x="1655" y="691"/>
                  </a:lnTo>
                  <a:lnTo>
                    <a:pt x="1655" y="680"/>
                  </a:lnTo>
                  <a:lnTo>
                    <a:pt x="1655" y="672"/>
                  </a:lnTo>
                  <a:lnTo>
                    <a:pt x="1655" y="664"/>
                  </a:lnTo>
                  <a:lnTo>
                    <a:pt x="1655" y="654"/>
                  </a:lnTo>
                  <a:lnTo>
                    <a:pt x="1655" y="643"/>
                  </a:lnTo>
                  <a:lnTo>
                    <a:pt x="1655" y="633"/>
                  </a:lnTo>
                  <a:lnTo>
                    <a:pt x="1655" y="622"/>
                  </a:lnTo>
                  <a:lnTo>
                    <a:pt x="1652" y="609"/>
                  </a:lnTo>
                  <a:lnTo>
                    <a:pt x="1652" y="598"/>
                  </a:lnTo>
                  <a:lnTo>
                    <a:pt x="1652" y="588"/>
                  </a:lnTo>
                  <a:lnTo>
                    <a:pt x="1652" y="577"/>
                  </a:lnTo>
                  <a:lnTo>
                    <a:pt x="1650" y="564"/>
                  </a:lnTo>
                  <a:lnTo>
                    <a:pt x="1647" y="551"/>
                  </a:lnTo>
                  <a:lnTo>
                    <a:pt x="1644" y="537"/>
                  </a:lnTo>
                  <a:lnTo>
                    <a:pt x="1642" y="524"/>
                  </a:lnTo>
                  <a:lnTo>
                    <a:pt x="1639" y="514"/>
                  </a:lnTo>
                  <a:lnTo>
                    <a:pt x="1636" y="500"/>
                  </a:lnTo>
                  <a:lnTo>
                    <a:pt x="1634" y="487"/>
                  </a:lnTo>
                  <a:lnTo>
                    <a:pt x="1631" y="476"/>
                  </a:lnTo>
                  <a:lnTo>
                    <a:pt x="1629" y="463"/>
                  </a:lnTo>
                  <a:lnTo>
                    <a:pt x="1626" y="453"/>
                  </a:lnTo>
                  <a:lnTo>
                    <a:pt x="1623" y="442"/>
                  </a:lnTo>
                  <a:lnTo>
                    <a:pt x="1621" y="429"/>
                  </a:lnTo>
                  <a:lnTo>
                    <a:pt x="1615" y="418"/>
                  </a:lnTo>
                  <a:lnTo>
                    <a:pt x="1613" y="408"/>
                  </a:lnTo>
                  <a:lnTo>
                    <a:pt x="1610" y="397"/>
                  </a:lnTo>
                  <a:lnTo>
                    <a:pt x="1607" y="386"/>
                  </a:lnTo>
                  <a:lnTo>
                    <a:pt x="1602" y="376"/>
                  </a:lnTo>
                  <a:lnTo>
                    <a:pt x="1597" y="363"/>
                  </a:lnTo>
                  <a:lnTo>
                    <a:pt x="1594" y="352"/>
                  </a:lnTo>
                  <a:lnTo>
                    <a:pt x="1591" y="341"/>
                  </a:lnTo>
                  <a:lnTo>
                    <a:pt x="1586" y="331"/>
                  </a:lnTo>
                  <a:lnTo>
                    <a:pt x="1581" y="323"/>
                  </a:lnTo>
                  <a:lnTo>
                    <a:pt x="1578" y="312"/>
                  </a:lnTo>
                  <a:lnTo>
                    <a:pt x="1573" y="302"/>
                  </a:lnTo>
                  <a:lnTo>
                    <a:pt x="1570" y="291"/>
                  </a:lnTo>
                  <a:lnTo>
                    <a:pt x="1565" y="281"/>
                  </a:lnTo>
                  <a:lnTo>
                    <a:pt x="1560" y="273"/>
                  </a:lnTo>
                  <a:lnTo>
                    <a:pt x="1557" y="262"/>
                  </a:lnTo>
                  <a:lnTo>
                    <a:pt x="1552" y="254"/>
                  </a:lnTo>
                  <a:lnTo>
                    <a:pt x="1546" y="244"/>
                  </a:lnTo>
                  <a:lnTo>
                    <a:pt x="1544" y="236"/>
                  </a:lnTo>
                  <a:lnTo>
                    <a:pt x="1538" y="228"/>
                  </a:lnTo>
                  <a:lnTo>
                    <a:pt x="1533" y="217"/>
                  </a:lnTo>
                  <a:lnTo>
                    <a:pt x="1530" y="209"/>
                  </a:lnTo>
                  <a:lnTo>
                    <a:pt x="1525" y="201"/>
                  </a:lnTo>
                  <a:lnTo>
                    <a:pt x="1520" y="193"/>
                  </a:lnTo>
                  <a:lnTo>
                    <a:pt x="1515" y="183"/>
                  </a:lnTo>
                  <a:lnTo>
                    <a:pt x="1512" y="177"/>
                  </a:lnTo>
                  <a:lnTo>
                    <a:pt x="1507" y="169"/>
                  </a:lnTo>
                  <a:lnTo>
                    <a:pt x="1501" y="161"/>
                  </a:lnTo>
                  <a:lnTo>
                    <a:pt x="1496" y="154"/>
                  </a:lnTo>
                  <a:lnTo>
                    <a:pt x="1493" y="146"/>
                  </a:lnTo>
                  <a:lnTo>
                    <a:pt x="1488" y="140"/>
                  </a:lnTo>
                  <a:lnTo>
                    <a:pt x="1483" y="132"/>
                  </a:lnTo>
                  <a:lnTo>
                    <a:pt x="1475" y="119"/>
                  </a:lnTo>
                  <a:lnTo>
                    <a:pt x="1470" y="109"/>
                  </a:lnTo>
                  <a:lnTo>
                    <a:pt x="1459" y="95"/>
                  </a:lnTo>
                  <a:lnTo>
                    <a:pt x="1454" y="85"/>
                  </a:lnTo>
                  <a:lnTo>
                    <a:pt x="1446" y="74"/>
                  </a:lnTo>
                  <a:lnTo>
                    <a:pt x="1438" y="66"/>
                  </a:lnTo>
                  <a:lnTo>
                    <a:pt x="1432" y="58"/>
                  </a:lnTo>
                  <a:lnTo>
                    <a:pt x="1427" y="50"/>
                  </a:lnTo>
                  <a:lnTo>
                    <a:pt x="1419" y="42"/>
                  </a:lnTo>
                  <a:lnTo>
                    <a:pt x="1417" y="37"/>
                  </a:lnTo>
                  <a:lnTo>
                    <a:pt x="1406" y="26"/>
                  </a:lnTo>
                  <a:lnTo>
                    <a:pt x="1398" y="18"/>
                  </a:lnTo>
                  <a:lnTo>
                    <a:pt x="1393" y="13"/>
                  </a:lnTo>
                  <a:lnTo>
                    <a:pt x="1387" y="8"/>
                  </a:lnTo>
                  <a:lnTo>
                    <a:pt x="1377" y="0"/>
                  </a:lnTo>
                  <a:lnTo>
                    <a:pt x="1369" y="3"/>
                  </a:lnTo>
                  <a:lnTo>
                    <a:pt x="1364" y="5"/>
                  </a:lnTo>
                  <a:lnTo>
                    <a:pt x="1361" y="11"/>
                  </a:lnTo>
                  <a:lnTo>
                    <a:pt x="1356" y="18"/>
                  </a:lnTo>
                  <a:lnTo>
                    <a:pt x="1353" y="29"/>
                  </a:lnTo>
                  <a:lnTo>
                    <a:pt x="1350" y="34"/>
                  </a:lnTo>
                  <a:lnTo>
                    <a:pt x="1348" y="40"/>
                  </a:lnTo>
                  <a:lnTo>
                    <a:pt x="1345" y="48"/>
                  </a:lnTo>
                  <a:lnTo>
                    <a:pt x="1345" y="56"/>
                  </a:lnTo>
                  <a:lnTo>
                    <a:pt x="1342" y="63"/>
                  </a:lnTo>
                  <a:lnTo>
                    <a:pt x="1340" y="74"/>
                  </a:lnTo>
                  <a:lnTo>
                    <a:pt x="1337" y="82"/>
                  </a:lnTo>
                  <a:lnTo>
                    <a:pt x="1337" y="95"/>
                  </a:lnTo>
                  <a:lnTo>
                    <a:pt x="1332" y="103"/>
                  </a:lnTo>
                  <a:lnTo>
                    <a:pt x="1329" y="114"/>
                  </a:lnTo>
                  <a:lnTo>
                    <a:pt x="1327" y="122"/>
                  </a:lnTo>
                  <a:lnTo>
                    <a:pt x="1321" y="132"/>
                  </a:lnTo>
                  <a:lnTo>
                    <a:pt x="1316" y="140"/>
                  </a:lnTo>
                  <a:lnTo>
                    <a:pt x="1313" y="146"/>
                  </a:lnTo>
                  <a:lnTo>
                    <a:pt x="1308" y="154"/>
                  </a:lnTo>
                  <a:lnTo>
                    <a:pt x="1303" y="161"/>
                  </a:lnTo>
                  <a:lnTo>
                    <a:pt x="1295" y="169"/>
                  </a:lnTo>
                  <a:lnTo>
                    <a:pt x="1289" y="177"/>
                  </a:lnTo>
                  <a:lnTo>
                    <a:pt x="1284" y="183"/>
                  </a:lnTo>
                  <a:lnTo>
                    <a:pt x="1276" y="191"/>
                  </a:lnTo>
                  <a:lnTo>
                    <a:pt x="1266" y="201"/>
                  </a:lnTo>
                  <a:lnTo>
                    <a:pt x="1252" y="214"/>
                  </a:lnTo>
                  <a:lnTo>
                    <a:pt x="1244" y="220"/>
                  </a:lnTo>
                  <a:lnTo>
                    <a:pt x="1236" y="225"/>
                  </a:lnTo>
                  <a:lnTo>
                    <a:pt x="1231" y="233"/>
                  </a:lnTo>
                  <a:lnTo>
                    <a:pt x="1223" y="238"/>
                  </a:lnTo>
                  <a:lnTo>
                    <a:pt x="1215" y="244"/>
                  </a:lnTo>
                  <a:lnTo>
                    <a:pt x="1210" y="251"/>
                  </a:lnTo>
                  <a:lnTo>
                    <a:pt x="1205" y="259"/>
                  </a:lnTo>
                  <a:lnTo>
                    <a:pt x="1197" y="267"/>
                  </a:lnTo>
                  <a:lnTo>
                    <a:pt x="1191" y="275"/>
                  </a:lnTo>
                  <a:lnTo>
                    <a:pt x="1184" y="281"/>
                  </a:lnTo>
                  <a:lnTo>
                    <a:pt x="1178" y="289"/>
                  </a:lnTo>
                  <a:lnTo>
                    <a:pt x="1173" y="299"/>
                  </a:lnTo>
                  <a:lnTo>
                    <a:pt x="1165" y="307"/>
                  </a:lnTo>
                  <a:lnTo>
                    <a:pt x="1160" y="318"/>
                  </a:lnTo>
                  <a:lnTo>
                    <a:pt x="1154" y="328"/>
                  </a:lnTo>
                  <a:lnTo>
                    <a:pt x="1152" y="339"/>
                  </a:lnTo>
                  <a:lnTo>
                    <a:pt x="1146" y="349"/>
                  </a:lnTo>
                  <a:lnTo>
                    <a:pt x="1141" y="360"/>
                  </a:lnTo>
                  <a:lnTo>
                    <a:pt x="1136" y="371"/>
                  </a:lnTo>
                  <a:lnTo>
                    <a:pt x="1133" y="381"/>
                  </a:lnTo>
                  <a:lnTo>
                    <a:pt x="1131" y="392"/>
                  </a:lnTo>
                  <a:lnTo>
                    <a:pt x="1125" y="402"/>
                  </a:lnTo>
                  <a:lnTo>
                    <a:pt x="1123" y="413"/>
                  </a:lnTo>
                  <a:lnTo>
                    <a:pt x="1120" y="424"/>
                  </a:lnTo>
                  <a:lnTo>
                    <a:pt x="1115" y="434"/>
                  </a:lnTo>
                  <a:lnTo>
                    <a:pt x="1112" y="445"/>
                  </a:lnTo>
                  <a:lnTo>
                    <a:pt x="1109" y="455"/>
                  </a:lnTo>
                  <a:lnTo>
                    <a:pt x="1109" y="466"/>
                  </a:lnTo>
                  <a:lnTo>
                    <a:pt x="1107" y="476"/>
                  </a:lnTo>
                  <a:lnTo>
                    <a:pt x="1104" y="487"/>
                  </a:lnTo>
                  <a:lnTo>
                    <a:pt x="1101" y="498"/>
                  </a:lnTo>
                  <a:lnTo>
                    <a:pt x="1101" y="508"/>
                  </a:lnTo>
                  <a:lnTo>
                    <a:pt x="1099" y="519"/>
                  </a:lnTo>
                  <a:lnTo>
                    <a:pt x="1099" y="527"/>
                  </a:lnTo>
                  <a:lnTo>
                    <a:pt x="1096" y="537"/>
                  </a:lnTo>
                  <a:lnTo>
                    <a:pt x="1096" y="545"/>
                  </a:lnTo>
                  <a:lnTo>
                    <a:pt x="1096" y="556"/>
                  </a:lnTo>
                  <a:lnTo>
                    <a:pt x="1096" y="564"/>
                  </a:lnTo>
                  <a:lnTo>
                    <a:pt x="1096" y="572"/>
                  </a:lnTo>
                  <a:lnTo>
                    <a:pt x="1096" y="582"/>
                  </a:lnTo>
                  <a:lnTo>
                    <a:pt x="1096" y="590"/>
                  </a:lnTo>
                  <a:lnTo>
                    <a:pt x="1096" y="598"/>
                  </a:lnTo>
                  <a:lnTo>
                    <a:pt x="1096" y="606"/>
                  </a:lnTo>
                  <a:lnTo>
                    <a:pt x="1096" y="612"/>
                  </a:lnTo>
                  <a:lnTo>
                    <a:pt x="1096" y="619"/>
                  </a:lnTo>
                  <a:lnTo>
                    <a:pt x="1099" y="627"/>
                  </a:lnTo>
                  <a:lnTo>
                    <a:pt x="1099" y="633"/>
                  </a:lnTo>
                  <a:lnTo>
                    <a:pt x="1101" y="638"/>
                  </a:lnTo>
                  <a:lnTo>
                    <a:pt x="1101" y="646"/>
                  </a:lnTo>
                  <a:lnTo>
                    <a:pt x="1101" y="654"/>
                  </a:lnTo>
                  <a:lnTo>
                    <a:pt x="1096" y="659"/>
                  </a:lnTo>
                  <a:lnTo>
                    <a:pt x="1093" y="664"/>
                  </a:lnTo>
                  <a:lnTo>
                    <a:pt x="1088" y="664"/>
                  </a:lnTo>
                  <a:lnTo>
                    <a:pt x="1080" y="664"/>
                  </a:lnTo>
                  <a:lnTo>
                    <a:pt x="1072" y="664"/>
                  </a:lnTo>
                  <a:lnTo>
                    <a:pt x="1067" y="662"/>
                  </a:lnTo>
                  <a:lnTo>
                    <a:pt x="1059" y="657"/>
                  </a:lnTo>
                  <a:lnTo>
                    <a:pt x="1051" y="651"/>
                  </a:lnTo>
                  <a:lnTo>
                    <a:pt x="1043" y="646"/>
                  </a:lnTo>
                  <a:lnTo>
                    <a:pt x="1038" y="641"/>
                  </a:lnTo>
                  <a:lnTo>
                    <a:pt x="1030" y="630"/>
                  </a:lnTo>
                  <a:lnTo>
                    <a:pt x="1027" y="625"/>
                  </a:lnTo>
                  <a:lnTo>
                    <a:pt x="1025" y="617"/>
                  </a:lnTo>
                  <a:lnTo>
                    <a:pt x="1025" y="609"/>
                  </a:lnTo>
                  <a:lnTo>
                    <a:pt x="1025" y="598"/>
                  </a:lnTo>
                  <a:lnTo>
                    <a:pt x="1025" y="588"/>
                  </a:lnTo>
                  <a:lnTo>
                    <a:pt x="1027" y="574"/>
                  </a:lnTo>
                  <a:lnTo>
                    <a:pt x="1030" y="561"/>
                  </a:lnTo>
                  <a:lnTo>
                    <a:pt x="1030" y="553"/>
                  </a:lnTo>
                  <a:lnTo>
                    <a:pt x="1033" y="545"/>
                  </a:lnTo>
                  <a:lnTo>
                    <a:pt x="1033" y="540"/>
                  </a:lnTo>
                  <a:lnTo>
                    <a:pt x="1033" y="532"/>
                  </a:lnTo>
                  <a:lnTo>
                    <a:pt x="1033" y="524"/>
                  </a:lnTo>
                  <a:lnTo>
                    <a:pt x="1035" y="519"/>
                  </a:lnTo>
                  <a:lnTo>
                    <a:pt x="1035" y="511"/>
                  </a:lnTo>
                  <a:lnTo>
                    <a:pt x="1038" y="506"/>
                  </a:lnTo>
                  <a:lnTo>
                    <a:pt x="1038" y="498"/>
                  </a:lnTo>
                  <a:lnTo>
                    <a:pt x="1038" y="490"/>
                  </a:lnTo>
                  <a:lnTo>
                    <a:pt x="1038" y="482"/>
                  </a:lnTo>
                  <a:lnTo>
                    <a:pt x="1040" y="476"/>
                  </a:lnTo>
                  <a:lnTo>
                    <a:pt x="1038" y="463"/>
                  </a:lnTo>
                  <a:lnTo>
                    <a:pt x="1038" y="455"/>
                  </a:lnTo>
                  <a:lnTo>
                    <a:pt x="1033" y="445"/>
                  </a:lnTo>
                  <a:lnTo>
                    <a:pt x="1027" y="439"/>
                  </a:lnTo>
                  <a:lnTo>
                    <a:pt x="1019" y="437"/>
                  </a:lnTo>
                  <a:lnTo>
                    <a:pt x="1011" y="437"/>
                  </a:lnTo>
                  <a:lnTo>
                    <a:pt x="998" y="437"/>
                  </a:lnTo>
                  <a:lnTo>
                    <a:pt x="988" y="442"/>
                  </a:lnTo>
                  <a:lnTo>
                    <a:pt x="980" y="445"/>
                  </a:lnTo>
                  <a:lnTo>
                    <a:pt x="972" y="447"/>
                  </a:lnTo>
                  <a:lnTo>
                    <a:pt x="964" y="450"/>
                  </a:lnTo>
                  <a:lnTo>
                    <a:pt x="958" y="455"/>
                  </a:lnTo>
                  <a:lnTo>
                    <a:pt x="950" y="461"/>
                  </a:lnTo>
                  <a:lnTo>
                    <a:pt x="942" y="463"/>
                  </a:lnTo>
                  <a:lnTo>
                    <a:pt x="935" y="469"/>
                  </a:lnTo>
                  <a:lnTo>
                    <a:pt x="929" y="476"/>
                  </a:lnTo>
                  <a:lnTo>
                    <a:pt x="921" y="484"/>
                  </a:lnTo>
                  <a:lnTo>
                    <a:pt x="913" y="490"/>
                  </a:lnTo>
                  <a:lnTo>
                    <a:pt x="905" y="498"/>
                  </a:lnTo>
                  <a:lnTo>
                    <a:pt x="897" y="506"/>
                  </a:lnTo>
                  <a:lnTo>
                    <a:pt x="892" y="514"/>
                  </a:lnTo>
                  <a:lnTo>
                    <a:pt x="884" y="522"/>
                  </a:lnTo>
                  <a:lnTo>
                    <a:pt x="876" y="529"/>
                  </a:lnTo>
                  <a:lnTo>
                    <a:pt x="868" y="537"/>
                  </a:lnTo>
                  <a:lnTo>
                    <a:pt x="860" y="545"/>
                  </a:lnTo>
                  <a:lnTo>
                    <a:pt x="855" y="556"/>
                  </a:lnTo>
                  <a:lnTo>
                    <a:pt x="850" y="567"/>
                  </a:lnTo>
                  <a:lnTo>
                    <a:pt x="844" y="577"/>
                  </a:lnTo>
                  <a:lnTo>
                    <a:pt x="837" y="585"/>
                  </a:lnTo>
                  <a:lnTo>
                    <a:pt x="834" y="596"/>
                  </a:lnTo>
                  <a:lnTo>
                    <a:pt x="829" y="606"/>
                  </a:lnTo>
                  <a:lnTo>
                    <a:pt x="823" y="617"/>
                  </a:lnTo>
                  <a:lnTo>
                    <a:pt x="821" y="627"/>
                  </a:lnTo>
                  <a:lnTo>
                    <a:pt x="815" y="638"/>
                  </a:lnTo>
                  <a:lnTo>
                    <a:pt x="813" y="649"/>
                  </a:lnTo>
                  <a:lnTo>
                    <a:pt x="813" y="662"/>
                  </a:lnTo>
                  <a:lnTo>
                    <a:pt x="807" y="672"/>
                  </a:lnTo>
                  <a:lnTo>
                    <a:pt x="807" y="683"/>
                  </a:lnTo>
                  <a:lnTo>
                    <a:pt x="807" y="694"/>
                  </a:lnTo>
                  <a:lnTo>
                    <a:pt x="810" y="707"/>
                  </a:lnTo>
                  <a:lnTo>
                    <a:pt x="810" y="720"/>
                  </a:lnTo>
                  <a:lnTo>
                    <a:pt x="813" y="731"/>
                  </a:lnTo>
                  <a:lnTo>
                    <a:pt x="815" y="744"/>
                  </a:lnTo>
                  <a:lnTo>
                    <a:pt x="818" y="757"/>
                  </a:lnTo>
                  <a:lnTo>
                    <a:pt x="823" y="770"/>
                  </a:lnTo>
                  <a:lnTo>
                    <a:pt x="826" y="784"/>
                  </a:lnTo>
                  <a:lnTo>
                    <a:pt x="831" y="794"/>
                  </a:lnTo>
                  <a:lnTo>
                    <a:pt x="837" y="810"/>
                  </a:lnTo>
                  <a:lnTo>
                    <a:pt x="839" y="821"/>
                  </a:lnTo>
                  <a:lnTo>
                    <a:pt x="847" y="834"/>
                  </a:lnTo>
                  <a:lnTo>
                    <a:pt x="852" y="847"/>
                  </a:lnTo>
                  <a:lnTo>
                    <a:pt x="858" y="860"/>
                  </a:lnTo>
                  <a:lnTo>
                    <a:pt x="860" y="871"/>
                  </a:lnTo>
                  <a:lnTo>
                    <a:pt x="866" y="882"/>
                  </a:lnTo>
                  <a:lnTo>
                    <a:pt x="871" y="892"/>
                  </a:lnTo>
                  <a:lnTo>
                    <a:pt x="874" y="905"/>
                  </a:lnTo>
                  <a:lnTo>
                    <a:pt x="876" y="913"/>
                  </a:lnTo>
                  <a:lnTo>
                    <a:pt x="882" y="924"/>
                  </a:lnTo>
                  <a:lnTo>
                    <a:pt x="884" y="935"/>
                  </a:lnTo>
                  <a:lnTo>
                    <a:pt x="887" y="942"/>
                  </a:lnTo>
                  <a:lnTo>
                    <a:pt x="887" y="950"/>
                  </a:lnTo>
                  <a:lnTo>
                    <a:pt x="887" y="958"/>
                  </a:lnTo>
                  <a:lnTo>
                    <a:pt x="884" y="966"/>
                  </a:lnTo>
                  <a:lnTo>
                    <a:pt x="884" y="974"/>
                  </a:lnTo>
                  <a:lnTo>
                    <a:pt x="879" y="985"/>
                  </a:lnTo>
                  <a:lnTo>
                    <a:pt x="871" y="993"/>
                  </a:lnTo>
                  <a:lnTo>
                    <a:pt x="863" y="993"/>
                  </a:lnTo>
                  <a:lnTo>
                    <a:pt x="855" y="993"/>
                  </a:lnTo>
                  <a:lnTo>
                    <a:pt x="850" y="993"/>
                  </a:lnTo>
                  <a:lnTo>
                    <a:pt x="847" y="990"/>
                  </a:lnTo>
                  <a:lnTo>
                    <a:pt x="837" y="985"/>
                  </a:lnTo>
                  <a:lnTo>
                    <a:pt x="831" y="974"/>
                  </a:lnTo>
                  <a:lnTo>
                    <a:pt x="829" y="969"/>
                  </a:lnTo>
                  <a:lnTo>
                    <a:pt x="826" y="961"/>
                  </a:lnTo>
                  <a:lnTo>
                    <a:pt x="823" y="953"/>
                  </a:lnTo>
                  <a:lnTo>
                    <a:pt x="821" y="948"/>
                  </a:lnTo>
                  <a:lnTo>
                    <a:pt x="818" y="940"/>
                  </a:lnTo>
                  <a:lnTo>
                    <a:pt x="818" y="932"/>
                  </a:lnTo>
                  <a:lnTo>
                    <a:pt x="815" y="924"/>
                  </a:lnTo>
                  <a:lnTo>
                    <a:pt x="813" y="916"/>
                  </a:lnTo>
                  <a:lnTo>
                    <a:pt x="813" y="908"/>
                  </a:lnTo>
                  <a:lnTo>
                    <a:pt x="810" y="897"/>
                  </a:lnTo>
                  <a:lnTo>
                    <a:pt x="807" y="889"/>
                  </a:lnTo>
                  <a:lnTo>
                    <a:pt x="805" y="882"/>
                  </a:lnTo>
                  <a:lnTo>
                    <a:pt x="802" y="874"/>
                  </a:lnTo>
                  <a:lnTo>
                    <a:pt x="799" y="866"/>
                  </a:lnTo>
                  <a:lnTo>
                    <a:pt x="797" y="858"/>
                  </a:lnTo>
                  <a:lnTo>
                    <a:pt x="794" y="852"/>
                  </a:lnTo>
                  <a:lnTo>
                    <a:pt x="786" y="839"/>
                  </a:lnTo>
                  <a:lnTo>
                    <a:pt x="778" y="831"/>
                  </a:lnTo>
                  <a:lnTo>
                    <a:pt x="765" y="826"/>
                  </a:lnTo>
                  <a:lnTo>
                    <a:pt x="754" y="826"/>
                  </a:lnTo>
                  <a:lnTo>
                    <a:pt x="746" y="826"/>
                  </a:lnTo>
                  <a:lnTo>
                    <a:pt x="739" y="829"/>
                  </a:lnTo>
                  <a:lnTo>
                    <a:pt x="733" y="831"/>
                  </a:lnTo>
                  <a:lnTo>
                    <a:pt x="731" y="834"/>
                  </a:lnTo>
                  <a:lnTo>
                    <a:pt x="723" y="839"/>
                  </a:lnTo>
                  <a:lnTo>
                    <a:pt x="720" y="844"/>
                  </a:lnTo>
                  <a:lnTo>
                    <a:pt x="715" y="852"/>
                  </a:lnTo>
                  <a:lnTo>
                    <a:pt x="712" y="858"/>
                  </a:lnTo>
                  <a:lnTo>
                    <a:pt x="709" y="866"/>
                  </a:lnTo>
                  <a:lnTo>
                    <a:pt x="704" y="874"/>
                  </a:lnTo>
                  <a:lnTo>
                    <a:pt x="701" y="882"/>
                  </a:lnTo>
                  <a:lnTo>
                    <a:pt x="699" y="889"/>
                  </a:lnTo>
                  <a:lnTo>
                    <a:pt x="696" y="897"/>
                  </a:lnTo>
                  <a:lnTo>
                    <a:pt x="693" y="905"/>
                  </a:lnTo>
                  <a:lnTo>
                    <a:pt x="691" y="913"/>
                  </a:lnTo>
                  <a:lnTo>
                    <a:pt x="691" y="924"/>
                  </a:lnTo>
                  <a:lnTo>
                    <a:pt x="686" y="932"/>
                  </a:lnTo>
                  <a:lnTo>
                    <a:pt x="686" y="940"/>
                  </a:lnTo>
                  <a:lnTo>
                    <a:pt x="680" y="948"/>
                  </a:lnTo>
                  <a:lnTo>
                    <a:pt x="680" y="956"/>
                  </a:lnTo>
                  <a:lnTo>
                    <a:pt x="675" y="964"/>
                  </a:lnTo>
                  <a:lnTo>
                    <a:pt x="675" y="972"/>
                  </a:lnTo>
                  <a:lnTo>
                    <a:pt x="670" y="977"/>
                  </a:lnTo>
                  <a:lnTo>
                    <a:pt x="667" y="985"/>
                  </a:lnTo>
                  <a:lnTo>
                    <a:pt x="659" y="993"/>
                  </a:lnTo>
                  <a:lnTo>
                    <a:pt x="651" y="998"/>
                  </a:lnTo>
                  <a:lnTo>
                    <a:pt x="638" y="1001"/>
                  </a:lnTo>
                  <a:lnTo>
                    <a:pt x="627" y="998"/>
                  </a:lnTo>
                  <a:lnTo>
                    <a:pt x="619" y="995"/>
                  </a:lnTo>
                  <a:lnTo>
                    <a:pt x="614" y="993"/>
                  </a:lnTo>
                  <a:lnTo>
                    <a:pt x="606" y="987"/>
                  </a:lnTo>
                  <a:lnTo>
                    <a:pt x="603" y="985"/>
                  </a:lnTo>
                  <a:lnTo>
                    <a:pt x="595" y="977"/>
                  </a:lnTo>
                  <a:lnTo>
                    <a:pt x="593" y="969"/>
                  </a:lnTo>
                  <a:lnTo>
                    <a:pt x="590" y="956"/>
                  </a:lnTo>
                  <a:lnTo>
                    <a:pt x="590" y="945"/>
                  </a:lnTo>
                  <a:lnTo>
                    <a:pt x="590" y="937"/>
                  </a:lnTo>
                  <a:lnTo>
                    <a:pt x="590" y="932"/>
                  </a:lnTo>
                  <a:lnTo>
                    <a:pt x="590" y="924"/>
                  </a:lnTo>
                  <a:lnTo>
                    <a:pt x="593" y="916"/>
                  </a:lnTo>
                  <a:lnTo>
                    <a:pt x="593" y="908"/>
                  </a:lnTo>
                  <a:lnTo>
                    <a:pt x="595" y="897"/>
                  </a:lnTo>
                  <a:lnTo>
                    <a:pt x="595" y="889"/>
                  </a:lnTo>
                  <a:lnTo>
                    <a:pt x="598" y="879"/>
                  </a:lnTo>
                  <a:lnTo>
                    <a:pt x="601" y="868"/>
                  </a:lnTo>
                  <a:lnTo>
                    <a:pt x="603" y="855"/>
                  </a:lnTo>
                  <a:lnTo>
                    <a:pt x="603" y="844"/>
                  </a:lnTo>
                  <a:lnTo>
                    <a:pt x="606" y="831"/>
                  </a:lnTo>
                  <a:lnTo>
                    <a:pt x="606" y="826"/>
                  </a:lnTo>
                  <a:lnTo>
                    <a:pt x="609" y="818"/>
                  </a:lnTo>
                  <a:lnTo>
                    <a:pt x="609" y="810"/>
                  </a:lnTo>
                  <a:lnTo>
                    <a:pt x="609" y="802"/>
                  </a:lnTo>
                  <a:lnTo>
                    <a:pt x="609" y="794"/>
                  </a:lnTo>
                  <a:lnTo>
                    <a:pt x="611" y="789"/>
                  </a:lnTo>
                  <a:lnTo>
                    <a:pt x="611" y="781"/>
                  </a:lnTo>
                  <a:lnTo>
                    <a:pt x="611" y="773"/>
                  </a:lnTo>
                  <a:lnTo>
                    <a:pt x="611" y="765"/>
                  </a:lnTo>
                  <a:lnTo>
                    <a:pt x="611" y="754"/>
                  </a:lnTo>
                  <a:lnTo>
                    <a:pt x="611" y="747"/>
                  </a:lnTo>
                  <a:lnTo>
                    <a:pt x="614" y="739"/>
                  </a:lnTo>
                  <a:lnTo>
                    <a:pt x="614" y="731"/>
                  </a:lnTo>
                  <a:lnTo>
                    <a:pt x="614" y="720"/>
                  </a:lnTo>
                  <a:lnTo>
                    <a:pt x="614" y="712"/>
                  </a:lnTo>
                  <a:lnTo>
                    <a:pt x="614" y="704"/>
                  </a:lnTo>
                  <a:lnTo>
                    <a:pt x="614" y="691"/>
                  </a:lnTo>
                  <a:lnTo>
                    <a:pt x="614" y="683"/>
                  </a:lnTo>
                  <a:lnTo>
                    <a:pt x="611" y="672"/>
                  </a:lnTo>
                  <a:lnTo>
                    <a:pt x="611" y="662"/>
                  </a:lnTo>
                  <a:lnTo>
                    <a:pt x="611" y="651"/>
                  </a:lnTo>
                  <a:lnTo>
                    <a:pt x="609" y="643"/>
                  </a:lnTo>
                  <a:lnTo>
                    <a:pt x="609" y="633"/>
                  </a:lnTo>
                  <a:lnTo>
                    <a:pt x="609" y="625"/>
                  </a:lnTo>
                  <a:lnTo>
                    <a:pt x="606" y="614"/>
                  </a:lnTo>
                  <a:lnTo>
                    <a:pt x="606" y="606"/>
                  </a:lnTo>
                  <a:lnTo>
                    <a:pt x="603" y="596"/>
                  </a:lnTo>
                  <a:lnTo>
                    <a:pt x="603" y="585"/>
                  </a:lnTo>
                  <a:lnTo>
                    <a:pt x="601" y="577"/>
                  </a:lnTo>
                  <a:lnTo>
                    <a:pt x="601" y="569"/>
                  </a:lnTo>
                  <a:lnTo>
                    <a:pt x="598" y="559"/>
                  </a:lnTo>
                  <a:lnTo>
                    <a:pt x="598" y="551"/>
                  </a:lnTo>
                  <a:lnTo>
                    <a:pt x="595" y="543"/>
                  </a:lnTo>
                  <a:lnTo>
                    <a:pt x="593" y="532"/>
                  </a:lnTo>
                  <a:lnTo>
                    <a:pt x="590" y="524"/>
                  </a:lnTo>
                  <a:lnTo>
                    <a:pt x="590" y="516"/>
                  </a:lnTo>
                  <a:lnTo>
                    <a:pt x="588" y="506"/>
                  </a:lnTo>
                  <a:lnTo>
                    <a:pt x="585" y="498"/>
                  </a:lnTo>
                  <a:lnTo>
                    <a:pt x="582" y="490"/>
                  </a:lnTo>
                  <a:lnTo>
                    <a:pt x="580" y="482"/>
                  </a:lnTo>
                  <a:lnTo>
                    <a:pt x="577" y="474"/>
                  </a:lnTo>
                  <a:lnTo>
                    <a:pt x="574" y="463"/>
                  </a:lnTo>
                  <a:lnTo>
                    <a:pt x="572" y="458"/>
                  </a:lnTo>
                  <a:lnTo>
                    <a:pt x="569" y="450"/>
                  </a:lnTo>
                  <a:lnTo>
                    <a:pt x="566" y="442"/>
                  </a:lnTo>
                  <a:lnTo>
                    <a:pt x="564" y="434"/>
                  </a:lnTo>
                  <a:lnTo>
                    <a:pt x="561" y="426"/>
                  </a:lnTo>
                  <a:lnTo>
                    <a:pt x="558" y="421"/>
                  </a:lnTo>
                  <a:lnTo>
                    <a:pt x="556" y="413"/>
                  </a:lnTo>
                  <a:lnTo>
                    <a:pt x="553" y="405"/>
                  </a:lnTo>
                  <a:lnTo>
                    <a:pt x="548" y="397"/>
                  </a:lnTo>
                  <a:lnTo>
                    <a:pt x="545" y="389"/>
                  </a:lnTo>
                  <a:lnTo>
                    <a:pt x="540" y="376"/>
                  </a:lnTo>
                  <a:lnTo>
                    <a:pt x="535" y="363"/>
                  </a:lnTo>
                  <a:lnTo>
                    <a:pt x="527" y="349"/>
                  </a:lnTo>
                  <a:lnTo>
                    <a:pt x="519" y="339"/>
                  </a:lnTo>
                  <a:lnTo>
                    <a:pt x="513" y="328"/>
                  </a:lnTo>
                  <a:lnTo>
                    <a:pt x="508" y="318"/>
                  </a:lnTo>
                  <a:lnTo>
                    <a:pt x="500" y="307"/>
                  </a:lnTo>
                  <a:lnTo>
                    <a:pt x="492" y="296"/>
                  </a:lnTo>
                  <a:lnTo>
                    <a:pt x="484" y="289"/>
                  </a:lnTo>
                  <a:lnTo>
                    <a:pt x="479" y="281"/>
                  </a:lnTo>
                  <a:lnTo>
                    <a:pt x="471" y="273"/>
                  </a:lnTo>
                  <a:lnTo>
                    <a:pt x="466" y="265"/>
                  </a:lnTo>
                  <a:lnTo>
                    <a:pt x="458" y="259"/>
                  </a:lnTo>
                  <a:lnTo>
                    <a:pt x="452" y="257"/>
                  </a:lnTo>
                  <a:lnTo>
                    <a:pt x="445" y="249"/>
                  </a:lnTo>
                  <a:lnTo>
                    <a:pt x="437" y="244"/>
                  </a:lnTo>
                  <a:lnTo>
                    <a:pt x="431" y="241"/>
                  </a:lnTo>
                  <a:lnTo>
                    <a:pt x="423" y="236"/>
                  </a:lnTo>
                  <a:lnTo>
                    <a:pt x="415" y="233"/>
                  </a:lnTo>
                  <a:lnTo>
                    <a:pt x="410" y="228"/>
                  </a:lnTo>
                  <a:lnTo>
                    <a:pt x="402" y="225"/>
                  </a:lnTo>
                  <a:lnTo>
                    <a:pt x="394" y="220"/>
                  </a:lnTo>
                  <a:lnTo>
                    <a:pt x="389" y="217"/>
                  </a:lnTo>
                  <a:lnTo>
                    <a:pt x="381" y="214"/>
                  </a:lnTo>
                  <a:lnTo>
                    <a:pt x="376" y="212"/>
                  </a:lnTo>
                  <a:lnTo>
                    <a:pt x="368" y="209"/>
                  </a:lnTo>
                  <a:lnTo>
                    <a:pt x="357" y="204"/>
                  </a:lnTo>
                  <a:lnTo>
                    <a:pt x="346" y="201"/>
                  </a:lnTo>
                  <a:lnTo>
                    <a:pt x="336" y="199"/>
                  </a:lnTo>
                  <a:lnTo>
                    <a:pt x="325" y="199"/>
                  </a:lnTo>
                  <a:lnTo>
                    <a:pt x="315" y="196"/>
                  </a:lnTo>
                  <a:lnTo>
                    <a:pt x="309" y="199"/>
                  </a:lnTo>
                  <a:lnTo>
                    <a:pt x="301" y="201"/>
                  </a:lnTo>
                  <a:lnTo>
                    <a:pt x="296" y="204"/>
                  </a:lnTo>
                  <a:lnTo>
                    <a:pt x="294" y="209"/>
                  </a:lnTo>
                  <a:lnTo>
                    <a:pt x="294" y="220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Freeform 25"/>
            <p:cNvSpPr>
              <a:spLocks/>
            </p:cNvSpPr>
            <p:nvPr/>
          </p:nvSpPr>
          <p:spPr bwMode="auto">
            <a:xfrm>
              <a:off x="903" y="1250"/>
              <a:ext cx="1928" cy="1800"/>
            </a:xfrm>
            <a:custGeom>
              <a:avLst/>
              <a:gdLst>
                <a:gd name="T0" fmla="*/ 164 w 1928"/>
                <a:gd name="T1" fmla="*/ 537 h 1800"/>
                <a:gd name="T2" fmla="*/ 37 w 1928"/>
                <a:gd name="T3" fmla="*/ 971 h 1800"/>
                <a:gd name="T4" fmla="*/ 24 w 1928"/>
                <a:gd name="T5" fmla="*/ 1514 h 1800"/>
                <a:gd name="T6" fmla="*/ 331 w 1928"/>
                <a:gd name="T7" fmla="*/ 1787 h 1800"/>
                <a:gd name="T8" fmla="*/ 625 w 1928"/>
                <a:gd name="T9" fmla="*/ 1675 h 1800"/>
                <a:gd name="T10" fmla="*/ 789 w 1928"/>
                <a:gd name="T11" fmla="*/ 1429 h 1800"/>
                <a:gd name="T12" fmla="*/ 826 w 1928"/>
                <a:gd name="T13" fmla="*/ 1498 h 1800"/>
                <a:gd name="T14" fmla="*/ 930 w 1928"/>
                <a:gd name="T15" fmla="*/ 1765 h 1800"/>
                <a:gd name="T16" fmla="*/ 1173 w 1928"/>
                <a:gd name="T17" fmla="*/ 1779 h 1800"/>
                <a:gd name="T18" fmla="*/ 1425 w 1928"/>
                <a:gd name="T19" fmla="*/ 1612 h 1800"/>
                <a:gd name="T20" fmla="*/ 1692 w 1928"/>
                <a:gd name="T21" fmla="*/ 1652 h 1800"/>
                <a:gd name="T22" fmla="*/ 1912 w 1928"/>
                <a:gd name="T23" fmla="*/ 1474 h 1800"/>
                <a:gd name="T24" fmla="*/ 1902 w 1928"/>
                <a:gd name="T25" fmla="*/ 1246 h 1800"/>
                <a:gd name="T26" fmla="*/ 1820 w 1928"/>
                <a:gd name="T27" fmla="*/ 1014 h 1800"/>
                <a:gd name="T28" fmla="*/ 1804 w 1928"/>
                <a:gd name="T29" fmla="*/ 738 h 1800"/>
                <a:gd name="T30" fmla="*/ 1624 w 1928"/>
                <a:gd name="T31" fmla="*/ 820 h 1800"/>
                <a:gd name="T32" fmla="*/ 1547 w 1928"/>
                <a:gd name="T33" fmla="*/ 815 h 1800"/>
                <a:gd name="T34" fmla="*/ 1581 w 1928"/>
                <a:gd name="T35" fmla="*/ 540 h 1800"/>
                <a:gd name="T36" fmla="*/ 1462 w 1928"/>
                <a:gd name="T37" fmla="*/ 214 h 1800"/>
                <a:gd name="T38" fmla="*/ 1303 w 1928"/>
                <a:gd name="T39" fmla="*/ 7 h 1800"/>
                <a:gd name="T40" fmla="*/ 1179 w 1928"/>
                <a:gd name="T41" fmla="*/ 251 h 1800"/>
                <a:gd name="T42" fmla="*/ 1067 w 1928"/>
                <a:gd name="T43" fmla="*/ 542 h 1800"/>
                <a:gd name="T44" fmla="*/ 972 w 1928"/>
                <a:gd name="T45" fmla="*/ 571 h 1800"/>
                <a:gd name="T46" fmla="*/ 877 w 1928"/>
                <a:gd name="T47" fmla="*/ 495 h 1800"/>
                <a:gd name="T48" fmla="*/ 792 w 1928"/>
                <a:gd name="T49" fmla="*/ 804 h 1800"/>
                <a:gd name="T50" fmla="*/ 768 w 1928"/>
                <a:gd name="T51" fmla="*/ 921 h 1800"/>
                <a:gd name="T52" fmla="*/ 649 w 1928"/>
                <a:gd name="T53" fmla="*/ 902 h 1800"/>
                <a:gd name="T54" fmla="*/ 538 w 1928"/>
                <a:gd name="T55" fmla="*/ 908 h 1800"/>
                <a:gd name="T56" fmla="*/ 548 w 1928"/>
                <a:gd name="T57" fmla="*/ 651 h 1800"/>
                <a:gd name="T58" fmla="*/ 477 w 1928"/>
                <a:gd name="T59" fmla="*/ 415 h 1800"/>
                <a:gd name="T60" fmla="*/ 405 w 1928"/>
                <a:gd name="T61" fmla="*/ 378 h 1800"/>
                <a:gd name="T62" fmla="*/ 498 w 1928"/>
                <a:gd name="T63" fmla="*/ 646 h 1800"/>
                <a:gd name="T64" fmla="*/ 479 w 1928"/>
                <a:gd name="T65" fmla="*/ 900 h 1800"/>
                <a:gd name="T66" fmla="*/ 643 w 1928"/>
                <a:gd name="T67" fmla="*/ 1064 h 1800"/>
                <a:gd name="T68" fmla="*/ 720 w 1928"/>
                <a:gd name="T69" fmla="*/ 926 h 1800"/>
                <a:gd name="T70" fmla="*/ 879 w 1928"/>
                <a:gd name="T71" fmla="*/ 950 h 1800"/>
                <a:gd name="T72" fmla="*/ 816 w 1928"/>
                <a:gd name="T73" fmla="*/ 667 h 1800"/>
                <a:gd name="T74" fmla="*/ 930 w 1928"/>
                <a:gd name="T75" fmla="*/ 585 h 1800"/>
                <a:gd name="T76" fmla="*/ 1094 w 1928"/>
                <a:gd name="T77" fmla="*/ 675 h 1800"/>
                <a:gd name="T78" fmla="*/ 1099 w 1928"/>
                <a:gd name="T79" fmla="*/ 410 h 1800"/>
                <a:gd name="T80" fmla="*/ 1322 w 1928"/>
                <a:gd name="T81" fmla="*/ 108 h 1800"/>
                <a:gd name="T82" fmla="*/ 1449 w 1928"/>
                <a:gd name="T83" fmla="*/ 283 h 1800"/>
                <a:gd name="T84" fmla="*/ 1541 w 1928"/>
                <a:gd name="T85" fmla="*/ 563 h 1800"/>
                <a:gd name="T86" fmla="*/ 1483 w 1928"/>
                <a:gd name="T87" fmla="*/ 818 h 1800"/>
                <a:gd name="T88" fmla="*/ 1533 w 1928"/>
                <a:gd name="T89" fmla="*/ 1029 h 1800"/>
                <a:gd name="T90" fmla="*/ 1687 w 1928"/>
                <a:gd name="T91" fmla="*/ 794 h 1800"/>
                <a:gd name="T92" fmla="*/ 1764 w 1928"/>
                <a:gd name="T93" fmla="*/ 966 h 1800"/>
                <a:gd name="T94" fmla="*/ 1870 w 1928"/>
                <a:gd name="T95" fmla="*/ 1262 h 1800"/>
                <a:gd name="T96" fmla="*/ 1833 w 1928"/>
                <a:gd name="T97" fmla="*/ 1522 h 1800"/>
                <a:gd name="T98" fmla="*/ 1568 w 1928"/>
                <a:gd name="T99" fmla="*/ 1591 h 1800"/>
                <a:gd name="T100" fmla="*/ 1319 w 1928"/>
                <a:gd name="T101" fmla="*/ 1636 h 1800"/>
                <a:gd name="T102" fmla="*/ 1065 w 1928"/>
                <a:gd name="T103" fmla="*/ 1734 h 1800"/>
                <a:gd name="T104" fmla="*/ 845 w 1928"/>
                <a:gd name="T105" fmla="*/ 1614 h 1800"/>
                <a:gd name="T106" fmla="*/ 927 w 1928"/>
                <a:gd name="T107" fmla="*/ 1337 h 1800"/>
                <a:gd name="T108" fmla="*/ 686 w 1928"/>
                <a:gd name="T109" fmla="*/ 1434 h 1800"/>
                <a:gd name="T110" fmla="*/ 567 w 1928"/>
                <a:gd name="T111" fmla="*/ 1673 h 1800"/>
                <a:gd name="T112" fmla="*/ 302 w 1928"/>
                <a:gd name="T113" fmla="*/ 1736 h 1800"/>
                <a:gd name="T114" fmla="*/ 82 w 1928"/>
                <a:gd name="T115" fmla="*/ 1559 h 1800"/>
                <a:gd name="T116" fmla="*/ 50 w 1928"/>
                <a:gd name="T117" fmla="*/ 1262 h 1800"/>
                <a:gd name="T118" fmla="*/ 71 w 1928"/>
                <a:gd name="T119" fmla="*/ 963 h 1800"/>
                <a:gd name="T120" fmla="*/ 169 w 1928"/>
                <a:gd name="T121" fmla="*/ 685 h 1800"/>
                <a:gd name="T122" fmla="*/ 254 w 1928"/>
                <a:gd name="T123" fmla="*/ 434 h 1800"/>
                <a:gd name="T124" fmla="*/ 244 w 1928"/>
                <a:gd name="T125" fmla="*/ 267 h 18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28"/>
                <a:gd name="T190" fmla="*/ 0 h 1800"/>
                <a:gd name="T191" fmla="*/ 1928 w 1928"/>
                <a:gd name="T192" fmla="*/ 1800 h 18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28" h="1800">
                  <a:moveTo>
                    <a:pt x="244" y="278"/>
                  </a:moveTo>
                  <a:lnTo>
                    <a:pt x="241" y="285"/>
                  </a:lnTo>
                  <a:lnTo>
                    <a:pt x="241" y="291"/>
                  </a:lnTo>
                  <a:lnTo>
                    <a:pt x="241" y="299"/>
                  </a:lnTo>
                  <a:lnTo>
                    <a:pt x="238" y="309"/>
                  </a:lnTo>
                  <a:lnTo>
                    <a:pt x="236" y="317"/>
                  </a:lnTo>
                  <a:lnTo>
                    <a:pt x="233" y="328"/>
                  </a:lnTo>
                  <a:lnTo>
                    <a:pt x="230" y="338"/>
                  </a:lnTo>
                  <a:lnTo>
                    <a:pt x="230" y="349"/>
                  </a:lnTo>
                  <a:lnTo>
                    <a:pt x="225" y="360"/>
                  </a:lnTo>
                  <a:lnTo>
                    <a:pt x="222" y="370"/>
                  </a:lnTo>
                  <a:lnTo>
                    <a:pt x="217" y="383"/>
                  </a:lnTo>
                  <a:lnTo>
                    <a:pt x="214" y="397"/>
                  </a:lnTo>
                  <a:lnTo>
                    <a:pt x="212" y="402"/>
                  </a:lnTo>
                  <a:lnTo>
                    <a:pt x="209" y="410"/>
                  </a:lnTo>
                  <a:lnTo>
                    <a:pt x="206" y="415"/>
                  </a:lnTo>
                  <a:lnTo>
                    <a:pt x="206" y="423"/>
                  </a:lnTo>
                  <a:lnTo>
                    <a:pt x="201" y="431"/>
                  </a:lnTo>
                  <a:lnTo>
                    <a:pt x="201" y="439"/>
                  </a:lnTo>
                  <a:lnTo>
                    <a:pt x="196" y="447"/>
                  </a:lnTo>
                  <a:lnTo>
                    <a:pt x="196" y="455"/>
                  </a:lnTo>
                  <a:lnTo>
                    <a:pt x="191" y="463"/>
                  </a:lnTo>
                  <a:lnTo>
                    <a:pt x="188" y="471"/>
                  </a:lnTo>
                  <a:lnTo>
                    <a:pt x="185" y="479"/>
                  </a:lnTo>
                  <a:lnTo>
                    <a:pt x="183" y="489"/>
                  </a:lnTo>
                  <a:lnTo>
                    <a:pt x="180" y="497"/>
                  </a:lnTo>
                  <a:lnTo>
                    <a:pt x="175" y="508"/>
                  </a:lnTo>
                  <a:lnTo>
                    <a:pt x="172" y="516"/>
                  </a:lnTo>
                  <a:lnTo>
                    <a:pt x="169" y="529"/>
                  </a:lnTo>
                  <a:lnTo>
                    <a:pt x="164" y="537"/>
                  </a:lnTo>
                  <a:lnTo>
                    <a:pt x="161" y="548"/>
                  </a:lnTo>
                  <a:lnTo>
                    <a:pt x="159" y="558"/>
                  </a:lnTo>
                  <a:lnTo>
                    <a:pt x="153" y="569"/>
                  </a:lnTo>
                  <a:lnTo>
                    <a:pt x="151" y="579"/>
                  </a:lnTo>
                  <a:lnTo>
                    <a:pt x="146" y="590"/>
                  </a:lnTo>
                  <a:lnTo>
                    <a:pt x="143" y="603"/>
                  </a:lnTo>
                  <a:lnTo>
                    <a:pt x="140" y="616"/>
                  </a:lnTo>
                  <a:lnTo>
                    <a:pt x="135" y="627"/>
                  </a:lnTo>
                  <a:lnTo>
                    <a:pt x="132" y="638"/>
                  </a:lnTo>
                  <a:lnTo>
                    <a:pt x="127" y="651"/>
                  </a:lnTo>
                  <a:lnTo>
                    <a:pt x="124" y="664"/>
                  </a:lnTo>
                  <a:lnTo>
                    <a:pt x="119" y="677"/>
                  </a:lnTo>
                  <a:lnTo>
                    <a:pt x="114" y="691"/>
                  </a:lnTo>
                  <a:lnTo>
                    <a:pt x="111" y="706"/>
                  </a:lnTo>
                  <a:lnTo>
                    <a:pt x="106" y="720"/>
                  </a:lnTo>
                  <a:lnTo>
                    <a:pt x="103" y="736"/>
                  </a:lnTo>
                  <a:lnTo>
                    <a:pt x="98" y="749"/>
                  </a:lnTo>
                  <a:lnTo>
                    <a:pt x="93" y="765"/>
                  </a:lnTo>
                  <a:lnTo>
                    <a:pt x="87" y="781"/>
                  </a:lnTo>
                  <a:lnTo>
                    <a:pt x="85" y="796"/>
                  </a:lnTo>
                  <a:lnTo>
                    <a:pt x="79" y="812"/>
                  </a:lnTo>
                  <a:lnTo>
                    <a:pt x="74" y="828"/>
                  </a:lnTo>
                  <a:lnTo>
                    <a:pt x="69" y="847"/>
                  </a:lnTo>
                  <a:lnTo>
                    <a:pt x="63" y="863"/>
                  </a:lnTo>
                  <a:lnTo>
                    <a:pt x="58" y="881"/>
                  </a:lnTo>
                  <a:lnTo>
                    <a:pt x="53" y="897"/>
                  </a:lnTo>
                  <a:lnTo>
                    <a:pt x="50" y="916"/>
                  </a:lnTo>
                  <a:lnTo>
                    <a:pt x="45" y="934"/>
                  </a:lnTo>
                  <a:lnTo>
                    <a:pt x="42" y="953"/>
                  </a:lnTo>
                  <a:lnTo>
                    <a:pt x="37" y="971"/>
                  </a:lnTo>
                  <a:lnTo>
                    <a:pt x="34" y="990"/>
                  </a:lnTo>
                  <a:lnTo>
                    <a:pt x="29" y="1008"/>
                  </a:lnTo>
                  <a:lnTo>
                    <a:pt x="26" y="1027"/>
                  </a:lnTo>
                  <a:lnTo>
                    <a:pt x="21" y="1045"/>
                  </a:lnTo>
                  <a:lnTo>
                    <a:pt x="18" y="1064"/>
                  </a:lnTo>
                  <a:lnTo>
                    <a:pt x="16" y="1082"/>
                  </a:lnTo>
                  <a:lnTo>
                    <a:pt x="13" y="1101"/>
                  </a:lnTo>
                  <a:lnTo>
                    <a:pt x="10" y="1119"/>
                  </a:lnTo>
                  <a:lnTo>
                    <a:pt x="8" y="1141"/>
                  </a:lnTo>
                  <a:lnTo>
                    <a:pt x="5" y="1159"/>
                  </a:lnTo>
                  <a:lnTo>
                    <a:pt x="5" y="1178"/>
                  </a:lnTo>
                  <a:lnTo>
                    <a:pt x="2" y="1196"/>
                  </a:lnTo>
                  <a:lnTo>
                    <a:pt x="2" y="1215"/>
                  </a:lnTo>
                  <a:lnTo>
                    <a:pt x="0" y="1233"/>
                  </a:lnTo>
                  <a:lnTo>
                    <a:pt x="0" y="1252"/>
                  </a:lnTo>
                  <a:lnTo>
                    <a:pt x="0" y="1270"/>
                  </a:lnTo>
                  <a:lnTo>
                    <a:pt x="0" y="1289"/>
                  </a:lnTo>
                  <a:lnTo>
                    <a:pt x="0" y="1307"/>
                  </a:lnTo>
                  <a:lnTo>
                    <a:pt x="0" y="1326"/>
                  </a:lnTo>
                  <a:lnTo>
                    <a:pt x="0" y="1344"/>
                  </a:lnTo>
                  <a:lnTo>
                    <a:pt x="2" y="1363"/>
                  </a:lnTo>
                  <a:lnTo>
                    <a:pt x="2" y="1379"/>
                  </a:lnTo>
                  <a:lnTo>
                    <a:pt x="5" y="1397"/>
                  </a:lnTo>
                  <a:lnTo>
                    <a:pt x="5" y="1413"/>
                  </a:lnTo>
                  <a:lnTo>
                    <a:pt x="8" y="1434"/>
                  </a:lnTo>
                  <a:lnTo>
                    <a:pt x="10" y="1450"/>
                  </a:lnTo>
                  <a:lnTo>
                    <a:pt x="13" y="1466"/>
                  </a:lnTo>
                  <a:lnTo>
                    <a:pt x="16" y="1482"/>
                  </a:lnTo>
                  <a:lnTo>
                    <a:pt x="18" y="1498"/>
                  </a:lnTo>
                  <a:lnTo>
                    <a:pt x="24" y="1514"/>
                  </a:lnTo>
                  <a:lnTo>
                    <a:pt x="26" y="1530"/>
                  </a:lnTo>
                  <a:lnTo>
                    <a:pt x="32" y="1543"/>
                  </a:lnTo>
                  <a:lnTo>
                    <a:pt x="37" y="1559"/>
                  </a:lnTo>
                  <a:lnTo>
                    <a:pt x="42" y="1575"/>
                  </a:lnTo>
                  <a:lnTo>
                    <a:pt x="48" y="1588"/>
                  </a:lnTo>
                  <a:lnTo>
                    <a:pt x="53" y="1601"/>
                  </a:lnTo>
                  <a:lnTo>
                    <a:pt x="61" y="1614"/>
                  </a:lnTo>
                  <a:lnTo>
                    <a:pt x="66" y="1628"/>
                  </a:lnTo>
                  <a:lnTo>
                    <a:pt x="74" y="1641"/>
                  </a:lnTo>
                  <a:lnTo>
                    <a:pt x="82" y="1654"/>
                  </a:lnTo>
                  <a:lnTo>
                    <a:pt x="93" y="1665"/>
                  </a:lnTo>
                  <a:lnTo>
                    <a:pt x="100" y="1675"/>
                  </a:lnTo>
                  <a:lnTo>
                    <a:pt x="108" y="1686"/>
                  </a:lnTo>
                  <a:lnTo>
                    <a:pt x="116" y="1697"/>
                  </a:lnTo>
                  <a:lnTo>
                    <a:pt x="127" y="1707"/>
                  </a:lnTo>
                  <a:lnTo>
                    <a:pt x="138" y="1718"/>
                  </a:lnTo>
                  <a:lnTo>
                    <a:pt x="148" y="1726"/>
                  </a:lnTo>
                  <a:lnTo>
                    <a:pt x="161" y="1734"/>
                  </a:lnTo>
                  <a:lnTo>
                    <a:pt x="172" y="1742"/>
                  </a:lnTo>
                  <a:lnTo>
                    <a:pt x="185" y="1750"/>
                  </a:lnTo>
                  <a:lnTo>
                    <a:pt x="198" y="1755"/>
                  </a:lnTo>
                  <a:lnTo>
                    <a:pt x="209" y="1760"/>
                  </a:lnTo>
                  <a:lnTo>
                    <a:pt x="225" y="1768"/>
                  </a:lnTo>
                  <a:lnTo>
                    <a:pt x="241" y="1771"/>
                  </a:lnTo>
                  <a:lnTo>
                    <a:pt x="254" y="1776"/>
                  </a:lnTo>
                  <a:lnTo>
                    <a:pt x="270" y="1779"/>
                  </a:lnTo>
                  <a:lnTo>
                    <a:pt x="286" y="1781"/>
                  </a:lnTo>
                  <a:lnTo>
                    <a:pt x="302" y="1784"/>
                  </a:lnTo>
                  <a:lnTo>
                    <a:pt x="318" y="1784"/>
                  </a:lnTo>
                  <a:lnTo>
                    <a:pt x="331" y="1787"/>
                  </a:lnTo>
                  <a:lnTo>
                    <a:pt x="347" y="1787"/>
                  </a:lnTo>
                  <a:lnTo>
                    <a:pt x="360" y="1787"/>
                  </a:lnTo>
                  <a:lnTo>
                    <a:pt x="373" y="1789"/>
                  </a:lnTo>
                  <a:lnTo>
                    <a:pt x="387" y="1789"/>
                  </a:lnTo>
                  <a:lnTo>
                    <a:pt x="400" y="1789"/>
                  </a:lnTo>
                  <a:lnTo>
                    <a:pt x="410" y="1789"/>
                  </a:lnTo>
                  <a:lnTo>
                    <a:pt x="424" y="1789"/>
                  </a:lnTo>
                  <a:lnTo>
                    <a:pt x="434" y="1787"/>
                  </a:lnTo>
                  <a:lnTo>
                    <a:pt x="445" y="1787"/>
                  </a:lnTo>
                  <a:lnTo>
                    <a:pt x="455" y="1787"/>
                  </a:lnTo>
                  <a:lnTo>
                    <a:pt x="466" y="1784"/>
                  </a:lnTo>
                  <a:lnTo>
                    <a:pt x="477" y="1784"/>
                  </a:lnTo>
                  <a:lnTo>
                    <a:pt x="485" y="1781"/>
                  </a:lnTo>
                  <a:lnTo>
                    <a:pt x="495" y="1779"/>
                  </a:lnTo>
                  <a:lnTo>
                    <a:pt x="503" y="1779"/>
                  </a:lnTo>
                  <a:lnTo>
                    <a:pt x="511" y="1776"/>
                  </a:lnTo>
                  <a:lnTo>
                    <a:pt x="519" y="1773"/>
                  </a:lnTo>
                  <a:lnTo>
                    <a:pt x="524" y="1768"/>
                  </a:lnTo>
                  <a:lnTo>
                    <a:pt x="532" y="1765"/>
                  </a:lnTo>
                  <a:lnTo>
                    <a:pt x="540" y="1763"/>
                  </a:lnTo>
                  <a:lnTo>
                    <a:pt x="548" y="1760"/>
                  </a:lnTo>
                  <a:lnTo>
                    <a:pt x="561" y="1752"/>
                  </a:lnTo>
                  <a:lnTo>
                    <a:pt x="572" y="1744"/>
                  </a:lnTo>
                  <a:lnTo>
                    <a:pt x="583" y="1736"/>
                  </a:lnTo>
                  <a:lnTo>
                    <a:pt x="593" y="1728"/>
                  </a:lnTo>
                  <a:lnTo>
                    <a:pt x="601" y="1718"/>
                  </a:lnTo>
                  <a:lnTo>
                    <a:pt x="606" y="1710"/>
                  </a:lnTo>
                  <a:lnTo>
                    <a:pt x="614" y="1697"/>
                  </a:lnTo>
                  <a:lnTo>
                    <a:pt x="620" y="1689"/>
                  </a:lnTo>
                  <a:lnTo>
                    <a:pt x="625" y="1675"/>
                  </a:lnTo>
                  <a:lnTo>
                    <a:pt x="628" y="1665"/>
                  </a:lnTo>
                  <a:lnTo>
                    <a:pt x="633" y="1654"/>
                  </a:lnTo>
                  <a:lnTo>
                    <a:pt x="638" y="1644"/>
                  </a:lnTo>
                  <a:lnTo>
                    <a:pt x="638" y="1633"/>
                  </a:lnTo>
                  <a:lnTo>
                    <a:pt x="641" y="1622"/>
                  </a:lnTo>
                  <a:lnTo>
                    <a:pt x="643" y="1612"/>
                  </a:lnTo>
                  <a:lnTo>
                    <a:pt x="646" y="1599"/>
                  </a:lnTo>
                  <a:lnTo>
                    <a:pt x="646" y="1588"/>
                  </a:lnTo>
                  <a:lnTo>
                    <a:pt x="649" y="1577"/>
                  </a:lnTo>
                  <a:lnTo>
                    <a:pt x="649" y="1567"/>
                  </a:lnTo>
                  <a:lnTo>
                    <a:pt x="651" y="1556"/>
                  </a:lnTo>
                  <a:lnTo>
                    <a:pt x="651" y="1546"/>
                  </a:lnTo>
                  <a:lnTo>
                    <a:pt x="654" y="1535"/>
                  </a:lnTo>
                  <a:lnTo>
                    <a:pt x="657" y="1527"/>
                  </a:lnTo>
                  <a:lnTo>
                    <a:pt x="659" y="1519"/>
                  </a:lnTo>
                  <a:lnTo>
                    <a:pt x="662" y="1514"/>
                  </a:lnTo>
                  <a:lnTo>
                    <a:pt x="665" y="1506"/>
                  </a:lnTo>
                  <a:lnTo>
                    <a:pt x="670" y="1498"/>
                  </a:lnTo>
                  <a:lnTo>
                    <a:pt x="675" y="1495"/>
                  </a:lnTo>
                  <a:lnTo>
                    <a:pt x="686" y="1485"/>
                  </a:lnTo>
                  <a:lnTo>
                    <a:pt x="696" y="1474"/>
                  </a:lnTo>
                  <a:lnTo>
                    <a:pt x="710" y="1469"/>
                  </a:lnTo>
                  <a:lnTo>
                    <a:pt x="723" y="1464"/>
                  </a:lnTo>
                  <a:lnTo>
                    <a:pt x="736" y="1456"/>
                  </a:lnTo>
                  <a:lnTo>
                    <a:pt x="749" y="1450"/>
                  </a:lnTo>
                  <a:lnTo>
                    <a:pt x="755" y="1445"/>
                  </a:lnTo>
                  <a:lnTo>
                    <a:pt x="763" y="1442"/>
                  </a:lnTo>
                  <a:lnTo>
                    <a:pt x="768" y="1440"/>
                  </a:lnTo>
                  <a:lnTo>
                    <a:pt x="776" y="1437"/>
                  </a:lnTo>
                  <a:lnTo>
                    <a:pt x="789" y="1429"/>
                  </a:lnTo>
                  <a:lnTo>
                    <a:pt x="802" y="1421"/>
                  </a:lnTo>
                  <a:lnTo>
                    <a:pt x="810" y="1411"/>
                  </a:lnTo>
                  <a:lnTo>
                    <a:pt x="824" y="1397"/>
                  </a:lnTo>
                  <a:lnTo>
                    <a:pt x="826" y="1389"/>
                  </a:lnTo>
                  <a:lnTo>
                    <a:pt x="832" y="1384"/>
                  </a:lnTo>
                  <a:lnTo>
                    <a:pt x="834" y="1376"/>
                  </a:lnTo>
                  <a:lnTo>
                    <a:pt x="839" y="1374"/>
                  </a:lnTo>
                  <a:lnTo>
                    <a:pt x="847" y="1366"/>
                  </a:lnTo>
                  <a:lnTo>
                    <a:pt x="858" y="1358"/>
                  </a:lnTo>
                  <a:lnTo>
                    <a:pt x="863" y="1352"/>
                  </a:lnTo>
                  <a:lnTo>
                    <a:pt x="871" y="1350"/>
                  </a:lnTo>
                  <a:lnTo>
                    <a:pt x="879" y="1350"/>
                  </a:lnTo>
                  <a:lnTo>
                    <a:pt x="885" y="1352"/>
                  </a:lnTo>
                  <a:lnTo>
                    <a:pt x="887" y="1355"/>
                  </a:lnTo>
                  <a:lnTo>
                    <a:pt x="892" y="1360"/>
                  </a:lnTo>
                  <a:lnTo>
                    <a:pt x="895" y="1368"/>
                  </a:lnTo>
                  <a:lnTo>
                    <a:pt x="898" y="1376"/>
                  </a:lnTo>
                  <a:lnTo>
                    <a:pt x="895" y="1387"/>
                  </a:lnTo>
                  <a:lnTo>
                    <a:pt x="895" y="1397"/>
                  </a:lnTo>
                  <a:lnTo>
                    <a:pt x="892" y="1403"/>
                  </a:lnTo>
                  <a:lnTo>
                    <a:pt x="892" y="1411"/>
                  </a:lnTo>
                  <a:lnTo>
                    <a:pt x="890" y="1419"/>
                  </a:lnTo>
                  <a:lnTo>
                    <a:pt x="890" y="1427"/>
                  </a:lnTo>
                  <a:lnTo>
                    <a:pt x="882" y="1437"/>
                  </a:lnTo>
                  <a:lnTo>
                    <a:pt x="874" y="1450"/>
                  </a:lnTo>
                  <a:lnTo>
                    <a:pt x="866" y="1461"/>
                  </a:lnTo>
                  <a:lnTo>
                    <a:pt x="858" y="1472"/>
                  </a:lnTo>
                  <a:lnTo>
                    <a:pt x="847" y="1479"/>
                  </a:lnTo>
                  <a:lnTo>
                    <a:pt x="837" y="1490"/>
                  </a:lnTo>
                  <a:lnTo>
                    <a:pt x="826" y="1498"/>
                  </a:lnTo>
                  <a:lnTo>
                    <a:pt x="821" y="1511"/>
                  </a:lnTo>
                  <a:lnTo>
                    <a:pt x="810" y="1519"/>
                  </a:lnTo>
                  <a:lnTo>
                    <a:pt x="805" y="1530"/>
                  </a:lnTo>
                  <a:lnTo>
                    <a:pt x="800" y="1535"/>
                  </a:lnTo>
                  <a:lnTo>
                    <a:pt x="797" y="1540"/>
                  </a:lnTo>
                  <a:lnTo>
                    <a:pt x="794" y="1548"/>
                  </a:lnTo>
                  <a:lnTo>
                    <a:pt x="794" y="1556"/>
                  </a:lnTo>
                  <a:lnTo>
                    <a:pt x="792" y="1562"/>
                  </a:lnTo>
                  <a:lnTo>
                    <a:pt x="789" y="1569"/>
                  </a:lnTo>
                  <a:lnTo>
                    <a:pt x="789" y="1577"/>
                  </a:lnTo>
                  <a:lnTo>
                    <a:pt x="792" y="1588"/>
                  </a:lnTo>
                  <a:lnTo>
                    <a:pt x="792" y="1596"/>
                  </a:lnTo>
                  <a:lnTo>
                    <a:pt x="792" y="1607"/>
                  </a:lnTo>
                  <a:lnTo>
                    <a:pt x="794" y="1614"/>
                  </a:lnTo>
                  <a:lnTo>
                    <a:pt x="800" y="1628"/>
                  </a:lnTo>
                  <a:lnTo>
                    <a:pt x="802" y="1638"/>
                  </a:lnTo>
                  <a:lnTo>
                    <a:pt x="805" y="1649"/>
                  </a:lnTo>
                  <a:lnTo>
                    <a:pt x="810" y="1659"/>
                  </a:lnTo>
                  <a:lnTo>
                    <a:pt x="818" y="1670"/>
                  </a:lnTo>
                  <a:lnTo>
                    <a:pt x="824" y="1681"/>
                  </a:lnTo>
                  <a:lnTo>
                    <a:pt x="832" y="1691"/>
                  </a:lnTo>
                  <a:lnTo>
                    <a:pt x="842" y="1702"/>
                  </a:lnTo>
                  <a:lnTo>
                    <a:pt x="853" y="1712"/>
                  </a:lnTo>
                  <a:lnTo>
                    <a:pt x="861" y="1720"/>
                  </a:lnTo>
                  <a:lnTo>
                    <a:pt x="871" y="1728"/>
                  </a:lnTo>
                  <a:lnTo>
                    <a:pt x="885" y="1736"/>
                  </a:lnTo>
                  <a:lnTo>
                    <a:pt x="898" y="1747"/>
                  </a:lnTo>
                  <a:lnTo>
                    <a:pt x="908" y="1755"/>
                  </a:lnTo>
                  <a:lnTo>
                    <a:pt x="924" y="1763"/>
                  </a:lnTo>
                  <a:lnTo>
                    <a:pt x="930" y="1765"/>
                  </a:lnTo>
                  <a:lnTo>
                    <a:pt x="938" y="1771"/>
                  </a:lnTo>
                  <a:lnTo>
                    <a:pt x="945" y="1773"/>
                  </a:lnTo>
                  <a:lnTo>
                    <a:pt x="953" y="1779"/>
                  </a:lnTo>
                  <a:lnTo>
                    <a:pt x="959" y="1779"/>
                  </a:lnTo>
                  <a:lnTo>
                    <a:pt x="967" y="1781"/>
                  </a:lnTo>
                  <a:lnTo>
                    <a:pt x="975" y="1784"/>
                  </a:lnTo>
                  <a:lnTo>
                    <a:pt x="983" y="1787"/>
                  </a:lnTo>
                  <a:lnTo>
                    <a:pt x="988" y="1789"/>
                  </a:lnTo>
                  <a:lnTo>
                    <a:pt x="998" y="1792"/>
                  </a:lnTo>
                  <a:lnTo>
                    <a:pt x="1004" y="1792"/>
                  </a:lnTo>
                  <a:lnTo>
                    <a:pt x="1014" y="1795"/>
                  </a:lnTo>
                  <a:lnTo>
                    <a:pt x="1022" y="1797"/>
                  </a:lnTo>
                  <a:lnTo>
                    <a:pt x="1028" y="1797"/>
                  </a:lnTo>
                  <a:lnTo>
                    <a:pt x="1038" y="1797"/>
                  </a:lnTo>
                  <a:lnTo>
                    <a:pt x="1046" y="1800"/>
                  </a:lnTo>
                  <a:lnTo>
                    <a:pt x="1054" y="1800"/>
                  </a:lnTo>
                  <a:lnTo>
                    <a:pt x="1062" y="1800"/>
                  </a:lnTo>
                  <a:lnTo>
                    <a:pt x="1070" y="1800"/>
                  </a:lnTo>
                  <a:lnTo>
                    <a:pt x="1081" y="1800"/>
                  </a:lnTo>
                  <a:lnTo>
                    <a:pt x="1088" y="1800"/>
                  </a:lnTo>
                  <a:lnTo>
                    <a:pt x="1096" y="1797"/>
                  </a:lnTo>
                  <a:lnTo>
                    <a:pt x="1104" y="1797"/>
                  </a:lnTo>
                  <a:lnTo>
                    <a:pt x="1115" y="1797"/>
                  </a:lnTo>
                  <a:lnTo>
                    <a:pt x="1123" y="1795"/>
                  </a:lnTo>
                  <a:lnTo>
                    <a:pt x="1131" y="1795"/>
                  </a:lnTo>
                  <a:lnTo>
                    <a:pt x="1139" y="1792"/>
                  </a:lnTo>
                  <a:lnTo>
                    <a:pt x="1149" y="1789"/>
                  </a:lnTo>
                  <a:lnTo>
                    <a:pt x="1157" y="1787"/>
                  </a:lnTo>
                  <a:lnTo>
                    <a:pt x="1165" y="1784"/>
                  </a:lnTo>
                  <a:lnTo>
                    <a:pt x="1173" y="1779"/>
                  </a:lnTo>
                  <a:lnTo>
                    <a:pt x="1184" y="1779"/>
                  </a:lnTo>
                  <a:lnTo>
                    <a:pt x="1192" y="1773"/>
                  </a:lnTo>
                  <a:lnTo>
                    <a:pt x="1200" y="1771"/>
                  </a:lnTo>
                  <a:lnTo>
                    <a:pt x="1208" y="1765"/>
                  </a:lnTo>
                  <a:lnTo>
                    <a:pt x="1218" y="1763"/>
                  </a:lnTo>
                  <a:lnTo>
                    <a:pt x="1226" y="1757"/>
                  </a:lnTo>
                  <a:lnTo>
                    <a:pt x="1234" y="1752"/>
                  </a:lnTo>
                  <a:lnTo>
                    <a:pt x="1242" y="1747"/>
                  </a:lnTo>
                  <a:lnTo>
                    <a:pt x="1250" y="1742"/>
                  </a:lnTo>
                  <a:lnTo>
                    <a:pt x="1255" y="1736"/>
                  </a:lnTo>
                  <a:lnTo>
                    <a:pt x="1263" y="1734"/>
                  </a:lnTo>
                  <a:lnTo>
                    <a:pt x="1269" y="1728"/>
                  </a:lnTo>
                  <a:lnTo>
                    <a:pt x="1277" y="1726"/>
                  </a:lnTo>
                  <a:lnTo>
                    <a:pt x="1287" y="1715"/>
                  </a:lnTo>
                  <a:lnTo>
                    <a:pt x="1300" y="1707"/>
                  </a:lnTo>
                  <a:lnTo>
                    <a:pt x="1311" y="1699"/>
                  </a:lnTo>
                  <a:lnTo>
                    <a:pt x="1322" y="1691"/>
                  </a:lnTo>
                  <a:lnTo>
                    <a:pt x="1330" y="1683"/>
                  </a:lnTo>
                  <a:lnTo>
                    <a:pt x="1337" y="1675"/>
                  </a:lnTo>
                  <a:lnTo>
                    <a:pt x="1343" y="1667"/>
                  </a:lnTo>
                  <a:lnTo>
                    <a:pt x="1351" y="1662"/>
                  </a:lnTo>
                  <a:lnTo>
                    <a:pt x="1364" y="1649"/>
                  </a:lnTo>
                  <a:lnTo>
                    <a:pt x="1375" y="1638"/>
                  </a:lnTo>
                  <a:lnTo>
                    <a:pt x="1382" y="1628"/>
                  </a:lnTo>
                  <a:lnTo>
                    <a:pt x="1388" y="1622"/>
                  </a:lnTo>
                  <a:lnTo>
                    <a:pt x="1396" y="1614"/>
                  </a:lnTo>
                  <a:lnTo>
                    <a:pt x="1404" y="1612"/>
                  </a:lnTo>
                  <a:lnTo>
                    <a:pt x="1409" y="1609"/>
                  </a:lnTo>
                  <a:lnTo>
                    <a:pt x="1417" y="1609"/>
                  </a:lnTo>
                  <a:lnTo>
                    <a:pt x="1425" y="1612"/>
                  </a:lnTo>
                  <a:lnTo>
                    <a:pt x="1435" y="1617"/>
                  </a:lnTo>
                  <a:lnTo>
                    <a:pt x="1441" y="1620"/>
                  </a:lnTo>
                  <a:lnTo>
                    <a:pt x="1446" y="1622"/>
                  </a:lnTo>
                  <a:lnTo>
                    <a:pt x="1454" y="1628"/>
                  </a:lnTo>
                  <a:lnTo>
                    <a:pt x="1462" y="1630"/>
                  </a:lnTo>
                  <a:lnTo>
                    <a:pt x="1470" y="1633"/>
                  </a:lnTo>
                  <a:lnTo>
                    <a:pt x="1480" y="1636"/>
                  </a:lnTo>
                  <a:lnTo>
                    <a:pt x="1491" y="1638"/>
                  </a:lnTo>
                  <a:lnTo>
                    <a:pt x="1502" y="1644"/>
                  </a:lnTo>
                  <a:lnTo>
                    <a:pt x="1512" y="1646"/>
                  </a:lnTo>
                  <a:lnTo>
                    <a:pt x="1523" y="1649"/>
                  </a:lnTo>
                  <a:lnTo>
                    <a:pt x="1536" y="1652"/>
                  </a:lnTo>
                  <a:lnTo>
                    <a:pt x="1547" y="1654"/>
                  </a:lnTo>
                  <a:lnTo>
                    <a:pt x="1560" y="1654"/>
                  </a:lnTo>
                  <a:lnTo>
                    <a:pt x="1573" y="1657"/>
                  </a:lnTo>
                  <a:lnTo>
                    <a:pt x="1579" y="1657"/>
                  </a:lnTo>
                  <a:lnTo>
                    <a:pt x="1584" y="1657"/>
                  </a:lnTo>
                  <a:lnTo>
                    <a:pt x="1592" y="1657"/>
                  </a:lnTo>
                  <a:lnTo>
                    <a:pt x="1600" y="1659"/>
                  </a:lnTo>
                  <a:lnTo>
                    <a:pt x="1613" y="1657"/>
                  </a:lnTo>
                  <a:lnTo>
                    <a:pt x="1626" y="1657"/>
                  </a:lnTo>
                  <a:lnTo>
                    <a:pt x="1631" y="1657"/>
                  </a:lnTo>
                  <a:lnTo>
                    <a:pt x="1639" y="1657"/>
                  </a:lnTo>
                  <a:lnTo>
                    <a:pt x="1647" y="1657"/>
                  </a:lnTo>
                  <a:lnTo>
                    <a:pt x="1655" y="1657"/>
                  </a:lnTo>
                  <a:lnTo>
                    <a:pt x="1663" y="1657"/>
                  </a:lnTo>
                  <a:lnTo>
                    <a:pt x="1669" y="1654"/>
                  </a:lnTo>
                  <a:lnTo>
                    <a:pt x="1677" y="1654"/>
                  </a:lnTo>
                  <a:lnTo>
                    <a:pt x="1684" y="1654"/>
                  </a:lnTo>
                  <a:lnTo>
                    <a:pt x="1692" y="1652"/>
                  </a:lnTo>
                  <a:lnTo>
                    <a:pt x="1700" y="1649"/>
                  </a:lnTo>
                  <a:lnTo>
                    <a:pt x="1706" y="1649"/>
                  </a:lnTo>
                  <a:lnTo>
                    <a:pt x="1714" y="1646"/>
                  </a:lnTo>
                  <a:lnTo>
                    <a:pt x="1722" y="1644"/>
                  </a:lnTo>
                  <a:lnTo>
                    <a:pt x="1729" y="1641"/>
                  </a:lnTo>
                  <a:lnTo>
                    <a:pt x="1737" y="1638"/>
                  </a:lnTo>
                  <a:lnTo>
                    <a:pt x="1743" y="1636"/>
                  </a:lnTo>
                  <a:lnTo>
                    <a:pt x="1751" y="1633"/>
                  </a:lnTo>
                  <a:lnTo>
                    <a:pt x="1759" y="1630"/>
                  </a:lnTo>
                  <a:lnTo>
                    <a:pt x="1767" y="1625"/>
                  </a:lnTo>
                  <a:lnTo>
                    <a:pt x="1775" y="1622"/>
                  </a:lnTo>
                  <a:lnTo>
                    <a:pt x="1782" y="1617"/>
                  </a:lnTo>
                  <a:lnTo>
                    <a:pt x="1788" y="1614"/>
                  </a:lnTo>
                  <a:lnTo>
                    <a:pt x="1796" y="1609"/>
                  </a:lnTo>
                  <a:lnTo>
                    <a:pt x="1804" y="1607"/>
                  </a:lnTo>
                  <a:lnTo>
                    <a:pt x="1812" y="1601"/>
                  </a:lnTo>
                  <a:lnTo>
                    <a:pt x="1820" y="1596"/>
                  </a:lnTo>
                  <a:lnTo>
                    <a:pt x="1825" y="1591"/>
                  </a:lnTo>
                  <a:lnTo>
                    <a:pt x="1833" y="1585"/>
                  </a:lnTo>
                  <a:lnTo>
                    <a:pt x="1846" y="1575"/>
                  </a:lnTo>
                  <a:lnTo>
                    <a:pt x="1859" y="1562"/>
                  </a:lnTo>
                  <a:lnTo>
                    <a:pt x="1870" y="1548"/>
                  </a:lnTo>
                  <a:lnTo>
                    <a:pt x="1880" y="1535"/>
                  </a:lnTo>
                  <a:lnTo>
                    <a:pt x="1883" y="1527"/>
                  </a:lnTo>
                  <a:lnTo>
                    <a:pt x="1888" y="1522"/>
                  </a:lnTo>
                  <a:lnTo>
                    <a:pt x="1894" y="1514"/>
                  </a:lnTo>
                  <a:lnTo>
                    <a:pt x="1899" y="1509"/>
                  </a:lnTo>
                  <a:lnTo>
                    <a:pt x="1904" y="1493"/>
                  </a:lnTo>
                  <a:lnTo>
                    <a:pt x="1912" y="1482"/>
                  </a:lnTo>
                  <a:lnTo>
                    <a:pt x="1912" y="1474"/>
                  </a:lnTo>
                  <a:lnTo>
                    <a:pt x="1915" y="1466"/>
                  </a:lnTo>
                  <a:lnTo>
                    <a:pt x="1918" y="1458"/>
                  </a:lnTo>
                  <a:lnTo>
                    <a:pt x="1920" y="1450"/>
                  </a:lnTo>
                  <a:lnTo>
                    <a:pt x="1920" y="1445"/>
                  </a:lnTo>
                  <a:lnTo>
                    <a:pt x="1923" y="1437"/>
                  </a:lnTo>
                  <a:lnTo>
                    <a:pt x="1923" y="1429"/>
                  </a:lnTo>
                  <a:lnTo>
                    <a:pt x="1925" y="1421"/>
                  </a:lnTo>
                  <a:lnTo>
                    <a:pt x="1925" y="1413"/>
                  </a:lnTo>
                  <a:lnTo>
                    <a:pt x="1925" y="1408"/>
                  </a:lnTo>
                  <a:lnTo>
                    <a:pt x="1925" y="1400"/>
                  </a:lnTo>
                  <a:lnTo>
                    <a:pt x="1928" y="1392"/>
                  </a:lnTo>
                  <a:lnTo>
                    <a:pt x="1928" y="1384"/>
                  </a:lnTo>
                  <a:lnTo>
                    <a:pt x="1928" y="1376"/>
                  </a:lnTo>
                  <a:lnTo>
                    <a:pt x="1928" y="1368"/>
                  </a:lnTo>
                  <a:lnTo>
                    <a:pt x="1928" y="1363"/>
                  </a:lnTo>
                  <a:lnTo>
                    <a:pt x="1925" y="1352"/>
                  </a:lnTo>
                  <a:lnTo>
                    <a:pt x="1925" y="1347"/>
                  </a:lnTo>
                  <a:lnTo>
                    <a:pt x="1923" y="1337"/>
                  </a:lnTo>
                  <a:lnTo>
                    <a:pt x="1923" y="1329"/>
                  </a:lnTo>
                  <a:lnTo>
                    <a:pt x="1920" y="1323"/>
                  </a:lnTo>
                  <a:lnTo>
                    <a:pt x="1920" y="1315"/>
                  </a:lnTo>
                  <a:lnTo>
                    <a:pt x="1920" y="1307"/>
                  </a:lnTo>
                  <a:lnTo>
                    <a:pt x="1918" y="1299"/>
                  </a:lnTo>
                  <a:lnTo>
                    <a:pt x="1915" y="1291"/>
                  </a:lnTo>
                  <a:lnTo>
                    <a:pt x="1915" y="1284"/>
                  </a:lnTo>
                  <a:lnTo>
                    <a:pt x="1912" y="1276"/>
                  </a:lnTo>
                  <a:lnTo>
                    <a:pt x="1910" y="1268"/>
                  </a:lnTo>
                  <a:lnTo>
                    <a:pt x="1907" y="1262"/>
                  </a:lnTo>
                  <a:lnTo>
                    <a:pt x="1904" y="1254"/>
                  </a:lnTo>
                  <a:lnTo>
                    <a:pt x="1902" y="1246"/>
                  </a:lnTo>
                  <a:lnTo>
                    <a:pt x="1902" y="1241"/>
                  </a:lnTo>
                  <a:lnTo>
                    <a:pt x="1899" y="1233"/>
                  </a:lnTo>
                  <a:lnTo>
                    <a:pt x="1896" y="1225"/>
                  </a:lnTo>
                  <a:lnTo>
                    <a:pt x="1894" y="1217"/>
                  </a:lnTo>
                  <a:lnTo>
                    <a:pt x="1891" y="1209"/>
                  </a:lnTo>
                  <a:lnTo>
                    <a:pt x="1888" y="1204"/>
                  </a:lnTo>
                  <a:lnTo>
                    <a:pt x="1886" y="1196"/>
                  </a:lnTo>
                  <a:lnTo>
                    <a:pt x="1883" y="1188"/>
                  </a:lnTo>
                  <a:lnTo>
                    <a:pt x="1880" y="1183"/>
                  </a:lnTo>
                  <a:lnTo>
                    <a:pt x="1878" y="1175"/>
                  </a:lnTo>
                  <a:lnTo>
                    <a:pt x="1875" y="1167"/>
                  </a:lnTo>
                  <a:lnTo>
                    <a:pt x="1873" y="1162"/>
                  </a:lnTo>
                  <a:lnTo>
                    <a:pt x="1870" y="1154"/>
                  </a:lnTo>
                  <a:lnTo>
                    <a:pt x="1862" y="1141"/>
                  </a:lnTo>
                  <a:lnTo>
                    <a:pt x="1859" y="1130"/>
                  </a:lnTo>
                  <a:lnTo>
                    <a:pt x="1854" y="1122"/>
                  </a:lnTo>
                  <a:lnTo>
                    <a:pt x="1851" y="1117"/>
                  </a:lnTo>
                  <a:lnTo>
                    <a:pt x="1849" y="1109"/>
                  </a:lnTo>
                  <a:lnTo>
                    <a:pt x="1846" y="1104"/>
                  </a:lnTo>
                  <a:lnTo>
                    <a:pt x="1841" y="1088"/>
                  </a:lnTo>
                  <a:lnTo>
                    <a:pt x="1838" y="1077"/>
                  </a:lnTo>
                  <a:lnTo>
                    <a:pt x="1833" y="1069"/>
                  </a:lnTo>
                  <a:lnTo>
                    <a:pt x="1833" y="1064"/>
                  </a:lnTo>
                  <a:lnTo>
                    <a:pt x="1830" y="1056"/>
                  </a:lnTo>
                  <a:lnTo>
                    <a:pt x="1827" y="1048"/>
                  </a:lnTo>
                  <a:lnTo>
                    <a:pt x="1825" y="1043"/>
                  </a:lnTo>
                  <a:lnTo>
                    <a:pt x="1825" y="1035"/>
                  </a:lnTo>
                  <a:lnTo>
                    <a:pt x="1822" y="1027"/>
                  </a:lnTo>
                  <a:lnTo>
                    <a:pt x="1822" y="1021"/>
                  </a:lnTo>
                  <a:lnTo>
                    <a:pt x="1820" y="1014"/>
                  </a:lnTo>
                  <a:lnTo>
                    <a:pt x="1820" y="1006"/>
                  </a:lnTo>
                  <a:lnTo>
                    <a:pt x="1817" y="1000"/>
                  </a:lnTo>
                  <a:lnTo>
                    <a:pt x="1814" y="992"/>
                  </a:lnTo>
                  <a:lnTo>
                    <a:pt x="1812" y="984"/>
                  </a:lnTo>
                  <a:lnTo>
                    <a:pt x="1812" y="979"/>
                  </a:lnTo>
                  <a:lnTo>
                    <a:pt x="1809" y="971"/>
                  </a:lnTo>
                  <a:lnTo>
                    <a:pt x="1809" y="963"/>
                  </a:lnTo>
                  <a:lnTo>
                    <a:pt x="1806" y="958"/>
                  </a:lnTo>
                  <a:lnTo>
                    <a:pt x="1806" y="950"/>
                  </a:lnTo>
                  <a:lnTo>
                    <a:pt x="1804" y="942"/>
                  </a:lnTo>
                  <a:lnTo>
                    <a:pt x="1804" y="937"/>
                  </a:lnTo>
                  <a:lnTo>
                    <a:pt x="1801" y="924"/>
                  </a:lnTo>
                  <a:lnTo>
                    <a:pt x="1801" y="910"/>
                  </a:lnTo>
                  <a:lnTo>
                    <a:pt x="1801" y="902"/>
                  </a:lnTo>
                  <a:lnTo>
                    <a:pt x="1801" y="894"/>
                  </a:lnTo>
                  <a:lnTo>
                    <a:pt x="1798" y="886"/>
                  </a:lnTo>
                  <a:lnTo>
                    <a:pt x="1798" y="881"/>
                  </a:lnTo>
                  <a:lnTo>
                    <a:pt x="1798" y="868"/>
                  </a:lnTo>
                  <a:lnTo>
                    <a:pt x="1798" y="855"/>
                  </a:lnTo>
                  <a:lnTo>
                    <a:pt x="1798" y="841"/>
                  </a:lnTo>
                  <a:lnTo>
                    <a:pt x="1798" y="828"/>
                  </a:lnTo>
                  <a:lnTo>
                    <a:pt x="1798" y="818"/>
                  </a:lnTo>
                  <a:lnTo>
                    <a:pt x="1798" y="807"/>
                  </a:lnTo>
                  <a:lnTo>
                    <a:pt x="1798" y="796"/>
                  </a:lnTo>
                  <a:lnTo>
                    <a:pt x="1798" y="783"/>
                  </a:lnTo>
                  <a:lnTo>
                    <a:pt x="1798" y="773"/>
                  </a:lnTo>
                  <a:lnTo>
                    <a:pt x="1801" y="765"/>
                  </a:lnTo>
                  <a:lnTo>
                    <a:pt x="1801" y="754"/>
                  </a:lnTo>
                  <a:lnTo>
                    <a:pt x="1801" y="746"/>
                  </a:lnTo>
                  <a:lnTo>
                    <a:pt x="1804" y="738"/>
                  </a:lnTo>
                  <a:lnTo>
                    <a:pt x="1806" y="730"/>
                  </a:lnTo>
                  <a:lnTo>
                    <a:pt x="1806" y="722"/>
                  </a:lnTo>
                  <a:lnTo>
                    <a:pt x="1806" y="714"/>
                  </a:lnTo>
                  <a:lnTo>
                    <a:pt x="1806" y="709"/>
                  </a:lnTo>
                  <a:lnTo>
                    <a:pt x="1806" y="704"/>
                  </a:lnTo>
                  <a:lnTo>
                    <a:pt x="1806" y="693"/>
                  </a:lnTo>
                  <a:lnTo>
                    <a:pt x="1804" y="685"/>
                  </a:lnTo>
                  <a:lnTo>
                    <a:pt x="1798" y="680"/>
                  </a:lnTo>
                  <a:lnTo>
                    <a:pt x="1793" y="677"/>
                  </a:lnTo>
                  <a:lnTo>
                    <a:pt x="1788" y="677"/>
                  </a:lnTo>
                  <a:lnTo>
                    <a:pt x="1782" y="677"/>
                  </a:lnTo>
                  <a:lnTo>
                    <a:pt x="1772" y="677"/>
                  </a:lnTo>
                  <a:lnTo>
                    <a:pt x="1761" y="680"/>
                  </a:lnTo>
                  <a:lnTo>
                    <a:pt x="1753" y="685"/>
                  </a:lnTo>
                  <a:lnTo>
                    <a:pt x="1743" y="693"/>
                  </a:lnTo>
                  <a:lnTo>
                    <a:pt x="1729" y="698"/>
                  </a:lnTo>
                  <a:lnTo>
                    <a:pt x="1719" y="709"/>
                  </a:lnTo>
                  <a:lnTo>
                    <a:pt x="1708" y="720"/>
                  </a:lnTo>
                  <a:lnTo>
                    <a:pt x="1698" y="730"/>
                  </a:lnTo>
                  <a:lnTo>
                    <a:pt x="1690" y="736"/>
                  </a:lnTo>
                  <a:lnTo>
                    <a:pt x="1682" y="741"/>
                  </a:lnTo>
                  <a:lnTo>
                    <a:pt x="1677" y="749"/>
                  </a:lnTo>
                  <a:lnTo>
                    <a:pt x="1669" y="757"/>
                  </a:lnTo>
                  <a:lnTo>
                    <a:pt x="1663" y="765"/>
                  </a:lnTo>
                  <a:lnTo>
                    <a:pt x="1655" y="773"/>
                  </a:lnTo>
                  <a:lnTo>
                    <a:pt x="1650" y="781"/>
                  </a:lnTo>
                  <a:lnTo>
                    <a:pt x="1642" y="791"/>
                  </a:lnTo>
                  <a:lnTo>
                    <a:pt x="1637" y="802"/>
                  </a:lnTo>
                  <a:lnTo>
                    <a:pt x="1629" y="810"/>
                  </a:lnTo>
                  <a:lnTo>
                    <a:pt x="1624" y="820"/>
                  </a:lnTo>
                  <a:lnTo>
                    <a:pt x="1618" y="831"/>
                  </a:lnTo>
                  <a:lnTo>
                    <a:pt x="1610" y="841"/>
                  </a:lnTo>
                  <a:lnTo>
                    <a:pt x="1602" y="849"/>
                  </a:lnTo>
                  <a:lnTo>
                    <a:pt x="1597" y="860"/>
                  </a:lnTo>
                  <a:lnTo>
                    <a:pt x="1592" y="871"/>
                  </a:lnTo>
                  <a:lnTo>
                    <a:pt x="1584" y="878"/>
                  </a:lnTo>
                  <a:lnTo>
                    <a:pt x="1579" y="886"/>
                  </a:lnTo>
                  <a:lnTo>
                    <a:pt x="1573" y="894"/>
                  </a:lnTo>
                  <a:lnTo>
                    <a:pt x="1568" y="902"/>
                  </a:lnTo>
                  <a:lnTo>
                    <a:pt x="1563" y="910"/>
                  </a:lnTo>
                  <a:lnTo>
                    <a:pt x="1557" y="918"/>
                  </a:lnTo>
                  <a:lnTo>
                    <a:pt x="1549" y="924"/>
                  </a:lnTo>
                  <a:lnTo>
                    <a:pt x="1547" y="931"/>
                  </a:lnTo>
                  <a:lnTo>
                    <a:pt x="1536" y="939"/>
                  </a:lnTo>
                  <a:lnTo>
                    <a:pt x="1526" y="942"/>
                  </a:lnTo>
                  <a:lnTo>
                    <a:pt x="1518" y="942"/>
                  </a:lnTo>
                  <a:lnTo>
                    <a:pt x="1512" y="939"/>
                  </a:lnTo>
                  <a:lnTo>
                    <a:pt x="1504" y="929"/>
                  </a:lnTo>
                  <a:lnTo>
                    <a:pt x="1504" y="918"/>
                  </a:lnTo>
                  <a:lnTo>
                    <a:pt x="1504" y="908"/>
                  </a:lnTo>
                  <a:lnTo>
                    <a:pt x="1510" y="894"/>
                  </a:lnTo>
                  <a:lnTo>
                    <a:pt x="1512" y="886"/>
                  </a:lnTo>
                  <a:lnTo>
                    <a:pt x="1515" y="878"/>
                  </a:lnTo>
                  <a:lnTo>
                    <a:pt x="1520" y="871"/>
                  </a:lnTo>
                  <a:lnTo>
                    <a:pt x="1523" y="863"/>
                  </a:lnTo>
                  <a:lnTo>
                    <a:pt x="1526" y="855"/>
                  </a:lnTo>
                  <a:lnTo>
                    <a:pt x="1531" y="844"/>
                  </a:lnTo>
                  <a:lnTo>
                    <a:pt x="1536" y="836"/>
                  </a:lnTo>
                  <a:lnTo>
                    <a:pt x="1541" y="826"/>
                  </a:lnTo>
                  <a:lnTo>
                    <a:pt x="1547" y="815"/>
                  </a:lnTo>
                  <a:lnTo>
                    <a:pt x="1552" y="802"/>
                  </a:lnTo>
                  <a:lnTo>
                    <a:pt x="1557" y="791"/>
                  </a:lnTo>
                  <a:lnTo>
                    <a:pt x="1563" y="781"/>
                  </a:lnTo>
                  <a:lnTo>
                    <a:pt x="1565" y="765"/>
                  </a:lnTo>
                  <a:lnTo>
                    <a:pt x="1571" y="754"/>
                  </a:lnTo>
                  <a:lnTo>
                    <a:pt x="1571" y="746"/>
                  </a:lnTo>
                  <a:lnTo>
                    <a:pt x="1573" y="741"/>
                  </a:lnTo>
                  <a:lnTo>
                    <a:pt x="1576" y="733"/>
                  </a:lnTo>
                  <a:lnTo>
                    <a:pt x="1579" y="725"/>
                  </a:lnTo>
                  <a:lnTo>
                    <a:pt x="1581" y="717"/>
                  </a:lnTo>
                  <a:lnTo>
                    <a:pt x="1581" y="709"/>
                  </a:lnTo>
                  <a:lnTo>
                    <a:pt x="1581" y="701"/>
                  </a:lnTo>
                  <a:lnTo>
                    <a:pt x="1584" y="696"/>
                  </a:lnTo>
                  <a:lnTo>
                    <a:pt x="1584" y="685"/>
                  </a:lnTo>
                  <a:lnTo>
                    <a:pt x="1586" y="680"/>
                  </a:lnTo>
                  <a:lnTo>
                    <a:pt x="1586" y="672"/>
                  </a:lnTo>
                  <a:lnTo>
                    <a:pt x="1589" y="664"/>
                  </a:lnTo>
                  <a:lnTo>
                    <a:pt x="1589" y="653"/>
                  </a:lnTo>
                  <a:lnTo>
                    <a:pt x="1589" y="646"/>
                  </a:lnTo>
                  <a:lnTo>
                    <a:pt x="1589" y="635"/>
                  </a:lnTo>
                  <a:lnTo>
                    <a:pt x="1589" y="630"/>
                  </a:lnTo>
                  <a:lnTo>
                    <a:pt x="1589" y="619"/>
                  </a:lnTo>
                  <a:lnTo>
                    <a:pt x="1589" y="611"/>
                  </a:lnTo>
                  <a:lnTo>
                    <a:pt x="1589" y="601"/>
                  </a:lnTo>
                  <a:lnTo>
                    <a:pt x="1589" y="593"/>
                  </a:lnTo>
                  <a:lnTo>
                    <a:pt x="1586" y="582"/>
                  </a:lnTo>
                  <a:lnTo>
                    <a:pt x="1584" y="571"/>
                  </a:lnTo>
                  <a:lnTo>
                    <a:pt x="1584" y="561"/>
                  </a:lnTo>
                  <a:lnTo>
                    <a:pt x="1581" y="553"/>
                  </a:lnTo>
                  <a:lnTo>
                    <a:pt x="1581" y="540"/>
                  </a:lnTo>
                  <a:lnTo>
                    <a:pt x="1579" y="532"/>
                  </a:lnTo>
                  <a:lnTo>
                    <a:pt x="1576" y="518"/>
                  </a:lnTo>
                  <a:lnTo>
                    <a:pt x="1573" y="511"/>
                  </a:lnTo>
                  <a:lnTo>
                    <a:pt x="1571" y="497"/>
                  </a:lnTo>
                  <a:lnTo>
                    <a:pt x="1568" y="487"/>
                  </a:lnTo>
                  <a:lnTo>
                    <a:pt x="1565" y="476"/>
                  </a:lnTo>
                  <a:lnTo>
                    <a:pt x="1563" y="465"/>
                  </a:lnTo>
                  <a:lnTo>
                    <a:pt x="1560" y="455"/>
                  </a:lnTo>
                  <a:lnTo>
                    <a:pt x="1555" y="444"/>
                  </a:lnTo>
                  <a:lnTo>
                    <a:pt x="1552" y="434"/>
                  </a:lnTo>
                  <a:lnTo>
                    <a:pt x="1549" y="423"/>
                  </a:lnTo>
                  <a:lnTo>
                    <a:pt x="1544" y="413"/>
                  </a:lnTo>
                  <a:lnTo>
                    <a:pt x="1541" y="399"/>
                  </a:lnTo>
                  <a:lnTo>
                    <a:pt x="1536" y="389"/>
                  </a:lnTo>
                  <a:lnTo>
                    <a:pt x="1533" y="378"/>
                  </a:lnTo>
                  <a:lnTo>
                    <a:pt x="1528" y="368"/>
                  </a:lnTo>
                  <a:lnTo>
                    <a:pt x="1523" y="354"/>
                  </a:lnTo>
                  <a:lnTo>
                    <a:pt x="1520" y="344"/>
                  </a:lnTo>
                  <a:lnTo>
                    <a:pt x="1518" y="333"/>
                  </a:lnTo>
                  <a:lnTo>
                    <a:pt x="1512" y="323"/>
                  </a:lnTo>
                  <a:lnTo>
                    <a:pt x="1507" y="312"/>
                  </a:lnTo>
                  <a:lnTo>
                    <a:pt x="1502" y="299"/>
                  </a:lnTo>
                  <a:lnTo>
                    <a:pt x="1499" y="288"/>
                  </a:lnTo>
                  <a:lnTo>
                    <a:pt x="1494" y="278"/>
                  </a:lnTo>
                  <a:lnTo>
                    <a:pt x="1488" y="267"/>
                  </a:lnTo>
                  <a:lnTo>
                    <a:pt x="1483" y="256"/>
                  </a:lnTo>
                  <a:lnTo>
                    <a:pt x="1480" y="248"/>
                  </a:lnTo>
                  <a:lnTo>
                    <a:pt x="1473" y="235"/>
                  </a:lnTo>
                  <a:lnTo>
                    <a:pt x="1467" y="225"/>
                  </a:lnTo>
                  <a:lnTo>
                    <a:pt x="1462" y="214"/>
                  </a:lnTo>
                  <a:lnTo>
                    <a:pt x="1459" y="206"/>
                  </a:lnTo>
                  <a:lnTo>
                    <a:pt x="1454" y="195"/>
                  </a:lnTo>
                  <a:lnTo>
                    <a:pt x="1449" y="188"/>
                  </a:lnTo>
                  <a:lnTo>
                    <a:pt x="1443" y="177"/>
                  </a:lnTo>
                  <a:lnTo>
                    <a:pt x="1441" y="169"/>
                  </a:lnTo>
                  <a:lnTo>
                    <a:pt x="1435" y="158"/>
                  </a:lnTo>
                  <a:lnTo>
                    <a:pt x="1430" y="148"/>
                  </a:lnTo>
                  <a:lnTo>
                    <a:pt x="1425" y="140"/>
                  </a:lnTo>
                  <a:lnTo>
                    <a:pt x="1422" y="132"/>
                  </a:lnTo>
                  <a:lnTo>
                    <a:pt x="1417" y="124"/>
                  </a:lnTo>
                  <a:lnTo>
                    <a:pt x="1412" y="116"/>
                  </a:lnTo>
                  <a:lnTo>
                    <a:pt x="1406" y="108"/>
                  </a:lnTo>
                  <a:lnTo>
                    <a:pt x="1404" y="100"/>
                  </a:lnTo>
                  <a:lnTo>
                    <a:pt x="1398" y="92"/>
                  </a:lnTo>
                  <a:lnTo>
                    <a:pt x="1393" y="87"/>
                  </a:lnTo>
                  <a:lnTo>
                    <a:pt x="1388" y="79"/>
                  </a:lnTo>
                  <a:lnTo>
                    <a:pt x="1382" y="71"/>
                  </a:lnTo>
                  <a:lnTo>
                    <a:pt x="1377" y="60"/>
                  </a:lnTo>
                  <a:lnTo>
                    <a:pt x="1369" y="50"/>
                  </a:lnTo>
                  <a:lnTo>
                    <a:pt x="1361" y="39"/>
                  </a:lnTo>
                  <a:lnTo>
                    <a:pt x="1353" y="31"/>
                  </a:lnTo>
                  <a:lnTo>
                    <a:pt x="1348" y="23"/>
                  </a:lnTo>
                  <a:lnTo>
                    <a:pt x="1343" y="21"/>
                  </a:lnTo>
                  <a:lnTo>
                    <a:pt x="1332" y="10"/>
                  </a:lnTo>
                  <a:lnTo>
                    <a:pt x="1324" y="5"/>
                  </a:lnTo>
                  <a:lnTo>
                    <a:pt x="1319" y="2"/>
                  </a:lnTo>
                  <a:lnTo>
                    <a:pt x="1314" y="0"/>
                  </a:lnTo>
                  <a:lnTo>
                    <a:pt x="1308" y="0"/>
                  </a:lnTo>
                  <a:lnTo>
                    <a:pt x="1306" y="5"/>
                  </a:lnTo>
                  <a:lnTo>
                    <a:pt x="1303" y="7"/>
                  </a:lnTo>
                  <a:lnTo>
                    <a:pt x="1303" y="15"/>
                  </a:lnTo>
                  <a:lnTo>
                    <a:pt x="1300" y="21"/>
                  </a:lnTo>
                  <a:lnTo>
                    <a:pt x="1300" y="31"/>
                  </a:lnTo>
                  <a:lnTo>
                    <a:pt x="1298" y="42"/>
                  </a:lnTo>
                  <a:lnTo>
                    <a:pt x="1298" y="55"/>
                  </a:lnTo>
                  <a:lnTo>
                    <a:pt x="1298" y="60"/>
                  </a:lnTo>
                  <a:lnTo>
                    <a:pt x="1295" y="68"/>
                  </a:lnTo>
                  <a:lnTo>
                    <a:pt x="1295" y="74"/>
                  </a:lnTo>
                  <a:lnTo>
                    <a:pt x="1292" y="82"/>
                  </a:lnTo>
                  <a:lnTo>
                    <a:pt x="1290" y="90"/>
                  </a:lnTo>
                  <a:lnTo>
                    <a:pt x="1290" y="98"/>
                  </a:lnTo>
                  <a:lnTo>
                    <a:pt x="1287" y="105"/>
                  </a:lnTo>
                  <a:lnTo>
                    <a:pt x="1287" y="116"/>
                  </a:lnTo>
                  <a:lnTo>
                    <a:pt x="1282" y="124"/>
                  </a:lnTo>
                  <a:lnTo>
                    <a:pt x="1279" y="132"/>
                  </a:lnTo>
                  <a:lnTo>
                    <a:pt x="1274" y="140"/>
                  </a:lnTo>
                  <a:lnTo>
                    <a:pt x="1271" y="148"/>
                  </a:lnTo>
                  <a:lnTo>
                    <a:pt x="1263" y="156"/>
                  </a:lnTo>
                  <a:lnTo>
                    <a:pt x="1261" y="164"/>
                  </a:lnTo>
                  <a:lnTo>
                    <a:pt x="1253" y="169"/>
                  </a:lnTo>
                  <a:lnTo>
                    <a:pt x="1247" y="180"/>
                  </a:lnTo>
                  <a:lnTo>
                    <a:pt x="1242" y="188"/>
                  </a:lnTo>
                  <a:lnTo>
                    <a:pt x="1234" y="193"/>
                  </a:lnTo>
                  <a:lnTo>
                    <a:pt x="1226" y="201"/>
                  </a:lnTo>
                  <a:lnTo>
                    <a:pt x="1218" y="209"/>
                  </a:lnTo>
                  <a:lnTo>
                    <a:pt x="1210" y="217"/>
                  </a:lnTo>
                  <a:lnTo>
                    <a:pt x="1202" y="227"/>
                  </a:lnTo>
                  <a:lnTo>
                    <a:pt x="1194" y="233"/>
                  </a:lnTo>
                  <a:lnTo>
                    <a:pt x="1186" y="243"/>
                  </a:lnTo>
                  <a:lnTo>
                    <a:pt x="1179" y="251"/>
                  </a:lnTo>
                  <a:lnTo>
                    <a:pt x="1171" y="256"/>
                  </a:lnTo>
                  <a:lnTo>
                    <a:pt x="1160" y="267"/>
                  </a:lnTo>
                  <a:lnTo>
                    <a:pt x="1152" y="275"/>
                  </a:lnTo>
                  <a:lnTo>
                    <a:pt x="1144" y="283"/>
                  </a:lnTo>
                  <a:lnTo>
                    <a:pt x="1136" y="291"/>
                  </a:lnTo>
                  <a:lnTo>
                    <a:pt x="1128" y="299"/>
                  </a:lnTo>
                  <a:lnTo>
                    <a:pt x="1123" y="309"/>
                  </a:lnTo>
                  <a:lnTo>
                    <a:pt x="1115" y="317"/>
                  </a:lnTo>
                  <a:lnTo>
                    <a:pt x="1107" y="328"/>
                  </a:lnTo>
                  <a:lnTo>
                    <a:pt x="1102" y="336"/>
                  </a:lnTo>
                  <a:lnTo>
                    <a:pt x="1096" y="346"/>
                  </a:lnTo>
                  <a:lnTo>
                    <a:pt x="1088" y="354"/>
                  </a:lnTo>
                  <a:lnTo>
                    <a:pt x="1083" y="365"/>
                  </a:lnTo>
                  <a:lnTo>
                    <a:pt x="1081" y="373"/>
                  </a:lnTo>
                  <a:lnTo>
                    <a:pt x="1078" y="386"/>
                  </a:lnTo>
                  <a:lnTo>
                    <a:pt x="1073" y="394"/>
                  </a:lnTo>
                  <a:lnTo>
                    <a:pt x="1070" y="405"/>
                  </a:lnTo>
                  <a:lnTo>
                    <a:pt x="1067" y="413"/>
                  </a:lnTo>
                  <a:lnTo>
                    <a:pt x="1065" y="426"/>
                  </a:lnTo>
                  <a:lnTo>
                    <a:pt x="1065" y="434"/>
                  </a:lnTo>
                  <a:lnTo>
                    <a:pt x="1065" y="447"/>
                  </a:lnTo>
                  <a:lnTo>
                    <a:pt x="1065" y="458"/>
                  </a:lnTo>
                  <a:lnTo>
                    <a:pt x="1065" y="468"/>
                  </a:lnTo>
                  <a:lnTo>
                    <a:pt x="1065" y="479"/>
                  </a:lnTo>
                  <a:lnTo>
                    <a:pt x="1065" y="489"/>
                  </a:lnTo>
                  <a:lnTo>
                    <a:pt x="1065" y="500"/>
                  </a:lnTo>
                  <a:lnTo>
                    <a:pt x="1065" y="511"/>
                  </a:lnTo>
                  <a:lnTo>
                    <a:pt x="1065" y="521"/>
                  </a:lnTo>
                  <a:lnTo>
                    <a:pt x="1067" y="532"/>
                  </a:lnTo>
                  <a:lnTo>
                    <a:pt x="1067" y="542"/>
                  </a:lnTo>
                  <a:lnTo>
                    <a:pt x="1070" y="553"/>
                  </a:lnTo>
                  <a:lnTo>
                    <a:pt x="1070" y="561"/>
                  </a:lnTo>
                  <a:lnTo>
                    <a:pt x="1073" y="571"/>
                  </a:lnTo>
                  <a:lnTo>
                    <a:pt x="1073" y="582"/>
                  </a:lnTo>
                  <a:lnTo>
                    <a:pt x="1075" y="593"/>
                  </a:lnTo>
                  <a:lnTo>
                    <a:pt x="1075" y="601"/>
                  </a:lnTo>
                  <a:lnTo>
                    <a:pt x="1075" y="608"/>
                  </a:lnTo>
                  <a:lnTo>
                    <a:pt x="1075" y="616"/>
                  </a:lnTo>
                  <a:lnTo>
                    <a:pt x="1075" y="624"/>
                  </a:lnTo>
                  <a:lnTo>
                    <a:pt x="1075" y="632"/>
                  </a:lnTo>
                  <a:lnTo>
                    <a:pt x="1073" y="638"/>
                  </a:lnTo>
                  <a:lnTo>
                    <a:pt x="1070" y="646"/>
                  </a:lnTo>
                  <a:lnTo>
                    <a:pt x="1070" y="653"/>
                  </a:lnTo>
                  <a:lnTo>
                    <a:pt x="1065" y="661"/>
                  </a:lnTo>
                  <a:lnTo>
                    <a:pt x="1057" y="672"/>
                  </a:lnTo>
                  <a:lnTo>
                    <a:pt x="1046" y="677"/>
                  </a:lnTo>
                  <a:lnTo>
                    <a:pt x="1036" y="677"/>
                  </a:lnTo>
                  <a:lnTo>
                    <a:pt x="1025" y="672"/>
                  </a:lnTo>
                  <a:lnTo>
                    <a:pt x="1020" y="667"/>
                  </a:lnTo>
                  <a:lnTo>
                    <a:pt x="1009" y="656"/>
                  </a:lnTo>
                  <a:lnTo>
                    <a:pt x="1001" y="646"/>
                  </a:lnTo>
                  <a:lnTo>
                    <a:pt x="998" y="638"/>
                  </a:lnTo>
                  <a:lnTo>
                    <a:pt x="993" y="630"/>
                  </a:lnTo>
                  <a:lnTo>
                    <a:pt x="990" y="622"/>
                  </a:lnTo>
                  <a:lnTo>
                    <a:pt x="988" y="616"/>
                  </a:lnTo>
                  <a:lnTo>
                    <a:pt x="985" y="606"/>
                  </a:lnTo>
                  <a:lnTo>
                    <a:pt x="983" y="598"/>
                  </a:lnTo>
                  <a:lnTo>
                    <a:pt x="980" y="590"/>
                  </a:lnTo>
                  <a:lnTo>
                    <a:pt x="977" y="579"/>
                  </a:lnTo>
                  <a:lnTo>
                    <a:pt x="972" y="571"/>
                  </a:lnTo>
                  <a:lnTo>
                    <a:pt x="972" y="563"/>
                  </a:lnTo>
                  <a:lnTo>
                    <a:pt x="969" y="553"/>
                  </a:lnTo>
                  <a:lnTo>
                    <a:pt x="969" y="545"/>
                  </a:lnTo>
                  <a:lnTo>
                    <a:pt x="967" y="534"/>
                  </a:lnTo>
                  <a:lnTo>
                    <a:pt x="964" y="526"/>
                  </a:lnTo>
                  <a:lnTo>
                    <a:pt x="964" y="518"/>
                  </a:lnTo>
                  <a:lnTo>
                    <a:pt x="964" y="511"/>
                  </a:lnTo>
                  <a:lnTo>
                    <a:pt x="964" y="503"/>
                  </a:lnTo>
                  <a:lnTo>
                    <a:pt x="964" y="495"/>
                  </a:lnTo>
                  <a:lnTo>
                    <a:pt x="964" y="489"/>
                  </a:lnTo>
                  <a:lnTo>
                    <a:pt x="967" y="481"/>
                  </a:lnTo>
                  <a:lnTo>
                    <a:pt x="967" y="468"/>
                  </a:lnTo>
                  <a:lnTo>
                    <a:pt x="967" y="458"/>
                  </a:lnTo>
                  <a:lnTo>
                    <a:pt x="967" y="447"/>
                  </a:lnTo>
                  <a:lnTo>
                    <a:pt x="969" y="436"/>
                  </a:lnTo>
                  <a:lnTo>
                    <a:pt x="967" y="431"/>
                  </a:lnTo>
                  <a:lnTo>
                    <a:pt x="967" y="426"/>
                  </a:lnTo>
                  <a:lnTo>
                    <a:pt x="964" y="420"/>
                  </a:lnTo>
                  <a:lnTo>
                    <a:pt x="961" y="420"/>
                  </a:lnTo>
                  <a:lnTo>
                    <a:pt x="956" y="420"/>
                  </a:lnTo>
                  <a:lnTo>
                    <a:pt x="948" y="423"/>
                  </a:lnTo>
                  <a:lnTo>
                    <a:pt x="940" y="428"/>
                  </a:lnTo>
                  <a:lnTo>
                    <a:pt x="930" y="439"/>
                  </a:lnTo>
                  <a:lnTo>
                    <a:pt x="924" y="444"/>
                  </a:lnTo>
                  <a:lnTo>
                    <a:pt x="916" y="450"/>
                  </a:lnTo>
                  <a:lnTo>
                    <a:pt x="908" y="458"/>
                  </a:lnTo>
                  <a:lnTo>
                    <a:pt x="903" y="465"/>
                  </a:lnTo>
                  <a:lnTo>
                    <a:pt x="895" y="473"/>
                  </a:lnTo>
                  <a:lnTo>
                    <a:pt x="885" y="484"/>
                  </a:lnTo>
                  <a:lnTo>
                    <a:pt x="877" y="495"/>
                  </a:lnTo>
                  <a:lnTo>
                    <a:pt x="866" y="508"/>
                  </a:lnTo>
                  <a:lnTo>
                    <a:pt x="855" y="518"/>
                  </a:lnTo>
                  <a:lnTo>
                    <a:pt x="845" y="529"/>
                  </a:lnTo>
                  <a:lnTo>
                    <a:pt x="837" y="540"/>
                  </a:lnTo>
                  <a:lnTo>
                    <a:pt x="829" y="553"/>
                  </a:lnTo>
                  <a:lnTo>
                    <a:pt x="821" y="563"/>
                  </a:lnTo>
                  <a:lnTo>
                    <a:pt x="813" y="574"/>
                  </a:lnTo>
                  <a:lnTo>
                    <a:pt x="808" y="587"/>
                  </a:lnTo>
                  <a:lnTo>
                    <a:pt x="802" y="598"/>
                  </a:lnTo>
                  <a:lnTo>
                    <a:pt x="797" y="608"/>
                  </a:lnTo>
                  <a:lnTo>
                    <a:pt x="792" y="619"/>
                  </a:lnTo>
                  <a:lnTo>
                    <a:pt x="789" y="630"/>
                  </a:lnTo>
                  <a:lnTo>
                    <a:pt x="784" y="640"/>
                  </a:lnTo>
                  <a:lnTo>
                    <a:pt x="781" y="651"/>
                  </a:lnTo>
                  <a:lnTo>
                    <a:pt x="779" y="661"/>
                  </a:lnTo>
                  <a:lnTo>
                    <a:pt x="776" y="672"/>
                  </a:lnTo>
                  <a:lnTo>
                    <a:pt x="776" y="683"/>
                  </a:lnTo>
                  <a:lnTo>
                    <a:pt x="773" y="691"/>
                  </a:lnTo>
                  <a:lnTo>
                    <a:pt x="773" y="701"/>
                  </a:lnTo>
                  <a:lnTo>
                    <a:pt x="773" y="712"/>
                  </a:lnTo>
                  <a:lnTo>
                    <a:pt x="773" y="722"/>
                  </a:lnTo>
                  <a:lnTo>
                    <a:pt x="773" y="730"/>
                  </a:lnTo>
                  <a:lnTo>
                    <a:pt x="776" y="741"/>
                  </a:lnTo>
                  <a:lnTo>
                    <a:pt x="776" y="751"/>
                  </a:lnTo>
                  <a:lnTo>
                    <a:pt x="779" y="759"/>
                  </a:lnTo>
                  <a:lnTo>
                    <a:pt x="781" y="770"/>
                  </a:lnTo>
                  <a:lnTo>
                    <a:pt x="784" y="778"/>
                  </a:lnTo>
                  <a:lnTo>
                    <a:pt x="784" y="786"/>
                  </a:lnTo>
                  <a:lnTo>
                    <a:pt x="789" y="796"/>
                  </a:lnTo>
                  <a:lnTo>
                    <a:pt x="792" y="804"/>
                  </a:lnTo>
                  <a:lnTo>
                    <a:pt x="797" y="815"/>
                  </a:lnTo>
                  <a:lnTo>
                    <a:pt x="802" y="823"/>
                  </a:lnTo>
                  <a:lnTo>
                    <a:pt x="808" y="833"/>
                  </a:lnTo>
                  <a:lnTo>
                    <a:pt x="810" y="841"/>
                  </a:lnTo>
                  <a:lnTo>
                    <a:pt x="816" y="849"/>
                  </a:lnTo>
                  <a:lnTo>
                    <a:pt x="818" y="857"/>
                  </a:lnTo>
                  <a:lnTo>
                    <a:pt x="824" y="865"/>
                  </a:lnTo>
                  <a:lnTo>
                    <a:pt x="824" y="873"/>
                  </a:lnTo>
                  <a:lnTo>
                    <a:pt x="829" y="881"/>
                  </a:lnTo>
                  <a:lnTo>
                    <a:pt x="832" y="889"/>
                  </a:lnTo>
                  <a:lnTo>
                    <a:pt x="834" y="900"/>
                  </a:lnTo>
                  <a:lnTo>
                    <a:pt x="837" y="905"/>
                  </a:lnTo>
                  <a:lnTo>
                    <a:pt x="837" y="913"/>
                  </a:lnTo>
                  <a:lnTo>
                    <a:pt x="839" y="921"/>
                  </a:lnTo>
                  <a:lnTo>
                    <a:pt x="842" y="929"/>
                  </a:lnTo>
                  <a:lnTo>
                    <a:pt x="845" y="942"/>
                  </a:lnTo>
                  <a:lnTo>
                    <a:pt x="845" y="955"/>
                  </a:lnTo>
                  <a:lnTo>
                    <a:pt x="842" y="963"/>
                  </a:lnTo>
                  <a:lnTo>
                    <a:pt x="839" y="974"/>
                  </a:lnTo>
                  <a:lnTo>
                    <a:pt x="837" y="979"/>
                  </a:lnTo>
                  <a:lnTo>
                    <a:pt x="832" y="984"/>
                  </a:lnTo>
                  <a:lnTo>
                    <a:pt x="826" y="984"/>
                  </a:lnTo>
                  <a:lnTo>
                    <a:pt x="818" y="984"/>
                  </a:lnTo>
                  <a:lnTo>
                    <a:pt x="810" y="982"/>
                  </a:lnTo>
                  <a:lnTo>
                    <a:pt x="802" y="976"/>
                  </a:lnTo>
                  <a:lnTo>
                    <a:pt x="789" y="963"/>
                  </a:lnTo>
                  <a:lnTo>
                    <a:pt x="784" y="953"/>
                  </a:lnTo>
                  <a:lnTo>
                    <a:pt x="776" y="939"/>
                  </a:lnTo>
                  <a:lnTo>
                    <a:pt x="771" y="926"/>
                  </a:lnTo>
                  <a:lnTo>
                    <a:pt x="768" y="921"/>
                  </a:lnTo>
                  <a:lnTo>
                    <a:pt x="765" y="913"/>
                  </a:lnTo>
                  <a:lnTo>
                    <a:pt x="763" y="905"/>
                  </a:lnTo>
                  <a:lnTo>
                    <a:pt x="763" y="900"/>
                  </a:lnTo>
                  <a:lnTo>
                    <a:pt x="763" y="892"/>
                  </a:lnTo>
                  <a:lnTo>
                    <a:pt x="760" y="884"/>
                  </a:lnTo>
                  <a:lnTo>
                    <a:pt x="760" y="876"/>
                  </a:lnTo>
                  <a:lnTo>
                    <a:pt x="760" y="871"/>
                  </a:lnTo>
                  <a:lnTo>
                    <a:pt x="757" y="863"/>
                  </a:lnTo>
                  <a:lnTo>
                    <a:pt x="755" y="855"/>
                  </a:lnTo>
                  <a:lnTo>
                    <a:pt x="755" y="847"/>
                  </a:lnTo>
                  <a:lnTo>
                    <a:pt x="752" y="841"/>
                  </a:lnTo>
                  <a:lnTo>
                    <a:pt x="749" y="831"/>
                  </a:lnTo>
                  <a:lnTo>
                    <a:pt x="744" y="820"/>
                  </a:lnTo>
                  <a:lnTo>
                    <a:pt x="739" y="812"/>
                  </a:lnTo>
                  <a:lnTo>
                    <a:pt x="734" y="804"/>
                  </a:lnTo>
                  <a:lnTo>
                    <a:pt x="726" y="802"/>
                  </a:lnTo>
                  <a:lnTo>
                    <a:pt x="718" y="802"/>
                  </a:lnTo>
                  <a:lnTo>
                    <a:pt x="704" y="804"/>
                  </a:lnTo>
                  <a:lnTo>
                    <a:pt x="696" y="810"/>
                  </a:lnTo>
                  <a:lnTo>
                    <a:pt x="689" y="818"/>
                  </a:lnTo>
                  <a:lnTo>
                    <a:pt x="683" y="826"/>
                  </a:lnTo>
                  <a:lnTo>
                    <a:pt x="675" y="836"/>
                  </a:lnTo>
                  <a:lnTo>
                    <a:pt x="667" y="849"/>
                  </a:lnTo>
                  <a:lnTo>
                    <a:pt x="665" y="857"/>
                  </a:lnTo>
                  <a:lnTo>
                    <a:pt x="662" y="863"/>
                  </a:lnTo>
                  <a:lnTo>
                    <a:pt x="659" y="871"/>
                  </a:lnTo>
                  <a:lnTo>
                    <a:pt x="659" y="878"/>
                  </a:lnTo>
                  <a:lnTo>
                    <a:pt x="654" y="886"/>
                  </a:lnTo>
                  <a:lnTo>
                    <a:pt x="651" y="894"/>
                  </a:lnTo>
                  <a:lnTo>
                    <a:pt x="649" y="902"/>
                  </a:lnTo>
                  <a:lnTo>
                    <a:pt x="646" y="910"/>
                  </a:lnTo>
                  <a:lnTo>
                    <a:pt x="643" y="918"/>
                  </a:lnTo>
                  <a:lnTo>
                    <a:pt x="643" y="924"/>
                  </a:lnTo>
                  <a:lnTo>
                    <a:pt x="641" y="931"/>
                  </a:lnTo>
                  <a:lnTo>
                    <a:pt x="638" y="942"/>
                  </a:lnTo>
                  <a:lnTo>
                    <a:pt x="636" y="947"/>
                  </a:lnTo>
                  <a:lnTo>
                    <a:pt x="633" y="955"/>
                  </a:lnTo>
                  <a:lnTo>
                    <a:pt x="628" y="963"/>
                  </a:lnTo>
                  <a:lnTo>
                    <a:pt x="625" y="969"/>
                  </a:lnTo>
                  <a:lnTo>
                    <a:pt x="622" y="976"/>
                  </a:lnTo>
                  <a:lnTo>
                    <a:pt x="620" y="984"/>
                  </a:lnTo>
                  <a:lnTo>
                    <a:pt x="617" y="990"/>
                  </a:lnTo>
                  <a:lnTo>
                    <a:pt x="614" y="995"/>
                  </a:lnTo>
                  <a:lnTo>
                    <a:pt x="606" y="1003"/>
                  </a:lnTo>
                  <a:lnTo>
                    <a:pt x="598" y="1011"/>
                  </a:lnTo>
                  <a:lnTo>
                    <a:pt x="591" y="1014"/>
                  </a:lnTo>
                  <a:lnTo>
                    <a:pt x="585" y="1016"/>
                  </a:lnTo>
                  <a:lnTo>
                    <a:pt x="577" y="1016"/>
                  </a:lnTo>
                  <a:lnTo>
                    <a:pt x="569" y="1014"/>
                  </a:lnTo>
                  <a:lnTo>
                    <a:pt x="561" y="1008"/>
                  </a:lnTo>
                  <a:lnTo>
                    <a:pt x="556" y="1003"/>
                  </a:lnTo>
                  <a:lnTo>
                    <a:pt x="548" y="995"/>
                  </a:lnTo>
                  <a:lnTo>
                    <a:pt x="545" y="987"/>
                  </a:lnTo>
                  <a:lnTo>
                    <a:pt x="540" y="976"/>
                  </a:lnTo>
                  <a:lnTo>
                    <a:pt x="538" y="966"/>
                  </a:lnTo>
                  <a:lnTo>
                    <a:pt x="535" y="955"/>
                  </a:lnTo>
                  <a:lnTo>
                    <a:pt x="535" y="942"/>
                  </a:lnTo>
                  <a:lnTo>
                    <a:pt x="535" y="929"/>
                  </a:lnTo>
                  <a:lnTo>
                    <a:pt x="538" y="918"/>
                  </a:lnTo>
                  <a:lnTo>
                    <a:pt x="538" y="908"/>
                  </a:lnTo>
                  <a:lnTo>
                    <a:pt x="538" y="902"/>
                  </a:lnTo>
                  <a:lnTo>
                    <a:pt x="540" y="892"/>
                  </a:lnTo>
                  <a:lnTo>
                    <a:pt x="540" y="884"/>
                  </a:lnTo>
                  <a:lnTo>
                    <a:pt x="543" y="876"/>
                  </a:lnTo>
                  <a:lnTo>
                    <a:pt x="543" y="865"/>
                  </a:lnTo>
                  <a:lnTo>
                    <a:pt x="545" y="857"/>
                  </a:lnTo>
                  <a:lnTo>
                    <a:pt x="545" y="847"/>
                  </a:lnTo>
                  <a:lnTo>
                    <a:pt x="545" y="836"/>
                  </a:lnTo>
                  <a:lnTo>
                    <a:pt x="548" y="823"/>
                  </a:lnTo>
                  <a:lnTo>
                    <a:pt x="548" y="812"/>
                  </a:lnTo>
                  <a:lnTo>
                    <a:pt x="551" y="802"/>
                  </a:lnTo>
                  <a:lnTo>
                    <a:pt x="551" y="788"/>
                  </a:lnTo>
                  <a:lnTo>
                    <a:pt x="551" y="778"/>
                  </a:lnTo>
                  <a:lnTo>
                    <a:pt x="553" y="765"/>
                  </a:lnTo>
                  <a:lnTo>
                    <a:pt x="553" y="754"/>
                  </a:lnTo>
                  <a:lnTo>
                    <a:pt x="553" y="746"/>
                  </a:lnTo>
                  <a:lnTo>
                    <a:pt x="553" y="741"/>
                  </a:lnTo>
                  <a:lnTo>
                    <a:pt x="553" y="733"/>
                  </a:lnTo>
                  <a:lnTo>
                    <a:pt x="553" y="728"/>
                  </a:lnTo>
                  <a:lnTo>
                    <a:pt x="553" y="720"/>
                  </a:lnTo>
                  <a:lnTo>
                    <a:pt x="553" y="714"/>
                  </a:lnTo>
                  <a:lnTo>
                    <a:pt x="553" y="706"/>
                  </a:lnTo>
                  <a:lnTo>
                    <a:pt x="553" y="698"/>
                  </a:lnTo>
                  <a:lnTo>
                    <a:pt x="551" y="693"/>
                  </a:lnTo>
                  <a:lnTo>
                    <a:pt x="551" y="685"/>
                  </a:lnTo>
                  <a:lnTo>
                    <a:pt x="551" y="677"/>
                  </a:lnTo>
                  <a:lnTo>
                    <a:pt x="551" y="672"/>
                  </a:lnTo>
                  <a:lnTo>
                    <a:pt x="551" y="664"/>
                  </a:lnTo>
                  <a:lnTo>
                    <a:pt x="551" y="659"/>
                  </a:lnTo>
                  <a:lnTo>
                    <a:pt x="548" y="651"/>
                  </a:lnTo>
                  <a:lnTo>
                    <a:pt x="548" y="643"/>
                  </a:lnTo>
                  <a:lnTo>
                    <a:pt x="548" y="635"/>
                  </a:lnTo>
                  <a:lnTo>
                    <a:pt x="545" y="627"/>
                  </a:lnTo>
                  <a:lnTo>
                    <a:pt x="545" y="619"/>
                  </a:lnTo>
                  <a:lnTo>
                    <a:pt x="545" y="614"/>
                  </a:lnTo>
                  <a:lnTo>
                    <a:pt x="543" y="606"/>
                  </a:lnTo>
                  <a:lnTo>
                    <a:pt x="543" y="598"/>
                  </a:lnTo>
                  <a:lnTo>
                    <a:pt x="540" y="590"/>
                  </a:lnTo>
                  <a:lnTo>
                    <a:pt x="540" y="582"/>
                  </a:lnTo>
                  <a:lnTo>
                    <a:pt x="538" y="574"/>
                  </a:lnTo>
                  <a:lnTo>
                    <a:pt x="535" y="566"/>
                  </a:lnTo>
                  <a:lnTo>
                    <a:pt x="532" y="558"/>
                  </a:lnTo>
                  <a:lnTo>
                    <a:pt x="532" y="553"/>
                  </a:lnTo>
                  <a:lnTo>
                    <a:pt x="530" y="542"/>
                  </a:lnTo>
                  <a:lnTo>
                    <a:pt x="527" y="534"/>
                  </a:lnTo>
                  <a:lnTo>
                    <a:pt x="524" y="529"/>
                  </a:lnTo>
                  <a:lnTo>
                    <a:pt x="524" y="521"/>
                  </a:lnTo>
                  <a:lnTo>
                    <a:pt x="522" y="513"/>
                  </a:lnTo>
                  <a:lnTo>
                    <a:pt x="519" y="503"/>
                  </a:lnTo>
                  <a:lnTo>
                    <a:pt x="514" y="495"/>
                  </a:lnTo>
                  <a:lnTo>
                    <a:pt x="511" y="487"/>
                  </a:lnTo>
                  <a:lnTo>
                    <a:pt x="508" y="479"/>
                  </a:lnTo>
                  <a:lnTo>
                    <a:pt x="506" y="473"/>
                  </a:lnTo>
                  <a:lnTo>
                    <a:pt x="503" y="465"/>
                  </a:lnTo>
                  <a:lnTo>
                    <a:pt x="500" y="458"/>
                  </a:lnTo>
                  <a:lnTo>
                    <a:pt x="495" y="450"/>
                  </a:lnTo>
                  <a:lnTo>
                    <a:pt x="493" y="442"/>
                  </a:lnTo>
                  <a:lnTo>
                    <a:pt x="487" y="434"/>
                  </a:lnTo>
                  <a:lnTo>
                    <a:pt x="485" y="428"/>
                  </a:lnTo>
                  <a:lnTo>
                    <a:pt x="477" y="415"/>
                  </a:lnTo>
                  <a:lnTo>
                    <a:pt x="471" y="402"/>
                  </a:lnTo>
                  <a:lnTo>
                    <a:pt x="463" y="389"/>
                  </a:lnTo>
                  <a:lnTo>
                    <a:pt x="455" y="375"/>
                  </a:lnTo>
                  <a:lnTo>
                    <a:pt x="447" y="365"/>
                  </a:lnTo>
                  <a:lnTo>
                    <a:pt x="440" y="354"/>
                  </a:lnTo>
                  <a:lnTo>
                    <a:pt x="432" y="344"/>
                  </a:lnTo>
                  <a:lnTo>
                    <a:pt x="424" y="333"/>
                  </a:lnTo>
                  <a:lnTo>
                    <a:pt x="418" y="325"/>
                  </a:lnTo>
                  <a:lnTo>
                    <a:pt x="410" y="317"/>
                  </a:lnTo>
                  <a:lnTo>
                    <a:pt x="405" y="309"/>
                  </a:lnTo>
                  <a:lnTo>
                    <a:pt x="397" y="301"/>
                  </a:lnTo>
                  <a:lnTo>
                    <a:pt x="389" y="293"/>
                  </a:lnTo>
                  <a:lnTo>
                    <a:pt x="384" y="288"/>
                  </a:lnTo>
                  <a:lnTo>
                    <a:pt x="371" y="280"/>
                  </a:lnTo>
                  <a:lnTo>
                    <a:pt x="363" y="275"/>
                  </a:lnTo>
                  <a:lnTo>
                    <a:pt x="355" y="270"/>
                  </a:lnTo>
                  <a:lnTo>
                    <a:pt x="349" y="272"/>
                  </a:lnTo>
                  <a:lnTo>
                    <a:pt x="344" y="278"/>
                  </a:lnTo>
                  <a:lnTo>
                    <a:pt x="347" y="288"/>
                  </a:lnTo>
                  <a:lnTo>
                    <a:pt x="349" y="296"/>
                  </a:lnTo>
                  <a:lnTo>
                    <a:pt x="355" y="309"/>
                  </a:lnTo>
                  <a:lnTo>
                    <a:pt x="360" y="315"/>
                  </a:lnTo>
                  <a:lnTo>
                    <a:pt x="365" y="323"/>
                  </a:lnTo>
                  <a:lnTo>
                    <a:pt x="368" y="330"/>
                  </a:lnTo>
                  <a:lnTo>
                    <a:pt x="376" y="336"/>
                  </a:lnTo>
                  <a:lnTo>
                    <a:pt x="381" y="344"/>
                  </a:lnTo>
                  <a:lnTo>
                    <a:pt x="387" y="352"/>
                  </a:lnTo>
                  <a:lnTo>
                    <a:pt x="392" y="360"/>
                  </a:lnTo>
                  <a:lnTo>
                    <a:pt x="400" y="370"/>
                  </a:lnTo>
                  <a:lnTo>
                    <a:pt x="405" y="378"/>
                  </a:lnTo>
                  <a:lnTo>
                    <a:pt x="413" y="389"/>
                  </a:lnTo>
                  <a:lnTo>
                    <a:pt x="421" y="399"/>
                  </a:lnTo>
                  <a:lnTo>
                    <a:pt x="429" y="410"/>
                  </a:lnTo>
                  <a:lnTo>
                    <a:pt x="434" y="420"/>
                  </a:lnTo>
                  <a:lnTo>
                    <a:pt x="442" y="431"/>
                  </a:lnTo>
                  <a:lnTo>
                    <a:pt x="447" y="442"/>
                  </a:lnTo>
                  <a:lnTo>
                    <a:pt x="455" y="455"/>
                  </a:lnTo>
                  <a:lnTo>
                    <a:pt x="461" y="465"/>
                  </a:lnTo>
                  <a:lnTo>
                    <a:pt x="466" y="479"/>
                  </a:lnTo>
                  <a:lnTo>
                    <a:pt x="469" y="487"/>
                  </a:lnTo>
                  <a:lnTo>
                    <a:pt x="474" y="492"/>
                  </a:lnTo>
                  <a:lnTo>
                    <a:pt x="477" y="500"/>
                  </a:lnTo>
                  <a:lnTo>
                    <a:pt x="479" y="508"/>
                  </a:lnTo>
                  <a:lnTo>
                    <a:pt x="482" y="513"/>
                  </a:lnTo>
                  <a:lnTo>
                    <a:pt x="485" y="521"/>
                  </a:lnTo>
                  <a:lnTo>
                    <a:pt x="485" y="529"/>
                  </a:lnTo>
                  <a:lnTo>
                    <a:pt x="487" y="534"/>
                  </a:lnTo>
                  <a:lnTo>
                    <a:pt x="487" y="542"/>
                  </a:lnTo>
                  <a:lnTo>
                    <a:pt x="490" y="550"/>
                  </a:lnTo>
                  <a:lnTo>
                    <a:pt x="493" y="558"/>
                  </a:lnTo>
                  <a:lnTo>
                    <a:pt x="495" y="569"/>
                  </a:lnTo>
                  <a:lnTo>
                    <a:pt x="495" y="574"/>
                  </a:lnTo>
                  <a:lnTo>
                    <a:pt x="495" y="582"/>
                  </a:lnTo>
                  <a:lnTo>
                    <a:pt x="498" y="593"/>
                  </a:lnTo>
                  <a:lnTo>
                    <a:pt x="498" y="601"/>
                  </a:lnTo>
                  <a:lnTo>
                    <a:pt x="498" y="608"/>
                  </a:lnTo>
                  <a:lnTo>
                    <a:pt x="498" y="619"/>
                  </a:lnTo>
                  <a:lnTo>
                    <a:pt x="498" y="627"/>
                  </a:lnTo>
                  <a:lnTo>
                    <a:pt x="500" y="638"/>
                  </a:lnTo>
                  <a:lnTo>
                    <a:pt x="498" y="646"/>
                  </a:lnTo>
                  <a:lnTo>
                    <a:pt x="498" y="656"/>
                  </a:lnTo>
                  <a:lnTo>
                    <a:pt x="495" y="664"/>
                  </a:lnTo>
                  <a:lnTo>
                    <a:pt x="495" y="675"/>
                  </a:lnTo>
                  <a:lnTo>
                    <a:pt x="495" y="680"/>
                  </a:lnTo>
                  <a:lnTo>
                    <a:pt x="495" y="691"/>
                  </a:lnTo>
                  <a:lnTo>
                    <a:pt x="493" y="698"/>
                  </a:lnTo>
                  <a:lnTo>
                    <a:pt x="493" y="709"/>
                  </a:lnTo>
                  <a:lnTo>
                    <a:pt x="493" y="717"/>
                  </a:lnTo>
                  <a:lnTo>
                    <a:pt x="490" y="728"/>
                  </a:lnTo>
                  <a:lnTo>
                    <a:pt x="490" y="736"/>
                  </a:lnTo>
                  <a:lnTo>
                    <a:pt x="490" y="743"/>
                  </a:lnTo>
                  <a:lnTo>
                    <a:pt x="490" y="754"/>
                  </a:lnTo>
                  <a:lnTo>
                    <a:pt x="487" y="762"/>
                  </a:lnTo>
                  <a:lnTo>
                    <a:pt x="487" y="770"/>
                  </a:lnTo>
                  <a:lnTo>
                    <a:pt x="487" y="781"/>
                  </a:lnTo>
                  <a:lnTo>
                    <a:pt x="487" y="788"/>
                  </a:lnTo>
                  <a:lnTo>
                    <a:pt x="485" y="796"/>
                  </a:lnTo>
                  <a:lnTo>
                    <a:pt x="485" y="804"/>
                  </a:lnTo>
                  <a:lnTo>
                    <a:pt x="485" y="812"/>
                  </a:lnTo>
                  <a:lnTo>
                    <a:pt x="485" y="820"/>
                  </a:lnTo>
                  <a:lnTo>
                    <a:pt x="482" y="828"/>
                  </a:lnTo>
                  <a:lnTo>
                    <a:pt x="482" y="839"/>
                  </a:lnTo>
                  <a:lnTo>
                    <a:pt x="482" y="847"/>
                  </a:lnTo>
                  <a:lnTo>
                    <a:pt x="482" y="855"/>
                  </a:lnTo>
                  <a:lnTo>
                    <a:pt x="479" y="863"/>
                  </a:lnTo>
                  <a:lnTo>
                    <a:pt x="479" y="868"/>
                  </a:lnTo>
                  <a:lnTo>
                    <a:pt x="479" y="878"/>
                  </a:lnTo>
                  <a:lnTo>
                    <a:pt x="479" y="884"/>
                  </a:lnTo>
                  <a:lnTo>
                    <a:pt x="479" y="892"/>
                  </a:lnTo>
                  <a:lnTo>
                    <a:pt x="479" y="900"/>
                  </a:lnTo>
                  <a:lnTo>
                    <a:pt x="479" y="908"/>
                  </a:lnTo>
                  <a:lnTo>
                    <a:pt x="479" y="921"/>
                  </a:lnTo>
                  <a:lnTo>
                    <a:pt x="479" y="934"/>
                  </a:lnTo>
                  <a:lnTo>
                    <a:pt x="479" y="947"/>
                  </a:lnTo>
                  <a:lnTo>
                    <a:pt x="482" y="961"/>
                  </a:lnTo>
                  <a:lnTo>
                    <a:pt x="482" y="971"/>
                  </a:lnTo>
                  <a:lnTo>
                    <a:pt x="485" y="984"/>
                  </a:lnTo>
                  <a:lnTo>
                    <a:pt x="487" y="995"/>
                  </a:lnTo>
                  <a:lnTo>
                    <a:pt x="490" y="1006"/>
                  </a:lnTo>
                  <a:lnTo>
                    <a:pt x="493" y="1016"/>
                  </a:lnTo>
                  <a:lnTo>
                    <a:pt x="498" y="1024"/>
                  </a:lnTo>
                  <a:lnTo>
                    <a:pt x="503" y="1032"/>
                  </a:lnTo>
                  <a:lnTo>
                    <a:pt x="508" y="1043"/>
                  </a:lnTo>
                  <a:lnTo>
                    <a:pt x="514" y="1048"/>
                  </a:lnTo>
                  <a:lnTo>
                    <a:pt x="522" y="1053"/>
                  </a:lnTo>
                  <a:lnTo>
                    <a:pt x="530" y="1059"/>
                  </a:lnTo>
                  <a:lnTo>
                    <a:pt x="540" y="1064"/>
                  </a:lnTo>
                  <a:lnTo>
                    <a:pt x="548" y="1066"/>
                  </a:lnTo>
                  <a:lnTo>
                    <a:pt x="556" y="1072"/>
                  </a:lnTo>
                  <a:lnTo>
                    <a:pt x="564" y="1074"/>
                  </a:lnTo>
                  <a:lnTo>
                    <a:pt x="572" y="1077"/>
                  </a:lnTo>
                  <a:lnTo>
                    <a:pt x="580" y="1080"/>
                  </a:lnTo>
                  <a:lnTo>
                    <a:pt x="585" y="1080"/>
                  </a:lnTo>
                  <a:lnTo>
                    <a:pt x="593" y="1082"/>
                  </a:lnTo>
                  <a:lnTo>
                    <a:pt x="598" y="1082"/>
                  </a:lnTo>
                  <a:lnTo>
                    <a:pt x="609" y="1082"/>
                  </a:lnTo>
                  <a:lnTo>
                    <a:pt x="620" y="1080"/>
                  </a:lnTo>
                  <a:lnTo>
                    <a:pt x="628" y="1074"/>
                  </a:lnTo>
                  <a:lnTo>
                    <a:pt x="638" y="1072"/>
                  </a:lnTo>
                  <a:lnTo>
                    <a:pt x="643" y="1064"/>
                  </a:lnTo>
                  <a:lnTo>
                    <a:pt x="649" y="1056"/>
                  </a:lnTo>
                  <a:lnTo>
                    <a:pt x="651" y="1048"/>
                  </a:lnTo>
                  <a:lnTo>
                    <a:pt x="657" y="1037"/>
                  </a:lnTo>
                  <a:lnTo>
                    <a:pt x="659" y="1024"/>
                  </a:lnTo>
                  <a:lnTo>
                    <a:pt x="662" y="1014"/>
                  </a:lnTo>
                  <a:lnTo>
                    <a:pt x="662" y="1000"/>
                  </a:lnTo>
                  <a:lnTo>
                    <a:pt x="665" y="987"/>
                  </a:lnTo>
                  <a:lnTo>
                    <a:pt x="665" y="982"/>
                  </a:lnTo>
                  <a:lnTo>
                    <a:pt x="665" y="974"/>
                  </a:lnTo>
                  <a:lnTo>
                    <a:pt x="665" y="966"/>
                  </a:lnTo>
                  <a:lnTo>
                    <a:pt x="665" y="958"/>
                  </a:lnTo>
                  <a:lnTo>
                    <a:pt x="665" y="945"/>
                  </a:lnTo>
                  <a:lnTo>
                    <a:pt x="665" y="934"/>
                  </a:lnTo>
                  <a:lnTo>
                    <a:pt x="665" y="921"/>
                  </a:lnTo>
                  <a:lnTo>
                    <a:pt x="667" y="910"/>
                  </a:lnTo>
                  <a:lnTo>
                    <a:pt x="667" y="902"/>
                  </a:lnTo>
                  <a:lnTo>
                    <a:pt x="670" y="894"/>
                  </a:lnTo>
                  <a:lnTo>
                    <a:pt x="670" y="884"/>
                  </a:lnTo>
                  <a:lnTo>
                    <a:pt x="673" y="878"/>
                  </a:lnTo>
                  <a:lnTo>
                    <a:pt x="675" y="873"/>
                  </a:lnTo>
                  <a:lnTo>
                    <a:pt x="681" y="871"/>
                  </a:lnTo>
                  <a:lnTo>
                    <a:pt x="686" y="868"/>
                  </a:lnTo>
                  <a:lnTo>
                    <a:pt x="699" y="873"/>
                  </a:lnTo>
                  <a:lnTo>
                    <a:pt x="704" y="876"/>
                  </a:lnTo>
                  <a:lnTo>
                    <a:pt x="707" y="881"/>
                  </a:lnTo>
                  <a:lnTo>
                    <a:pt x="710" y="886"/>
                  </a:lnTo>
                  <a:lnTo>
                    <a:pt x="715" y="897"/>
                  </a:lnTo>
                  <a:lnTo>
                    <a:pt x="715" y="902"/>
                  </a:lnTo>
                  <a:lnTo>
                    <a:pt x="720" y="916"/>
                  </a:lnTo>
                  <a:lnTo>
                    <a:pt x="720" y="926"/>
                  </a:lnTo>
                  <a:lnTo>
                    <a:pt x="723" y="937"/>
                  </a:lnTo>
                  <a:lnTo>
                    <a:pt x="726" y="947"/>
                  </a:lnTo>
                  <a:lnTo>
                    <a:pt x="731" y="958"/>
                  </a:lnTo>
                  <a:lnTo>
                    <a:pt x="734" y="969"/>
                  </a:lnTo>
                  <a:lnTo>
                    <a:pt x="741" y="979"/>
                  </a:lnTo>
                  <a:lnTo>
                    <a:pt x="749" y="987"/>
                  </a:lnTo>
                  <a:lnTo>
                    <a:pt x="760" y="998"/>
                  </a:lnTo>
                  <a:lnTo>
                    <a:pt x="763" y="1003"/>
                  </a:lnTo>
                  <a:lnTo>
                    <a:pt x="771" y="1006"/>
                  </a:lnTo>
                  <a:lnTo>
                    <a:pt x="779" y="1008"/>
                  </a:lnTo>
                  <a:lnTo>
                    <a:pt x="787" y="1014"/>
                  </a:lnTo>
                  <a:lnTo>
                    <a:pt x="792" y="1014"/>
                  </a:lnTo>
                  <a:lnTo>
                    <a:pt x="800" y="1016"/>
                  </a:lnTo>
                  <a:lnTo>
                    <a:pt x="805" y="1016"/>
                  </a:lnTo>
                  <a:lnTo>
                    <a:pt x="813" y="1019"/>
                  </a:lnTo>
                  <a:lnTo>
                    <a:pt x="824" y="1021"/>
                  </a:lnTo>
                  <a:lnTo>
                    <a:pt x="832" y="1024"/>
                  </a:lnTo>
                  <a:lnTo>
                    <a:pt x="839" y="1021"/>
                  </a:lnTo>
                  <a:lnTo>
                    <a:pt x="847" y="1021"/>
                  </a:lnTo>
                  <a:lnTo>
                    <a:pt x="853" y="1019"/>
                  </a:lnTo>
                  <a:lnTo>
                    <a:pt x="861" y="1016"/>
                  </a:lnTo>
                  <a:lnTo>
                    <a:pt x="863" y="1011"/>
                  </a:lnTo>
                  <a:lnTo>
                    <a:pt x="866" y="1006"/>
                  </a:lnTo>
                  <a:lnTo>
                    <a:pt x="869" y="1000"/>
                  </a:lnTo>
                  <a:lnTo>
                    <a:pt x="871" y="995"/>
                  </a:lnTo>
                  <a:lnTo>
                    <a:pt x="874" y="984"/>
                  </a:lnTo>
                  <a:lnTo>
                    <a:pt x="877" y="976"/>
                  </a:lnTo>
                  <a:lnTo>
                    <a:pt x="877" y="966"/>
                  </a:lnTo>
                  <a:lnTo>
                    <a:pt x="879" y="958"/>
                  </a:lnTo>
                  <a:lnTo>
                    <a:pt x="879" y="950"/>
                  </a:lnTo>
                  <a:lnTo>
                    <a:pt x="879" y="945"/>
                  </a:lnTo>
                  <a:lnTo>
                    <a:pt x="879" y="937"/>
                  </a:lnTo>
                  <a:lnTo>
                    <a:pt x="877" y="931"/>
                  </a:lnTo>
                  <a:lnTo>
                    <a:pt x="874" y="924"/>
                  </a:lnTo>
                  <a:lnTo>
                    <a:pt x="874" y="916"/>
                  </a:lnTo>
                  <a:lnTo>
                    <a:pt x="871" y="905"/>
                  </a:lnTo>
                  <a:lnTo>
                    <a:pt x="869" y="897"/>
                  </a:lnTo>
                  <a:lnTo>
                    <a:pt x="863" y="886"/>
                  </a:lnTo>
                  <a:lnTo>
                    <a:pt x="861" y="878"/>
                  </a:lnTo>
                  <a:lnTo>
                    <a:pt x="858" y="868"/>
                  </a:lnTo>
                  <a:lnTo>
                    <a:pt x="853" y="857"/>
                  </a:lnTo>
                  <a:lnTo>
                    <a:pt x="850" y="847"/>
                  </a:lnTo>
                  <a:lnTo>
                    <a:pt x="845" y="836"/>
                  </a:lnTo>
                  <a:lnTo>
                    <a:pt x="842" y="826"/>
                  </a:lnTo>
                  <a:lnTo>
                    <a:pt x="839" y="818"/>
                  </a:lnTo>
                  <a:lnTo>
                    <a:pt x="834" y="804"/>
                  </a:lnTo>
                  <a:lnTo>
                    <a:pt x="829" y="794"/>
                  </a:lnTo>
                  <a:lnTo>
                    <a:pt x="826" y="783"/>
                  </a:lnTo>
                  <a:lnTo>
                    <a:pt x="824" y="773"/>
                  </a:lnTo>
                  <a:lnTo>
                    <a:pt x="818" y="759"/>
                  </a:lnTo>
                  <a:lnTo>
                    <a:pt x="816" y="749"/>
                  </a:lnTo>
                  <a:lnTo>
                    <a:pt x="813" y="741"/>
                  </a:lnTo>
                  <a:lnTo>
                    <a:pt x="813" y="730"/>
                  </a:lnTo>
                  <a:lnTo>
                    <a:pt x="810" y="720"/>
                  </a:lnTo>
                  <a:lnTo>
                    <a:pt x="810" y="709"/>
                  </a:lnTo>
                  <a:lnTo>
                    <a:pt x="810" y="698"/>
                  </a:lnTo>
                  <a:lnTo>
                    <a:pt x="810" y="691"/>
                  </a:lnTo>
                  <a:lnTo>
                    <a:pt x="810" y="683"/>
                  </a:lnTo>
                  <a:lnTo>
                    <a:pt x="813" y="675"/>
                  </a:lnTo>
                  <a:lnTo>
                    <a:pt x="816" y="667"/>
                  </a:lnTo>
                  <a:lnTo>
                    <a:pt x="821" y="659"/>
                  </a:lnTo>
                  <a:lnTo>
                    <a:pt x="824" y="651"/>
                  </a:lnTo>
                  <a:lnTo>
                    <a:pt x="826" y="643"/>
                  </a:lnTo>
                  <a:lnTo>
                    <a:pt x="829" y="635"/>
                  </a:lnTo>
                  <a:lnTo>
                    <a:pt x="834" y="630"/>
                  </a:lnTo>
                  <a:lnTo>
                    <a:pt x="837" y="619"/>
                  </a:lnTo>
                  <a:lnTo>
                    <a:pt x="839" y="614"/>
                  </a:lnTo>
                  <a:lnTo>
                    <a:pt x="845" y="606"/>
                  </a:lnTo>
                  <a:lnTo>
                    <a:pt x="847" y="598"/>
                  </a:lnTo>
                  <a:lnTo>
                    <a:pt x="850" y="590"/>
                  </a:lnTo>
                  <a:lnTo>
                    <a:pt x="853" y="582"/>
                  </a:lnTo>
                  <a:lnTo>
                    <a:pt x="858" y="574"/>
                  </a:lnTo>
                  <a:lnTo>
                    <a:pt x="861" y="569"/>
                  </a:lnTo>
                  <a:lnTo>
                    <a:pt x="866" y="556"/>
                  </a:lnTo>
                  <a:lnTo>
                    <a:pt x="874" y="542"/>
                  </a:lnTo>
                  <a:lnTo>
                    <a:pt x="882" y="532"/>
                  </a:lnTo>
                  <a:lnTo>
                    <a:pt x="887" y="521"/>
                  </a:lnTo>
                  <a:lnTo>
                    <a:pt x="892" y="513"/>
                  </a:lnTo>
                  <a:lnTo>
                    <a:pt x="900" y="511"/>
                  </a:lnTo>
                  <a:lnTo>
                    <a:pt x="903" y="505"/>
                  </a:lnTo>
                  <a:lnTo>
                    <a:pt x="911" y="505"/>
                  </a:lnTo>
                  <a:lnTo>
                    <a:pt x="916" y="508"/>
                  </a:lnTo>
                  <a:lnTo>
                    <a:pt x="922" y="516"/>
                  </a:lnTo>
                  <a:lnTo>
                    <a:pt x="924" y="524"/>
                  </a:lnTo>
                  <a:lnTo>
                    <a:pt x="927" y="532"/>
                  </a:lnTo>
                  <a:lnTo>
                    <a:pt x="930" y="540"/>
                  </a:lnTo>
                  <a:lnTo>
                    <a:pt x="930" y="553"/>
                  </a:lnTo>
                  <a:lnTo>
                    <a:pt x="930" y="561"/>
                  </a:lnTo>
                  <a:lnTo>
                    <a:pt x="930" y="574"/>
                  </a:lnTo>
                  <a:lnTo>
                    <a:pt x="930" y="585"/>
                  </a:lnTo>
                  <a:lnTo>
                    <a:pt x="932" y="595"/>
                  </a:lnTo>
                  <a:lnTo>
                    <a:pt x="932" y="606"/>
                  </a:lnTo>
                  <a:lnTo>
                    <a:pt x="935" y="619"/>
                  </a:lnTo>
                  <a:lnTo>
                    <a:pt x="940" y="630"/>
                  </a:lnTo>
                  <a:lnTo>
                    <a:pt x="945" y="640"/>
                  </a:lnTo>
                  <a:lnTo>
                    <a:pt x="951" y="653"/>
                  </a:lnTo>
                  <a:lnTo>
                    <a:pt x="964" y="664"/>
                  </a:lnTo>
                  <a:lnTo>
                    <a:pt x="967" y="669"/>
                  </a:lnTo>
                  <a:lnTo>
                    <a:pt x="975" y="675"/>
                  </a:lnTo>
                  <a:lnTo>
                    <a:pt x="983" y="680"/>
                  </a:lnTo>
                  <a:lnTo>
                    <a:pt x="990" y="688"/>
                  </a:lnTo>
                  <a:lnTo>
                    <a:pt x="998" y="691"/>
                  </a:lnTo>
                  <a:lnTo>
                    <a:pt x="1006" y="696"/>
                  </a:lnTo>
                  <a:lnTo>
                    <a:pt x="1012" y="701"/>
                  </a:lnTo>
                  <a:lnTo>
                    <a:pt x="1020" y="706"/>
                  </a:lnTo>
                  <a:lnTo>
                    <a:pt x="1030" y="714"/>
                  </a:lnTo>
                  <a:lnTo>
                    <a:pt x="1043" y="722"/>
                  </a:lnTo>
                  <a:lnTo>
                    <a:pt x="1051" y="728"/>
                  </a:lnTo>
                  <a:lnTo>
                    <a:pt x="1059" y="733"/>
                  </a:lnTo>
                  <a:lnTo>
                    <a:pt x="1065" y="736"/>
                  </a:lnTo>
                  <a:lnTo>
                    <a:pt x="1073" y="738"/>
                  </a:lnTo>
                  <a:lnTo>
                    <a:pt x="1075" y="736"/>
                  </a:lnTo>
                  <a:lnTo>
                    <a:pt x="1081" y="733"/>
                  </a:lnTo>
                  <a:lnTo>
                    <a:pt x="1083" y="728"/>
                  </a:lnTo>
                  <a:lnTo>
                    <a:pt x="1086" y="720"/>
                  </a:lnTo>
                  <a:lnTo>
                    <a:pt x="1088" y="709"/>
                  </a:lnTo>
                  <a:lnTo>
                    <a:pt x="1091" y="698"/>
                  </a:lnTo>
                  <a:lnTo>
                    <a:pt x="1091" y="691"/>
                  </a:lnTo>
                  <a:lnTo>
                    <a:pt x="1094" y="683"/>
                  </a:lnTo>
                  <a:lnTo>
                    <a:pt x="1094" y="675"/>
                  </a:lnTo>
                  <a:lnTo>
                    <a:pt x="1096" y="667"/>
                  </a:lnTo>
                  <a:lnTo>
                    <a:pt x="1096" y="656"/>
                  </a:lnTo>
                  <a:lnTo>
                    <a:pt x="1099" y="648"/>
                  </a:lnTo>
                  <a:lnTo>
                    <a:pt x="1099" y="635"/>
                  </a:lnTo>
                  <a:lnTo>
                    <a:pt x="1102" y="627"/>
                  </a:lnTo>
                  <a:lnTo>
                    <a:pt x="1102" y="619"/>
                  </a:lnTo>
                  <a:lnTo>
                    <a:pt x="1102" y="608"/>
                  </a:lnTo>
                  <a:lnTo>
                    <a:pt x="1102" y="598"/>
                  </a:lnTo>
                  <a:lnTo>
                    <a:pt x="1102" y="590"/>
                  </a:lnTo>
                  <a:lnTo>
                    <a:pt x="1099" y="577"/>
                  </a:lnTo>
                  <a:lnTo>
                    <a:pt x="1099" y="569"/>
                  </a:lnTo>
                  <a:lnTo>
                    <a:pt x="1096" y="558"/>
                  </a:lnTo>
                  <a:lnTo>
                    <a:pt x="1096" y="550"/>
                  </a:lnTo>
                  <a:lnTo>
                    <a:pt x="1096" y="540"/>
                  </a:lnTo>
                  <a:lnTo>
                    <a:pt x="1096" y="532"/>
                  </a:lnTo>
                  <a:lnTo>
                    <a:pt x="1094" y="521"/>
                  </a:lnTo>
                  <a:lnTo>
                    <a:pt x="1094" y="513"/>
                  </a:lnTo>
                  <a:lnTo>
                    <a:pt x="1094" y="503"/>
                  </a:lnTo>
                  <a:lnTo>
                    <a:pt x="1091" y="495"/>
                  </a:lnTo>
                  <a:lnTo>
                    <a:pt x="1091" y="487"/>
                  </a:lnTo>
                  <a:lnTo>
                    <a:pt x="1091" y="479"/>
                  </a:lnTo>
                  <a:lnTo>
                    <a:pt x="1091" y="471"/>
                  </a:lnTo>
                  <a:lnTo>
                    <a:pt x="1091" y="463"/>
                  </a:lnTo>
                  <a:lnTo>
                    <a:pt x="1091" y="455"/>
                  </a:lnTo>
                  <a:lnTo>
                    <a:pt x="1091" y="447"/>
                  </a:lnTo>
                  <a:lnTo>
                    <a:pt x="1091" y="439"/>
                  </a:lnTo>
                  <a:lnTo>
                    <a:pt x="1091" y="434"/>
                  </a:lnTo>
                  <a:lnTo>
                    <a:pt x="1094" y="426"/>
                  </a:lnTo>
                  <a:lnTo>
                    <a:pt x="1096" y="420"/>
                  </a:lnTo>
                  <a:lnTo>
                    <a:pt x="1099" y="410"/>
                  </a:lnTo>
                  <a:lnTo>
                    <a:pt x="1107" y="399"/>
                  </a:lnTo>
                  <a:lnTo>
                    <a:pt x="1112" y="391"/>
                  </a:lnTo>
                  <a:lnTo>
                    <a:pt x="1118" y="381"/>
                  </a:lnTo>
                  <a:lnTo>
                    <a:pt x="1126" y="370"/>
                  </a:lnTo>
                  <a:lnTo>
                    <a:pt x="1134" y="357"/>
                  </a:lnTo>
                  <a:lnTo>
                    <a:pt x="1141" y="346"/>
                  </a:lnTo>
                  <a:lnTo>
                    <a:pt x="1147" y="333"/>
                  </a:lnTo>
                  <a:lnTo>
                    <a:pt x="1157" y="320"/>
                  </a:lnTo>
                  <a:lnTo>
                    <a:pt x="1165" y="309"/>
                  </a:lnTo>
                  <a:lnTo>
                    <a:pt x="1176" y="296"/>
                  </a:lnTo>
                  <a:lnTo>
                    <a:pt x="1184" y="283"/>
                  </a:lnTo>
                  <a:lnTo>
                    <a:pt x="1197" y="270"/>
                  </a:lnTo>
                  <a:lnTo>
                    <a:pt x="1208" y="259"/>
                  </a:lnTo>
                  <a:lnTo>
                    <a:pt x="1213" y="251"/>
                  </a:lnTo>
                  <a:lnTo>
                    <a:pt x="1221" y="246"/>
                  </a:lnTo>
                  <a:lnTo>
                    <a:pt x="1226" y="238"/>
                  </a:lnTo>
                  <a:lnTo>
                    <a:pt x="1234" y="233"/>
                  </a:lnTo>
                  <a:lnTo>
                    <a:pt x="1239" y="227"/>
                  </a:lnTo>
                  <a:lnTo>
                    <a:pt x="1247" y="222"/>
                  </a:lnTo>
                  <a:lnTo>
                    <a:pt x="1255" y="217"/>
                  </a:lnTo>
                  <a:lnTo>
                    <a:pt x="1263" y="211"/>
                  </a:lnTo>
                  <a:lnTo>
                    <a:pt x="1274" y="201"/>
                  </a:lnTo>
                  <a:lnTo>
                    <a:pt x="1284" y="190"/>
                  </a:lnTo>
                  <a:lnTo>
                    <a:pt x="1292" y="177"/>
                  </a:lnTo>
                  <a:lnTo>
                    <a:pt x="1303" y="166"/>
                  </a:lnTo>
                  <a:lnTo>
                    <a:pt x="1306" y="153"/>
                  </a:lnTo>
                  <a:lnTo>
                    <a:pt x="1311" y="140"/>
                  </a:lnTo>
                  <a:lnTo>
                    <a:pt x="1316" y="129"/>
                  </a:lnTo>
                  <a:lnTo>
                    <a:pt x="1319" y="119"/>
                  </a:lnTo>
                  <a:lnTo>
                    <a:pt x="1322" y="108"/>
                  </a:lnTo>
                  <a:lnTo>
                    <a:pt x="1322" y="100"/>
                  </a:lnTo>
                  <a:lnTo>
                    <a:pt x="1324" y="92"/>
                  </a:lnTo>
                  <a:lnTo>
                    <a:pt x="1327" y="87"/>
                  </a:lnTo>
                  <a:lnTo>
                    <a:pt x="1335" y="82"/>
                  </a:lnTo>
                  <a:lnTo>
                    <a:pt x="1343" y="87"/>
                  </a:lnTo>
                  <a:lnTo>
                    <a:pt x="1345" y="87"/>
                  </a:lnTo>
                  <a:lnTo>
                    <a:pt x="1351" y="92"/>
                  </a:lnTo>
                  <a:lnTo>
                    <a:pt x="1353" y="98"/>
                  </a:lnTo>
                  <a:lnTo>
                    <a:pt x="1361" y="108"/>
                  </a:lnTo>
                  <a:lnTo>
                    <a:pt x="1364" y="116"/>
                  </a:lnTo>
                  <a:lnTo>
                    <a:pt x="1372" y="127"/>
                  </a:lnTo>
                  <a:lnTo>
                    <a:pt x="1377" y="132"/>
                  </a:lnTo>
                  <a:lnTo>
                    <a:pt x="1380" y="137"/>
                  </a:lnTo>
                  <a:lnTo>
                    <a:pt x="1382" y="145"/>
                  </a:lnTo>
                  <a:lnTo>
                    <a:pt x="1388" y="153"/>
                  </a:lnTo>
                  <a:lnTo>
                    <a:pt x="1390" y="158"/>
                  </a:lnTo>
                  <a:lnTo>
                    <a:pt x="1393" y="166"/>
                  </a:lnTo>
                  <a:lnTo>
                    <a:pt x="1398" y="174"/>
                  </a:lnTo>
                  <a:lnTo>
                    <a:pt x="1401" y="182"/>
                  </a:lnTo>
                  <a:lnTo>
                    <a:pt x="1404" y="190"/>
                  </a:lnTo>
                  <a:lnTo>
                    <a:pt x="1409" y="198"/>
                  </a:lnTo>
                  <a:lnTo>
                    <a:pt x="1414" y="209"/>
                  </a:lnTo>
                  <a:lnTo>
                    <a:pt x="1420" y="217"/>
                  </a:lnTo>
                  <a:lnTo>
                    <a:pt x="1422" y="225"/>
                  </a:lnTo>
                  <a:lnTo>
                    <a:pt x="1425" y="235"/>
                  </a:lnTo>
                  <a:lnTo>
                    <a:pt x="1430" y="243"/>
                  </a:lnTo>
                  <a:lnTo>
                    <a:pt x="1435" y="254"/>
                  </a:lnTo>
                  <a:lnTo>
                    <a:pt x="1438" y="264"/>
                  </a:lnTo>
                  <a:lnTo>
                    <a:pt x="1443" y="272"/>
                  </a:lnTo>
                  <a:lnTo>
                    <a:pt x="1449" y="283"/>
                  </a:lnTo>
                  <a:lnTo>
                    <a:pt x="1454" y="293"/>
                  </a:lnTo>
                  <a:lnTo>
                    <a:pt x="1457" y="304"/>
                  </a:lnTo>
                  <a:lnTo>
                    <a:pt x="1462" y="312"/>
                  </a:lnTo>
                  <a:lnTo>
                    <a:pt x="1465" y="323"/>
                  </a:lnTo>
                  <a:lnTo>
                    <a:pt x="1467" y="333"/>
                  </a:lnTo>
                  <a:lnTo>
                    <a:pt x="1473" y="344"/>
                  </a:lnTo>
                  <a:lnTo>
                    <a:pt x="1475" y="354"/>
                  </a:lnTo>
                  <a:lnTo>
                    <a:pt x="1480" y="365"/>
                  </a:lnTo>
                  <a:lnTo>
                    <a:pt x="1483" y="375"/>
                  </a:lnTo>
                  <a:lnTo>
                    <a:pt x="1488" y="383"/>
                  </a:lnTo>
                  <a:lnTo>
                    <a:pt x="1491" y="394"/>
                  </a:lnTo>
                  <a:lnTo>
                    <a:pt x="1496" y="405"/>
                  </a:lnTo>
                  <a:lnTo>
                    <a:pt x="1499" y="415"/>
                  </a:lnTo>
                  <a:lnTo>
                    <a:pt x="1502" y="423"/>
                  </a:lnTo>
                  <a:lnTo>
                    <a:pt x="1504" y="434"/>
                  </a:lnTo>
                  <a:lnTo>
                    <a:pt x="1510" y="444"/>
                  </a:lnTo>
                  <a:lnTo>
                    <a:pt x="1512" y="455"/>
                  </a:lnTo>
                  <a:lnTo>
                    <a:pt x="1515" y="463"/>
                  </a:lnTo>
                  <a:lnTo>
                    <a:pt x="1518" y="473"/>
                  </a:lnTo>
                  <a:lnTo>
                    <a:pt x="1520" y="481"/>
                  </a:lnTo>
                  <a:lnTo>
                    <a:pt x="1523" y="492"/>
                  </a:lnTo>
                  <a:lnTo>
                    <a:pt x="1526" y="500"/>
                  </a:lnTo>
                  <a:lnTo>
                    <a:pt x="1528" y="511"/>
                  </a:lnTo>
                  <a:lnTo>
                    <a:pt x="1531" y="516"/>
                  </a:lnTo>
                  <a:lnTo>
                    <a:pt x="1533" y="526"/>
                  </a:lnTo>
                  <a:lnTo>
                    <a:pt x="1536" y="534"/>
                  </a:lnTo>
                  <a:lnTo>
                    <a:pt x="1536" y="542"/>
                  </a:lnTo>
                  <a:lnTo>
                    <a:pt x="1539" y="550"/>
                  </a:lnTo>
                  <a:lnTo>
                    <a:pt x="1541" y="558"/>
                  </a:lnTo>
                  <a:lnTo>
                    <a:pt x="1541" y="563"/>
                  </a:lnTo>
                  <a:lnTo>
                    <a:pt x="1541" y="571"/>
                  </a:lnTo>
                  <a:lnTo>
                    <a:pt x="1541" y="577"/>
                  </a:lnTo>
                  <a:lnTo>
                    <a:pt x="1544" y="585"/>
                  </a:lnTo>
                  <a:lnTo>
                    <a:pt x="1541" y="595"/>
                  </a:lnTo>
                  <a:lnTo>
                    <a:pt x="1541" y="608"/>
                  </a:lnTo>
                  <a:lnTo>
                    <a:pt x="1541" y="622"/>
                  </a:lnTo>
                  <a:lnTo>
                    <a:pt x="1541" y="635"/>
                  </a:lnTo>
                  <a:lnTo>
                    <a:pt x="1536" y="648"/>
                  </a:lnTo>
                  <a:lnTo>
                    <a:pt x="1533" y="661"/>
                  </a:lnTo>
                  <a:lnTo>
                    <a:pt x="1531" y="667"/>
                  </a:lnTo>
                  <a:lnTo>
                    <a:pt x="1531" y="675"/>
                  </a:lnTo>
                  <a:lnTo>
                    <a:pt x="1528" y="683"/>
                  </a:lnTo>
                  <a:lnTo>
                    <a:pt x="1528" y="691"/>
                  </a:lnTo>
                  <a:lnTo>
                    <a:pt x="1523" y="696"/>
                  </a:lnTo>
                  <a:lnTo>
                    <a:pt x="1523" y="704"/>
                  </a:lnTo>
                  <a:lnTo>
                    <a:pt x="1520" y="712"/>
                  </a:lnTo>
                  <a:lnTo>
                    <a:pt x="1518" y="720"/>
                  </a:lnTo>
                  <a:lnTo>
                    <a:pt x="1515" y="725"/>
                  </a:lnTo>
                  <a:lnTo>
                    <a:pt x="1512" y="733"/>
                  </a:lnTo>
                  <a:lnTo>
                    <a:pt x="1510" y="741"/>
                  </a:lnTo>
                  <a:lnTo>
                    <a:pt x="1507" y="746"/>
                  </a:lnTo>
                  <a:lnTo>
                    <a:pt x="1504" y="754"/>
                  </a:lnTo>
                  <a:lnTo>
                    <a:pt x="1502" y="759"/>
                  </a:lnTo>
                  <a:lnTo>
                    <a:pt x="1499" y="767"/>
                  </a:lnTo>
                  <a:lnTo>
                    <a:pt x="1499" y="775"/>
                  </a:lnTo>
                  <a:lnTo>
                    <a:pt x="1494" y="783"/>
                  </a:lnTo>
                  <a:lnTo>
                    <a:pt x="1491" y="791"/>
                  </a:lnTo>
                  <a:lnTo>
                    <a:pt x="1488" y="799"/>
                  </a:lnTo>
                  <a:lnTo>
                    <a:pt x="1488" y="804"/>
                  </a:lnTo>
                  <a:lnTo>
                    <a:pt x="1483" y="818"/>
                  </a:lnTo>
                  <a:lnTo>
                    <a:pt x="1478" y="831"/>
                  </a:lnTo>
                  <a:lnTo>
                    <a:pt x="1473" y="839"/>
                  </a:lnTo>
                  <a:lnTo>
                    <a:pt x="1470" y="844"/>
                  </a:lnTo>
                  <a:lnTo>
                    <a:pt x="1467" y="852"/>
                  </a:lnTo>
                  <a:lnTo>
                    <a:pt x="1467" y="860"/>
                  </a:lnTo>
                  <a:lnTo>
                    <a:pt x="1462" y="871"/>
                  </a:lnTo>
                  <a:lnTo>
                    <a:pt x="1457" y="884"/>
                  </a:lnTo>
                  <a:lnTo>
                    <a:pt x="1454" y="897"/>
                  </a:lnTo>
                  <a:lnTo>
                    <a:pt x="1451" y="910"/>
                  </a:lnTo>
                  <a:lnTo>
                    <a:pt x="1446" y="921"/>
                  </a:lnTo>
                  <a:lnTo>
                    <a:pt x="1443" y="931"/>
                  </a:lnTo>
                  <a:lnTo>
                    <a:pt x="1443" y="942"/>
                  </a:lnTo>
                  <a:lnTo>
                    <a:pt x="1443" y="953"/>
                  </a:lnTo>
                  <a:lnTo>
                    <a:pt x="1443" y="963"/>
                  </a:lnTo>
                  <a:lnTo>
                    <a:pt x="1443" y="971"/>
                  </a:lnTo>
                  <a:lnTo>
                    <a:pt x="1443" y="979"/>
                  </a:lnTo>
                  <a:lnTo>
                    <a:pt x="1446" y="987"/>
                  </a:lnTo>
                  <a:lnTo>
                    <a:pt x="1451" y="1000"/>
                  </a:lnTo>
                  <a:lnTo>
                    <a:pt x="1454" y="1011"/>
                  </a:lnTo>
                  <a:lnTo>
                    <a:pt x="1459" y="1021"/>
                  </a:lnTo>
                  <a:lnTo>
                    <a:pt x="1465" y="1029"/>
                  </a:lnTo>
                  <a:lnTo>
                    <a:pt x="1470" y="1035"/>
                  </a:lnTo>
                  <a:lnTo>
                    <a:pt x="1478" y="1040"/>
                  </a:lnTo>
                  <a:lnTo>
                    <a:pt x="1483" y="1045"/>
                  </a:lnTo>
                  <a:lnTo>
                    <a:pt x="1491" y="1048"/>
                  </a:lnTo>
                  <a:lnTo>
                    <a:pt x="1499" y="1045"/>
                  </a:lnTo>
                  <a:lnTo>
                    <a:pt x="1507" y="1045"/>
                  </a:lnTo>
                  <a:lnTo>
                    <a:pt x="1515" y="1043"/>
                  </a:lnTo>
                  <a:lnTo>
                    <a:pt x="1526" y="1037"/>
                  </a:lnTo>
                  <a:lnTo>
                    <a:pt x="1533" y="1029"/>
                  </a:lnTo>
                  <a:lnTo>
                    <a:pt x="1544" y="1024"/>
                  </a:lnTo>
                  <a:lnTo>
                    <a:pt x="1557" y="1014"/>
                  </a:lnTo>
                  <a:lnTo>
                    <a:pt x="1568" y="1003"/>
                  </a:lnTo>
                  <a:lnTo>
                    <a:pt x="1573" y="995"/>
                  </a:lnTo>
                  <a:lnTo>
                    <a:pt x="1581" y="990"/>
                  </a:lnTo>
                  <a:lnTo>
                    <a:pt x="1584" y="982"/>
                  </a:lnTo>
                  <a:lnTo>
                    <a:pt x="1592" y="976"/>
                  </a:lnTo>
                  <a:lnTo>
                    <a:pt x="1594" y="966"/>
                  </a:lnTo>
                  <a:lnTo>
                    <a:pt x="1600" y="961"/>
                  </a:lnTo>
                  <a:lnTo>
                    <a:pt x="1605" y="953"/>
                  </a:lnTo>
                  <a:lnTo>
                    <a:pt x="1610" y="945"/>
                  </a:lnTo>
                  <a:lnTo>
                    <a:pt x="1613" y="937"/>
                  </a:lnTo>
                  <a:lnTo>
                    <a:pt x="1618" y="926"/>
                  </a:lnTo>
                  <a:lnTo>
                    <a:pt x="1621" y="918"/>
                  </a:lnTo>
                  <a:lnTo>
                    <a:pt x="1626" y="910"/>
                  </a:lnTo>
                  <a:lnTo>
                    <a:pt x="1631" y="902"/>
                  </a:lnTo>
                  <a:lnTo>
                    <a:pt x="1637" y="894"/>
                  </a:lnTo>
                  <a:lnTo>
                    <a:pt x="1639" y="886"/>
                  </a:lnTo>
                  <a:lnTo>
                    <a:pt x="1645" y="878"/>
                  </a:lnTo>
                  <a:lnTo>
                    <a:pt x="1647" y="871"/>
                  </a:lnTo>
                  <a:lnTo>
                    <a:pt x="1653" y="863"/>
                  </a:lnTo>
                  <a:lnTo>
                    <a:pt x="1655" y="852"/>
                  </a:lnTo>
                  <a:lnTo>
                    <a:pt x="1661" y="844"/>
                  </a:lnTo>
                  <a:lnTo>
                    <a:pt x="1663" y="836"/>
                  </a:lnTo>
                  <a:lnTo>
                    <a:pt x="1666" y="828"/>
                  </a:lnTo>
                  <a:lnTo>
                    <a:pt x="1671" y="820"/>
                  </a:lnTo>
                  <a:lnTo>
                    <a:pt x="1677" y="815"/>
                  </a:lnTo>
                  <a:lnTo>
                    <a:pt x="1679" y="807"/>
                  </a:lnTo>
                  <a:lnTo>
                    <a:pt x="1682" y="802"/>
                  </a:lnTo>
                  <a:lnTo>
                    <a:pt x="1687" y="794"/>
                  </a:lnTo>
                  <a:lnTo>
                    <a:pt x="1692" y="788"/>
                  </a:lnTo>
                  <a:lnTo>
                    <a:pt x="1700" y="778"/>
                  </a:lnTo>
                  <a:lnTo>
                    <a:pt x="1711" y="770"/>
                  </a:lnTo>
                  <a:lnTo>
                    <a:pt x="1719" y="762"/>
                  </a:lnTo>
                  <a:lnTo>
                    <a:pt x="1727" y="759"/>
                  </a:lnTo>
                  <a:lnTo>
                    <a:pt x="1735" y="754"/>
                  </a:lnTo>
                  <a:lnTo>
                    <a:pt x="1743" y="754"/>
                  </a:lnTo>
                  <a:lnTo>
                    <a:pt x="1748" y="757"/>
                  </a:lnTo>
                  <a:lnTo>
                    <a:pt x="1756" y="767"/>
                  </a:lnTo>
                  <a:lnTo>
                    <a:pt x="1759" y="773"/>
                  </a:lnTo>
                  <a:lnTo>
                    <a:pt x="1759" y="781"/>
                  </a:lnTo>
                  <a:lnTo>
                    <a:pt x="1761" y="788"/>
                  </a:lnTo>
                  <a:lnTo>
                    <a:pt x="1761" y="799"/>
                  </a:lnTo>
                  <a:lnTo>
                    <a:pt x="1761" y="810"/>
                  </a:lnTo>
                  <a:lnTo>
                    <a:pt x="1761" y="820"/>
                  </a:lnTo>
                  <a:lnTo>
                    <a:pt x="1761" y="831"/>
                  </a:lnTo>
                  <a:lnTo>
                    <a:pt x="1761" y="841"/>
                  </a:lnTo>
                  <a:lnTo>
                    <a:pt x="1761" y="855"/>
                  </a:lnTo>
                  <a:lnTo>
                    <a:pt x="1759" y="868"/>
                  </a:lnTo>
                  <a:lnTo>
                    <a:pt x="1759" y="876"/>
                  </a:lnTo>
                  <a:lnTo>
                    <a:pt x="1759" y="881"/>
                  </a:lnTo>
                  <a:lnTo>
                    <a:pt x="1759" y="892"/>
                  </a:lnTo>
                  <a:lnTo>
                    <a:pt x="1761" y="900"/>
                  </a:lnTo>
                  <a:lnTo>
                    <a:pt x="1761" y="908"/>
                  </a:lnTo>
                  <a:lnTo>
                    <a:pt x="1761" y="918"/>
                  </a:lnTo>
                  <a:lnTo>
                    <a:pt x="1761" y="926"/>
                  </a:lnTo>
                  <a:lnTo>
                    <a:pt x="1761" y="937"/>
                  </a:lnTo>
                  <a:lnTo>
                    <a:pt x="1761" y="945"/>
                  </a:lnTo>
                  <a:lnTo>
                    <a:pt x="1761" y="955"/>
                  </a:lnTo>
                  <a:lnTo>
                    <a:pt x="1764" y="966"/>
                  </a:lnTo>
                  <a:lnTo>
                    <a:pt x="1767" y="976"/>
                  </a:lnTo>
                  <a:lnTo>
                    <a:pt x="1767" y="984"/>
                  </a:lnTo>
                  <a:lnTo>
                    <a:pt x="1769" y="995"/>
                  </a:lnTo>
                  <a:lnTo>
                    <a:pt x="1769" y="1006"/>
                  </a:lnTo>
                  <a:lnTo>
                    <a:pt x="1772" y="1016"/>
                  </a:lnTo>
                  <a:lnTo>
                    <a:pt x="1775" y="1027"/>
                  </a:lnTo>
                  <a:lnTo>
                    <a:pt x="1777" y="1037"/>
                  </a:lnTo>
                  <a:lnTo>
                    <a:pt x="1780" y="1048"/>
                  </a:lnTo>
                  <a:lnTo>
                    <a:pt x="1782" y="1059"/>
                  </a:lnTo>
                  <a:lnTo>
                    <a:pt x="1785" y="1066"/>
                  </a:lnTo>
                  <a:lnTo>
                    <a:pt x="1788" y="1080"/>
                  </a:lnTo>
                  <a:lnTo>
                    <a:pt x="1793" y="1088"/>
                  </a:lnTo>
                  <a:lnTo>
                    <a:pt x="1796" y="1098"/>
                  </a:lnTo>
                  <a:lnTo>
                    <a:pt x="1801" y="1106"/>
                  </a:lnTo>
                  <a:lnTo>
                    <a:pt x="1804" y="1117"/>
                  </a:lnTo>
                  <a:lnTo>
                    <a:pt x="1809" y="1127"/>
                  </a:lnTo>
                  <a:lnTo>
                    <a:pt x="1814" y="1138"/>
                  </a:lnTo>
                  <a:lnTo>
                    <a:pt x="1817" y="1146"/>
                  </a:lnTo>
                  <a:lnTo>
                    <a:pt x="1822" y="1156"/>
                  </a:lnTo>
                  <a:lnTo>
                    <a:pt x="1825" y="1164"/>
                  </a:lnTo>
                  <a:lnTo>
                    <a:pt x="1830" y="1175"/>
                  </a:lnTo>
                  <a:lnTo>
                    <a:pt x="1835" y="1183"/>
                  </a:lnTo>
                  <a:lnTo>
                    <a:pt x="1841" y="1194"/>
                  </a:lnTo>
                  <a:lnTo>
                    <a:pt x="1843" y="1201"/>
                  </a:lnTo>
                  <a:lnTo>
                    <a:pt x="1849" y="1212"/>
                  </a:lnTo>
                  <a:lnTo>
                    <a:pt x="1854" y="1223"/>
                  </a:lnTo>
                  <a:lnTo>
                    <a:pt x="1857" y="1231"/>
                  </a:lnTo>
                  <a:lnTo>
                    <a:pt x="1862" y="1241"/>
                  </a:lnTo>
                  <a:lnTo>
                    <a:pt x="1865" y="1252"/>
                  </a:lnTo>
                  <a:lnTo>
                    <a:pt x="1870" y="1262"/>
                  </a:lnTo>
                  <a:lnTo>
                    <a:pt x="1873" y="1270"/>
                  </a:lnTo>
                  <a:lnTo>
                    <a:pt x="1878" y="1281"/>
                  </a:lnTo>
                  <a:lnTo>
                    <a:pt x="1880" y="1291"/>
                  </a:lnTo>
                  <a:lnTo>
                    <a:pt x="1880" y="1302"/>
                  </a:lnTo>
                  <a:lnTo>
                    <a:pt x="1883" y="1310"/>
                  </a:lnTo>
                  <a:lnTo>
                    <a:pt x="1886" y="1321"/>
                  </a:lnTo>
                  <a:lnTo>
                    <a:pt x="1888" y="1329"/>
                  </a:lnTo>
                  <a:lnTo>
                    <a:pt x="1891" y="1339"/>
                  </a:lnTo>
                  <a:lnTo>
                    <a:pt x="1894" y="1350"/>
                  </a:lnTo>
                  <a:lnTo>
                    <a:pt x="1894" y="1358"/>
                  </a:lnTo>
                  <a:lnTo>
                    <a:pt x="1896" y="1368"/>
                  </a:lnTo>
                  <a:lnTo>
                    <a:pt x="1894" y="1376"/>
                  </a:lnTo>
                  <a:lnTo>
                    <a:pt x="1894" y="1387"/>
                  </a:lnTo>
                  <a:lnTo>
                    <a:pt x="1894" y="1392"/>
                  </a:lnTo>
                  <a:lnTo>
                    <a:pt x="1894" y="1403"/>
                  </a:lnTo>
                  <a:lnTo>
                    <a:pt x="1891" y="1411"/>
                  </a:lnTo>
                  <a:lnTo>
                    <a:pt x="1888" y="1421"/>
                  </a:lnTo>
                  <a:lnTo>
                    <a:pt x="1886" y="1429"/>
                  </a:lnTo>
                  <a:lnTo>
                    <a:pt x="1883" y="1437"/>
                  </a:lnTo>
                  <a:lnTo>
                    <a:pt x="1880" y="1445"/>
                  </a:lnTo>
                  <a:lnTo>
                    <a:pt x="1875" y="1453"/>
                  </a:lnTo>
                  <a:lnTo>
                    <a:pt x="1870" y="1461"/>
                  </a:lnTo>
                  <a:lnTo>
                    <a:pt x="1867" y="1469"/>
                  </a:lnTo>
                  <a:lnTo>
                    <a:pt x="1862" y="1477"/>
                  </a:lnTo>
                  <a:lnTo>
                    <a:pt x="1859" y="1485"/>
                  </a:lnTo>
                  <a:lnTo>
                    <a:pt x="1854" y="1490"/>
                  </a:lnTo>
                  <a:lnTo>
                    <a:pt x="1849" y="1501"/>
                  </a:lnTo>
                  <a:lnTo>
                    <a:pt x="1843" y="1509"/>
                  </a:lnTo>
                  <a:lnTo>
                    <a:pt x="1838" y="1514"/>
                  </a:lnTo>
                  <a:lnTo>
                    <a:pt x="1833" y="1522"/>
                  </a:lnTo>
                  <a:lnTo>
                    <a:pt x="1827" y="1530"/>
                  </a:lnTo>
                  <a:lnTo>
                    <a:pt x="1814" y="1543"/>
                  </a:lnTo>
                  <a:lnTo>
                    <a:pt x="1804" y="1556"/>
                  </a:lnTo>
                  <a:lnTo>
                    <a:pt x="1796" y="1562"/>
                  </a:lnTo>
                  <a:lnTo>
                    <a:pt x="1788" y="1567"/>
                  </a:lnTo>
                  <a:lnTo>
                    <a:pt x="1782" y="1572"/>
                  </a:lnTo>
                  <a:lnTo>
                    <a:pt x="1775" y="1577"/>
                  </a:lnTo>
                  <a:lnTo>
                    <a:pt x="1767" y="1580"/>
                  </a:lnTo>
                  <a:lnTo>
                    <a:pt x="1759" y="1585"/>
                  </a:lnTo>
                  <a:lnTo>
                    <a:pt x="1751" y="1591"/>
                  </a:lnTo>
                  <a:lnTo>
                    <a:pt x="1743" y="1596"/>
                  </a:lnTo>
                  <a:lnTo>
                    <a:pt x="1732" y="1596"/>
                  </a:lnTo>
                  <a:lnTo>
                    <a:pt x="1724" y="1601"/>
                  </a:lnTo>
                  <a:lnTo>
                    <a:pt x="1716" y="1604"/>
                  </a:lnTo>
                  <a:lnTo>
                    <a:pt x="1706" y="1607"/>
                  </a:lnTo>
                  <a:lnTo>
                    <a:pt x="1698" y="1607"/>
                  </a:lnTo>
                  <a:lnTo>
                    <a:pt x="1687" y="1609"/>
                  </a:lnTo>
                  <a:lnTo>
                    <a:pt x="1677" y="1609"/>
                  </a:lnTo>
                  <a:lnTo>
                    <a:pt x="1666" y="1612"/>
                  </a:lnTo>
                  <a:lnTo>
                    <a:pt x="1655" y="1609"/>
                  </a:lnTo>
                  <a:lnTo>
                    <a:pt x="1645" y="1609"/>
                  </a:lnTo>
                  <a:lnTo>
                    <a:pt x="1634" y="1609"/>
                  </a:lnTo>
                  <a:lnTo>
                    <a:pt x="1626" y="1607"/>
                  </a:lnTo>
                  <a:lnTo>
                    <a:pt x="1616" y="1604"/>
                  </a:lnTo>
                  <a:lnTo>
                    <a:pt x="1608" y="1604"/>
                  </a:lnTo>
                  <a:lnTo>
                    <a:pt x="1600" y="1601"/>
                  </a:lnTo>
                  <a:lnTo>
                    <a:pt x="1592" y="1599"/>
                  </a:lnTo>
                  <a:lnTo>
                    <a:pt x="1584" y="1596"/>
                  </a:lnTo>
                  <a:lnTo>
                    <a:pt x="1576" y="1593"/>
                  </a:lnTo>
                  <a:lnTo>
                    <a:pt x="1568" y="1591"/>
                  </a:lnTo>
                  <a:lnTo>
                    <a:pt x="1563" y="1588"/>
                  </a:lnTo>
                  <a:lnTo>
                    <a:pt x="1549" y="1583"/>
                  </a:lnTo>
                  <a:lnTo>
                    <a:pt x="1539" y="1577"/>
                  </a:lnTo>
                  <a:lnTo>
                    <a:pt x="1523" y="1569"/>
                  </a:lnTo>
                  <a:lnTo>
                    <a:pt x="1512" y="1564"/>
                  </a:lnTo>
                  <a:lnTo>
                    <a:pt x="1499" y="1559"/>
                  </a:lnTo>
                  <a:lnTo>
                    <a:pt x="1486" y="1554"/>
                  </a:lnTo>
                  <a:lnTo>
                    <a:pt x="1480" y="1551"/>
                  </a:lnTo>
                  <a:lnTo>
                    <a:pt x="1473" y="1551"/>
                  </a:lnTo>
                  <a:lnTo>
                    <a:pt x="1465" y="1548"/>
                  </a:lnTo>
                  <a:lnTo>
                    <a:pt x="1459" y="1548"/>
                  </a:lnTo>
                  <a:lnTo>
                    <a:pt x="1451" y="1546"/>
                  </a:lnTo>
                  <a:lnTo>
                    <a:pt x="1443" y="1546"/>
                  </a:lnTo>
                  <a:lnTo>
                    <a:pt x="1435" y="1546"/>
                  </a:lnTo>
                  <a:lnTo>
                    <a:pt x="1428" y="1546"/>
                  </a:lnTo>
                  <a:lnTo>
                    <a:pt x="1420" y="1546"/>
                  </a:lnTo>
                  <a:lnTo>
                    <a:pt x="1412" y="1546"/>
                  </a:lnTo>
                  <a:lnTo>
                    <a:pt x="1404" y="1548"/>
                  </a:lnTo>
                  <a:lnTo>
                    <a:pt x="1396" y="1554"/>
                  </a:lnTo>
                  <a:lnTo>
                    <a:pt x="1388" y="1556"/>
                  </a:lnTo>
                  <a:lnTo>
                    <a:pt x="1382" y="1562"/>
                  </a:lnTo>
                  <a:lnTo>
                    <a:pt x="1375" y="1569"/>
                  </a:lnTo>
                  <a:lnTo>
                    <a:pt x="1367" y="1575"/>
                  </a:lnTo>
                  <a:lnTo>
                    <a:pt x="1361" y="1583"/>
                  </a:lnTo>
                  <a:lnTo>
                    <a:pt x="1353" y="1591"/>
                  </a:lnTo>
                  <a:lnTo>
                    <a:pt x="1345" y="1599"/>
                  </a:lnTo>
                  <a:lnTo>
                    <a:pt x="1340" y="1609"/>
                  </a:lnTo>
                  <a:lnTo>
                    <a:pt x="1332" y="1614"/>
                  </a:lnTo>
                  <a:lnTo>
                    <a:pt x="1324" y="1625"/>
                  </a:lnTo>
                  <a:lnTo>
                    <a:pt x="1319" y="1636"/>
                  </a:lnTo>
                  <a:lnTo>
                    <a:pt x="1311" y="1646"/>
                  </a:lnTo>
                  <a:lnTo>
                    <a:pt x="1303" y="1654"/>
                  </a:lnTo>
                  <a:lnTo>
                    <a:pt x="1295" y="1662"/>
                  </a:lnTo>
                  <a:lnTo>
                    <a:pt x="1284" y="1673"/>
                  </a:lnTo>
                  <a:lnTo>
                    <a:pt x="1279" y="1681"/>
                  </a:lnTo>
                  <a:lnTo>
                    <a:pt x="1269" y="1689"/>
                  </a:lnTo>
                  <a:lnTo>
                    <a:pt x="1258" y="1697"/>
                  </a:lnTo>
                  <a:lnTo>
                    <a:pt x="1247" y="1704"/>
                  </a:lnTo>
                  <a:lnTo>
                    <a:pt x="1239" y="1712"/>
                  </a:lnTo>
                  <a:lnTo>
                    <a:pt x="1226" y="1718"/>
                  </a:lnTo>
                  <a:lnTo>
                    <a:pt x="1216" y="1723"/>
                  </a:lnTo>
                  <a:lnTo>
                    <a:pt x="1202" y="1728"/>
                  </a:lnTo>
                  <a:lnTo>
                    <a:pt x="1192" y="1734"/>
                  </a:lnTo>
                  <a:lnTo>
                    <a:pt x="1184" y="1736"/>
                  </a:lnTo>
                  <a:lnTo>
                    <a:pt x="1179" y="1736"/>
                  </a:lnTo>
                  <a:lnTo>
                    <a:pt x="1171" y="1736"/>
                  </a:lnTo>
                  <a:lnTo>
                    <a:pt x="1163" y="1739"/>
                  </a:lnTo>
                  <a:lnTo>
                    <a:pt x="1157" y="1739"/>
                  </a:lnTo>
                  <a:lnTo>
                    <a:pt x="1149" y="1739"/>
                  </a:lnTo>
                  <a:lnTo>
                    <a:pt x="1141" y="1739"/>
                  </a:lnTo>
                  <a:lnTo>
                    <a:pt x="1134" y="1739"/>
                  </a:lnTo>
                  <a:lnTo>
                    <a:pt x="1126" y="1739"/>
                  </a:lnTo>
                  <a:lnTo>
                    <a:pt x="1118" y="1739"/>
                  </a:lnTo>
                  <a:lnTo>
                    <a:pt x="1107" y="1736"/>
                  </a:lnTo>
                  <a:lnTo>
                    <a:pt x="1102" y="1736"/>
                  </a:lnTo>
                  <a:lnTo>
                    <a:pt x="1094" y="1736"/>
                  </a:lnTo>
                  <a:lnTo>
                    <a:pt x="1086" y="1736"/>
                  </a:lnTo>
                  <a:lnTo>
                    <a:pt x="1078" y="1736"/>
                  </a:lnTo>
                  <a:lnTo>
                    <a:pt x="1070" y="1736"/>
                  </a:lnTo>
                  <a:lnTo>
                    <a:pt x="1065" y="1734"/>
                  </a:lnTo>
                  <a:lnTo>
                    <a:pt x="1057" y="1734"/>
                  </a:lnTo>
                  <a:lnTo>
                    <a:pt x="1049" y="1734"/>
                  </a:lnTo>
                  <a:lnTo>
                    <a:pt x="1043" y="1734"/>
                  </a:lnTo>
                  <a:lnTo>
                    <a:pt x="1028" y="1731"/>
                  </a:lnTo>
                  <a:lnTo>
                    <a:pt x="1017" y="1731"/>
                  </a:lnTo>
                  <a:lnTo>
                    <a:pt x="1004" y="1728"/>
                  </a:lnTo>
                  <a:lnTo>
                    <a:pt x="990" y="1728"/>
                  </a:lnTo>
                  <a:lnTo>
                    <a:pt x="980" y="1726"/>
                  </a:lnTo>
                  <a:lnTo>
                    <a:pt x="967" y="1723"/>
                  </a:lnTo>
                  <a:lnTo>
                    <a:pt x="956" y="1720"/>
                  </a:lnTo>
                  <a:lnTo>
                    <a:pt x="945" y="1718"/>
                  </a:lnTo>
                  <a:lnTo>
                    <a:pt x="935" y="1718"/>
                  </a:lnTo>
                  <a:lnTo>
                    <a:pt x="927" y="1715"/>
                  </a:lnTo>
                  <a:lnTo>
                    <a:pt x="916" y="1710"/>
                  </a:lnTo>
                  <a:lnTo>
                    <a:pt x="908" y="1707"/>
                  </a:lnTo>
                  <a:lnTo>
                    <a:pt x="900" y="1702"/>
                  </a:lnTo>
                  <a:lnTo>
                    <a:pt x="892" y="1699"/>
                  </a:lnTo>
                  <a:lnTo>
                    <a:pt x="885" y="1694"/>
                  </a:lnTo>
                  <a:lnTo>
                    <a:pt x="879" y="1691"/>
                  </a:lnTo>
                  <a:lnTo>
                    <a:pt x="871" y="1686"/>
                  </a:lnTo>
                  <a:lnTo>
                    <a:pt x="869" y="1681"/>
                  </a:lnTo>
                  <a:lnTo>
                    <a:pt x="863" y="1675"/>
                  </a:lnTo>
                  <a:lnTo>
                    <a:pt x="858" y="1667"/>
                  </a:lnTo>
                  <a:lnTo>
                    <a:pt x="855" y="1659"/>
                  </a:lnTo>
                  <a:lnTo>
                    <a:pt x="850" y="1654"/>
                  </a:lnTo>
                  <a:lnTo>
                    <a:pt x="847" y="1646"/>
                  </a:lnTo>
                  <a:lnTo>
                    <a:pt x="845" y="1638"/>
                  </a:lnTo>
                  <a:lnTo>
                    <a:pt x="845" y="1630"/>
                  </a:lnTo>
                  <a:lnTo>
                    <a:pt x="845" y="1622"/>
                  </a:lnTo>
                  <a:lnTo>
                    <a:pt x="845" y="1614"/>
                  </a:lnTo>
                  <a:lnTo>
                    <a:pt x="845" y="1604"/>
                  </a:lnTo>
                  <a:lnTo>
                    <a:pt x="845" y="1596"/>
                  </a:lnTo>
                  <a:lnTo>
                    <a:pt x="845" y="1588"/>
                  </a:lnTo>
                  <a:lnTo>
                    <a:pt x="845" y="1580"/>
                  </a:lnTo>
                  <a:lnTo>
                    <a:pt x="847" y="1572"/>
                  </a:lnTo>
                  <a:lnTo>
                    <a:pt x="850" y="1567"/>
                  </a:lnTo>
                  <a:lnTo>
                    <a:pt x="853" y="1559"/>
                  </a:lnTo>
                  <a:lnTo>
                    <a:pt x="861" y="1546"/>
                  </a:lnTo>
                  <a:lnTo>
                    <a:pt x="866" y="1535"/>
                  </a:lnTo>
                  <a:lnTo>
                    <a:pt x="877" y="1524"/>
                  </a:lnTo>
                  <a:lnTo>
                    <a:pt x="885" y="1514"/>
                  </a:lnTo>
                  <a:lnTo>
                    <a:pt x="892" y="1503"/>
                  </a:lnTo>
                  <a:lnTo>
                    <a:pt x="903" y="1493"/>
                  </a:lnTo>
                  <a:lnTo>
                    <a:pt x="908" y="1482"/>
                  </a:lnTo>
                  <a:lnTo>
                    <a:pt x="919" y="1474"/>
                  </a:lnTo>
                  <a:lnTo>
                    <a:pt x="924" y="1461"/>
                  </a:lnTo>
                  <a:lnTo>
                    <a:pt x="930" y="1450"/>
                  </a:lnTo>
                  <a:lnTo>
                    <a:pt x="932" y="1434"/>
                  </a:lnTo>
                  <a:lnTo>
                    <a:pt x="935" y="1424"/>
                  </a:lnTo>
                  <a:lnTo>
                    <a:pt x="932" y="1413"/>
                  </a:lnTo>
                  <a:lnTo>
                    <a:pt x="932" y="1408"/>
                  </a:lnTo>
                  <a:lnTo>
                    <a:pt x="932" y="1400"/>
                  </a:lnTo>
                  <a:lnTo>
                    <a:pt x="932" y="1392"/>
                  </a:lnTo>
                  <a:lnTo>
                    <a:pt x="932" y="1387"/>
                  </a:lnTo>
                  <a:lnTo>
                    <a:pt x="932" y="1379"/>
                  </a:lnTo>
                  <a:lnTo>
                    <a:pt x="932" y="1374"/>
                  </a:lnTo>
                  <a:lnTo>
                    <a:pt x="932" y="1368"/>
                  </a:lnTo>
                  <a:lnTo>
                    <a:pt x="930" y="1355"/>
                  </a:lnTo>
                  <a:lnTo>
                    <a:pt x="930" y="1347"/>
                  </a:lnTo>
                  <a:lnTo>
                    <a:pt x="927" y="1337"/>
                  </a:lnTo>
                  <a:lnTo>
                    <a:pt x="924" y="1329"/>
                  </a:lnTo>
                  <a:lnTo>
                    <a:pt x="922" y="1321"/>
                  </a:lnTo>
                  <a:lnTo>
                    <a:pt x="916" y="1315"/>
                  </a:lnTo>
                  <a:lnTo>
                    <a:pt x="911" y="1310"/>
                  </a:lnTo>
                  <a:lnTo>
                    <a:pt x="906" y="1307"/>
                  </a:lnTo>
                  <a:lnTo>
                    <a:pt x="898" y="1302"/>
                  </a:lnTo>
                  <a:lnTo>
                    <a:pt x="887" y="1302"/>
                  </a:lnTo>
                  <a:lnTo>
                    <a:pt x="877" y="1299"/>
                  </a:lnTo>
                  <a:lnTo>
                    <a:pt x="866" y="1302"/>
                  </a:lnTo>
                  <a:lnTo>
                    <a:pt x="855" y="1305"/>
                  </a:lnTo>
                  <a:lnTo>
                    <a:pt x="845" y="1307"/>
                  </a:lnTo>
                  <a:lnTo>
                    <a:pt x="834" y="1310"/>
                  </a:lnTo>
                  <a:lnTo>
                    <a:pt x="826" y="1318"/>
                  </a:lnTo>
                  <a:lnTo>
                    <a:pt x="818" y="1326"/>
                  </a:lnTo>
                  <a:lnTo>
                    <a:pt x="810" y="1331"/>
                  </a:lnTo>
                  <a:lnTo>
                    <a:pt x="805" y="1342"/>
                  </a:lnTo>
                  <a:lnTo>
                    <a:pt x="800" y="1350"/>
                  </a:lnTo>
                  <a:lnTo>
                    <a:pt x="792" y="1360"/>
                  </a:lnTo>
                  <a:lnTo>
                    <a:pt x="784" y="1368"/>
                  </a:lnTo>
                  <a:lnTo>
                    <a:pt x="776" y="1379"/>
                  </a:lnTo>
                  <a:lnTo>
                    <a:pt x="768" y="1389"/>
                  </a:lnTo>
                  <a:lnTo>
                    <a:pt x="757" y="1395"/>
                  </a:lnTo>
                  <a:lnTo>
                    <a:pt x="747" y="1405"/>
                  </a:lnTo>
                  <a:lnTo>
                    <a:pt x="736" y="1411"/>
                  </a:lnTo>
                  <a:lnTo>
                    <a:pt x="723" y="1419"/>
                  </a:lnTo>
                  <a:lnTo>
                    <a:pt x="718" y="1419"/>
                  </a:lnTo>
                  <a:lnTo>
                    <a:pt x="710" y="1421"/>
                  </a:lnTo>
                  <a:lnTo>
                    <a:pt x="704" y="1424"/>
                  </a:lnTo>
                  <a:lnTo>
                    <a:pt x="699" y="1429"/>
                  </a:lnTo>
                  <a:lnTo>
                    <a:pt x="686" y="1434"/>
                  </a:lnTo>
                  <a:lnTo>
                    <a:pt x="678" y="1440"/>
                  </a:lnTo>
                  <a:lnTo>
                    <a:pt x="665" y="1445"/>
                  </a:lnTo>
                  <a:lnTo>
                    <a:pt x="659" y="1450"/>
                  </a:lnTo>
                  <a:lnTo>
                    <a:pt x="649" y="1458"/>
                  </a:lnTo>
                  <a:lnTo>
                    <a:pt x="643" y="1466"/>
                  </a:lnTo>
                  <a:lnTo>
                    <a:pt x="636" y="1472"/>
                  </a:lnTo>
                  <a:lnTo>
                    <a:pt x="630" y="1479"/>
                  </a:lnTo>
                  <a:lnTo>
                    <a:pt x="625" y="1487"/>
                  </a:lnTo>
                  <a:lnTo>
                    <a:pt x="622" y="1495"/>
                  </a:lnTo>
                  <a:lnTo>
                    <a:pt x="617" y="1503"/>
                  </a:lnTo>
                  <a:lnTo>
                    <a:pt x="612" y="1514"/>
                  </a:lnTo>
                  <a:lnTo>
                    <a:pt x="609" y="1522"/>
                  </a:lnTo>
                  <a:lnTo>
                    <a:pt x="606" y="1532"/>
                  </a:lnTo>
                  <a:lnTo>
                    <a:pt x="604" y="1540"/>
                  </a:lnTo>
                  <a:lnTo>
                    <a:pt x="601" y="1551"/>
                  </a:lnTo>
                  <a:lnTo>
                    <a:pt x="598" y="1559"/>
                  </a:lnTo>
                  <a:lnTo>
                    <a:pt x="598" y="1567"/>
                  </a:lnTo>
                  <a:lnTo>
                    <a:pt x="598" y="1575"/>
                  </a:lnTo>
                  <a:lnTo>
                    <a:pt x="598" y="1583"/>
                  </a:lnTo>
                  <a:lnTo>
                    <a:pt x="598" y="1591"/>
                  </a:lnTo>
                  <a:lnTo>
                    <a:pt x="598" y="1599"/>
                  </a:lnTo>
                  <a:lnTo>
                    <a:pt x="596" y="1607"/>
                  </a:lnTo>
                  <a:lnTo>
                    <a:pt x="593" y="1614"/>
                  </a:lnTo>
                  <a:lnTo>
                    <a:pt x="591" y="1622"/>
                  </a:lnTo>
                  <a:lnTo>
                    <a:pt x="588" y="1633"/>
                  </a:lnTo>
                  <a:lnTo>
                    <a:pt x="585" y="1641"/>
                  </a:lnTo>
                  <a:lnTo>
                    <a:pt x="580" y="1654"/>
                  </a:lnTo>
                  <a:lnTo>
                    <a:pt x="575" y="1659"/>
                  </a:lnTo>
                  <a:lnTo>
                    <a:pt x="572" y="1665"/>
                  </a:lnTo>
                  <a:lnTo>
                    <a:pt x="567" y="1673"/>
                  </a:lnTo>
                  <a:lnTo>
                    <a:pt x="564" y="1681"/>
                  </a:lnTo>
                  <a:lnTo>
                    <a:pt x="553" y="1694"/>
                  </a:lnTo>
                  <a:lnTo>
                    <a:pt x="543" y="1704"/>
                  </a:lnTo>
                  <a:lnTo>
                    <a:pt x="535" y="1710"/>
                  </a:lnTo>
                  <a:lnTo>
                    <a:pt x="527" y="1715"/>
                  </a:lnTo>
                  <a:lnTo>
                    <a:pt x="522" y="1720"/>
                  </a:lnTo>
                  <a:lnTo>
                    <a:pt x="514" y="1726"/>
                  </a:lnTo>
                  <a:lnTo>
                    <a:pt x="506" y="1731"/>
                  </a:lnTo>
                  <a:lnTo>
                    <a:pt x="498" y="1734"/>
                  </a:lnTo>
                  <a:lnTo>
                    <a:pt x="490" y="1736"/>
                  </a:lnTo>
                  <a:lnTo>
                    <a:pt x="482" y="1742"/>
                  </a:lnTo>
                  <a:lnTo>
                    <a:pt x="474" y="1744"/>
                  </a:lnTo>
                  <a:lnTo>
                    <a:pt x="463" y="1750"/>
                  </a:lnTo>
                  <a:lnTo>
                    <a:pt x="455" y="1752"/>
                  </a:lnTo>
                  <a:lnTo>
                    <a:pt x="447" y="1755"/>
                  </a:lnTo>
                  <a:lnTo>
                    <a:pt x="437" y="1757"/>
                  </a:lnTo>
                  <a:lnTo>
                    <a:pt x="426" y="1757"/>
                  </a:lnTo>
                  <a:lnTo>
                    <a:pt x="418" y="1757"/>
                  </a:lnTo>
                  <a:lnTo>
                    <a:pt x="408" y="1757"/>
                  </a:lnTo>
                  <a:lnTo>
                    <a:pt x="400" y="1757"/>
                  </a:lnTo>
                  <a:lnTo>
                    <a:pt x="389" y="1757"/>
                  </a:lnTo>
                  <a:lnTo>
                    <a:pt x="379" y="1757"/>
                  </a:lnTo>
                  <a:lnTo>
                    <a:pt x="371" y="1757"/>
                  </a:lnTo>
                  <a:lnTo>
                    <a:pt x="360" y="1757"/>
                  </a:lnTo>
                  <a:lnTo>
                    <a:pt x="349" y="1755"/>
                  </a:lnTo>
                  <a:lnTo>
                    <a:pt x="339" y="1752"/>
                  </a:lnTo>
                  <a:lnTo>
                    <a:pt x="331" y="1750"/>
                  </a:lnTo>
                  <a:lnTo>
                    <a:pt x="320" y="1744"/>
                  </a:lnTo>
                  <a:lnTo>
                    <a:pt x="312" y="1742"/>
                  </a:lnTo>
                  <a:lnTo>
                    <a:pt x="302" y="1736"/>
                  </a:lnTo>
                  <a:lnTo>
                    <a:pt x="294" y="1734"/>
                  </a:lnTo>
                  <a:lnTo>
                    <a:pt x="286" y="1726"/>
                  </a:lnTo>
                  <a:lnTo>
                    <a:pt x="275" y="1720"/>
                  </a:lnTo>
                  <a:lnTo>
                    <a:pt x="265" y="1718"/>
                  </a:lnTo>
                  <a:lnTo>
                    <a:pt x="259" y="1712"/>
                  </a:lnTo>
                  <a:lnTo>
                    <a:pt x="249" y="1707"/>
                  </a:lnTo>
                  <a:lnTo>
                    <a:pt x="244" y="1704"/>
                  </a:lnTo>
                  <a:lnTo>
                    <a:pt x="236" y="1699"/>
                  </a:lnTo>
                  <a:lnTo>
                    <a:pt x="228" y="1697"/>
                  </a:lnTo>
                  <a:lnTo>
                    <a:pt x="220" y="1694"/>
                  </a:lnTo>
                  <a:lnTo>
                    <a:pt x="212" y="1689"/>
                  </a:lnTo>
                  <a:lnTo>
                    <a:pt x="204" y="1686"/>
                  </a:lnTo>
                  <a:lnTo>
                    <a:pt x="198" y="1681"/>
                  </a:lnTo>
                  <a:lnTo>
                    <a:pt x="191" y="1678"/>
                  </a:lnTo>
                  <a:lnTo>
                    <a:pt x="183" y="1675"/>
                  </a:lnTo>
                  <a:lnTo>
                    <a:pt x="177" y="1670"/>
                  </a:lnTo>
                  <a:lnTo>
                    <a:pt x="172" y="1667"/>
                  </a:lnTo>
                  <a:lnTo>
                    <a:pt x="159" y="1657"/>
                  </a:lnTo>
                  <a:lnTo>
                    <a:pt x="146" y="1649"/>
                  </a:lnTo>
                  <a:lnTo>
                    <a:pt x="135" y="1638"/>
                  </a:lnTo>
                  <a:lnTo>
                    <a:pt x="124" y="1628"/>
                  </a:lnTo>
                  <a:lnTo>
                    <a:pt x="119" y="1620"/>
                  </a:lnTo>
                  <a:lnTo>
                    <a:pt x="114" y="1614"/>
                  </a:lnTo>
                  <a:lnTo>
                    <a:pt x="106" y="1607"/>
                  </a:lnTo>
                  <a:lnTo>
                    <a:pt x="103" y="1599"/>
                  </a:lnTo>
                  <a:lnTo>
                    <a:pt x="98" y="1591"/>
                  </a:lnTo>
                  <a:lnTo>
                    <a:pt x="93" y="1583"/>
                  </a:lnTo>
                  <a:lnTo>
                    <a:pt x="87" y="1575"/>
                  </a:lnTo>
                  <a:lnTo>
                    <a:pt x="85" y="1564"/>
                  </a:lnTo>
                  <a:lnTo>
                    <a:pt x="82" y="1559"/>
                  </a:lnTo>
                  <a:lnTo>
                    <a:pt x="79" y="1554"/>
                  </a:lnTo>
                  <a:lnTo>
                    <a:pt x="77" y="1546"/>
                  </a:lnTo>
                  <a:lnTo>
                    <a:pt x="74" y="1540"/>
                  </a:lnTo>
                  <a:lnTo>
                    <a:pt x="71" y="1532"/>
                  </a:lnTo>
                  <a:lnTo>
                    <a:pt x="71" y="1524"/>
                  </a:lnTo>
                  <a:lnTo>
                    <a:pt x="69" y="1517"/>
                  </a:lnTo>
                  <a:lnTo>
                    <a:pt x="69" y="1511"/>
                  </a:lnTo>
                  <a:lnTo>
                    <a:pt x="66" y="1501"/>
                  </a:lnTo>
                  <a:lnTo>
                    <a:pt x="66" y="1490"/>
                  </a:lnTo>
                  <a:lnTo>
                    <a:pt x="63" y="1482"/>
                  </a:lnTo>
                  <a:lnTo>
                    <a:pt x="63" y="1474"/>
                  </a:lnTo>
                  <a:lnTo>
                    <a:pt x="61" y="1464"/>
                  </a:lnTo>
                  <a:lnTo>
                    <a:pt x="61" y="1453"/>
                  </a:lnTo>
                  <a:lnTo>
                    <a:pt x="58" y="1442"/>
                  </a:lnTo>
                  <a:lnTo>
                    <a:pt x="58" y="1434"/>
                  </a:lnTo>
                  <a:lnTo>
                    <a:pt x="55" y="1424"/>
                  </a:lnTo>
                  <a:lnTo>
                    <a:pt x="55" y="1411"/>
                  </a:lnTo>
                  <a:lnTo>
                    <a:pt x="53" y="1400"/>
                  </a:lnTo>
                  <a:lnTo>
                    <a:pt x="53" y="1389"/>
                  </a:lnTo>
                  <a:lnTo>
                    <a:pt x="53" y="1379"/>
                  </a:lnTo>
                  <a:lnTo>
                    <a:pt x="50" y="1368"/>
                  </a:lnTo>
                  <a:lnTo>
                    <a:pt x="50" y="1355"/>
                  </a:lnTo>
                  <a:lnTo>
                    <a:pt x="50" y="1344"/>
                  </a:lnTo>
                  <a:lnTo>
                    <a:pt x="50" y="1331"/>
                  </a:lnTo>
                  <a:lnTo>
                    <a:pt x="50" y="1321"/>
                  </a:lnTo>
                  <a:lnTo>
                    <a:pt x="50" y="1307"/>
                  </a:lnTo>
                  <a:lnTo>
                    <a:pt x="50" y="1297"/>
                  </a:lnTo>
                  <a:lnTo>
                    <a:pt x="50" y="1286"/>
                  </a:lnTo>
                  <a:lnTo>
                    <a:pt x="50" y="1273"/>
                  </a:lnTo>
                  <a:lnTo>
                    <a:pt x="50" y="1262"/>
                  </a:lnTo>
                  <a:lnTo>
                    <a:pt x="50" y="1249"/>
                  </a:lnTo>
                  <a:lnTo>
                    <a:pt x="48" y="1239"/>
                  </a:lnTo>
                  <a:lnTo>
                    <a:pt x="48" y="1225"/>
                  </a:lnTo>
                  <a:lnTo>
                    <a:pt x="48" y="1212"/>
                  </a:lnTo>
                  <a:lnTo>
                    <a:pt x="48" y="1201"/>
                  </a:lnTo>
                  <a:lnTo>
                    <a:pt x="48" y="1191"/>
                  </a:lnTo>
                  <a:lnTo>
                    <a:pt x="48" y="1180"/>
                  </a:lnTo>
                  <a:lnTo>
                    <a:pt x="48" y="1167"/>
                  </a:lnTo>
                  <a:lnTo>
                    <a:pt x="50" y="1156"/>
                  </a:lnTo>
                  <a:lnTo>
                    <a:pt x="50" y="1146"/>
                  </a:lnTo>
                  <a:lnTo>
                    <a:pt x="50" y="1135"/>
                  </a:lnTo>
                  <a:lnTo>
                    <a:pt x="50" y="1125"/>
                  </a:lnTo>
                  <a:lnTo>
                    <a:pt x="50" y="1114"/>
                  </a:lnTo>
                  <a:lnTo>
                    <a:pt x="50" y="1104"/>
                  </a:lnTo>
                  <a:lnTo>
                    <a:pt x="53" y="1093"/>
                  </a:lnTo>
                  <a:lnTo>
                    <a:pt x="53" y="1085"/>
                  </a:lnTo>
                  <a:lnTo>
                    <a:pt x="53" y="1074"/>
                  </a:lnTo>
                  <a:lnTo>
                    <a:pt x="53" y="1064"/>
                  </a:lnTo>
                  <a:lnTo>
                    <a:pt x="53" y="1056"/>
                  </a:lnTo>
                  <a:lnTo>
                    <a:pt x="55" y="1045"/>
                  </a:lnTo>
                  <a:lnTo>
                    <a:pt x="55" y="1037"/>
                  </a:lnTo>
                  <a:lnTo>
                    <a:pt x="55" y="1029"/>
                  </a:lnTo>
                  <a:lnTo>
                    <a:pt x="58" y="1024"/>
                  </a:lnTo>
                  <a:lnTo>
                    <a:pt x="58" y="1016"/>
                  </a:lnTo>
                  <a:lnTo>
                    <a:pt x="61" y="1008"/>
                  </a:lnTo>
                  <a:lnTo>
                    <a:pt x="61" y="995"/>
                  </a:lnTo>
                  <a:lnTo>
                    <a:pt x="66" y="984"/>
                  </a:lnTo>
                  <a:lnTo>
                    <a:pt x="66" y="976"/>
                  </a:lnTo>
                  <a:lnTo>
                    <a:pt x="69" y="971"/>
                  </a:lnTo>
                  <a:lnTo>
                    <a:pt x="71" y="963"/>
                  </a:lnTo>
                  <a:lnTo>
                    <a:pt x="74" y="955"/>
                  </a:lnTo>
                  <a:lnTo>
                    <a:pt x="77" y="947"/>
                  </a:lnTo>
                  <a:lnTo>
                    <a:pt x="79" y="942"/>
                  </a:lnTo>
                  <a:lnTo>
                    <a:pt x="82" y="931"/>
                  </a:lnTo>
                  <a:lnTo>
                    <a:pt x="85" y="924"/>
                  </a:lnTo>
                  <a:lnTo>
                    <a:pt x="85" y="916"/>
                  </a:lnTo>
                  <a:lnTo>
                    <a:pt x="90" y="908"/>
                  </a:lnTo>
                  <a:lnTo>
                    <a:pt x="90" y="897"/>
                  </a:lnTo>
                  <a:lnTo>
                    <a:pt x="93" y="886"/>
                  </a:lnTo>
                  <a:lnTo>
                    <a:pt x="95" y="878"/>
                  </a:lnTo>
                  <a:lnTo>
                    <a:pt x="100" y="868"/>
                  </a:lnTo>
                  <a:lnTo>
                    <a:pt x="103" y="857"/>
                  </a:lnTo>
                  <a:lnTo>
                    <a:pt x="106" y="849"/>
                  </a:lnTo>
                  <a:lnTo>
                    <a:pt x="108" y="839"/>
                  </a:lnTo>
                  <a:lnTo>
                    <a:pt x="114" y="828"/>
                  </a:lnTo>
                  <a:lnTo>
                    <a:pt x="116" y="818"/>
                  </a:lnTo>
                  <a:lnTo>
                    <a:pt x="119" y="807"/>
                  </a:lnTo>
                  <a:lnTo>
                    <a:pt x="122" y="796"/>
                  </a:lnTo>
                  <a:lnTo>
                    <a:pt x="124" y="786"/>
                  </a:lnTo>
                  <a:lnTo>
                    <a:pt x="130" y="775"/>
                  </a:lnTo>
                  <a:lnTo>
                    <a:pt x="132" y="767"/>
                  </a:lnTo>
                  <a:lnTo>
                    <a:pt x="138" y="757"/>
                  </a:lnTo>
                  <a:lnTo>
                    <a:pt x="140" y="749"/>
                  </a:lnTo>
                  <a:lnTo>
                    <a:pt x="146" y="738"/>
                  </a:lnTo>
                  <a:lnTo>
                    <a:pt x="148" y="728"/>
                  </a:lnTo>
                  <a:lnTo>
                    <a:pt x="151" y="720"/>
                  </a:lnTo>
                  <a:lnTo>
                    <a:pt x="156" y="712"/>
                  </a:lnTo>
                  <a:lnTo>
                    <a:pt x="161" y="701"/>
                  </a:lnTo>
                  <a:lnTo>
                    <a:pt x="164" y="693"/>
                  </a:lnTo>
                  <a:lnTo>
                    <a:pt x="169" y="685"/>
                  </a:lnTo>
                  <a:lnTo>
                    <a:pt x="175" y="680"/>
                  </a:lnTo>
                  <a:lnTo>
                    <a:pt x="180" y="672"/>
                  </a:lnTo>
                  <a:lnTo>
                    <a:pt x="185" y="661"/>
                  </a:lnTo>
                  <a:lnTo>
                    <a:pt x="188" y="651"/>
                  </a:lnTo>
                  <a:lnTo>
                    <a:pt x="193" y="640"/>
                  </a:lnTo>
                  <a:lnTo>
                    <a:pt x="198" y="630"/>
                  </a:lnTo>
                  <a:lnTo>
                    <a:pt x="204" y="619"/>
                  </a:lnTo>
                  <a:lnTo>
                    <a:pt x="206" y="606"/>
                  </a:lnTo>
                  <a:lnTo>
                    <a:pt x="212" y="593"/>
                  </a:lnTo>
                  <a:lnTo>
                    <a:pt x="214" y="585"/>
                  </a:lnTo>
                  <a:lnTo>
                    <a:pt x="217" y="577"/>
                  </a:lnTo>
                  <a:lnTo>
                    <a:pt x="220" y="571"/>
                  </a:lnTo>
                  <a:lnTo>
                    <a:pt x="222" y="563"/>
                  </a:lnTo>
                  <a:lnTo>
                    <a:pt x="222" y="556"/>
                  </a:lnTo>
                  <a:lnTo>
                    <a:pt x="225" y="548"/>
                  </a:lnTo>
                  <a:lnTo>
                    <a:pt x="228" y="540"/>
                  </a:lnTo>
                  <a:lnTo>
                    <a:pt x="230" y="534"/>
                  </a:lnTo>
                  <a:lnTo>
                    <a:pt x="230" y="526"/>
                  </a:lnTo>
                  <a:lnTo>
                    <a:pt x="233" y="518"/>
                  </a:lnTo>
                  <a:lnTo>
                    <a:pt x="236" y="511"/>
                  </a:lnTo>
                  <a:lnTo>
                    <a:pt x="238" y="503"/>
                  </a:lnTo>
                  <a:lnTo>
                    <a:pt x="241" y="495"/>
                  </a:lnTo>
                  <a:lnTo>
                    <a:pt x="244" y="489"/>
                  </a:lnTo>
                  <a:lnTo>
                    <a:pt x="246" y="481"/>
                  </a:lnTo>
                  <a:lnTo>
                    <a:pt x="246" y="473"/>
                  </a:lnTo>
                  <a:lnTo>
                    <a:pt x="249" y="465"/>
                  </a:lnTo>
                  <a:lnTo>
                    <a:pt x="249" y="458"/>
                  </a:lnTo>
                  <a:lnTo>
                    <a:pt x="251" y="450"/>
                  </a:lnTo>
                  <a:lnTo>
                    <a:pt x="254" y="442"/>
                  </a:lnTo>
                  <a:lnTo>
                    <a:pt x="254" y="434"/>
                  </a:lnTo>
                  <a:lnTo>
                    <a:pt x="257" y="426"/>
                  </a:lnTo>
                  <a:lnTo>
                    <a:pt x="259" y="418"/>
                  </a:lnTo>
                  <a:lnTo>
                    <a:pt x="262" y="413"/>
                  </a:lnTo>
                  <a:lnTo>
                    <a:pt x="262" y="405"/>
                  </a:lnTo>
                  <a:lnTo>
                    <a:pt x="265" y="397"/>
                  </a:lnTo>
                  <a:lnTo>
                    <a:pt x="265" y="389"/>
                  </a:lnTo>
                  <a:lnTo>
                    <a:pt x="265" y="381"/>
                  </a:lnTo>
                  <a:lnTo>
                    <a:pt x="267" y="368"/>
                  </a:lnTo>
                  <a:lnTo>
                    <a:pt x="270" y="354"/>
                  </a:lnTo>
                  <a:lnTo>
                    <a:pt x="270" y="349"/>
                  </a:lnTo>
                  <a:lnTo>
                    <a:pt x="273" y="341"/>
                  </a:lnTo>
                  <a:lnTo>
                    <a:pt x="273" y="333"/>
                  </a:lnTo>
                  <a:lnTo>
                    <a:pt x="273" y="330"/>
                  </a:lnTo>
                  <a:lnTo>
                    <a:pt x="273" y="317"/>
                  </a:lnTo>
                  <a:lnTo>
                    <a:pt x="275" y="307"/>
                  </a:lnTo>
                  <a:lnTo>
                    <a:pt x="275" y="296"/>
                  </a:lnTo>
                  <a:lnTo>
                    <a:pt x="275" y="288"/>
                  </a:lnTo>
                  <a:lnTo>
                    <a:pt x="275" y="280"/>
                  </a:lnTo>
                  <a:lnTo>
                    <a:pt x="275" y="275"/>
                  </a:lnTo>
                  <a:lnTo>
                    <a:pt x="270" y="262"/>
                  </a:lnTo>
                  <a:lnTo>
                    <a:pt x="267" y="251"/>
                  </a:lnTo>
                  <a:lnTo>
                    <a:pt x="265" y="243"/>
                  </a:lnTo>
                  <a:lnTo>
                    <a:pt x="265" y="238"/>
                  </a:lnTo>
                  <a:lnTo>
                    <a:pt x="257" y="230"/>
                  </a:lnTo>
                  <a:lnTo>
                    <a:pt x="254" y="230"/>
                  </a:lnTo>
                  <a:lnTo>
                    <a:pt x="249" y="235"/>
                  </a:lnTo>
                  <a:lnTo>
                    <a:pt x="246" y="246"/>
                  </a:lnTo>
                  <a:lnTo>
                    <a:pt x="244" y="251"/>
                  </a:lnTo>
                  <a:lnTo>
                    <a:pt x="244" y="259"/>
                  </a:lnTo>
                  <a:lnTo>
                    <a:pt x="244" y="267"/>
                  </a:lnTo>
                  <a:lnTo>
                    <a:pt x="244" y="278"/>
                  </a:lnTo>
                  <a:close/>
                </a:path>
              </a:pathLst>
            </a:custGeom>
            <a:solidFill>
              <a:srgbClr val="E3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26"/>
            <p:cNvSpPr>
              <a:spLocks/>
            </p:cNvSpPr>
            <p:nvPr/>
          </p:nvSpPr>
          <p:spPr bwMode="auto">
            <a:xfrm>
              <a:off x="1443" y="1363"/>
              <a:ext cx="662" cy="382"/>
            </a:xfrm>
            <a:custGeom>
              <a:avLst/>
              <a:gdLst>
                <a:gd name="T0" fmla="*/ 32 w 662"/>
                <a:gd name="T1" fmla="*/ 323 h 382"/>
                <a:gd name="T2" fmla="*/ 72 w 662"/>
                <a:gd name="T3" fmla="*/ 284 h 382"/>
                <a:gd name="T4" fmla="*/ 98 w 662"/>
                <a:gd name="T5" fmla="*/ 236 h 382"/>
                <a:gd name="T6" fmla="*/ 106 w 662"/>
                <a:gd name="T7" fmla="*/ 194 h 382"/>
                <a:gd name="T8" fmla="*/ 106 w 662"/>
                <a:gd name="T9" fmla="*/ 146 h 382"/>
                <a:gd name="T10" fmla="*/ 109 w 662"/>
                <a:gd name="T11" fmla="*/ 104 h 382"/>
                <a:gd name="T12" fmla="*/ 122 w 662"/>
                <a:gd name="T13" fmla="*/ 64 h 382"/>
                <a:gd name="T14" fmla="*/ 154 w 662"/>
                <a:gd name="T15" fmla="*/ 77 h 382"/>
                <a:gd name="T16" fmla="*/ 194 w 662"/>
                <a:gd name="T17" fmla="*/ 120 h 382"/>
                <a:gd name="T18" fmla="*/ 223 w 662"/>
                <a:gd name="T19" fmla="*/ 157 h 382"/>
                <a:gd name="T20" fmla="*/ 249 w 662"/>
                <a:gd name="T21" fmla="*/ 191 h 382"/>
                <a:gd name="T22" fmla="*/ 297 w 662"/>
                <a:gd name="T23" fmla="*/ 225 h 382"/>
                <a:gd name="T24" fmla="*/ 323 w 662"/>
                <a:gd name="T25" fmla="*/ 186 h 382"/>
                <a:gd name="T26" fmla="*/ 334 w 662"/>
                <a:gd name="T27" fmla="*/ 138 h 382"/>
                <a:gd name="T28" fmla="*/ 347 w 662"/>
                <a:gd name="T29" fmla="*/ 101 h 382"/>
                <a:gd name="T30" fmla="*/ 366 w 662"/>
                <a:gd name="T31" fmla="*/ 67 h 382"/>
                <a:gd name="T32" fmla="*/ 398 w 662"/>
                <a:gd name="T33" fmla="*/ 37 h 382"/>
                <a:gd name="T34" fmla="*/ 435 w 662"/>
                <a:gd name="T35" fmla="*/ 16 h 382"/>
                <a:gd name="T36" fmla="*/ 477 w 662"/>
                <a:gd name="T37" fmla="*/ 0 h 382"/>
                <a:gd name="T38" fmla="*/ 490 w 662"/>
                <a:gd name="T39" fmla="*/ 16 h 382"/>
                <a:gd name="T40" fmla="*/ 496 w 662"/>
                <a:gd name="T41" fmla="*/ 59 h 382"/>
                <a:gd name="T42" fmla="*/ 498 w 662"/>
                <a:gd name="T43" fmla="*/ 96 h 382"/>
                <a:gd name="T44" fmla="*/ 514 w 662"/>
                <a:gd name="T45" fmla="*/ 133 h 382"/>
                <a:gd name="T46" fmla="*/ 543 w 662"/>
                <a:gd name="T47" fmla="*/ 127 h 382"/>
                <a:gd name="T48" fmla="*/ 559 w 662"/>
                <a:gd name="T49" fmla="*/ 82 h 382"/>
                <a:gd name="T50" fmla="*/ 572 w 662"/>
                <a:gd name="T51" fmla="*/ 35 h 382"/>
                <a:gd name="T52" fmla="*/ 588 w 662"/>
                <a:gd name="T53" fmla="*/ 11 h 382"/>
                <a:gd name="T54" fmla="*/ 641 w 662"/>
                <a:gd name="T55" fmla="*/ 43 h 382"/>
                <a:gd name="T56" fmla="*/ 662 w 662"/>
                <a:gd name="T57" fmla="*/ 88 h 382"/>
                <a:gd name="T58" fmla="*/ 623 w 662"/>
                <a:gd name="T59" fmla="*/ 80 h 382"/>
                <a:gd name="T60" fmla="*/ 604 w 662"/>
                <a:gd name="T61" fmla="*/ 82 h 382"/>
                <a:gd name="T62" fmla="*/ 596 w 662"/>
                <a:gd name="T63" fmla="*/ 120 h 382"/>
                <a:gd name="T64" fmla="*/ 580 w 662"/>
                <a:gd name="T65" fmla="*/ 167 h 382"/>
                <a:gd name="T66" fmla="*/ 546 w 662"/>
                <a:gd name="T67" fmla="*/ 194 h 382"/>
                <a:gd name="T68" fmla="*/ 496 w 662"/>
                <a:gd name="T69" fmla="*/ 178 h 382"/>
                <a:gd name="T70" fmla="*/ 469 w 662"/>
                <a:gd name="T71" fmla="*/ 138 h 382"/>
                <a:gd name="T72" fmla="*/ 453 w 662"/>
                <a:gd name="T73" fmla="*/ 98 h 382"/>
                <a:gd name="T74" fmla="*/ 419 w 662"/>
                <a:gd name="T75" fmla="*/ 77 h 382"/>
                <a:gd name="T76" fmla="*/ 395 w 662"/>
                <a:gd name="T77" fmla="*/ 114 h 382"/>
                <a:gd name="T78" fmla="*/ 382 w 662"/>
                <a:gd name="T79" fmla="*/ 157 h 382"/>
                <a:gd name="T80" fmla="*/ 368 w 662"/>
                <a:gd name="T81" fmla="*/ 204 h 382"/>
                <a:gd name="T82" fmla="*/ 355 w 662"/>
                <a:gd name="T83" fmla="*/ 247 h 382"/>
                <a:gd name="T84" fmla="*/ 326 w 662"/>
                <a:gd name="T85" fmla="*/ 278 h 382"/>
                <a:gd name="T86" fmla="*/ 273 w 662"/>
                <a:gd name="T87" fmla="*/ 252 h 382"/>
                <a:gd name="T88" fmla="*/ 231 w 662"/>
                <a:gd name="T89" fmla="*/ 199 h 382"/>
                <a:gd name="T90" fmla="*/ 191 w 662"/>
                <a:gd name="T91" fmla="*/ 157 h 382"/>
                <a:gd name="T92" fmla="*/ 156 w 662"/>
                <a:gd name="T93" fmla="*/ 157 h 382"/>
                <a:gd name="T94" fmla="*/ 143 w 662"/>
                <a:gd name="T95" fmla="*/ 196 h 382"/>
                <a:gd name="T96" fmla="*/ 141 w 662"/>
                <a:gd name="T97" fmla="*/ 236 h 382"/>
                <a:gd name="T98" fmla="*/ 133 w 662"/>
                <a:gd name="T99" fmla="*/ 276 h 382"/>
                <a:gd name="T100" fmla="*/ 119 w 662"/>
                <a:gd name="T101" fmla="*/ 313 h 382"/>
                <a:gd name="T102" fmla="*/ 82 w 662"/>
                <a:gd name="T103" fmla="*/ 355 h 382"/>
                <a:gd name="T104" fmla="*/ 32 w 662"/>
                <a:gd name="T105" fmla="*/ 379 h 382"/>
                <a:gd name="T106" fmla="*/ 0 w 662"/>
                <a:gd name="T107" fmla="*/ 366 h 3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62"/>
                <a:gd name="T163" fmla="*/ 0 h 382"/>
                <a:gd name="T164" fmla="*/ 662 w 662"/>
                <a:gd name="T165" fmla="*/ 382 h 3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62" h="382">
                  <a:moveTo>
                    <a:pt x="5" y="358"/>
                  </a:moveTo>
                  <a:lnTo>
                    <a:pt x="11" y="345"/>
                  </a:lnTo>
                  <a:lnTo>
                    <a:pt x="19" y="339"/>
                  </a:lnTo>
                  <a:lnTo>
                    <a:pt x="24" y="331"/>
                  </a:lnTo>
                  <a:lnTo>
                    <a:pt x="32" y="323"/>
                  </a:lnTo>
                  <a:lnTo>
                    <a:pt x="40" y="315"/>
                  </a:lnTo>
                  <a:lnTo>
                    <a:pt x="48" y="307"/>
                  </a:lnTo>
                  <a:lnTo>
                    <a:pt x="58" y="300"/>
                  </a:lnTo>
                  <a:lnTo>
                    <a:pt x="66" y="294"/>
                  </a:lnTo>
                  <a:lnTo>
                    <a:pt x="72" y="284"/>
                  </a:lnTo>
                  <a:lnTo>
                    <a:pt x="80" y="273"/>
                  </a:lnTo>
                  <a:lnTo>
                    <a:pt x="85" y="262"/>
                  </a:lnTo>
                  <a:lnTo>
                    <a:pt x="93" y="252"/>
                  </a:lnTo>
                  <a:lnTo>
                    <a:pt x="96" y="244"/>
                  </a:lnTo>
                  <a:lnTo>
                    <a:pt x="98" y="236"/>
                  </a:lnTo>
                  <a:lnTo>
                    <a:pt x="101" y="228"/>
                  </a:lnTo>
                  <a:lnTo>
                    <a:pt x="103" y="220"/>
                  </a:lnTo>
                  <a:lnTo>
                    <a:pt x="103" y="212"/>
                  </a:lnTo>
                  <a:lnTo>
                    <a:pt x="103" y="204"/>
                  </a:lnTo>
                  <a:lnTo>
                    <a:pt x="106" y="194"/>
                  </a:lnTo>
                  <a:lnTo>
                    <a:pt x="106" y="186"/>
                  </a:lnTo>
                  <a:lnTo>
                    <a:pt x="106" y="175"/>
                  </a:lnTo>
                  <a:lnTo>
                    <a:pt x="106" y="165"/>
                  </a:lnTo>
                  <a:lnTo>
                    <a:pt x="106" y="154"/>
                  </a:lnTo>
                  <a:lnTo>
                    <a:pt x="106" y="146"/>
                  </a:lnTo>
                  <a:lnTo>
                    <a:pt x="106" y="138"/>
                  </a:lnTo>
                  <a:lnTo>
                    <a:pt x="106" y="130"/>
                  </a:lnTo>
                  <a:lnTo>
                    <a:pt x="106" y="122"/>
                  </a:lnTo>
                  <a:lnTo>
                    <a:pt x="109" y="117"/>
                  </a:lnTo>
                  <a:lnTo>
                    <a:pt x="109" y="104"/>
                  </a:lnTo>
                  <a:lnTo>
                    <a:pt x="109" y="93"/>
                  </a:lnTo>
                  <a:lnTo>
                    <a:pt x="109" y="85"/>
                  </a:lnTo>
                  <a:lnTo>
                    <a:pt x="111" y="77"/>
                  </a:lnTo>
                  <a:lnTo>
                    <a:pt x="114" y="67"/>
                  </a:lnTo>
                  <a:lnTo>
                    <a:pt x="122" y="64"/>
                  </a:lnTo>
                  <a:lnTo>
                    <a:pt x="125" y="64"/>
                  </a:lnTo>
                  <a:lnTo>
                    <a:pt x="133" y="64"/>
                  </a:lnTo>
                  <a:lnTo>
                    <a:pt x="138" y="67"/>
                  </a:lnTo>
                  <a:lnTo>
                    <a:pt x="146" y="72"/>
                  </a:lnTo>
                  <a:lnTo>
                    <a:pt x="154" y="77"/>
                  </a:lnTo>
                  <a:lnTo>
                    <a:pt x="164" y="85"/>
                  </a:lnTo>
                  <a:lnTo>
                    <a:pt x="172" y="96"/>
                  </a:lnTo>
                  <a:lnTo>
                    <a:pt x="183" y="106"/>
                  </a:lnTo>
                  <a:lnTo>
                    <a:pt x="188" y="114"/>
                  </a:lnTo>
                  <a:lnTo>
                    <a:pt x="194" y="120"/>
                  </a:lnTo>
                  <a:lnTo>
                    <a:pt x="199" y="127"/>
                  </a:lnTo>
                  <a:lnTo>
                    <a:pt x="204" y="135"/>
                  </a:lnTo>
                  <a:lnTo>
                    <a:pt x="209" y="141"/>
                  </a:lnTo>
                  <a:lnTo>
                    <a:pt x="217" y="149"/>
                  </a:lnTo>
                  <a:lnTo>
                    <a:pt x="223" y="157"/>
                  </a:lnTo>
                  <a:lnTo>
                    <a:pt x="228" y="165"/>
                  </a:lnTo>
                  <a:lnTo>
                    <a:pt x="233" y="172"/>
                  </a:lnTo>
                  <a:lnTo>
                    <a:pt x="239" y="178"/>
                  </a:lnTo>
                  <a:lnTo>
                    <a:pt x="244" y="183"/>
                  </a:lnTo>
                  <a:lnTo>
                    <a:pt x="249" y="191"/>
                  </a:lnTo>
                  <a:lnTo>
                    <a:pt x="260" y="202"/>
                  </a:lnTo>
                  <a:lnTo>
                    <a:pt x="270" y="215"/>
                  </a:lnTo>
                  <a:lnTo>
                    <a:pt x="278" y="220"/>
                  </a:lnTo>
                  <a:lnTo>
                    <a:pt x="289" y="225"/>
                  </a:lnTo>
                  <a:lnTo>
                    <a:pt x="297" y="225"/>
                  </a:lnTo>
                  <a:lnTo>
                    <a:pt x="305" y="223"/>
                  </a:lnTo>
                  <a:lnTo>
                    <a:pt x="310" y="215"/>
                  </a:lnTo>
                  <a:lnTo>
                    <a:pt x="315" y="207"/>
                  </a:lnTo>
                  <a:lnTo>
                    <a:pt x="318" y="196"/>
                  </a:lnTo>
                  <a:lnTo>
                    <a:pt x="323" y="186"/>
                  </a:lnTo>
                  <a:lnTo>
                    <a:pt x="326" y="172"/>
                  </a:lnTo>
                  <a:lnTo>
                    <a:pt x="329" y="159"/>
                  </a:lnTo>
                  <a:lnTo>
                    <a:pt x="331" y="154"/>
                  </a:lnTo>
                  <a:lnTo>
                    <a:pt x="334" y="146"/>
                  </a:lnTo>
                  <a:lnTo>
                    <a:pt x="334" y="138"/>
                  </a:lnTo>
                  <a:lnTo>
                    <a:pt x="339" y="133"/>
                  </a:lnTo>
                  <a:lnTo>
                    <a:pt x="339" y="125"/>
                  </a:lnTo>
                  <a:lnTo>
                    <a:pt x="342" y="117"/>
                  </a:lnTo>
                  <a:lnTo>
                    <a:pt x="345" y="109"/>
                  </a:lnTo>
                  <a:lnTo>
                    <a:pt x="347" y="101"/>
                  </a:lnTo>
                  <a:lnTo>
                    <a:pt x="350" y="96"/>
                  </a:lnTo>
                  <a:lnTo>
                    <a:pt x="355" y="88"/>
                  </a:lnTo>
                  <a:lnTo>
                    <a:pt x="358" y="80"/>
                  </a:lnTo>
                  <a:lnTo>
                    <a:pt x="363" y="75"/>
                  </a:lnTo>
                  <a:lnTo>
                    <a:pt x="366" y="67"/>
                  </a:lnTo>
                  <a:lnTo>
                    <a:pt x="371" y="59"/>
                  </a:lnTo>
                  <a:lnTo>
                    <a:pt x="376" y="53"/>
                  </a:lnTo>
                  <a:lnTo>
                    <a:pt x="384" y="48"/>
                  </a:lnTo>
                  <a:lnTo>
                    <a:pt x="390" y="43"/>
                  </a:lnTo>
                  <a:lnTo>
                    <a:pt x="398" y="37"/>
                  </a:lnTo>
                  <a:lnTo>
                    <a:pt x="405" y="35"/>
                  </a:lnTo>
                  <a:lnTo>
                    <a:pt x="413" y="30"/>
                  </a:lnTo>
                  <a:lnTo>
                    <a:pt x="421" y="24"/>
                  </a:lnTo>
                  <a:lnTo>
                    <a:pt x="429" y="22"/>
                  </a:lnTo>
                  <a:lnTo>
                    <a:pt x="435" y="16"/>
                  </a:lnTo>
                  <a:lnTo>
                    <a:pt x="443" y="16"/>
                  </a:lnTo>
                  <a:lnTo>
                    <a:pt x="453" y="8"/>
                  </a:lnTo>
                  <a:lnTo>
                    <a:pt x="464" y="6"/>
                  </a:lnTo>
                  <a:lnTo>
                    <a:pt x="469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5" y="3"/>
                  </a:lnTo>
                  <a:lnTo>
                    <a:pt x="485" y="6"/>
                  </a:lnTo>
                  <a:lnTo>
                    <a:pt x="488" y="11"/>
                  </a:lnTo>
                  <a:lnTo>
                    <a:pt x="490" y="16"/>
                  </a:lnTo>
                  <a:lnTo>
                    <a:pt x="493" y="27"/>
                  </a:lnTo>
                  <a:lnTo>
                    <a:pt x="493" y="35"/>
                  </a:lnTo>
                  <a:lnTo>
                    <a:pt x="493" y="45"/>
                  </a:lnTo>
                  <a:lnTo>
                    <a:pt x="493" y="53"/>
                  </a:lnTo>
                  <a:lnTo>
                    <a:pt x="496" y="59"/>
                  </a:lnTo>
                  <a:lnTo>
                    <a:pt x="496" y="67"/>
                  </a:lnTo>
                  <a:lnTo>
                    <a:pt x="498" y="75"/>
                  </a:lnTo>
                  <a:lnTo>
                    <a:pt x="498" y="80"/>
                  </a:lnTo>
                  <a:lnTo>
                    <a:pt x="498" y="88"/>
                  </a:lnTo>
                  <a:lnTo>
                    <a:pt x="498" y="96"/>
                  </a:lnTo>
                  <a:lnTo>
                    <a:pt x="501" y="101"/>
                  </a:lnTo>
                  <a:lnTo>
                    <a:pt x="503" y="112"/>
                  </a:lnTo>
                  <a:lnTo>
                    <a:pt x="506" y="120"/>
                  </a:lnTo>
                  <a:lnTo>
                    <a:pt x="509" y="127"/>
                  </a:lnTo>
                  <a:lnTo>
                    <a:pt x="514" y="133"/>
                  </a:lnTo>
                  <a:lnTo>
                    <a:pt x="517" y="135"/>
                  </a:lnTo>
                  <a:lnTo>
                    <a:pt x="522" y="138"/>
                  </a:lnTo>
                  <a:lnTo>
                    <a:pt x="530" y="138"/>
                  </a:lnTo>
                  <a:lnTo>
                    <a:pt x="538" y="133"/>
                  </a:lnTo>
                  <a:lnTo>
                    <a:pt x="543" y="127"/>
                  </a:lnTo>
                  <a:lnTo>
                    <a:pt x="546" y="120"/>
                  </a:lnTo>
                  <a:lnTo>
                    <a:pt x="548" y="112"/>
                  </a:lnTo>
                  <a:lnTo>
                    <a:pt x="554" y="104"/>
                  </a:lnTo>
                  <a:lnTo>
                    <a:pt x="556" y="93"/>
                  </a:lnTo>
                  <a:lnTo>
                    <a:pt x="559" y="82"/>
                  </a:lnTo>
                  <a:lnTo>
                    <a:pt x="562" y="72"/>
                  </a:lnTo>
                  <a:lnTo>
                    <a:pt x="564" y="64"/>
                  </a:lnTo>
                  <a:lnTo>
                    <a:pt x="564" y="53"/>
                  </a:lnTo>
                  <a:lnTo>
                    <a:pt x="567" y="45"/>
                  </a:lnTo>
                  <a:lnTo>
                    <a:pt x="572" y="35"/>
                  </a:lnTo>
                  <a:lnTo>
                    <a:pt x="575" y="30"/>
                  </a:lnTo>
                  <a:lnTo>
                    <a:pt x="578" y="22"/>
                  </a:lnTo>
                  <a:lnTo>
                    <a:pt x="580" y="16"/>
                  </a:lnTo>
                  <a:lnTo>
                    <a:pt x="583" y="14"/>
                  </a:lnTo>
                  <a:lnTo>
                    <a:pt x="588" y="11"/>
                  </a:lnTo>
                  <a:lnTo>
                    <a:pt x="599" y="8"/>
                  </a:lnTo>
                  <a:lnTo>
                    <a:pt x="612" y="16"/>
                  </a:lnTo>
                  <a:lnTo>
                    <a:pt x="623" y="24"/>
                  </a:lnTo>
                  <a:lnTo>
                    <a:pt x="636" y="37"/>
                  </a:lnTo>
                  <a:lnTo>
                    <a:pt x="641" y="43"/>
                  </a:lnTo>
                  <a:lnTo>
                    <a:pt x="644" y="51"/>
                  </a:lnTo>
                  <a:lnTo>
                    <a:pt x="649" y="59"/>
                  </a:lnTo>
                  <a:lnTo>
                    <a:pt x="654" y="67"/>
                  </a:lnTo>
                  <a:lnTo>
                    <a:pt x="660" y="77"/>
                  </a:lnTo>
                  <a:lnTo>
                    <a:pt x="662" y="88"/>
                  </a:lnTo>
                  <a:lnTo>
                    <a:pt x="660" y="96"/>
                  </a:lnTo>
                  <a:lnTo>
                    <a:pt x="652" y="96"/>
                  </a:lnTo>
                  <a:lnTo>
                    <a:pt x="639" y="90"/>
                  </a:lnTo>
                  <a:lnTo>
                    <a:pt x="631" y="85"/>
                  </a:lnTo>
                  <a:lnTo>
                    <a:pt x="623" y="80"/>
                  </a:lnTo>
                  <a:lnTo>
                    <a:pt x="615" y="77"/>
                  </a:lnTo>
                  <a:lnTo>
                    <a:pt x="609" y="75"/>
                  </a:lnTo>
                  <a:lnTo>
                    <a:pt x="607" y="77"/>
                  </a:lnTo>
                  <a:lnTo>
                    <a:pt x="604" y="77"/>
                  </a:lnTo>
                  <a:lnTo>
                    <a:pt x="604" y="82"/>
                  </a:lnTo>
                  <a:lnTo>
                    <a:pt x="601" y="88"/>
                  </a:lnTo>
                  <a:lnTo>
                    <a:pt x="601" y="96"/>
                  </a:lnTo>
                  <a:lnTo>
                    <a:pt x="601" y="101"/>
                  </a:lnTo>
                  <a:lnTo>
                    <a:pt x="599" y="112"/>
                  </a:lnTo>
                  <a:lnTo>
                    <a:pt x="596" y="120"/>
                  </a:lnTo>
                  <a:lnTo>
                    <a:pt x="596" y="130"/>
                  </a:lnTo>
                  <a:lnTo>
                    <a:pt x="591" y="138"/>
                  </a:lnTo>
                  <a:lnTo>
                    <a:pt x="588" y="149"/>
                  </a:lnTo>
                  <a:lnTo>
                    <a:pt x="583" y="157"/>
                  </a:lnTo>
                  <a:lnTo>
                    <a:pt x="580" y="167"/>
                  </a:lnTo>
                  <a:lnTo>
                    <a:pt x="575" y="172"/>
                  </a:lnTo>
                  <a:lnTo>
                    <a:pt x="567" y="180"/>
                  </a:lnTo>
                  <a:lnTo>
                    <a:pt x="562" y="186"/>
                  </a:lnTo>
                  <a:lnTo>
                    <a:pt x="554" y="191"/>
                  </a:lnTo>
                  <a:lnTo>
                    <a:pt x="546" y="194"/>
                  </a:lnTo>
                  <a:lnTo>
                    <a:pt x="538" y="194"/>
                  </a:lnTo>
                  <a:lnTo>
                    <a:pt x="527" y="194"/>
                  </a:lnTo>
                  <a:lnTo>
                    <a:pt x="517" y="191"/>
                  </a:lnTo>
                  <a:lnTo>
                    <a:pt x="503" y="183"/>
                  </a:lnTo>
                  <a:lnTo>
                    <a:pt x="496" y="178"/>
                  </a:lnTo>
                  <a:lnTo>
                    <a:pt x="488" y="170"/>
                  </a:lnTo>
                  <a:lnTo>
                    <a:pt x="482" y="162"/>
                  </a:lnTo>
                  <a:lnTo>
                    <a:pt x="477" y="154"/>
                  </a:lnTo>
                  <a:lnTo>
                    <a:pt x="474" y="146"/>
                  </a:lnTo>
                  <a:lnTo>
                    <a:pt x="469" y="138"/>
                  </a:lnTo>
                  <a:lnTo>
                    <a:pt x="466" y="130"/>
                  </a:lnTo>
                  <a:lnTo>
                    <a:pt x="464" y="122"/>
                  </a:lnTo>
                  <a:lnTo>
                    <a:pt x="461" y="114"/>
                  </a:lnTo>
                  <a:lnTo>
                    <a:pt x="458" y="106"/>
                  </a:lnTo>
                  <a:lnTo>
                    <a:pt x="453" y="98"/>
                  </a:lnTo>
                  <a:lnTo>
                    <a:pt x="448" y="93"/>
                  </a:lnTo>
                  <a:lnTo>
                    <a:pt x="443" y="88"/>
                  </a:lnTo>
                  <a:lnTo>
                    <a:pt x="437" y="82"/>
                  </a:lnTo>
                  <a:lnTo>
                    <a:pt x="429" y="80"/>
                  </a:lnTo>
                  <a:lnTo>
                    <a:pt x="419" y="77"/>
                  </a:lnTo>
                  <a:lnTo>
                    <a:pt x="413" y="82"/>
                  </a:lnTo>
                  <a:lnTo>
                    <a:pt x="405" y="90"/>
                  </a:lnTo>
                  <a:lnTo>
                    <a:pt x="400" y="101"/>
                  </a:lnTo>
                  <a:lnTo>
                    <a:pt x="398" y="106"/>
                  </a:lnTo>
                  <a:lnTo>
                    <a:pt x="395" y="114"/>
                  </a:lnTo>
                  <a:lnTo>
                    <a:pt x="392" y="122"/>
                  </a:lnTo>
                  <a:lnTo>
                    <a:pt x="390" y="130"/>
                  </a:lnTo>
                  <a:lnTo>
                    <a:pt x="387" y="138"/>
                  </a:lnTo>
                  <a:lnTo>
                    <a:pt x="384" y="149"/>
                  </a:lnTo>
                  <a:lnTo>
                    <a:pt x="382" y="157"/>
                  </a:lnTo>
                  <a:lnTo>
                    <a:pt x="382" y="167"/>
                  </a:lnTo>
                  <a:lnTo>
                    <a:pt x="376" y="178"/>
                  </a:lnTo>
                  <a:lnTo>
                    <a:pt x="374" y="186"/>
                  </a:lnTo>
                  <a:lnTo>
                    <a:pt x="371" y="196"/>
                  </a:lnTo>
                  <a:lnTo>
                    <a:pt x="368" y="204"/>
                  </a:lnTo>
                  <a:lnTo>
                    <a:pt x="366" y="215"/>
                  </a:lnTo>
                  <a:lnTo>
                    <a:pt x="363" y="223"/>
                  </a:lnTo>
                  <a:lnTo>
                    <a:pt x="363" y="231"/>
                  </a:lnTo>
                  <a:lnTo>
                    <a:pt x="360" y="239"/>
                  </a:lnTo>
                  <a:lnTo>
                    <a:pt x="355" y="247"/>
                  </a:lnTo>
                  <a:lnTo>
                    <a:pt x="352" y="255"/>
                  </a:lnTo>
                  <a:lnTo>
                    <a:pt x="347" y="260"/>
                  </a:lnTo>
                  <a:lnTo>
                    <a:pt x="345" y="265"/>
                  </a:lnTo>
                  <a:lnTo>
                    <a:pt x="337" y="273"/>
                  </a:lnTo>
                  <a:lnTo>
                    <a:pt x="326" y="278"/>
                  </a:lnTo>
                  <a:lnTo>
                    <a:pt x="315" y="278"/>
                  </a:lnTo>
                  <a:lnTo>
                    <a:pt x="305" y="276"/>
                  </a:lnTo>
                  <a:lnTo>
                    <a:pt x="294" y="270"/>
                  </a:lnTo>
                  <a:lnTo>
                    <a:pt x="284" y="262"/>
                  </a:lnTo>
                  <a:lnTo>
                    <a:pt x="273" y="252"/>
                  </a:lnTo>
                  <a:lnTo>
                    <a:pt x="262" y="239"/>
                  </a:lnTo>
                  <a:lnTo>
                    <a:pt x="252" y="228"/>
                  </a:lnTo>
                  <a:lnTo>
                    <a:pt x="241" y="215"/>
                  </a:lnTo>
                  <a:lnTo>
                    <a:pt x="236" y="207"/>
                  </a:lnTo>
                  <a:lnTo>
                    <a:pt x="231" y="199"/>
                  </a:lnTo>
                  <a:lnTo>
                    <a:pt x="223" y="194"/>
                  </a:lnTo>
                  <a:lnTo>
                    <a:pt x="220" y="188"/>
                  </a:lnTo>
                  <a:lnTo>
                    <a:pt x="209" y="178"/>
                  </a:lnTo>
                  <a:lnTo>
                    <a:pt x="201" y="167"/>
                  </a:lnTo>
                  <a:lnTo>
                    <a:pt x="191" y="157"/>
                  </a:lnTo>
                  <a:lnTo>
                    <a:pt x="183" y="151"/>
                  </a:lnTo>
                  <a:lnTo>
                    <a:pt x="175" y="149"/>
                  </a:lnTo>
                  <a:lnTo>
                    <a:pt x="170" y="149"/>
                  </a:lnTo>
                  <a:lnTo>
                    <a:pt x="162" y="151"/>
                  </a:lnTo>
                  <a:lnTo>
                    <a:pt x="156" y="157"/>
                  </a:lnTo>
                  <a:lnTo>
                    <a:pt x="154" y="165"/>
                  </a:lnTo>
                  <a:lnTo>
                    <a:pt x="149" y="178"/>
                  </a:lnTo>
                  <a:lnTo>
                    <a:pt x="146" y="180"/>
                  </a:lnTo>
                  <a:lnTo>
                    <a:pt x="146" y="188"/>
                  </a:lnTo>
                  <a:lnTo>
                    <a:pt x="143" y="196"/>
                  </a:lnTo>
                  <a:lnTo>
                    <a:pt x="143" y="202"/>
                  </a:lnTo>
                  <a:lnTo>
                    <a:pt x="143" y="210"/>
                  </a:lnTo>
                  <a:lnTo>
                    <a:pt x="143" y="217"/>
                  </a:lnTo>
                  <a:lnTo>
                    <a:pt x="141" y="225"/>
                  </a:lnTo>
                  <a:lnTo>
                    <a:pt x="141" y="236"/>
                  </a:lnTo>
                  <a:lnTo>
                    <a:pt x="138" y="241"/>
                  </a:lnTo>
                  <a:lnTo>
                    <a:pt x="138" y="249"/>
                  </a:lnTo>
                  <a:lnTo>
                    <a:pt x="135" y="260"/>
                  </a:lnTo>
                  <a:lnTo>
                    <a:pt x="135" y="268"/>
                  </a:lnTo>
                  <a:lnTo>
                    <a:pt x="133" y="276"/>
                  </a:lnTo>
                  <a:lnTo>
                    <a:pt x="130" y="284"/>
                  </a:lnTo>
                  <a:lnTo>
                    <a:pt x="127" y="292"/>
                  </a:lnTo>
                  <a:lnTo>
                    <a:pt x="127" y="300"/>
                  </a:lnTo>
                  <a:lnTo>
                    <a:pt x="125" y="305"/>
                  </a:lnTo>
                  <a:lnTo>
                    <a:pt x="119" y="313"/>
                  </a:lnTo>
                  <a:lnTo>
                    <a:pt x="117" y="321"/>
                  </a:lnTo>
                  <a:lnTo>
                    <a:pt x="114" y="326"/>
                  </a:lnTo>
                  <a:lnTo>
                    <a:pt x="103" y="339"/>
                  </a:lnTo>
                  <a:lnTo>
                    <a:pt x="96" y="350"/>
                  </a:lnTo>
                  <a:lnTo>
                    <a:pt x="82" y="355"/>
                  </a:lnTo>
                  <a:lnTo>
                    <a:pt x="72" y="363"/>
                  </a:lnTo>
                  <a:lnTo>
                    <a:pt x="61" y="368"/>
                  </a:lnTo>
                  <a:lnTo>
                    <a:pt x="51" y="374"/>
                  </a:lnTo>
                  <a:lnTo>
                    <a:pt x="40" y="376"/>
                  </a:lnTo>
                  <a:lnTo>
                    <a:pt x="32" y="379"/>
                  </a:lnTo>
                  <a:lnTo>
                    <a:pt x="24" y="382"/>
                  </a:lnTo>
                  <a:lnTo>
                    <a:pt x="19" y="382"/>
                  </a:lnTo>
                  <a:lnTo>
                    <a:pt x="5" y="379"/>
                  </a:lnTo>
                  <a:lnTo>
                    <a:pt x="0" y="374"/>
                  </a:lnTo>
                  <a:lnTo>
                    <a:pt x="0" y="366"/>
                  </a:lnTo>
                  <a:lnTo>
                    <a:pt x="5" y="358"/>
                  </a:lnTo>
                  <a:close/>
                </a:path>
              </a:pathLst>
            </a:custGeom>
            <a:solidFill>
              <a:srgbClr val="E3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27"/>
            <p:cNvSpPr>
              <a:spLocks/>
            </p:cNvSpPr>
            <p:nvPr/>
          </p:nvSpPr>
          <p:spPr bwMode="auto">
            <a:xfrm>
              <a:off x="2492" y="1575"/>
              <a:ext cx="331" cy="591"/>
            </a:xfrm>
            <a:custGeom>
              <a:avLst/>
              <a:gdLst>
                <a:gd name="T0" fmla="*/ 21 w 331"/>
                <a:gd name="T1" fmla="*/ 127 h 591"/>
                <a:gd name="T2" fmla="*/ 42 w 331"/>
                <a:gd name="T3" fmla="*/ 122 h 591"/>
                <a:gd name="T4" fmla="*/ 64 w 331"/>
                <a:gd name="T5" fmla="*/ 117 h 591"/>
                <a:gd name="T6" fmla="*/ 82 w 331"/>
                <a:gd name="T7" fmla="*/ 90 h 591"/>
                <a:gd name="T8" fmla="*/ 85 w 331"/>
                <a:gd name="T9" fmla="*/ 61 h 591"/>
                <a:gd name="T10" fmla="*/ 90 w 331"/>
                <a:gd name="T11" fmla="*/ 24 h 591"/>
                <a:gd name="T12" fmla="*/ 114 w 331"/>
                <a:gd name="T13" fmla="*/ 5 h 591"/>
                <a:gd name="T14" fmla="*/ 148 w 331"/>
                <a:gd name="T15" fmla="*/ 3 h 591"/>
                <a:gd name="T16" fmla="*/ 178 w 331"/>
                <a:gd name="T17" fmla="*/ 13 h 591"/>
                <a:gd name="T18" fmla="*/ 199 w 331"/>
                <a:gd name="T19" fmla="*/ 29 h 591"/>
                <a:gd name="T20" fmla="*/ 223 w 331"/>
                <a:gd name="T21" fmla="*/ 53 h 591"/>
                <a:gd name="T22" fmla="*/ 246 w 331"/>
                <a:gd name="T23" fmla="*/ 88 h 591"/>
                <a:gd name="T24" fmla="*/ 268 w 331"/>
                <a:gd name="T25" fmla="*/ 127 h 591"/>
                <a:gd name="T26" fmla="*/ 276 w 331"/>
                <a:gd name="T27" fmla="*/ 146 h 591"/>
                <a:gd name="T28" fmla="*/ 286 w 331"/>
                <a:gd name="T29" fmla="*/ 167 h 591"/>
                <a:gd name="T30" fmla="*/ 294 w 331"/>
                <a:gd name="T31" fmla="*/ 188 h 591"/>
                <a:gd name="T32" fmla="*/ 302 w 331"/>
                <a:gd name="T33" fmla="*/ 212 h 591"/>
                <a:gd name="T34" fmla="*/ 307 w 331"/>
                <a:gd name="T35" fmla="*/ 233 h 591"/>
                <a:gd name="T36" fmla="*/ 313 w 331"/>
                <a:gd name="T37" fmla="*/ 254 h 591"/>
                <a:gd name="T38" fmla="*/ 318 w 331"/>
                <a:gd name="T39" fmla="*/ 278 h 591"/>
                <a:gd name="T40" fmla="*/ 323 w 331"/>
                <a:gd name="T41" fmla="*/ 299 h 591"/>
                <a:gd name="T42" fmla="*/ 326 w 331"/>
                <a:gd name="T43" fmla="*/ 323 h 591"/>
                <a:gd name="T44" fmla="*/ 329 w 331"/>
                <a:gd name="T45" fmla="*/ 344 h 591"/>
                <a:gd name="T46" fmla="*/ 331 w 331"/>
                <a:gd name="T47" fmla="*/ 363 h 591"/>
                <a:gd name="T48" fmla="*/ 331 w 331"/>
                <a:gd name="T49" fmla="*/ 387 h 591"/>
                <a:gd name="T50" fmla="*/ 329 w 331"/>
                <a:gd name="T51" fmla="*/ 418 h 591"/>
                <a:gd name="T52" fmla="*/ 329 w 331"/>
                <a:gd name="T53" fmla="*/ 440 h 591"/>
                <a:gd name="T54" fmla="*/ 321 w 331"/>
                <a:gd name="T55" fmla="*/ 477 h 591"/>
                <a:gd name="T56" fmla="*/ 313 w 331"/>
                <a:gd name="T57" fmla="*/ 508 h 591"/>
                <a:gd name="T58" fmla="*/ 297 w 331"/>
                <a:gd name="T59" fmla="*/ 535 h 591"/>
                <a:gd name="T60" fmla="*/ 281 w 331"/>
                <a:gd name="T61" fmla="*/ 556 h 591"/>
                <a:gd name="T62" fmla="*/ 249 w 331"/>
                <a:gd name="T63" fmla="*/ 580 h 591"/>
                <a:gd name="T64" fmla="*/ 225 w 331"/>
                <a:gd name="T65" fmla="*/ 591 h 591"/>
                <a:gd name="T66" fmla="*/ 209 w 331"/>
                <a:gd name="T67" fmla="*/ 580 h 591"/>
                <a:gd name="T68" fmla="*/ 212 w 331"/>
                <a:gd name="T69" fmla="*/ 559 h 591"/>
                <a:gd name="T70" fmla="*/ 233 w 331"/>
                <a:gd name="T71" fmla="*/ 532 h 591"/>
                <a:gd name="T72" fmla="*/ 257 w 331"/>
                <a:gd name="T73" fmla="*/ 503 h 591"/>
                <a:gd name="T74" fmla="*/ 273 w 331"/>
                <a:gd name="T75" fmla="*/ 474 h 591"/>
                <a:gd name="T76" fmla="*/ 289 w 331"/>
                <a:gd name="T77" fmla="*/ 440 h 591"/>
                <a:gd name="T78" fmla="*/ 291 w 331"/>
                <a:gd name="T79" fmla="*/ 405 h 591"/>
                <a:gd name="T80" fmla="*/ 294 w 331"/>
                <a:gd name="T81" fmla="*/ 381 h 591"/>
                <a:gd name="T82" fmla="*/ 294 w 331"/>
                <a:gd name="T83" fmla="*/ 355 h 591"/>
                <a:gd name="T84" fmla="*/ 291 w 331"/>
                <a:gd name="T85" fmla="*/ 326 h 591"/>
                <a:gd name="T86" fmla="*/ 284 w 331"/>
                <a:gd name="T87" fmla="*/ 291 h 591"/>
                <a:gd name="T88" fmla="*/ 276 w 331"/>
                <a:gd name="T89" fmla="*/ 254 h 591"/>
                <a:gd name="T90" fmla="*/ 262 w 331"/>
                <a:gd name="T91" fmla="*/ 217 h 591"/>
                <a:gd name="T92" fmla="*/ 249 w 331"/>
                <a:gd name="T93" fmla="*/ 183 h 591"/>
                <a:gd name="T94" fmla="*/ 233 w 331"/>
                <a:gd name="T95" fmla="*/ 148 h 591"/>
                <a:gd name="T96" fmla="*/ 215 w 331"/>
                <a:gd name="T97" fmla="*/ 119 h 591"/>
                <a:gd name="T98" fmla="*/ 196 w 331"/>
                <a:gd name="T99" fmla="*/ 90 h 591"/>
                <a:gd name="T100" fmla="*/ 180 w 331"/>
                <a:gd name="T101" fmla="*/ 72 h 591"/>
                <a:gd name="T102" fmla="*/ 162 w 331"/>
                <a:gd name="T103" fmla="*/ 56 h 591"/>
                <a:gd name="T104" fmla="*/ 143 w 331"/>
                <a:gd name="T105" fmla="*/ 58 h 591"/>
                <a:gd name="T106" fmla="*/ 135 w 331"/>
                <a:gd name="T107" fmla="*/ 74 h 591"/>
                <a:gd name="T108" fmla="*/ 135 w 331"/>
                <a:gd name="T109" fmla="*/ 101 h 591"/>
                <a:gd name="T110" fmla="*/ 130 w 331"/>
                <a:gd name="T111" fmla="*/ 127 h 591"/>
                <a:gd name="T112" fmla="*/ 114 w 331"/>
                <a:gd name="T113" fmla="*/ 151 h 591"/>
                <a:gd name="T114" fmla="*/ 88 w 331"/>
                <a:gd name="T115" fmla="*/ 167 h 591"/>
                <a:gd name="T116" fmla="*/ 69 w 331"/>
                <a:gd name="T117" fmla="*/ 170 h 591"/>
                <a:gd name="T118" fmla="*/ 35 w 331"/>
                <a:gd name="T119" fmla="*/ 167 h 591"/>
                <a:gd name="T120" fmla="*/ 13 w 331"/>
                <a:gd name="T121" fmla="*/ 156 h 591"/>
                <a:gd name="T122" fmla="*/ 0 w 331"/>
                <a:gd name="T123" fmla="*/ 133 h 59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1"/>
                <a:gd name="T187" fmla="*/ 0 h 591"/>
                <a:gd name="T188" fmla="*/ 331 w 331"/>
                <a:gd name="T189" fmla="*/ 591 h 59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1" h="591">
                  <a:moveTo>
                    <a:pt x="8" y="130"/>
                  </a:moveTo>
                  <a:lnTo>
                    <a:pt x="13" y="127"/>
                  </a:lnTo>
                  <a:lnTo>
                    <a:pt x="21" y="127"/>
                  </a:lnTo>
                  <a:lnTo>
                    <a:pt x="29" y="125"/>
                  </a:lnTo>
                  <a:lnTo>
                    <a:pt x="37" y="125"/>
                  </a:lnTo>
                  <a:lnTo>
                    <a:pt x="42" y="122"/>
                  </a:lnTo>
                  <a:lnTo>
                    <a:pt x="50" y="122"/>
                  </a:lnTo>
                  <a:lnTo>
                    <a:pt x="56" y="119"/>
                  </a:lnTo>
                  <a:lnTo>
                    <a:pt x="64" y="117"/>
                  </a:lnTo>
                  <a:lnTo>
                    <a:pt x="74" y="109"/>
                  </a:lnTo>
                  <a:lnTo>
                    <a:pt x="80" y="98"/>
                  </a:lnTo>
                  <a:lnTo>
                    <a:pt x="82" y="90"/>
                  </a:lnTo>
                  <a:lnTo>
                    <a:pt x="85" y="82"/>
                  </a:lnTo>
                  <a:lnTo>
                    <a:pt x="85" y="72"/>
                  </a:lnTo>
                  <a:lnTo>
                    <a:pt x="85" y="61"/>
                  </a:lnTo>
                  <a:lnTo>
                    <a:pt x="85" y="48"/>
                  </a:lnTo>
                  <a:lnTo>
                    <a:pt x="88" y="35"/>
                  </a:lnTo>
                  <a:lnTo>
                    <a:pt x="90" y="24"/>
                  </a:lnTo>
                  <a:lnTo>
                    <a:pt x="98" y="16"/>
                  </a:lnTo>
                  <a:lnTo>
                    <a:pt x="106" y="8"/>
                  </a:lnTo>
                  <a:lnTo>
                    <a:pt x="114" y="5"/>
                  </a:lnTo>
                  <a:lnTo>
                    <a:pt x="125" y="0"/>
                  </a:lnTo>
                  <a:lnTo>
                    <a:pt x="138" y="3"/>
                  </a:lnTo>
                  <a:lnTo>
                    <a:pt x="148" y="3"/>
                  </a:lnTo>
                  <a:lnTo>
                    <a:pt x="162" y="5"/>
                  </a:lnTo>
                  <a:lnTo>
                    <a:pt x="170" y="8"/>
                  </a:lnTo>
                  <a:lnTo>
                    <a:pt x="178" y="13"/>
                  </a:lnTo>
                  <a:lnTo>
                    <a:pt x="186" y="19"/>
                  </a:lnTo>
                  <a:lnTo>
                    <a:pt x="193" y="24"/>
                  </a:lnTo>
                  <a:lnTo>
                    <a:pt x="199" y="29"/>
                  </a:lnTo>
                  <a:lnTo>
                    <a:pt x="207" y="37"/>
                  </a:lnTo>
                  <a:lnTo>
                    <a:pt x="215" y="45"/>
                  </a:lnTo>
                  <a:lnTo>
                    <a:pt x="223" y="53"/>
                  </a:lnTo>
                  <a:lnTo>
                    <a:pt x="231" y="64"/>
                  </a:lnTo>
                  <a:lnTo>
                    <a:pt x="238" y="74"/>
                  </a:lnTo>
                  <a:lnTo>
                    <a:pt x="246" y="88"/>
                  </a:lnTo>
                  <a:lnTo>
                    <a:pt x="254" y="101"/>
                  </a:lnTo>
                  <a:lnTo>
                    <a:pt x="260" y="111"/>
                  </a:lnTo>
                  <a:lnTo>
                    <a:pt x="268" y="127"/>
                  </a:lnTo>
                  <a:lnTo>
                    <a:pt x="270" y="133"/>
                  </a:lnTo>
                  <a:lnTo>
                    <a:pt x="273" y="138"/>
                  </a:lnTo>
                  <a:lnTo>
                    <a:pt x="276" y="146"/>
                  </a:lnTo>
                  <a:lnTo>
                    <a:pt x="281" y="154"/>
                  </a:lnTo>
                  <a:lnTo>
                    <a:pt x="284" y="159"/>
                  </a:lnTo>
                  <a:lnTo>
                    <a:pt x="286" y="167"/>
                  </a:lnTo>
                  <a:lnTo>
                    <a:pt x="289" y="175"/>
                  </a:lnTo>
                  <a:lnTo>
                    <a:pt x="291" y="183"/>
                  </a:lnTo>
                  <a:lnTo>
                    <a:pt x="294" y="188"/>
                  </a:lnTo>
                  <a:lnTo>
                    <a:pt x="297" y="196"/>
                  </a:lnTo>
                  <a:lnTo>
                    <a:pt x="299" y="204"/>
                  </a:lnTo>
                  <a:lnTo>
                    <a:pt x="302" y="212"/>
                  </a:lnTo>
                  <a:lnTo>
                    <a:pt x="305" y="217"/>
                  </a:lnTo>
                  <a:lnTo>
                    <a:pt x="307" y="225"/>
                  </a:lnTo>
                  <a:lnTo>
                    <a:pt x="307" y="233"/>
                  </a:lnTo>
                  <a:lnTo>
                    <a:pt x="310" y="241"/>
                  </a:lnTo>
                  <a:lnTo>
                    <a:pt x="313" y="249"/>
                  </a:lnTo>
                  <a:lnTo>
                    <a:pt x="313" y="254"/>
                  </a:lnTo>
                  <a:lnTo>
                    <a:pt x="315" y="262"/>
                  </a:lnTo>
                  <a:lnTo>
                    <a:pt x="318" y="270"/>
                  </a:lnTo>
                  <a:lnTo>
                    <a:pt x="318" y="278"/>
                  </a:lnTo>
                  <a:lnTo>
                    <a:pt x="321" y="286"/>
                  </a:lnTo>
                  <a:lnTo>
                    <a:pt x="321" y="294"/>
                  </a:lnTo>
                  <a:lnTo>
                    <a:pt x="323" y="299"/>
                  </a:lnTo>
                  <a:lnTo>
                    <a:pt x="323" y="307"/>
                  </a:lnTo>
                  <a:lnTo>
                    <a:pt x="326" y="315"/>
                  </a:lnTo>
                  <a:lnTo>
                    <a:pt x="326" y="323"/>
                  </a:lnTo>
                  <a:lnTo>
                    <a:pt x="329" y="331"/>
                  </a:lnTo>
                  <a:lnTo>
                    <a:pt x="329" y="336"/>
                  </a:lnTo>
                  <a:lnTo>
                    <a:pt x="329" y="344"/>
                  </a:lnTo>
                  <a:lnTo>
                    <a:pt x="329" y="350"/>
                  </a:lnTo>
                  <a:lnTo>
                    <a:pt x="331" y="358"/>
                  </a:lnTo>
                  <a:lnTo>
                    <a:pt x="331" y="363"/>
                  </a:lnTo>
                  <a:lnTo>
                    <a:pt x="331" y="371"/>
                  </a:lnTo>
                  <a:lnTo>
                    <a:pt x="331" y="379"/>
                  </a:lnTo>
                  <a:lnTo>
                    <a:pt x="331" y="387"/>
                  </a:lnTo>
                  <a:lnTo>
                    <a:pt x="331" y="397"/>
                  </a:lnTo>
                  <a:lnTo>
                    <a:pt x="331" y="413"/>
                  </a:lnTo>
                  <a:lnTo>
                    <a:pt x="329" y="418"/>
                  </a:lnTo>
                  <a:lnTo>
                    <a:pt x="329" y="426"/>
                  </a:lnTo>
                  <a:lnTo>
                    <a:pt x="329" y="432"/>
                  </a:lnTo>
                  <a:lnTo>
                    <a:pt x="329" y="440"/>
                  </a:lnTo>
                  <a:lnTo>
                    <a:pt x="326" y="453"/>
                  </a:lnTo>
                  <a:lnTo>
                    <a:pt x="323" y="463"/>
                  </a:lnTo>
                  <a:lnTo>
                    <a:pt x="321" y="477"/>
                  </a:lnTo>
                  <a:lnTo>
                    <a:pt x="318" y="487"/>
                  </a:lnTo>
                  <a:lnTo>
                    <a:pt x="315" y="495"/>
                  </a:lnTo>
                  <a:lnTo>
                    <a:pt x="313" y="508"/>
                  </a:lnTo>
                  <a:lnTo>
                    <a:pt x="307" y="516"/>
                  </a:lnTo>
                  <a:lnTo>
                    <a:pt x="302" y="527"/>
                  </a:lnTo>
                  <a:lnTo>
                    <a:pt x="297" y="535"/>
                  </a:lnTo>
                  <a:lnTo>
                    <a:pt x="291" y="543"/>
                  </a:lnTo>
                  <a:lnTo>
                    <a:pt x="286" y="548"/>
                  </a:lnTo>
                  <a:lnTo>
                    <a:pt x="281" y="556"/>
                  </a:lnTo>
                  <a:lnTo>
                    <a:pt x="270" y="567"/>
                  </a:lnTo>
                  <a:lnTo>
                    <a:pt x="260" y="577"/>
                  </a:lnTo>
                  <a:lnTo>
                    <a:pt x="249" y="580"/>
                  </a:lnTo>
                  <a:lnTo>
                    <a:pt x="238" y="585"/>
                  </a:lnTo>
                  <a:lnTo>
                    <a:pt x="231" y="588"/>
                  </a:lnTo>
                  <a:lnTo>
                    <a:pt x="225" y="591"/>
                  </a:lnTo>
                  <a:lnTo>
                    <a:pt x="217" y="588"/>
                  </a:lnTo>
                  <a:lnTo>
                    <a:pt x="212" y="585"/>
                  </a:lnTo>
                  <a:lnTo>
                    <a:pt x="209" y="580"/>
                  </a:lnTo>
                  <a:lnTo>
                    <a:pt x="207" y="575"/>
                  </a:lnTo>
                  <a:lnTo>
                    <a:pt x="207" y="567"/>
                  </a:lnTo>
                  <a:lnTo>
                    <a:pt x="212" y="559"/>
                  </a:lnTo>
                  <a:lnTo>
                    <a:pt x="215" y="551"/>
                  </a:lnTo>
                  <a:lnTo>
                    <a:pt x="225" y="543"/>
                  </a:lnTo>
                  <a:lnTo>
                    <a:pt x="233" y="532"/>
                  </a:lnTo>
                  <a:lnTo>
                    <a:pt x="241" y="522"/>
                  </a:lnTo>
                  <a:lnTo>
                    <a:pt x="249" y="514"/>
                  </a:lnTo>
                  <a:lnTo>
                    <a:pt x="257" y="503"/>
                  </a:lnTo>
                  <a:lnTo>
                    <a:pt x="262" y="495"/>
                  </a:lnTo>
                  <a:lnTo>
                    <a:pt x="270" y="485"/>
                  </a:lnTo>
                  <a:lnTo>
                    <a:pt x="273" y="474"/>
                  </a:lnTo>
                  <a:lnTo>
                    <a:pt x="281" y="463"/>
                  </a:lnTo>
                  <a:lnTo>
                    <a:pt x="284" y="453"/>
                  </a:lnTo>
                  <a:lnTo>
                    <a:pt x="289" y="440"/>
                  </a:lnTo>
                  <a:lnTo>
                    <a:pt x="291" y="426"/>
                  </a:lnTo>
                  <a:lnTo>
                    <a:pt x="291" y="416"/>
                  </a:lnTo>
                  <a:lnTo>
                    <a:pt x="291" y="405"/>
                  </a:lnTo>
                  <a:lnTo>
                    <a:pt x="294" y="397"/>
                  </a:lnTo>
                  <a:lnTo>
                    <a:pt x="294" y="389"/>
                  </a:lnTo>
                  <a:lnTo>
                    <a:pt x="294" y="381"/>
                  </a:lnTo>
                  <a:lnTo>
                    <a:pt x="294" y="373"/>
                  </a:lnTo>
                  <a:lnTo>
                    <a:pt x="294" y="366"/>
                  </a:lnTo>
                  <a:lnTo>
                    <a:pt x="294" y="355"/>
                  </a:lnTo>
                  <a:lnTo>
                    <a:pt x="294" y="347"/>
                  </a:lnTo>
                  <a:lnTo>
                    <a:pt x="291" y="336"/>
                  </a:lnTo>
                  <a:lnTo>
                    <a:pt x="291" y="326"/>
                  </a:lnTo>
                  <a:lnTo>
                    <a:pt x="289" y="313"/>
                  </a:lnTo>
                  <a:lnTo>
                    <a:pt x="289" y="302"/>
                  </a:lnTo>
                  <a:lnTo>
                    <a:pt x="284" y="291"/>
                  </a:lnTo>
                  <a:lnTo>
                    <a:pt x="281" y="278"/>
                  </a:lnTo>
                  <a:lnTo>
                    <a:pt x="278" y="268"/>
                  </a:lnTo>
                  <a:lnTo>
                    <a:pt x="276" y="254"/>
                  </a:lnTo>
                  <a:lnTo>
                    <a:pt x="270" y="244"/>
                  </a:lnTo>
                  <a:lnTo>
                    <a:pt x="268" y="231"/>
                  </a:lnTo>
                  <a:lnTo>
                    <a:pt x="262" y="217"/>
                  </a:lnTo>
                  <a:lnTo>
                    <a:pt x="257" y="207"/>
                  </a:lnTo>
                  <a:lnTo>
                    <a:pt x="252" y="193"/>
                  </a:lnTo>
                  <a:lnTo>
                    <a:pt x="249" y="183"/>
                  </a:lnTo>
                  <a:lnTo>
                    <a:pt x="241" y="172"/>
                  </a:lnTo>
                  <a:lnTo>
                    <a:pt x="238" y="162"/>
                  </a:lnTo>
                  <a:lnTo>
                    <a:pt x="233" y="148"/>
                  </a:lnTo>
                  <a:lnTo>
                    <a:pt x="225" y="138"/>
                  </a:lnTo>
                  <a:lnTo>
                    <a:pt x="220" y="127"/>
                  </a:lnTo>
                  <a:lnTo>
                    <a:pt x="215" y="119"/>
                  </a:lnTo>
                  <a:lnTo>
                    <a:pt x="209" y="109"/>
                  </a:lnTo>
                  <a:lnTo>
                    <a:pt x="204" y="101"/>
                  </a:lnTo>
                  <a:lnTo>
                    <a:pt x="196" y="90"/>
                  </a:lnTo>
                  <a:lnTo>
                    <a:pt x="193" y="85"/>
                  </a:lnTo>
                  <a:lnTo>
                    <a:pt x="186" y="77"/>
                  </a:lnTo>
                  <a:lnTo>
                    <a:pt x="180" y="72"/>
                  </a:lnTo>
                  <a:lnTo>
                    <a:pt x="175" y="66"/>
                  </a:lnTo>
                  <a:lnTo>
                    <a:pt x="172" y="64"/>
                  </a:lnTo>
                  <a:lnTo>
                    <a:pt x="162" y="56"/>
                  </a:lnTo>
                  <a:lnTo>
                    <a:pt x="154" y="56"/>
                  </a:lnTo>
                  <a:lnTo>
                    <a:pt x="148" y="56"/>
                  </a:lnTo>
                  <a:lnTo>
                    <a:pt x="143" y="58"/>
                  </a:lnTo>
                  <a:lnTo>
                    <a:pt x="138" y="61"/>
                  </a:lnTo>
                  <a:lnTo>
                    <a:pt x="138" y="69"/>
                  </a:lnTo>
                  <a:lnTo>
                    <a:pt x="135" y="74"/>
                  </a:lnTo>
                  <a:lnTo>
                    <a:pt x="135" y="82"/>
                  </a:lnTo>
                  <a:lnTo>
                    <a:pt x="135" y="90"/>
                  </a:lnTo>
                  <a:lnTo>
                    <a:pt x="135" y="101"/>
                  </a:lnTo>
                  <a:lnTo>
                    <a:pt x="135" y="109"/>
                  </a:lnTo>
                  <a:lnTo>
                    <a:pt x="133" y="119"/>
                  </a:lnTo>
                  <a:lnTo>
                    <a:pt x="130" y="127"/>
                  </a:lnTo>
                  <a:lnTo>
                    <a:pt x="127" y="138"/>
                  </a:lnTo>
                  <a:lnTo>
                    <a:pt x="122" y="146"/>
                  </a:lnTo>
                  <a:lnTo>
                    <a:pt x="114" y="151"/>
                  </a:lnTo>
                  <a:lnTo>
                    <a:pt x="106" y="159"/>
                  </a:lnTo>
                  <a:lnTo>
                    <a:pt x="95" y="164"/>
                  </a:lnTo>
                  <a:lnTo>
                    <a:pt x="88" y="167"/>
                  </a:lnTo>
                  <a:lnTo>
                    <a:pt x="80" y="167"/>
                  </a:lnTo>
                  <a:lnTo>
                    <a:pt x="74" y="170"/>
                  </a:lnTo>
                  <a:lnTo>
                    <a:pt x="69" y="170"/>
                  </a:lnTo>
                  <a:lnTo>
                    <a:pt x="56" y="170"/>
                  </a:lnTo>
                  <a:lnTo>
                    <a:pt x="48" y="170"/>
                  </a:lnTo>
                  <a:lnTo>
                    <a:pt x="35" y="167"/>
                  </a:lnTo>
                  <a:lnTo>
                    <a:pt x="29" y="164"/>
                  </a:lnTo>
                  <a:lnTo>
                    <a:pt x="19" y="162"/>
                  </a:lnTo>
                  <a:lnTo>
                    <a:pt x="13" y="156"/>
                  </a:lnTo>
                  <a:lnTo>
                    <a:pt x="3" y="148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E34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28"/>
            <p:cNvSpPr>
              <a:spLocks/>
            </p:cNvSpPr>
            <p:nvPr/>
          </p:nvSpPr>
          <p:spPr bwMode="auto">
            <a:xfrm>
              <a:off x="998" y="1623"/>
              <a:ext cx="649" cy="1324"/>
            </a:xfrm>
            <a:custGeom>
              <a:avLst/>
              <a:gdLst>
                <a:gd name="T0" fmla="*/ 215 w 649"/>
                <a:gd name="T1" fmla="*/ 79 h 1324"/>
                <a:gd name="T2" fmla="*/ 207 w 649"/>
                <a:gd name="T3" fmla="*/ 124 h 1324"/>
                <a:gd name="T4" fmla="*/ 191 w 649"/>
                <a:gd name="T5" fmla="*/ 175 h 1324"/>
                <a:gd name="T6" fmla="*/ 164 w 649"/>
                <a:gd name="T7" fmla="*/ 222 h 1324"/>
                <a:gd name="T8" fmla="*/ 133 w 649"/>
                <a:gd name="T9" fmla="*/ 278 h 1324"/>
                <a:gd name="T10" fmla="*/ 98 w 649"/>
                <a:gd name="T11" fmla="*/ 336 h 1324"/>
                <a:gd name="T12" fmla="*/ 66 w 649"/>
                <a:gd name="T13" fmla="*/ 402 h 1324"/>
                <a:gd name="T14" fmla="*/ 37 w 649"/>
                <a:gd name="T15" fmla="*/ 474 h 1324"/>
                <a:gd name="T16" fmla="*/ 13 w 649"/>
                <a:gd name="T17" fmla="*/ 553 h 1324"/>
                <a:gd name="T18" fmla="*/ 0 w 649"/>
                <a:gd name="T19" fmla="*/ 643 h 1324"/>
                <a:gd name="T20" fmla="*/ 3 w 649"/>
                <a:gd name="T21" fmla="*/ 746 h 1324"/>
                <a:gd name="T22" fmla="*/ 8 w 649"/>
                <a:gd name="T23" fmla="*/ 844 h 1324"/>
                <a:gd name="T24" fmla="*/ 19 w 649"/>
                <a:gd name="T25" fmla="*/ 937 h 1324"/>
                <a:gd name="T26" fmla="*/ 32 w 649"/>
                <a:gd name="T27" fmla="*/ 1022 h 1324"/>
                <a:gd name="T28" fmla="*/ 53 w 649"/>
                <a:gd name="T29" fmla="*/ 1101 h 1324"/>
                <a:gd name="T30" fmla="*/ 77 w 649"/>
                <a:gd name="T31" fmla="*/ 1167 h 1324"/>
                <a:gd name="T32" fmla="*/ 103 w 649"/>
                <a:gd name="T33" fmla="*/ 1223 h 1324"/>
                <a:gd name="T34" fmla="*/ 133 w 649"/>
                <a:gd name="T35" fmla="*/ 1265 h 1324"/>
                <a:gd name="T36" fmla="*/ 196 w 649"/>
                <a:gd name="T37" fmla="*/ 1316 h 1324"/>
                <a:gd name="T38" fmla="*/ 254 w 649"/>
                <a:gd name="T39" fmla="*/ 1321 h 1324"/>
                <a:gd name="T40" fmla="*/ 315 w 649"/>
                <a:gd name="T41" fmla="*/ 1289 h 1324"/>
                <a:gd name="T42" fmla="*/ 355 w 649"/>
                <a:gd name="T43" fmla="*/ 1231 h 1324"/>
                <a:gd name="T44" fmla="*/ 374 w 649"/>
                <a:gd name="T45" fmla="*/ 1162 h 1324"/>
                <a:gd name="T46" fmla="*/ 387 w 649"/>
                <a:gd name="T47" fmla="*/ 1096 h 1324"/>
                <a:gd name="T48" fmla="*/ 395 w 649"/>
                <a:gd name="T49" fmla="*/ 1040 h 1324"/>
                <a:gd name="T50" fmla="*/ 429 w 649"/>
                <a:gd name="T51" fmla="*/ 1006 h 1324"/>
                <a:gd name="T52" fmla="*/ 480 w 649"/>
                <a:gd name="T53" fmla="*/ 1006 h 1324"/>
                <a:gd name="T54" fmla="*/ 527 w 649"/>
                <a:gd name="T55" fmla="*/ 1011 h 1324"/>
                <a:gd name="T56" fmla="*/ 578 w 649"/>
                <a:gd name="T57" fmla="*/ 1009 h 1324"/>
                <a:gd name="T58" fmla="*/ 628 w 649"/>
                <a:gd name="T59" fmla="*/ 950 h 1324"/>
                <a:gd name="T60" fmla="*/ 646 w 649"/>
                <a:gd name="T61" fmla="*/ 879 h 1324"/>
                <a:gd name="T62" fmla="*/ 646 w 649"/>
                <a:gd name="T63" fmla="*/ 834 h 1324"/>
                <a:gd name="T64" fmla="*/ 639 w 649"/>
                <a:gd name="T65" fmla="*/ 783 h 1324"/>
                <a:gd name="T66" fmla="*/ 625 w 649"/>
                <a:gd name="T67" fmla="*/ 731 h 1324"/>
                <a:gd name="T68" fmla="*/ 599 w 649"/>
                <a:gd name="T69" fmla="*/ 720 h 1324"/>
                <a:gd name="T70" fmla="*/ 580 w 649"/>
                <a:gd name="T71" fmla="*/ 776 h 1324"/>
                <a:gd name="T72" fmla="*/ 556 w 649"/>
                <a:gd name="T73" fmla="*/ 842 h 1324"/>
                <a:gd name="T74" fmla="*/ 525 w 649"/>
                <a:gd name="T75" fmla="*/ 908 h 1324"/>
                <a:gd name="T76" fmla="*/ 466 w 649"/>
                <a:gd name="T77" fmla="*/ 926 h 1324"/>
                <a:gd name="T78" fmla="*/ 419 w 649"/>
                <a:gd name="T79" fmla="*/ 895 h 1324"/>
                <a:gd name="T80" fmla="*/ 392 w 649"/>
                <a:gd name="T81" fmla="*/ 844 h 1324"/>
                <a:gd name="T82" fmla="*/ 371 w 649"/>
                <a:gd name="T83" fmla="*/ 791 h 1324"/>
                <a:gd name="T84" fmla="*/ 350 w 649"/>
                <a:gd name="T85" fmla="*/ 733 h 1324"/>
                <a:gd name="T86" fmla="*/ 315 w 649"/>
                <a:gd name="T87" fmla="*/ 675 h 1324"/>
                <a:gd name="T88" fmla="*/ 276 w 649"/>
                <a:gd name="T89" fmla="*/ 627 h 1324"/>
                <a:gd name="T90" fmla="*/ 236 w 649"/>
                <a:gd name="T91" fmla="*/ 585 h 1324"/>
                <a:gd name="T92" fmla="*/ 209 w 649"/>
                <a:gd name="T93" fmla="*/ 537 h 1324"/>
                <a:gd name="T94" fmla="*/ 199 w 649"/>
                <a:gd name="T95" fmla="*/ 479 h 1324"/>
                <a:gd name="T96" fmla="*/ 217 w 649"/>
                <a:gd name="T97" fmla="*/ 410 h 1324"/>
                <a:gd name="T98" fmla="*/ 236 w 649"/>
                <a:gd name="T99" fmla="*/ 355 h 1324"/>
                <a:gd name="T100" fmla="*/ 254 w 649"/>
                <a:gd name="T101" fmla="*/ 299 h 1324"/>
                <a:gd name="T102" fmla="*/ 273 w 649"/>
                <a:gd name="T103" fmla="*/ 230 h 1324"/>
                <a:gd name="T104" fmla="*/ 281 w 649"/>
                <a:gd name="T105" fmla="*/ 169 h 1324"/>
                <a:gd name="T106" fmla="*/ 281 w 649"/>
                <a:gd name="T107" fmla="*/ 119 h 1324"/>
                <a:gd name="T108" fmla="*/ 270 w 649"/>
                <a:gd name="T109" fmla="*/ 74 h 1324"/>
                <a:gd name="T110" fmla="*/ 241 w 649"/>
                <a:gd name="T111" fmla="*/ 21 h 1324"/>
                <a:gd name="T112" fmla="*/ 207 w 649"/>
                <a:gd name="T113" fmla="*/ 10 h 1324"/>
                <a:gd name="T114" fmla="*/ 212 w 649"/>
                <a:gd name="T115" fmla="*/ 45 h 132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9"/>
                <a:gd name="T175" fmla="*/ 0 h 1324"/>
                <a:gd name="T176" fmla="*/ 649 w 649"/>
                <a:gd name="T177" fmla="*/ 1324 h 132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9" h="1324">
                  <a:moveTo>
                    <a:pt x="212" y="45"/>
                  </a:moveTo>
                  <a:lnTo>
                    <a:pt x="212" y="50"/>
                  </a:lnTo>
                  <a:lnTo>
                    <a:pt x="215" y="58"/>
                  </a:lnTo>
                  <a:lnTo>
                    <a:pt x="215" y="66"/>
                  </a:lnTo>
                  <a:lnTo>
                    <a:pt x="215" y="74"/>
                  </a:lnTo>
                  <a:lnTo>
                    <a:pt x="215" y="79"/>
                  </a:lnTo>
                  <a:lnTo>
                    <a:pt x="215" y="87"/>
                  </a:lnTo>
                  <a:lnTo>
                    <a:pt x="212" y="95"/>
                  </a:lnTo>
                  <a:lnTo>
                    <a:pt x="212" y="103"/>
                  </a:lnTo>
                  <a:lnTo>
                    <a:pt x="209" y="111"/>
                  </a:lnTo>
                  <a:lnTo>
                    <a:pt x="209" y="119"/>
                  </a:lnTo>
                  <a:lnTo>
                    <a:pt x="207" y="124"/>
                  </a:lnTo>
                  <a:lnTo>
                    <a:pt x="207" y="135"/>
                  </a:lnTo>
                  <a:lnTo>
                    <a:pt x="201" y="140"/>
                  </a:lnTo>
                  <a:lnTo>
                    <a:pt x="199" y="148"/>
                  </a:lnTo>
                  <a:lnTo>
                    <a:pt x="196" y="159"/>
                  </a:lnTo>
                  <a:lnTo>
                    <a:pt x="194" y="167"/>
                  </a:lnTo>
                  <a:lnTo>
                    <a:pt x="191" y="175"/>
                  </a:lnTo>
                  <a:lnTo>
                    <a:pt x="186" y="183"/>
                  </a:lnTo>
                  <a:lnTo>
                    <a:pt x="183" y="188"/>
                  </a:lnTo>
                  <a:lnTo>
                    <a:pt x="178" y="198"/>
                  </a:lnTo>
                  <a:lnTo>
                    <a:pt x="172" y="204"/>
                  </a:lnTo>
                  <a:lnTo>
                    <a:pt x="170" y="214"/>
                  </a:lnTo>
                  <a:lnTo>
                    <a:pt x="164" y="222"/>
                  </a:lnTo>
                  <a:lnTo>
                    <a:pt x="159" y="233"/>
                  </a:lnTo>
                  <a:lnTo>
                    <a:pt x="154" y="241"/>
                  </a:lnTo>
                  <a:lnTo>
                    <a:pt x="149" y="249"/>
                  </a:lnTo>
                  <a:lnTo>
                    <a:pt x="143" y="259"/>
                  </a:lnTo>
                  <a:lnTo>
                    <a:pt x="138" y="267"/>
                  </a:lnTo>
                  <a:lnTo>
                    <a:pt x="133" y="278"/>
                  </a:lnTo>
                  <a:lnTo>
                    <a:pt x="127" y="286"/>
                  </a:lnTo>
                  <a:lnTo>
                    <a:pt x="122" y="296"/>
                  </a:lnTo>
                  <a:lnTo>
                    <a:pt x="117" y="307"/>
                  </a:lnTo>
                  <a:lnTo>
                    <a:pt x="111" y="315"/>
                  </a:lnTo>
                  <a:lnTo>
                    <a:pt x="106" y="325"/>
                  </a:lnTo>
                  <a:lnTo>
                    <a:pt x="98" y="336"/>
                  </a:lnTo>
                  <a:lnTo>
                    <a:pt x="93" y="347"/>
                  </a:lnTo>
                  <a:lnTo>
                    <a:pt x="88" y="357"/>
                  </a:lnTo>
                  <a:lnTo>
                    <a:pt x="82" y="368"/>
                  </a:lnTo>
                  <a:lnTo>
                    <a:pt x="77" y="378"/>
                  </a:lnTo>
                  <a:lnTo>
                    <a:pt x="72" y="389"/>
                  </a:lnTo>
                  <a:lnTo>
                    <a:pt x="66" y="402"/>
                  </a:lnTo>
                  <a:lnTo>
                    <a:pt x="61" y="413"/>
                  </a:lnTo>
                  <a:lnTo>
                    <a:pt x="56" y="423"/>
                  </a:lnTo>
                  <a:lnTo>
                    <a:pt x="51" y="437"/>
                  </a:lnTo>
                  <a:lnTo>
                    <a:pt x="48" y="447"/>
                  </a:lnTo>
                  <a:lnTo>
                    <a:pt x="43" y="460"/>
                  </a:lnTo>
                  <a:lnTo>
                    <a:pt x="37" y="474"/>
                  </a:lnTo>
                  <a:lnTo>
                    <a:pt x="35" y="487"/>
                  </a:lnTo>
                  <a:lnTo>
                    <a:pt x="29" y="500"/>
                  </a:lnTo>
                  <a:lnTo>
                    <a:pt x="27" y="513"/>
                  </a:lnTo>
                  <a:lnTo>
                    <a:pt x="21" y="527"/>
                  </a:lnTo>
                  <a:lnTo>
                    <a:pt x="19" y="540"/>
                  </a:lnTo>
                  <a:lnTo>
                    <a:pt x="13" y="553"/>
                  </a:lnTo>
                  <a:lnTo>
                    <a:pt x="11" y="569"/>
                  </a:lnTo>
                  <a:lnTo>
                    <a:pt x="11" y="585"/>
                  </a:lnTo>
                  <a:lnTo>
                    <a:pt x="8" y="598"/>
                  </a:lnTo>
                  <a:lnTo>
                    <a:pt x="5" y="614"/>
                  </a:lnTo>
                  <a:lnTo>
                    <a:pt x="3" y="630"/>
                  </a:lnTo>
                  <a:lnTo>
                    <a:pt x="0" y="643"/>
                  </a:lnTo>
                  <a:lnTo>
                    <a:pt x="0" y="662"/>
                  </a:lnTo>
                  <a:lnTo>
                    <a:pt x="0" y="675"/>
                  </a:lnTo>
                  <a:lnTo>
                    <a:pt x="0" y="693"/>
                  </a:lnTo>
                  <a:lnTo>
                    <a:pt x="0" y="712"/>
                  </a:lnTo>
                  <a:lnTo>
                    <a:pt x="3" y="731"/>
                  </a:lnTo>
                  <a:lnTo>
                    <a:pt x="3" y="746"/>
                  </a:lnTo>
                  <a:lnTo>
                    <a:pt x="3" y="762"/>
                  </a:lnTo>
                  <a:lnTo>
                    <a:pt x="3" y="778"/>
                  </a:lnTo>
                  <a:lnTo>
                    <a:pt x="5" y="797"/>
                  </a:lnTo>
                  <a:lnTo>
                    <a:pt x="5" y="813"/>
                  </a:lnTo>
                  <a:lnTo>
                    <a:pt x="5" y="828"/>
                  </a:lnTo>
                  <a:lnTo>
                    <a:pt x="8" y="844"/>
                  </a:lnTo>
                  <a:lnTo>
                    <a:pt x="11" y="863"/>
                  </a:lnTo>
                  <a:lnTo>
                    <a:pt x="11" y="876"/>
                  </a:lnTo>
                  <a:lnTo>
                    <a:pt x="13" y="895"/>
                  </a:lnTo>
                  <a:lnTo>
                    <a:pt x="13" y="908"/>
                  </a:lnTo>
                  <a:lnTo>
                    <a:pt x="16" y="924"/>
                  </a:lnTo>
                  <a:lnTo>
                    <a:pt x="19" y="937"/>
                  </a:lnTo>
                  <a:lnTo>
                    <a:pt x="21" y="953"/>
                  </a:lnTo>
                  <a:lnTo>
                    <a:pt x="24" y="969"/>
                  </a:lnTo>
                  <a:lnTo>
                    <a:pt x="27" y="982"/>
                  </a:lnTo>
                  <a:lnTo>
                    <a:pt x="29" y="995"/>
                  </a:lnTo>
                  <a:lnTo>
                    <a:pt x="29" y="1011"/>
                  </a:lnTo>
                  <a:lnTo>
                    <a:pt x="32" y="1022"/>
                  </a:lnTo>
                  <a:lnTo>
                    <a:pt x="37" y="1038"/>
                  </a:lnTo>
                  <a:lnTo>
                    <a:pt x="40" y="1051"/>
                  </a:lnTo>
                  <a:lnTo>
                    <a:pt x="43" y="1061"/>
                  </a:lnTo>
                  <a:lnTo>
                    <a:pt x="48" y="1075"/>
                  </a:lnTo>
                  <a:lnTo>
                    <a:pt x="51" y="1088"/>
                  </a:lnTo>
                  <a:lnTo>
                    <a:pt x="53" y="1101"/>
                  </a:lnTo>
                  <a:lnTo>
                    <a:pt x="56" y="1112"/>
                  </a:lnTo>
                  <a:lnTo>
                    <a:pt x="61" y="1122"/>
                  </a:lnTo>
                  <a:lnTo>
                    <a:pt x="64" y="1136"/>
                  </a:lnTo>
                  <a:lnTo>
                    <a:pt x="69" y="1144"/>
                  </a:lnTo>
                  <a:lnTo>
                    <a:pt x="72" y="1157"/>
                  </a:lnTo>
                  <a:lnTo>
                    <a:pt x="77" y="1167"/>
                  </a:lnTo>
                  <a:lnTo>
                    <a:pt x="82" y="1178"/>
                  </a:lnTo>
                  <a:lnTo>
                    <a:pt x="85" y="1186"/>
                  </a:lnTo>
                  <a:lnTo>
                    <a:pt x="90" y="1196"/>
                  </a:lnTo>
                  <a:lnTo>
                    <a:pt x="93" y="1204"/>
                  </a:lnTo>
                  <a:lnTo>
                    <a:pt x="98" y="1215"/>
                  </a:lnTo>
                  <a:lnTo>
                    <a:pt x="103" y="1223"/>
                  </a:lnTo>
                  <a:lnTo>
                    <a:pt x="109" y="1231"/>
                  </a:lnTo>
                  <a:lnTo>
                    <a:pt x="111" y="1239"/>
                  </a:lnTo>
                  <a:lnTo>
                    <a:pt x="117" y="1247"/>
                  </a:lnTo>
                  <a:lnTo>
                    <a:pt x="122" y="1252"/>
                  </a:lnTo>
                  <a:lnTo>
                    <a:pt x="127" y="1260"/>
                  </a:lnTo>
                  <a:lnTo>
                    <a:pt x="133" y="1265"/>
                  </a:lnTo>
                  <a:lnTo>
                    <a:pt x="138" y="1273"/>
                  </a:lnTo>
                  <a:lnTo>
                    <a:pt x="151" y="1284"/>
                  </a:lnTo>
                  <a:lnTo>
                    <a:pt x="162" y="1294"/>
                  </a:lnTo>
                  <a:lnTo>
                    <a:pt x="172" y="1302"/>
                  </a:lnTo>
                  <a:lnTo>
                    <a:pt x="183" y="1310"/>
                  </a:lnTo>
                  <a:lnTo>
                    <a:pt x="196" y="1316"/>
                  </a:lnTo>
                  <a:lnTo>
                    <a:pt x="209" y="1321"/>
                  </a:lnTo>
                  <a:lnTo>
                    <a:pt x="220" y="1321"/>
                  </a:lnTo>
                  <a:lnTo>
                    <a:pt x="233" y="1324"/>
                  </a:lnTo>
                  <a:lnTo>
                    <a:pt x="241" y="1321"/>
                  </a:lnTo>
                  <a:lnTo>
                    <a:pt x="247" y="1321"/>
                  </a:lnTo>
                  <a:lnTo>
                    <a:pt x="254" y="1321"/>
                  </a:lnTo>
                  <a:lnTo>
                    <a:pt x="262" y="1321"/>
                  </a:lnTo>
                  <a:lnTo>
                    <a:pt x="273" y="1316"/>
                  </a:lnTo>
                  <a:lnTo>
                    <a:pt x="286" y="1310"/>
                  </a:lnTo>
                  <a:lnTo>
                    <a:pt x="294" y="1302"/>
                  </a:lnTo>
                  <a:lnTo>
                    <a:pt x="307" y="1297"/>
                  </a:lnTo>
                  <a:lnTo>
                    <a:pt x="315" y="1289"/>
                  </a:lnTo>
                  <a:lnTo>
                    <a:pt x="323" y="1281"/>
                  </a:lnTo>
                  <a:lnTo>
                    <a:pt x="331" y="1273"/>
                  </a:lnTo>
                  <a:lnTo>
                    <a:pt x="339" y="1263"/>
                  </a:lnTo>
                  <a:lnTo>
                    <a:pt x="345" y="1252"/>
                  </a:lnTo>
                  <a:lnTo>
                    <a:pt x="350" y="1241"/>
                  </a:lnTo>
                  <a:lnTo>
                    <a:pt x="355" y="1231"/>
                  </a:lnTo>
                  <a:lnTo>
                    <a:pt x="360" y="1223"/>
                  </a:lnTo>
                  <a:lnTo>
                    <a:pt x="363" y="1210"/>
                  </a:lnTo>
                  <a:lnTo>
                    <a:pt x="366" y="1199"/>
                  </a:lnTo>
                  <a:lnTo>
                    <a:pt x="368" y="1186"/>
                  </a:lnTo>
                  <a:lnTo>
                    <a:pt x="374" y="1175"/>
                  </a:lnTo>
                  <a:lnTo>
                    <a:pt x="374" y="1162"/>
                  </a:lnTo>
                  <a:lnTo>
                    <a:pt x="376" y="1151"/>
                  </a:lnTo>
                  <a:lnTo>
                    <a:pt x="379" y="1141"/>
                  </a:lnTo>
                  <a:lnTo>
                    <a:pt x="382" y="1128"/>
                  </a:lnTo>
                  <a:lnTo>
                    <a:pt x="384" y="1117"/>
                  </a:lnTo>
                  <a:lnTo>
                    <a:pt x="384" y="1104"/>
                  </a:lnTo>
                  <a:lnTo>
                    <a:pt x="387" y="1096"/>
                  </a:lnTo>
                  <a:lnTo>
                    <a:pt x="390" y="1085"/>
                  </a:lnTo>
                  <a:lnTo>
                    <a:pt x="390" y="1075"/>
                  </a:lnTo>
                  <a:lnTo>
                    <a:pt x="390" y="1064"/>
                  </a:lnTo>
                  <a:lnTo>
                    <a:pt x="392" y="1056"/>
                  </a:lnTo>
                  <a:lnTo>
                    <a:pt x="395" y="1048"/>
                  </a:lnTo>
                  <a:lnTo>
                    <a:pt x="395" y="1040"/>
                  </a:lnTo>
                  <a:lnTo>
                    <a:pt x="398" y="1035"/>
                  </a:lnTo>
                  <a:lnTo>
                    <a:pt x="400" y="1030"/>
                  </a:lnTo>
                  <a:lnTo>
                    <a:pt x="405" y="1024"/>
                  </a:lnTo>
                  <a:lnTo>
                    <a:pt x="411" y="1016"/>
                  </a:lnTo>
                  <a:lnTo>
                    <a:pt x="421" y="1011"/>
                  </a:lnTo>
                  <a:lnTo>
                    <a:pt x="429" y="1006"/>
                  </a:lnTo>
                  <a:lnTo>
                    <a:pt x="445" y="1006"/>
                  </a:lnTo>
                  <a:lnTo>
                    <a:pt x="450" y="1003"/>
                  </a:lnTo>
                  <a:lnTo>
                    <a:pt x="456" y="1003"/>
                  </a:lnTo>
                  <a:lnTo>
                    <a:pt x="464" y="1003"/>
                  </a:lnTo>
                  <a:lnTo>
                    <a:pt x="472" y="1006"/>
                  </a:lnTo>
                  <a:lnTo>
                    <a:pt x="480" y="1006"/>
                  </a:lnTo>
                  <a:lnTo>
                    <a:pt x="488" y="1009"/>
                  </a:lnTo>
                  <a:lnTo>
                    <a:pt x="496" y="1009"/>
                  </a:lnTo>
                  <a:lnTo>
                    <a:pt x="503" y="1011"/>
                  </a:lnTo>
                  <a:lnTo>
                    <a:pt x="511" y="1011"/>
                  </a:lnTo>
                  <a:lnTo>
                    <a:pt x="519" y="1011"/>
                  </a:lnTo>
                  <a:lnTo>
                    <a:pt x="527" y="1011"/>
                  </a:lnTo>
                  <a:lnTo>
                    <a:pt x="535" y="1014"/>
                  </a:lnTo>
                  <a:lnTo>
                    <a:pt x="543" y="1011"/>
                  </a:lnTo>
                  <a:lnTo>
                    <a:pt x="548" y="1011"/>
                  </a:lnTo>
                  <a:lnTo>
                    <a:pt x="556" y="1011"/>
                  </a:lnTo>
                  <a:lnTo>
                    <a:pt x="564" y="1011"/>
                  </a:lnTo>
                  <a:lnTo>
                    <a:pt x="578" y="1009"/>
                  </a:lnTo>
                  <a:lnTo>
                    <a:pt x="588" y="1003"/>
                  </a:lnTo>
                  <a:lnTo>
                    <a:pt x="599" y="995"/>
                  </a:lnTo>
                  <a:lnTo>
                    <a:pt x="609" y="987"/>
                  </a:lnTo>
                  <a:lnTo>
                    <a:pt x="615" y="974"/>
                  </a:lnTo>
                  <a:lnTo>
                    <a:pt x="623" y="961"/>
                  </a:lnTo>
                  <a:lnTo>
                    <a:pt x="628" y="950"/>
                  </a:lnTo>
                  <a:lnTo>
                    <a:pt x="633" y="937"/>
                  </a:lnTo>
                  <a:lnTo>
                    <a:pt x="636" y="924"/>
                  </a:lnTo>
                  <a:lnTo>
                    <a:pt x="641" y="913"/>
                  </a:lnTo>
                  <a:lnTo>
                    <a:pt x="644" y="897"/>
                  </a:lnTo>
                  <a:lnTo>
                    <a:pt x="646" y="887"/>
                  </a:lnTo>
                  <a:lnTo>
                    <a:pt x="646" y="879"/>
                  </a:lnTo>
                  <a:lnTo>
                    <a:pt x="646" y="871"/>
                  </a:lnTo>
                  <a:lnTo>
                    <a:pt x="646" y="863"/>
                  </a:lnTo>
                  <a:lnTo>
                    <a:pt x="649" y="855"/>
                  </a:lnTo>
                  <a:lnTo>
                    <a:pt x="646" y="850"/>
                  </a:lnTo>
                  <a:lnTo>
                    <a:pt x="646" y="842"/>
                  </a:lnTo>
                  <a:lnTo>
                    <a:pt x="646" y="834"/>
                  </a:lnTo>
                  <a:lnTo>
                    <a:pt x="646" y="826"/>
                  </a:lnTo>
                  <a:lnTo>
                    <a:pt x="646" y="818"/>
                  </a:lnTo>
                  <a:lnTo>
                    <a:pt x="644" y="810"/>
                  </a:lnTo>
                  <a:lnTo>
                    <a:pt x="644" y="799"/>
                  </a:lnTo>
                  <a:lnTo>
                    <a:pt x="641" y="794"/>
                  </a:lnTo>
                  <a:lnTo>
                    <a:pt x="639" y="783"/>
                  </a:lnTo>
                  <a:lnTo>
                    <a:pt x="639" y="773"/>
                  </a:lnTo>
                  <a:lnTo>
                    <a:pt x="636" y="765"/>
                  </a:lnTo>
                  <a:lnTo>
                    <a:pt x="633" y="757"/>
                  </a:lnTo>
                  <a:lnTo>
                    <a:pt x="631" y="746"/>
                  </a:lnTo>
                  <a:lnTo>
                    <a:pt x="628" y="738"/>
                  </a:lnTo>
                  <a:lnTo>
                    <a:pt x="625" y="731"/>
                  </a:lnTo>
                  <a:lnTo>
                    <a:pt x="623" y="725"/>
                  </a:lnTo>
                  <a:lnTo>
                    <a:pt x="617" y="715"/>
                  </a:lnTo>
                  <a:lnTo>
                    <a:pt x="615" y="712"/>
                  </a:lnTo>
                  <a:lnTo>
                    <a:pt x="607" y="707"/>
                  </a:lnTo>
                  <a:lnTo>
                    <a:pt x="601" y="715"/>
                  </a:lnTo>
                  <a:lnTo>
                    <a:pt x="599" y="720"/>
                  </a:lnTo>
                  <a:lnTo>
                    <a:pt x="594" y="728"/>
                  </a:lnTo>
                  <a:lnTo>
                    <a:pt x="591" y="736"/>
                  </a:lnTo>
                  <a:lnTo>
                    <a:pt x="588" y="746"/>
                  </a:lnTo>
                  <a:lnTo>
                    <a:pt x="586" y="754"/>
                  </a:lnTo>
                  <a:lnTo>
                    <a:pt x="583" y="768"/>
                  </a:lnTo>
                  <a:lnTo>
                    <a:pt x="580" y="776"/>
                  </a:lnTo>
                  <a:lnTo>
                    <a:pt x="578" y="789"/>
                  </a:lnTo>
                  <a:lnTo>
                    <a:pt x="572" y="794"/>
                  </a:lnTo>
                  <a:lnTo>
                    <a:pt x="570" y="807"/>
                  </a:lnTo>
                  <a:lnTo>
                    <a:pt x="567" y="818"/>
                  </a:lnTo>
                  <a:lnTo>
                    <a:pt x="562" y="831"/>
                  </a:lnTo>
                  <a:lnTo>
                    <a:pt x="556" y="842"/>
                  </a:lnTo>
                  <a:lnTo>
                    <a:pt x="554" y="855"/>
                  </a:lnTo>
                  <a:lnTo>
                    <a:pt x="548" y="866"/>
                  </a:lnTo>
                  <a:lnTo>
                    <a:pt x="546" y="876"/>
                  </a:lnTo>
                  <a:lnTo>
                    <a:pt x="538" y="887"/>
                  </a:lnTo>
                  <a:lnTo>
                    <a:pt x="533" y="897"/>
                  </a:lnTo>
                  <a:lnTo>
                    <a:pt x="525" y="908"/>
                  </a:lnTo>
                  <a:lnTo>
                    <a:pt x="517" y="916"/>
                  </a:lnTo>
                  <a:lnTo>
                    <a:pt x="509" y="921"/>
                  </a:lnTo>
                  <a:lnTo>
                    <a:pt x="498" y="926"/>
                  </a:lnTo>
                  <a:lnTo>
                    <a:pt x="485" y="929"/>
                  </a:lnTo>
                  <a:lnTo>
                    <a:pt x="474" y="929"/>
                  </a:lnTo>
                  <a:lnTo>
                    <a:pt x="466" y="926"/>
                  </a:lnTo>
                  <a:lnTo>
                    <a:pt x="458" y="926"/>
                  </a:lnTo>
                  <a:lnTo>
                    <a:pt x="453" y="924"/>
                  </a:lnTo>
                  <a:lnTo>
                    <a:pt x="448" y="921"/>
                  </a:lnTo>
                  <a:lnTo>
                    <a:pt x="437" y="916"/>
                  </a:lnTo>
                  <a:lnTo>
                    <a:pt x="429" y="905"/>
                  </a:lnTo>
                  <a:lnTo>
                    <a:pt x="419" y="895"/>
                  </a:lnTo>
                  <a:lnTo>
                    <a:pt x="411" y="881"/>
                  </a:lnTo>
                  <a:lnTo>
                    <a:pt x="408" y="873"/>
                  </a:lnTo>
                  <a:lnTo>
                    <a:pt x="403" y="868"/>
                  </a:lnTo>
                  <a:lnTo>
                    <a:pt x="400" y="860"/>
                  </a:lnTo>
                  <a:lnTo>
                    <a:pt x="398" y="855"/>
                  </a:lnTo>
                  <a:lnTo>
                    <a:pt x="392" y="844"/>
                  </a:lnTo>
                  <a:lnTo>
                    <a:pt x="390" y="836"/>
                  </a:lnTo>
                  <a:lnTo>
                    <a:pt x="387" y="828"/>
                  </a:lnTo>
                  <a:lnTo>
                    <a:pt x="384" y="818"/>
                  </a:lnTo>
                  <a:lnTo>
                    <a:pt x="379" y="810"/>
                  </a:lnTo>
                  <a:lnTo>
                    <a:pt x="376" y="799"/>
                  </a:lnTo>
                  <a:lnTo>
                    <a:pt x="371" y="791"/>
                  </a:lnTo>
                  <a:lnTo>
                    <a:pt x="368" y="783"/>
                  </a:lnTo>
                  <a:lnTo>
                    <a:pt x="366" y="773"/>
                  </a:lnTo>
                  <a:lnTo>
                    <a:pt x="360" y="762"/>
                  </a:lnTo>
                  <a:lnTo>
                    <a:pt x="358" y="752"/>
                  </a:lnTo>
                  <a:lnTo>
                    <a:pt x="352" y="744"/>
                  </a:lnTo>
                  <a:lnTo>
                    <a:pt x="350" y="733"/>
                  </a:lnTo>
                  <a:lnTo>
                    <a:pt x="345" y="723"/>
                  </a:lnTo>
                  <a:lnTo>
                    <a:pt x="339" y="712"/>
                  </a:lnTo>
                  <a:lnTo>
                    <a:pt x="334" y="704"/>
                  </a:lnTo>
                  <a:lnTo>
                    <a:pt x="329" y="693"/>
                  </a:lnTo>
                  <a:lnTo>
                    <a:pt x="323" y="686"/>
                  </a:lnTo>
                  <a:lnTo>
                    <a:pt x="315" y="675"/>
                  </a:lnTo>
                  <a:lnTo>
                    <a:pt x="310" y="667"/>
                  </a:lnTo>
                  <a:lnTo>
                    <a:pt x="302" y="659"/>
                  </a:lnTo>
                  <a:lnTo>
                    <a:pt x="297" y="651"/>
                  </a:lnTo>
                  <a:lnTo>
                    <a:pt x="289" y="643"/>
                  </a:lnTo>
                  <a:lnTo>
                    <a:pt x="284" y="635"/>
                  </a:lnTo>
                  <a:lnTo>
                    <a:pt x="276" y="627"/>
                  </a:lnTo>
                  <a:lnTo>
                    <a:pt x="268" y="619"/>
                  </a:lnTo>
                  <a:lnTo>
                    <a:pt x="262" y="611"/>
                  </a:lnTo>
                  <a:lnTo>
                    <a:pt x="254" y="606"/>
                  </a:lnTo>
                  <a:lnTo>
                    <a:pt x="249" y="598"/>
                  </a:lnTo>
                  <a:lnTo>
                    <a:pt x="244" y="590"/>
                  </a:lnTo>
                  <a:lnTo>
                    <a:pt x="236" y="585"/>
                  </a:lnTo>
                  <a:lnTo>
                    <a:pt x="231" y="577"/>
                  </a:lnTo>
                  <a:lnTo>
                    <a:pt x="225" y="569"/>
                  </a:lnTo>
                  <a:lnTo>
                    <a:pt x="220" y="561"/>
                  </a:lnTo>
                  <a:lnTo>
                    <a:pt x="215" y="553"/>
                  </a:lnTo>
                  <a:lnTo>
                    <a:pt x="212" y="545"/>
                  </a:lnTo>
                  <a:lnTo>
                    <a:pt x="209" y="537"/>
                  </a:lnTo>
                  <a:lnTo>
                    <a:pt x="204" y="529"/>
                  </a:lnTo>
                  <a:lnTo>
                    <a:pt x="201" y="519"/>
                  </a:lnTo>
                  <a:lnTo>
                    <a:pt x="201" y="511"/>
                  </a:lnTo>
                  <a:lnTo>
                    <a:pt x="199" y="500"/>
                  </a:lnTo>
                  <a:lnTo>
                    <a:pt x="199" y="490"/>
                  </a:lnTo>
                  <a:lnTo>
                    <a:pt x="199" y="479"/>
                  </a:lnTo>
                  <a:lnTo>
                    <a:pt x="201" y="468"/>
                  </a:lnTo>
                  <a:lnTo>
                    <a:pt x="204" y="455"/>
                  </a:lnTo>
                  <a:lnTo>
                    <a:pt x="207" y="445"/>
                  </a:lnTo>
                  <a:lnTo>
                    <a:pt x="209" y="429"/>
                  </a:lnTo>
                  <a:lnTo>
                    <a:pt x="217" y="418"/>
                  </a:lnTo>
                  <a:lnTo>
                    <a:pt x="217" y="410"/>
                  </a:lnTo>
                  <a:lnTo>
                    <a:pt x="220" y="402"/>
                  </a:lnTo>
                  <a:lnTo>
                    <a:pt x="223" y="394"/>
                  </a:lnTo>
                  <a:lnTo>
                    <a:pt x="225" y="386"/>
                  </a:lnTo>
                  <a:lnTo>
                    <a:pt x="231" y="373"/>
                  </a:lnTo>
                  <a:lnTo>
                    <a:pt x="236" y="363"/>
                  </a:lnTo>
                  <a:lnTo>
                    <a:pt x="236" y="355"/>
                  </a:lnTo>
                  <a:lnTo>
                    <a:pt x="239" y="347"/>
                  </a:lnTo>
                  <a:lnTo>
                    <a:pt x="241" y="341"/>
                  </a:lnTo>
                  <a:lnTo>
                    <a:pt x="244" y="333"/>
                  </a:lnTo>
                  <a:lnTo>
                    <a:pt x="249" y="323"/>
                  </a:lnTo>
                  <a:lnTo>
                    <a:pt x="252" y="310"/>
                  </a:lnTo>
                  <a:lnTo>
                    <a:pt x="254" y="299"/>
                  </a:lnTo>
                  <a:lnTo>
                    <a:pt x="260" y="286"/>
                  </a:lnTo>
                  <a:lnTo>
                    <a:pt x="262" y="275"/>
                  </a:lnTo>
                  <a:lnTo>
                    <a:pt x="268" y="262"/>
                  </a:lnTo>
                  <a:lnTo>
                    <a:pt x="270" y="251"/>
                  </a:lnTo>
                  <a:lnTo>
                    <a:pt x="270" y="241"/>
                  </a:lnTo>
                  <a:lnTo>
                    <a:pt x="273" y="230"/>
                  </a:lnTo>
                  <a:lnTo>
                    <a:pt x="276" y="222"/>
                  </a:lnTo>
                  <a:lnTo>
                    <a:pt x="278" y="209"/>
                  </a:lnTo>
                  <a:lnTo>
                    <a:pt x="278" y="201"/>
                  </a:lnTo>
                  <a:lnTo>
                    <a:pt x="281" y="190"/>
                  </a:lnTo>
                  <a:lnTo>
                    <a:pt x="281" y="183"/>
                  </a:lnTo>
                  <a:lnTo>
                    <a:pt x="281" y="169"/>
                  </a:lnTo>
                  <a:lnTo>
                    <a:pt x="284" y="161"/>
                  </a:lnTo>
                  <a:lnTo>
                    <a:pt x="284" y="153"/>
                  </a:lnTo>
                  <a:lnTo>
                    <a:pt x="284" y="145"/>
                  </a:lnTo>
                  <a:lnTo>
                    <a:pt x="284" y="135"/>
                  </a:lnTo>
                  <a:lnTo>
                    <a:pt x="284" y="127"/>
                  </a:lnTo>
                  <a:lnTo>
                    <a:pt x="281" y="119"/>
                  </a:lnTo>
                  <a:lnTo>
                    <a:pt x="281" y="111"/>
                  </a:lnTo>
                  <a:lnTo>
                    <a:pt x="278" y="103"/>
                  </a:lnTo>
                  <a:lnTo>
                    <a:pt x="276" y="95"/>
                  </a:lnTo>
                  <a:lnTo>
                    <a:pt x="276" y="87"/>
                  </a:lnTo>
                  <a:lnTo>
                    <a:pt x="273" y="82"/>
                  </a:lnTo>
                  <a:lnTo>
                    <a:pt x="270" y="74"/>
                  </a:lnTo>
                  <a:lnTo>
                    <a:pt x="268" y="66"/>
                  </a:lnTo>
                  <a:lnTo>
                    <a:pt x="262" y="61"/>
                  </a:lnTo>
                  <a:lnTo>
                    <a:pt x="260" y="55"/>
                  </a:lnTo>
                  <a:lnTo>
                    <a:pt x="254" y="42"/>
                  </a:lnTo>
                  <a:lnTo>
                    <a:pt x="249" y="32"/>
                  </a:lnTo>
                  <a:lnTo>
                    <a:pt x="241" y="21"/>
                  </a:lnTo>
                  <a:lnTo>
                    <a:pt x="233" y="16"/>
                  </a:lnTo>
                  <a:lnTo>
                    <a:pt x="228" y="8"/>
                  </a:lnTo>
                  <a:lnTo>
                    <a:pt x="225" y="5"/>
                  </a:lnTo>
                  <a:lnTo>
                    <a:pt x="215" y="0"/>
                  </a:lnTo>
                  <a:lnTo>
                    <a:pt x="209" y="5"/>
                  </a:lnTo>
                  <a:lnTo>
                    <a:pt x="207" y="10"/>
                  </a:lnTo>
                  <a:lnTo>
                    <a:pt x="207" y="18"/>
                  </a:lnTo>
                  <a:lnTo>
                    <a:pt x="207" y="24"/>
                  </a:lnTo>
                  <a:lnTo>
                    <a:pt x="209" y="29"/>
                  </a:lnTo>
                  <a:lnTo>
                    <a:pt x="209" y="37"/>
                  </a:lnTo>
                  <a:lnTo>
                    <a:pt x="212" y="4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Freeform 29"/>
            <p:cNvSpPr>
              <a:spLocks/>
            </p:cNvSpPr>
            <p:nvPr/>
          </p:nvSpPr>
          <p:spPr bwMode="auto">
            <a:xfrm>
              <a:off x="1795" y="1501"/>
              <a:ext cx="941" cy="1393"/>
            </a:xfrm>
            <a:custGeom>
              <a:avLst/>
              <a:gdLst>
                <a:gd name="T0" fmla="*/ 485 w 941"/>
                <a:gd name="T1" fmla="*/ 40 h 1393"/>
                <a:gd name="T2" fmla="*/ 522 w 941"/>
                <a:gd name="T3" fmla="*/ 114 h 1393"/>
                <a:gd name="T4" fmla="*/ 551 w 941"/>
                <a:gd name="T5" fmla="*/ 193 h 1393"/>
                <a:gd name="T6" fmla="*/ 570 w 941"/>
                <a:gd name="T7" fmla="*/ 281 h 1393"/>
                <a:gd name="T8" fmla="*/ 575 w 941"/>
                <a:gd name="T9" fmla="*/ 371 h 1393"/>
                <a:gd name="T10" fmla="*/ 562 w 941"/>
                <a:gd name="T11" fmla="*/ 453 h 1393"/>
                <a:gd name="T12" fmla="*/ 538 w 941"/>
                <a:gd name="T13" fmla="*/ 524 h 1393"/>
                <a:gd name="T14" fmla="*/ 498 w 941"/>
                <a:gd name="T15" fmla="*/ 614 h 1393"/>
                <a:gd name="T16" fmla="*/ 461 w 941"/>
                <a:gd name="T17" fmla="*/ 710 h 1393"/>
                <a:gd name="T18" fmla="*/ 467 w 941"/>
                <a:gd name="T19" fmla="*/ 802 h 1393"/>
                <a:gd name="T20" fmla="*/ 517 w 941"/>
                <a:gd name="T21" fmla="*/ 892 h 1393"/>
                <a:gd name="T22" fmla="*/ 583 w 941"/>
                <a:gd name="T23" fmla="*/ 943 h 1393"/>
                <a:gd name="T24" fmla="*/ 660 w 941"/>
                <a:gd name="T25" fmla="*/ 924 h 1393"/>
                <a:gd name="T26" fmla="*/ 694 w 941"/>
                <a:gd name="T27" fmla="*/ 839 h 1393"/>
                <a:gd name="T28" fmla="*/ 737 w 941"/>
                <a:gd name="T29" fmla="*/ 749 h 1393"/>
                <a:gd name="T30" fmla="*/ 785 w 941"/>
                <a:gd name="T31" fmla="*/ 675 h 1393"/>
                <a:gd name="T32" fmla="*/ 816 w 941"/>
                <a:gd name="T33" fmla="*/ 710 h 1393"/>
                <a:gd name="T34" fmla="*/ 811 w 941"/>
                <a:gd name="T35" fmla="*/ 789 h 1393"/>
                <a:gd name="T36" fmla="*/ 814 w 941"/>
                <a:gd name="T37" fmla="*/ 863 h 1393"/>
                <a:gd name="T38" fmla="*/ 864 w 941"/>
                <a:gd name="T39" fmla="*/ 935 h 1393"/>
                <a:gd name="T40" fmla="*/ 914 w 941"/>
                <a:gd name="T41" fmla="*/ 1019 h 1393"/>
                <a:gd name="T42" fmla="*/ 938 w 941"/>
                <a:gd name="T43" fmla="*/ 1112 h 1393"/>
                <a:gd name="T44" fmla="*/ 917 w 941"/>
                <a:gd name="T45" fmla="*/ 1197 h 1393"/>
                <a:gd name="T46" fmla="*/ 864 w 941"/>
                <a:gd name="T47" fmla="*/ 1266 h 1393"/>
                <a:gd name="T48" fmla="*/ 792 w 941"/>
                <a:gd name="T49" fmla="*/ 1300 h 1393"/>
                <a:gd name="T50" fmla="*/ 713 w 941"/>
                <a:gd name="T51" fmla="*/ 1284 h 1393"/>
                <a:gd name="T52" fmla="*/ 641 w 941"/>
                <a:gd name="T53" fmla="*/ 1228 h 1393"/>
                <a:gd name="T54" fmla="*/ 581 w 941"/>
                <a:gd name="T55" fmla="*/ 1162 h 1393"/>
                <a:gd name="T56" fmla="*/ 490 w 941"/>
                <a:gd name="T57" fmla="*/ 1162 h 1393"/>
                <a:gd name="T58" fmla="*/ 438 w 941"/>
                <a:gd name="T59" fmla="*/ 1239 h 1393"/>
                <a:gd name="T60" fmla="*/ 363 w 941"/>
                <a:gd name="T61" fmla="*/ 1324 h 1393"/>
                <a:gd name="T62" fmla="*/ 273 w 941"/>
                <a:gd name="T63" fmla="*/ 1374 h 1393"/>
                <a:gd name="T64" fmla="*/ 196 w 941"/>
                <a:gd name="T65" fmla="*/ 1387 h 1393"/>
                <a:gd name="T66" fmla="*/ 122 w 941"/>
                <a:gd name="T67" fmla="*/ 1393 h 1393"/>
                <a:gd name="T68" fmla="*/ 40 w 941"/>
                <a:gd name="T69" fmla="*/ 1377 h 1393"/>
                <a:gd name="T70" fmla="*/ 27 w 941"/>
                <a:gd name="T71" fmla="*/ 1297 h 1393"/>
                <a:gd name="T72" fmla="*/ 77 w 941"/>
                <a:gd name="T73" fmla="*/ 1213 h 1393"/>
                <a:gd name="T74" fmla="*/ 136 w 941"/>
                <a:gd name="T75" fmla="*/ 1115 h 1393"/>
                <a:gd name="T76" fmla="*/ 173 w 941"/>
                <a:gd name="T77" fmla="*/ 1022 h 1393"/>
                <a:gd name="T78" fmla="*/ 167 w 941"/>
                <a:gd name="T79" fmla="*/ 945 h 1393"/>
                <a:gd name="T80" fmla="*/ 138 w 941"/>
                <a:gd name="T81" fmla="*/ 853 h 1393"/>
                <a:gd name="T82" fmla="*/ 91 w 941"/>
                <a:gd name="T83" fmla="*/ 749 h 1393"/>
                <a:gd name="T84" fmla="*/ 46 w 941"/>
                <a:gd name="T85" fmla="*/ 654 h 1393"/>
                <a:gd name="T86" fmla="*/ 11 w 941"/>
                <a:gd name="T87" fmla="*/ 575 h 1393"/>
                <a:gd name="T88" fmla="*/ 0 w 941"/>
                <a:gd name="T89" fmla="*/ 503 h 1393"/>
                <a:gd name="T90" fmla="*/ 19 w 941"/>
                <a:gd name="T91" fmla="*/ 453 h 1393"/>
                <a:gd name="T92" fmla="*/ 43 w 941"/>
                <a:gd name="T93" fmla="*/ 527 h 1393"/>
                <a:gd name="T94" fmla="*/ 80 w 941"/>
                <a:gd name="T95" fmla="*/ 601 h 1393"/>
                <a:gd name="T96" fmla="*/ 149 w 941"/>
                <a:gd name="T97" fmla="*/ 670 h 1393"/>
                <a:gd name="T98" fmla="*/ 194 w 941"/>
                <a:gd name="T99" fmla="*/ 736 h 1393"/>
                <a:gd name="T100" fmla="*/ 281 w 941"/>
                <a:gd name="T101" fmla="*/ 794 h 1393"/>
                <a:gd name="T102" fmla="*/ 342 w 941"/>
                <a:gd name="T103" fmla="*/ 712 h 1393"/>
                <a:gd name="T104" fmla="*/ 379 w 941"/>
                <a:gd name="T105" fmla="*/ 612 h 1393"/>
                <a:gd name="T106" fmla="*/ 374 w 941"/>
                <a:gd name="T107" fmla="*/ 508 h 1393"/>
                <a:gd name="T108" fmla="*/ 332 w 941"/>
                <a:gd name="T109" fmla="*/ 424 h 1393"/>
                <a:gd name="T110" fmla="*/ 292 w 941"/>
                <a:gd name="T111" fmla="*/ 344 h 1393"/>
                <a:gd name="T112" fmla="*/ 276 w 941"/>
                <a:gd name="T113" fmla="*/ 265 h 1393"/>
                <a:gd name="T114" fmla="*/ 302 w 941"/>
                <a:gd name="T115" fmla="*/ 191 h 1393"/>
                <a:gd name="T116" fmla="*/ 400 w 941"/>
                <a:gd name="T117" fmla="*/ 122 h 1393"/>
                <a:gd name="T118" fmla="*/ 451 w 941"/>
                <a:gd name="T119" fmla="*/ 42 h 13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1"/>
                <a:gd name="T181" fmla="*/ 0 h 1393"/>
                <a:gd name="T182" fmla="*/ 941 w 941"/>
                <a:gd name="T183" fmla="*/ 1393 h 13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1" h="1393">
                  <a:moveTo>
                    <a:pt x="451" y="11"/>
                  </a:moveTo>
                  <a:lnTo>
                    <a:pt x="451" y="3"/>
                  </a:lnTo>
                  <a:lnTo>
                    <a:pt x="456" y="0"/>
                  </a:lnTo>
                  <a:lnTo>
                    <a:pt x="459" y="3"/>
                  </a:lnTo>
                  <a:lnTo>
                    <a:pt x="464" y="8"/>
                  </a:lnTo>
                  <a:lnTo>
                    <a:pt x="467" y="13"/>
                  </a:lnTo>
                  <a:lnTo>
                    <a:pt x="472" y="21"/>
                  </a:lnTo>
                  <a:lnTo>
                    <a:pt x="477" y="29"/>
                  </a:lnTo>
                  <a:lnTo>
                    <a:pt x="485" y="40"/>
                  </a:lnTo>
                  <a:lnTo>
                    <a:pt x="490" y="50"/>
                  </a:lnTo>
                  <a:lnTo>
                    <a:pt x="496" y="61"/>
                  </a:lnTo>
                  <a:lnTo>
                    <a:pt x="498" y="69"/>
                  </a:lnTo>
                  <a:lnTo>
                    <a:pt x="504" y="74"/>
                  </a:lnTo>
                  <a:lnTo>
                    <a:pt x="506" y="82"/>
                  </a:lnTo>
                  <a:lnTo>
                    <a:pt x="512" y="90"/>
                  </a:lnTo>
                  <a:lnTo>
                    <a:pt x="514" y="98"/>
                  </a:lnTo>
                  <a:lnTo>
                    <a:pt x="517" y="106"/>
                  </a:lnTo>
                  <a:lnTo>
                    <a:pt x="522" y="114"/>
                  </a:lnTo>
                  <a:lnTo>
                    <a:pt x="525" y="122"/>
                  </a:lnTo>
                  <a:lnTo>
                    <a:pt x="528" y="130"/>
                  </a:lnTo>
                  <a:lnTo>
                    <a:pt x="530" y="138"/>
                  </a:lnTo>
                  <a:lnTo>
                    <a:pt x="533" y="146"/>
                  </a:lnTo>
                  <a:lnTo>
                    <a:pt x="538" y="156"/>
                  </a:lnTo>
                  <a:lnTo>
                    <a:pt x="541" y="164"/>
                  </a:lnTo>
                  <a:lnTo>
                    <a:pt x="543" y="175"/>
                  </a:lnTo>
                  <a:lnTo>
                    <a:pt x="546" y="183"/>
                  </a:lnTo>
                  <a:lnTo>
                    <a:pt x="551" y="193"/>
                  </a:lnTo>
                  <a:lnTo>
                    <a:pt x="551" y="201"/>
                  </a:lnTo>
                  <a:lnTo>
                    <a:pt x="554" y="212"/>
                  </a:lnTo>
                  <a:lnTo>
                    <a:pt x="557" y="222"/>
                  </a:lnTo>
                  <a:lnTo>
                    <a:pt x="559" y="230"/>
                  </a:lnTo>
                  <a:lnTo>
                    <a:pt x="562" y="241"/>
                  </a:lnTo>
                  <a:lnTo>
                    <a:pt x="565" y="252"/>
                  </a:lnTo>
                  <a:lnTo>
                    <a:pt x="567" y="262"/>
                  </a:lnTo>
                  <a:lnTo>
                    <a:pt x="570" y="273"/>
                  </a:lnTo>
                  <a:lnTo>
                    <a:pt x="570" y="281"/>
                  </a:lnTo>
                  <a:lnTo>
                    <a:pt x="570" y="291"/>
                  </a:lnTo>
                  <a:lnTo>
                    <a:pt x="573" y="302"/>
                  </a:lnTo>
                  <a:lnTo>
                    <a:pt x="573" y="312"/>
                  </a:lnTo>
                  <a:lnTo>
                    <a:pt x="573" y="320"/>
                  </a:lnTo>
                  <a:lnTo>
                    <a:pt x="575" y="331"/>
                  </a:lnTo>
                  <a:lnTo>
                    <a:pt x="575" y="342"/>
                  </a:lnTo>
                  <a:lnTo>
                    <a:pt x="575" y="352"/>
                  </a:lnTo>
                  <a:lnTo>
                    <a:pt x="575" y="360"/>
                  </a:lnTo>
                  <a:lnTo>
                    <a:pt x="575" y="371"/>
                  </a:lnTo>
                  <a:lnTo>
                    <a:pt x="575" y="381"/>
                  </a:lnTo>
                  <a:lnTo>
                    <a:pt x="575" y="389"/>
                  </a:lnTo>
                  <a:lnTo>
                    <a:pt x="573" y="400"/>
                  </a:lnTo>
                  <a:lnTo>
                    <a:pt x="573" y="408"/>
                  </a:lnTo>
                  <a:lnTo>
                    <a:pt x="570" y="418"/>
                  </a:lnTo>
                  <a:lnTo>
                    <a:pt x="570" y="429"/>
                  </a:lnTo>
                  <a:lnTo>
                    <a:pt x="567" y="437"/>
                  </a:lnTo>
                  <a:lnTo>
                    <a:pt x="565" y="445"/>
                  </a:lnTo>
                  <a:lnTo>
                    <a:pt x="562" y="453"/>
                  </a:lnTo>
                  <a:lnTo>
                    <a:pt x="559" y="463"/>
                  </a:lnTo>
                  <a:lnTo>
                    <a:pt x="557" y="469"/>
                  </a:lnTo>
                  <a:lnTo>
                    <a:pt x="554" y="479"/>
                  </a:lnTo>
                  <a:lnTo>
                    <a:pt x="551" y="487"/>
                  </a:lnTo>
                  <a:lnTo>
                    <a:pt x="549" y="495"/>
                  </a:lnTo>
                  <a:lnTo>
                    <a:pt x="546" y="503"/>
                  </a:lnTo>
                  <a:lnTo>
                    <a:pt x="543" y="508"/>
                  </a:lnTo>
                  <a:lnTo>
                    <a:pt x="541" y="516"/>
                  </a:lnTo>
                  <a:lnTo>
                    <a:pt x="538" y="524"/>
                  </a:lnTo>
                  <a:lnTo>
                    <a:pt x="533" y="530"/>
                  </a:lnTo>
                  <a:lnTo>
                    <a:pt x="530" y="537"/>
                  </a:lnTo>
                  <a:lnTo>
                    <a:pt x="530" y="545"/>
                  </a:lnTo>
                  <a:lnTo>
                    <a:pt x="528" y="553"/>
                  </a:lnTo>
                  <a:lnTo>
                    <a:pt x="520" y="567"/>
                  </a:lnTo>
                  <a:lnTo>
                    <a:pt x="514" y="577"/>
                  </a:lnTo>
                  <a:lnTo>
                    <a:pt x="509" y="590"/>
                  </a:lnTo>
                  <a:lnTo>
                    <a:pt x="504" y="604"/>
                  </a:lnTo>
                  <a:lnTo>
                    <a:pt x="498" y="614"/>
                  </a:lnTo>
                  <a:lnTo>
                    <a:pt x="493" y="625"/>
                  </a:lnTo>
                  <a:lnTo>
                    <a:pt x="488" y="635"/>
                  </a:lnTo>
                  <a:lnTo>
                    <a:pt x="485" y="649"/>
                  </a:lnTo>
                  <a:lnTo>
                    <a:pt x="480" y="659"/>
                  </a:lnTo>
                  <a:lnTo>
                    <a:pt x="475" y="670"/>
                  </a:lnTo>
                  <a:lnTo>
                    <a:pt x="472" y="678"/>
                  </a:lnTo>
                  <a:lnTo>
                    <a:pt x="469" y="691"/>
                  </a:lnTo>
                  <a:lnTo>
                    <a:pt x="464" y="699"/>
                  </a:lnTo>
                  <a:lnTo>
                    <a:pt x="461" y="710"/>
                  </a:lnTo>
                  <a:lnTo>
                    <a:pt x="459" y="718"/>
                  </a:lnTo>
                  <a:lnTo>
                    <a:pt x="459" y="731"/>
                  </a:lnTo>
                  <a:lnTo>
                    <a:pt x="456" y="739"/>
                  </a:lnTo>
                  <a:lnTo>
                    <a:pt x="456" y="749"/>
                  </a:lnTo>
                  <a:lnTo>
                    <a:pt x="456" y="760"/>
                  </a:lnTo>
                  <a:lnTo>
                    <a:pt x="459" y="770"/>
                  </a:lnTo>
                  <a:lnTo>
                    <a:pt x="459" y="781"/>
                  </a:lnTo>
                  <a:lnTo>
                    <a:pt x="464" y="792"/>
                  </a:lnTo>
                  <a:lnTo>
                    <a:pt x="467" y="802"/>
                  </a:lnTo>
                  <a:lnTo>
                    <a:pt x="472" y="813"/>
                  </a:lnTo>
                  <a:lnTo>
                    <a:pt x="475" y="823"/>
                  </a:lnTo>
                  <a:lnTo>
                    <a:pt x="480" y="834"/>
                  </a:lnTo>
                  <a:lnTo>
                    <a:pt x="485" y="845"/>
                  </a:lnTo>
                  <a:lnTo>
                    <a:pt x="493" y="855"/>
                  </a:lnTo>
                  <a:lnTo>
                    <a:pt x="498" y="863"/>
                  </a:lnTo>
                  <a:lnTo>
                    <a:pt x="504" y="874"/>
                  </a:lnTo>
                  <a:lnTo>
                    <a:pt x="512" y="882"/>
                  </a:lnTo>
                  <a:lnTo>
                    <a:pt x="517" y="892"/>
                  </a:lnTo>
                  <a:lnTo>
                    <a:pt x="525" y="898"/>
                  </a:lnTo>
                  <a:lnTo>
                    <a:pt x="530" y="905"/>
                  </a:lnTo>
                  <a:lnTo>
                    <a:pt x="538" y="911"/>
                  </a:lnTo>
                  <a:lnTo>
                    <a:pt x="546" y="919"/>
                  </a:lnTo>
                  <a:lnTo>
                    <a:pt x="554" y="924"/>
                  </a:lnTo>
                  <a:lnTo>
                    <a:pt x="562" y="929"/>
                  </a:lnTo>
                  <a:lnTo>
                    <a:pt x="570" y="935"/>
                  </a:lnTo>
                  <a:lnTo>
                    <a:pt x="575" y="940"/>
                  </a:lnTo>
                  <a:lnTo>
                    <a:pt x="583" y="943"/>
                  </a:lnTo>
                  <a:lnTo>
                    <a:pt x="591" y="945"/>
                  </a:lnTo>
                  <a:lnTo>
                    <a:pt x="596" y="948"/>
                  </a:lnTo>
                  <a:lnTo>
                    <a:pt x="604" y="950"/>
                  </a:lnTo>
                  <a:lnTo>
                    <a:pt x="615" y="950"/>
                  </a:lnTo>
                  <a:lnTo>
                    <a:pt x="631" y="950"/>
                  </a:lnTo>
                  <a:lnTo>
                    <a:pt x="641" y="943"/>
                  </a:lnTo>
                  <a:lnTo>
                    <a:pt x="652" y="935"/>
                  </a:lnTo>
                  <a:lnTo>
                    <a:pt x="655" y="929"/>
                  </a:lnTo>
                  <a:lnTo>
                    <a:pt x="660" y="924"/>
                  </a:lnTo>
                  <a:lnTo>
                    <a:pt x="665" y="916"/>
                  </a:lnTo>
                  <a:lnTo>
                    <a:pt x="671" y="911"/>
                  </a:lnTo>
                  <a:lnTo>
                    <a:pt x="671" y="900"/>
                  </a:lnTo>
                  <a:lnTo>
                    <a:pt x="673" y="890"/>
                  </a:lnTo>
                  <a:lnTo>
                    <a:pt x="679" y="879"/>
                  </a:lnTo>
                  <a:lnTo>
                    <a:pt x="681" y="871"/>
                  </a:lnTo>
                  <a:lnTo>
                    <a:pt x="687" y="858"/>
                  </a:lnTo>
                  <a:lnTo>
                    <a:pt x="689" y="850"/>
                  </a:lnTo>
                  <a:lnTo>
                    <a:pt x="694" y="839"/>
                  </a:lnTo>
                  <a:lnTo>
                    <a:pt x="700" y="829"/>
                  </a:lnTo>
                  <a:lnTo>
                    <a:pt x="702" y="818"/>
                  </a:lnTo>
                  <a:lnTo>
                    <a:pt x="708" y="808"/>
                  </a:lnTo>
                  <a:lnTo>
                    <a:pt x="713" y="797"/>
                  </a:lnTo>
                  <a:lnTo>
                    <a:pt x="718" y="789"/>
                  </a:lnTo>
                  <a:lnTo>
                    <a:pt x="721" y="776"/>
                  </a:lnTo>
                  <a:lnTo>
                    <a:pt x="726" y="768"/>
                  </a:lnTo>
                  <a:lnTo>
                    <a:pt x="732" y="757"/>
                  </a:lnTo>
                  <a:lnTo>
                    <a:pt x="737" y="749"/>
                  </a:lnTo>
                  <a:lnTo>
                    <a:pt x="742" y="739"/>
                  </a:lnTo>
                  <a:lnTo>
                    <a:pt x="747" y="731"/>
                  </a:lnTo>
                  <a:lnTo>
                    <a:pt x="750" y="723"/>
                  </a:lnTo>
                  <a:lnTo>
                    <a:pt x="755" y="715"/>
                  </a:lnTo>
                  <a:lnTo>
                    <a:pt x="761" y="707"/>
                  </a:lnTo>
                  <a:lnTo>
                    <a:pt x="766" y="699"/>
                  </a:lnTo>
                  <a:lnTo>
                    <a:pt x="771" y="691"/>
                  </a:lnTo>
                  <a:lnTo>
                    <a:pt x="777" y="688"/>
                  </a:lnTo>
                  <a:lnTo>
                    <a:pt x="785" y="675"/>
                  </a:lnTo>
                  <a:lnTo>
                    <a:pt x="792" y="670"/>
                  </a:lnTo>
                  <a:lnTo>
                    <a:pt x="800" y="667"/>
                  </a:lnTo>
                  <a:lnTo>
                    <a:pt x="808" y="667"/>
                  </a:lnTo>
                  <a:lnTo>
                    <a:pt x="811" y="670"/>
                  </a:lnTo>
                  <a:lnTo>
                    <a:pt x="814" y="675"/>
                  </a:lnTo>
                  <a:lnTo>
                    <a:pt x="816" y="683"/>
                  </a:lnTo>
                  <a:lnTo>
                    <a:pt x="819" y="696"/>
                  </a:lnTo>
                  <a:lnTo>
                    <a:pt x="816" y="702"/>
                  </a:lnTo>
                  <a:lnTo>
                    <a:pt x="816" y="710"/>
                  </a:lnTo>
                  <a:lnTo>
                    <a:pt x="816" y="718"/>
                  </a:lnTo>
                  <a:lnTo>
                    <a:pt x="816" y="725"/>
                  </a:lnTo>
                  <a:lnTo>
                    <a:pt x="816" y="733"/>
                  </a:lnTo>
                  <a:lnTo>
                    <a:pt x="816" y="744"/>
                  </a:lnTo>
                  <a:lnTo>
                    <a:pt x="816" y="752"/>
                  </a:lnTo>
                  <a:lnTo>
                    <a:pt x="816" y="763"/>
                  </a:lnTo>
                  <a:lnTo>
                    <a:pt x="814" y="770"/>
                  </a:lnTo>
                  <a:lnTo>
                    <a:pt x="814" y="778"/>
                  </a:lnTo>
                  <a:lnTo>
                    <a:pt x="811" y="789"/>
                  </a:lnTo>
                  <a:lnTo>
                    <a:pt x="811" y="797"/>
                  </a:lnTo>
                  <a:lnTo>
                    <a:pt x="811" y="808"/>
                  </a:lnTo>
                  <a:lnTo>
                    <a:pt x="811" y="815"/>
                  </a:lnTo>
                  <a:lnTo>
                    <a:pt x="811" y="823"/>
                  </a:lnTo>
                  <a:lnTo>
                    <a:pt x="811" y="834"/>
                  </a:lnTo>
                  <a:lnTo>
                    <a:pt x="811" y="842"/>
                  </a:lnTo>
                  <a:lnTo>
                    <a:pt x="811" y="850"/>
                  </a:lnTo>
                  <a:lnTo>
                    <a:pt x="814" y="855"/>
                  </a:lnTo>
                  <a:lnTo>
                    <a:pt x="814" y="863"/>
                  </a:lnTo>
                  <a:lnTo>
                    <a:pt x="819" y="874"/>
                  </a:lnTo>
                  <a:lnTo>
                    <a:pt x="824" y="884"/>
                  </a:lnTo>
                  <a:lnTo>
                    <a:pt x="830" y="890"/>
                  </a:lnTo>
                  <a:lnTo>
                    <a:pt x="840" y="900"/>
                  </a:lnTo>
                  <a:lnTo>
                    <a:pt x="843" y="905"/>
                  </a:lnTo>
                  <a:lnTo>
                    <a:pt x="848" y="913"/>
                  </a:lnTo>
                  <a:lnTo>
                    <a:pt x="853" y="921"/>
                  </a:lnTo>
                  <a:lnTo>
                    <a:pt x="859" y="929"/>
                  </a:lnTo>
                  <a:lnTo>
                    <a:pt x="864" y="935"/>
                  </a:lnTo>
                  <a:lnTo>
                    <a:pt x="869" y="943"/>
                  </a:lnTo>
                  <a:lnTo>
                    <a:pt x="875" y="953"/>
                  </a:lnTo>
                  <a:lnTo>
                    <a:pt x="883" y="961"/>
                  </a:lnTo>
                  <a:lnTo>
                    <a:pt x="888" y="969"/>
                  </a:lnTo>
                  <a:lnTo>
                    <a:pt x="893" y="980"/>
                  </a:lnTo>
                  <a:lnTo>
                    <a:pt x="898" y="990"/>
                  </a:lnTo>
                  <a:lnTo>
                    <a:pt x="906" y="1001"/>
                  </a:lnTo>
                  <a:lnTo>
                    <a:pt x="909" y="1009"/>
                  </a:lnTo>
                  <a:lnTo>
                    <a:pt x="914" y="1019"/>
                  </a:lnTo>
                  <a:lnTo>
                    <a:pt x="917" y="1030"/>
                  </a:lnTo>
                  <a:lnTo>
                    <a:pt x="922" y="1040"/>
                  </a:lnTo>
                  <a:lnTo>
                    <a:pt x="928" y="1051"/>
                  </a:lnTo>
                  <a:lnTo>
                    <a:pt x="930" y="1059"/>
                  </a:lnTo>
                  <a:lnTo>
                    <a:pt x="933" y="1070"/>
                  </a:lnTo>
                  <a:lnTo>
                    <a:pt x="935" y="1080"/>
                  </a:lnTo>
                  <a:lnTo>
                    <a:pt x="938" y="1091"/>
                  </a:lnTo>
                  <a:lnTo>
                    <a:pt x="938" y="1101"/>
                  </a:lnTo>
                  <a:lnTo>
                    <a:pt x="938" y="1112"/>
                  </a:lnTo>
                  <a:lnTo>
                    <a:pt x="941" y="1123"/>
                  </a:lnTo>
                  <a:lnTo>
                    <a:pt x="938" y="1133"/>
                  </a:lnTo>
                  <a:lnTo>
                    <a:pt x="938" y="1141"/>
                  </a:lnTo>
                  <a:lnTo>
                    <a:pt x="935" y="1152"/>
                  </a:lnTo>
                  <a:lnTo>
                    <a:pt x="933" y="1162"/>
                  </a:lnTo>
                  <a:lnTo>
                    <a:pt x="930" y="1170"/>
                  </a:lnTo>
                  <a:lnTo>
                    <a:pt x="925" y="1178"/>
                  </a:lnTo>
                  <a:lnTo>
                    <a:pt x="922" y="1189"/>
                  </a:lnTo>
                  <a:lnTo>
                    <a:pt x="917" y="1197"/>
                  </a:lnTo>
                  <a:lnTo>
                    <a:pt x="912" y="1205"/>
                  </a:lnTo>
                  <a:lnTo>
                    <a:pt x="909" y="1213"/>
                  </a:lnTo>
                  <a:lnTo>
                    <a:pt x="904" y="1221"/>
                  </a:lnTo>
                  <a:lnTo>
                    <a:pt x="898" y="1228"/>
                  </a:lnTo>
                  <a:lnTo>
                    <a:pt x="893" y="1234"/>
                  </a:lnTo>
                  <a:lnTo>
                    <a:pt x="888" y="1242"/>
                  </a:lnTo>
                  <a:lnTo>
                    <a:pt x="883" y="1247"/>
                  </a:lnTo>
                  <a:lnTo>
                    <a:pt x="877" y="1255"/>
                  </a:lnTo>
                  <a:lnTo>
                    <a:pt x="864" y="1266"/>
                  </a:lnTo>
                  <a:lnTo>
                    <a:pt x="851" y="1276"/>
                  </a:lnTo>
                  <a:lnTo>
                    <a:pt x="845" y="1281"/>
                  </a:lnTo>
                  <a:lnTo>
                    <a:pt x="837" y="1284"/>
                  </a:lnTo>
                  <a:lnTo>
                    <a:pt x="830" y="1287"/>
                  </a:lnTo>
                  <a:lnTo>
                    <a:pt x="824" y="1292"/>
                  </a:lnTo>
                  <a:lnTo>
                    <a:pt x="816" y="1292"/>
                  </a:lnTo>
                  <a:lnTo>
                    <a:pt x="808" y="1295"/>
                  </a:lnTo>
                  <a:lnTo>
                    <a:pt x="800" y="1297"/>
                  </a:lnTo>
                  <a:lnTo>
                    <a:pt x="792" y="1300"/>
                  </a:lnTo>
                  <a:lnTo>
                    <a:pt x="785" y="1300"/>
                  </a:lnTo>
                  <a:lnTo>
                    <a:pt x="777" y="1300"/>
                  </a:lnTo>
                  <a:lnTo>
                    <a:pt x="769" y="1297"/>
                  </a:lnTo>
                  <a:lnTo>
                    <a:pt x="758" y="1297"/>
                  </a:lnTo>
                  <a:lnTo>
                    <a:pt x="750" y="1295"/>
                  </a:lnTo>
                  <a:lnTo>
                    <a:pt x="742" y="1295"/>
                  </a:lnTo>
                  <a:lnTo>
                    <a:pt x="732" y="1292"/>
                  </a:lnTo>
                  <a:lnTo>
                    <a:pt x="724" y="1289"/>
                  </a:lnTo>
                  <a:lnTo>
                    <a:pt x="713" y="1284"/>
                  </a:lnTo>
                  <a:lnTo>
                    <a:pt x="705" y="1279"/>
                  </a:lnTo>
                  <a:lnTo>
                    <a:pt x="694" y="1273"/>
                  </a:lnTo>
                  <a:lnTo>
                    <a:pt x="689" y="1268"/>
                  </a:lnTo>
                  <a:lnTo>
                    <a:pt x="679" y="1263"/>
                  </a:lnTo>
                  <a:lnTo>
                    <a:pt x="671" y="1258"/>
                  </a:lnTo>
                  <a:lnTo>
                    <a:pt x="663" y="1250"/>
                  </a:lnTo>
                  <a:lnTo>
                    <a:pt x="655" y="1242"/>
                  </a:lnTo>
                  <a:lnTo>
                    <a:pt x="649" y="1236"/>
                  </a:lnTo>
                  <a:lnTo>
                    <a:pt x="641" y="1228"/>
                  </a:lnTo>
                  <a:lnTo>
                    <a:pt x="634" y="1221"/>
                  </a:lnTo>
                  <a:lnTo>
                    <a:pt x="626" y="1213"/>
                  </a:lnTo>
                  <a:lnTo>
                    <a:pt x="618" y="1205"/>
                  </a:lnTo>
                  <a:lnTo>
                    <a:pt x="612" y="1197"/>
                  </a:lnTo>
                  <a:lnTo>
                    <a:pt x="607" y="1189"/>
                  </a:lnTo>
                  <a:lnTo>
                    <a:pt x="599" y="1183"/>
                  </a:lnTo>
                  <a:lnTo>
                    <a:pt x="591" y="1176"/>
                  </a:lnTo>
                  <a:lnTo>
                    <a:pt x="586" y="1168"/>
                  </a:lnTo>
                  <a:lnTo>
                    <a:pt x="581" y="1162"/>
                  </a:lnTo>
                  <a:lnTo>
                    <a:pt x="573" y="1157"/>
                  </a:lnTo>
                  <a:lnTo>
                    <a:pt x="562" y="1146"/>
                  </a:lnTo>
                  <a:lnTo>
                    <a:pt x="551" y="1138"/>
                  </a:lnTo>
                  <a:lnTo>
                    <a:pt x="541" y="1133"/>
                  </a:lnTo>
                  <a:lnTo>
                    <a:pt x="530" y="1133"/>
                  </a:lnTo>
                  <a:lnTo>
                    <a:pt x="520" y="1136"/>
                  </a:lnTo>
                  <a:lnTo>
                    <a:pt x="512" y="1141"/>
                  </a:lnTo>
                  <a:lnTo>
                    <a:pt x="501" y="1152"/>
                  </a:lnTo>
                  <a:lnTo>
                    <a:pt x="490" y="1162"/>
                  </a:lnTo>
                  <a:lnTo>
                    <a:pt x="485" y="1170"/>
                  </a:lnTo>
                  <a:lnTo>
                    <a:pt x="480" y="1178"/>
                  </a:lnTo>
                  <a:lnTo>
                    <a:pt x="475" y="1186"/>
                  </a:lnTo>
                  <a:lnTo>
                    <a:pt x="472" y="1194"/>
                  </a:lnTo>
                  <a:lnTo>
                    <a:pt x="464" y="1202"/>
                  </a:lnTo>
                  <a:lnTo>
                    <a:pt x="459" y="1213"/>
                  </a:lnTo>
                  <a:lnTo>
                    <a:pt x="451" y="1221"/>
                  </a:lnTo>
                  <a:lnTo>
                    <a:pt x="445" y="1231"/>
                  </a:lnTo>
                  <a:lnTo>
                    <a:pt x="438" y="1239"/>
                  </a:lnTo>
                  <a:lnTo>
                    <a:pt x="430" y="1250"/>
                  </a:lnTo>
                  <a:lnTo>
                    <a:pt x="424" y="1260"/>
                  </a:lnTo>
                  <a:lnTo>
                    <a:pt x="416" y="1271"/>
                  </a:lnTo>
                  <a:lnTo>
                    <a:pt x="408" y="1279"/>
                  </a:lnTo>
                  <a:lnTo>
                    <a:pt x="400" y="1289"/>
                  </a:lnTo>
                  <a:lnTo>
                    <a:pt x="390" y="1297"/>
                  </a:lnTo>
                  <a:lnTo>
                    <a:pt x="382" y="1308"/>
                  </a:lnTo>
                  <a:lnTo>
                    <a:pt x="371" y="1316"/>
                  </a:lnTo>
                  <a:lnTo>
                    <a:pt x="363" y="1324"/>
                  </a:lnTo>
                  <a:lnTo>
                    <a:pt x="353" y="1334"/>
                  </a:lnTo>
                  <a:lnTo>
                    <a:pt x="342" y="1342"/>
                  </a:lnTo>
                  <a:lnTo>
                    <a:pt x="332" y="1348"/>
                  </a:lnTo>
                  <a:lnTo>
                    <a:pt x="318" y="1356"/>
                  </a:lnTo>
                  <a:lnTo>
                    <a:pt x="308" y="1363"/>
                  </a:lnTo>
                  <a:lnTo>
                    <a:pt x="294" y="1369"/>
                  </a:lnTo>
                  <a:lnTo>
                    <a:pt x="289" y="1369"/>
                  </a:lnTo>
                  <a:lnTo>
                    <a:pt x="281" y="1371"/>
                  </a:lnTo>
                  <a:lnTo>
                    <a:pt x="273" y="1374"/>
                  </a:lnTo>
                  <a:lnTo>
                    <a:pt x="268" y="1377"/>
                  </a:lnTo>
                  <a:lnTo>
                    <a:pt x="255" y="1382"/>
                  </a:lnTo>
                  <a:lnTo>
                    <a:pt x="242" y="1385"/>
                  </a:lnTo>
                  <a:lnTo>
                    <a:pt x="234" y="1385"/>
                  </a:lnTo>
                  <a:lnTo>
                    <a:pt x="228" y="1385"/>
                  </a:lnTo>
                  <a:lnTo>
                    <a:pt x="220" y="1385"/>
                  </a:lnTo>
                  <a:lnTo>
                    <a:pt x="212" y="1387"/>
                  </a:lnTo>
                  <a:lnTo>
                    <a:pt x="204" y="1387"/>
                  </a:lnTo>
                  <a:lnTo>
                    <a:pt x="196" y="1387"/>
                  </a:lnTo>
                  <a:lnTo>
                    <a:pt x="191" y="1390"/>
                  </a:lnTo>
                  <a:lnTo>
                    <a:pt x="186" y="1390"/>
                  </a:lnTo>
                  <a:lnTo>
                    <a:pt x="178" y="1390"/>
                  </a:lnTo>
                  <a:lnTo>
                    <a:pt x="170" y="1390"/>
                  </a:lnTo>
                  <a:lnTo>
                    <a:pt x="165" y="1390"/>
                  </a:lnTo>
                  <a:lnTo>
                    <a:pt x="157" y="1393"/>
                  </a:lnTo>
                  <a:lnTo>
                    <a:pt x="146" y="1393"/>
                  </a:lnTo>
                  <a:lnTo>
                    <a:pt x="133" y="1393"/>
                  </a:lnTo>
                  <a:lnTo>
                    <a:pt x="122" y="1393"/>
                  </a:lnTo>
                  <a:lnTo>
                    <a:pt x="112" y="1393"/>
                  </a:lnTo>
                  <a:lnTo>
                    <a:pt x="98" y="1390"/>
                  </a:lnTo>
                  <a:lnTo>
                    <a:pt x="91" y="1390"/>
                  </a:lnTo>
                  <a:lnTo>
                    <a:pt x="80" y="1387"/>
                  </a:lnTo>
                  <a:lnTo>
                    <a:pt x="72" y="1385"/>
                  </a:lnTo>
                  <a:lnTo>
                    <a:pt x="64" y="1385"/>
                  </a:lnTo>
                  <a:lnTo>
                    <a:pt x="56" y="1385"/>
                  </a:lnTo>
                  <a:lnTo>
                    <a:pt x="48" y="1379"/>
                  </a:lnTo>
                  <a:lnTo>
                    <a:pt x="40" y="1377"/>
                  </a:lnTo>
                  <a:lnTo>
                    <a:pt x="32" y="1374"/>
                  </a:lnTo>
                  <a:lnTo>
                    <a:pt x="30" y="1371"/>
                  </a:lnTo>
                  <a:lnTo>
                    <a:pt x="19" y="1363"/>
                  </a:lnTo>
                  <a:lnTo>
                    <a:pt x="14" y="1353"/>
                  </a:lnTo>
                  <a:lnTo>
                    <a:pt x="11" y="1342"/>
                  </a:lnTo>
                  <a:lnTo>
                    <a:pt x="11" y="1332"/>
                  </a:lnTo>
                  <a:lnTo>
                    <a:pt x="14" y="1318"/>
                  </a:lnTo>
                  <a:lnTo>
                    <a:pt x="22" y="1305"/>
                  </a:lnTo>
                  <a:lnTo>
                    <a:pt x="27" y="1297"/>
                  </a:lnTo>
                  <a:lnTo>
                    <a:pt x="30" y="1289"/>
                  </a:lnTo>
                  <a:lnTo>
                    <a:pt x="35" y="1281"/>
                  </a:lnTo>
                  <a:lnTo>
                    <a:pt x="40" y="1273"/>
                  </a:lnTo>
                  <a:lnTo>
                    <a:pt x="46" y="1263"/>
                  </a:lnTo>
                  <a:lnTo>
                    <a:pt x="51" y="1252"/>
                  </a:lnTo>
                  <a:lnTo>
                    <a:pt x="59" y="1242"/>
                  </a:lnTo>
                  <a:lnTo>
                    <a:pt x="67" y="1234"/>
                  </a:lnTo>
                  <a:lnTo>
                    <a:pt x="72" y="1223"/>
                  </a:lnTo>
                  <a:lnTo>
                    <a:pt x="77" y="1213"/>
                  </a:lnTo>
                  <a:lnTo>
                    <a:pt x="85" y="1202"/>
                  </a:lnTo>
                  <a:lnTo>
                    <a:pt x="91" y="1191"/>
                  </a:lnTo>
                  <a:lnTo>
                    <a:pt x="98" y="1181"/>
                  </a:lnTo>
                  <a:lnTo>
                    <a:pt x="106" y="1170"/>
                  </a:lnTo>
                  <a:lnTo>
                    <a:pt x="112" y="1160"/>
                  </a:lnTo>
                  <a:lnTo>
                    <a:pt x="120" y="1149"/>
                  </a:lnTo>
                  <a:lnTo>
                    <a:pt x="125" y="1138"/>
                  </a:lnTo>
                  <a:lnTo>
                    <a:pt x="130" y="1125"/>
                  </a:lnTo>
                  <a:lnTo>
                    <a:pt x="136" y="1115"/>
                  </a:lnTo>
                  <a:lnTo>
                    <a:pt x="141" y="1104"/>
                  </a:lnTo>
                  <a:lnTo>
                    <a:pt x="146" y="1093"/>
                  </a:lnTo>
                  <a:lnTo>
                    <a:pt x="151" y="1080"/>
                  </a:lnTo>
                  <a:lnTo>
                    <a:pt x="157" y="1072"/>
                  </a:lnTo>
                  <a:lnTo>
                    <a:pt x="162" y="1062"/>
                  </a:lnTo>
                  <a:lnTo>
                    <a:pt x="165" y="1051"/>
                  </a:lnTo>
                  <a:lnTo>
                    <a:pt x="167" y="1040"/>
                  </a:lnTo>
                  <a:lnTo>
                    <a:pt x="170" y="1030"/>
                  </a:lnTo>
                  <a:lnTo>
                    <a:pt x="173" y="1022"/>
                  </a:lnTo>
                  <a:lnTo>
                    <a:pt x="175" y="1014"/>
                  </a:lnTo>
                  <a:lnTo>
                    <a:pt x="175" y="1003"/>
                  </a:lnTo>
                  <a:lnTo>
                    <a:pt x="175" y="995"/>
                  </a:lnTo>
                  <a:lnTo>
                    <a:pt x="178" y="990"/>
                  </a:lnTo>
                  <a:lnTo>
                    <a:pt x="175" y="980"/>
                  </a:lnTo>
                  <a:lnTo>
                    <a:pt x="173" y="974"/>
                  </a:lnTo>
                  <a:lnTo>
                    <a:pt x="173" y="964"/>
                  </a:lnTo>
                  <a:lnTo>
                    <a:pt x="170" y="956"/>
                  </a:lnTo>
                  <a:lnTo>
                    <a:pt x="167" y="945"/>
                  </a:lnTo>
                  <a:lnTo>
                    <a:pt x="165" y="937"/>
                  </a:lnTo>
                  <a:lnTo>
                    <a:pt x="162" y="927"/>
                  </a:lnTo>
                  <a:lnTo>
                    <a:pt x="159" y="919"/>
                  </a:lnTo>
                  <a:lnTo>
                    <a:pt x="157" y="908"/>
                  </a:lnTo>
                  <a:lnTo>
                    <a:pt x="151" y="895"/>
                  </a:lnTo>
                  <a:lnTo>
                    <a:pt x="149" y="884"/>
                  </a:lnTo>
                  <a:lnTo>
                    <a:pt x="146" y="874"/>
                  </a:lnTo>
                  <a:lnTo>
                    <a:pt x="141" y="863"/>
                  </a:lnTo>
                  <a:lnTo>
                    <a:pt x="138" y="853"/>
                  </a:lnTo>
                  <a:lnTo>
                    <a:pt x="133" y="842"/>
                  </a:lnTo>
                  <a:lnTo>
                    <a:pt x="130" y="831"/>
                  </a:lnTo>
                  <a:lnTo>
                    <a:pt x="122" y="818"/>
                  </a:lnTo>
                  <a:lnTo>
                    <a:pt x="117" y="808"/>
                  </a:lnTo>
                  <a:lnTo>
                    <a:pt x="112" y="794"/>
                  </a:lnTo>
                  <a:lnTo>
                    <a:pt x="109" y="784"/>
                  </a:lnTo>
                  <a:lnTo>
                    <a:pt x="101" y="773"/>
                  </a:lnTo>
                  <a:lnTo>
                    <a:pt x="98" y="760"/>
                  </a:lnTo>
                  <a:lnTo>
                    <a:pt x="91" y="749"/>
                  </a:lnTo>
                  <a:lnTo>
                    <a:pt x="88" y="739"/>
                  </a:lnTo>
                  <a:lnTo>
                    <a:pt x="83" y="725"/>
                  </a:lnTo>
                  <a:lnTo>
                    <a:pt x="77" y="715"/>
                  </a:lnTo>
                  <a:lnTo>
                    <a:pt x="72" y="704"/>
                  </a:lnTo>
                  <a:lnTo>
                    <a:pt x="67" y="694"/>
                  </a:lnTo>
                  <a:lnTo>
                    <a:pt x="59" y="683"/>
                  </a:lnTo>
                  <a:lnTo>
                    <a:pt x="53" y="673"/>
                  </a:lnTo>
                  <a:lnTo>
                    <a:pt x="48" y="662"/>
                  </a:lnTo>
                  <a:lnTo>
                    <a:pt x="46" y="654"/>
                  </a:lnTo>
                  <a:lnTo>
                    <a:pt x="38" y="643"/>
                  </a:lnTo>
                  <a:lnTo>
                    <a:pt x="32" y="633"/>
                  </a:lnTo>
                  <a:lnTo>
                    <a:pt x="30" y="625"/>
                  </a:lnTo>
                  <a:lnTo>
                    <a:pt x="24" y="617"/>
                  </a:lnTo>
                  <a:lnTo>
                    <a:pt x="22" y="606"/>
                  </a:lnTo>
                  <a:lnTo>
                    <a:pt x="16" y="598"/>
                  </a:lnTo>
                  <a:lnTo>
                    <a:pt x="14" y="590"/>
                  </a:lnTo>
                  <a:lnTo>
                    <a:pt x="14" y="582"/>
                  </a:lnTo>
                  <a:lnTo>
                    <a:pt x="11" y="575"/>
                  </a:lnTo>
                  <a:lnTo>
                    <a:pt x="8" y="567"/>
                  </a:lnTo>
                  <a:lnTo>
                    <a:pt x="6" y="559"/>
                  </a:lnTo>
                  <a:lnTo>
                    <a:pt x="6" y="553"/>
                  </a:lnTo>
                  <a:lnTo>
                    <a:pt x="3" y="545"/>
                  </a:lnTo>
                  <a:lnTo>
                    <a:pt x="3" y="537"/>
                  </a:lnTo>
                  <a:lnTo>
                    <a:pt x="3" y="532"/>
                  </a:lnTo>
                  <a:lnTo>
                    <a:pt x="3" y="527"/>
                  </a:lnTo>
                  <a:lnTo>
                    <a:pt x="0" y="514"/>
                  </a:lnTo>
                  <a:lnTo>
                    <a:pt x="0" y="503"/>
                  </a:lnTo>
                  <a:lnTo>
                    <a:pt x="0" y="492"/>
                  </a:lnTo>
                  <a:lnTo>
                    <a:pt x="3" y="485"/>
                  </a:lnTo>
                  <a:lnTo>
                    <a:pt x="6" y="474"/>
                  </a:lnTo>
                  <a:lnTo>
                    <a:pt x="8" y="466"/>
                  </a:lnTo>
                  <a:lnTo>
                    <a:pt x="8" y="458"/>
                  </a:lnTo>
                  <a:lnTo>
                    <a:pt x="11" y="453"/>
                  </a:lnTo>
                  <a:lnTo>
                    <a:pt x="14" y="447"/>
                  </a:lnTo>
                  <a:lnTo>
                    <a:pt x="16" y="447"/>
                  </a:lnTo>
                  <a:lnTo>
                    <a:pt x="19" y="453"/>
                  </a:lnTo>
                  <a:lnTo>
                    <a:pt x="22" y="461"/>
                  </a:lnTo>
                  <a:lnTo>
                    <a:pt x="24" y="469"/>
                  </a:lnTo>
                  <a:lnTo>
                    <a:pt x="30" y="482"/>
                  </a:lnTo>
                  <a:lnTo>
                    <a:pt x="30" y="490"/>
                  </a:lnTo>
                  <a:lnTo>
                    <a:pt x="32" y="495"/>
                  </a:lnTo>
                  <a:lnTo>
                    <a:pt x="35" y="503"/>
                  </a:lnTo>
                  <a:lnTo>
                    <a:pt x="38" y="511"/>
                  </a:lnTo>
                  <a:lnTo>
                    <a:pt x="40" y="519"/>
                  </a:lnTo>
                  <a:lnTo>
                    <a:pt x="43" y="527"/>
                  </a:lnTo>
                  <a:lnTo>
                    <a:pt x="46" y="535"/>
                  </a:lnTo>
                  <a:lnTo>
                    <a:pt x="51" y="545"/>
                  </a:lnTo>
                  <a:lnTo>
                    <a:pt x="51" y="553"/>
                  </a:lnTo>
                  <a:lnTo>
                    <a:pt x="56" y="561"/>
                  </a:lnTo>
                  <a:lnTo>
                    <a:pt x="61" y="569"/>
                  </a:lnTo>
                  <a:lnTo>
                    <a:pt x="67" y="580"/>
                  </a:lnTo>
                  <a:lnTo>
                    <a:pt x="69" y="588"/>
                  </a:lnTo>
                  <a:lnTo>
                    <a:pt x="75" y="593"/>
                  </a:lnTo>
                  <a:lnTo>
                    <a:pt x="80" y="601"/>
                  </a:lnTo>
                  <a:lnTo>
                    <a:pt x="85" y="612"/>
                  </a:lnTo>
                  <a:lnTo>
                    <a:pt x="91" y="617"/>
                  </a:lnTo>
                  <a:lnTo>
                    <a:pt x="96" y="622"/>
                  </a:lnTo>
                  <a:lnTo>
                    <a:pt x="104" y="627"/>
                  </a:lnTo>
                  <a:lnTo>
                    <a:pt x="112" y="633"/>
                  </a:lnTo>
                  <a:lnTo>
                    <a:pt x="125" y="643"/>
                  </a:lnTo>
                  <a:lnTo>
                    <a:pt x="136" y="654"/>
                  </a:lnTo>
                  <a:lnTo>
                    <a:pt x="141" y="662"/>
                  </a:lnTo>
                  <a:lnTo>
                    <a:pt x="149" y="670"/>
                  </a:lnTo>
                  <a:lnTo>
                    <a:pt x="154" y="675"/>
                  </a:lnTo>
                  <a:lnTo>
                    <a:pt x="159" y="683"/>
                  </a:lnTo>
                  <a:lnTo>
                    <a:pt x="165" y="691"/>
                  </a:lnTo>
                  <a:lnTo>
                    <a:pt x="170" y="699"/>
                  </a:lnTo>
                  <a:lnTo>
                    <a:pt x="173" y="707"/>
                  </a:lnTo>
                  <a:lnTo>
                    <a:pt x="181" y="715"/>
                  </a:lnTo>
                  <a:lnTo>
                    <a:pt x="186" y="723"/>
                  </a:lnTo>
                  <a:lnTo>
                    <a:pt x="191" y="731"/>
                  </a:lnTo>
                  <a:lnTo>
                    <a:pt x="194" y="736"/>
                  </a:lnTo>
                  <a:lnTo>
                    <a:pt x="202" y="747"/>
                  </a:lnTo>
                  <a:lnTo>
                    <a:pt x="210" y="757"/>
                  </a:lnTo>
                  <a:lnTo>
                    <a:pt x="220" y="773"/>
                  </a:lnTo>
                  <a:lnTo>
                    <a:pt x="228" y="781"/>
                  </a:lnTo>
                  <a:lnTo>
                    <a:pt x="239" y="792"/>
                  </a:lnTo>
                  <a:lnTo>
                    <a:pt x="249" y="794"/>
                  </a:lnTo>
                  <a:lnTo>
                    <a:pt x="260" y="800"/>
                  </a:lnTo>
                  <a:lnTo>
                    <a:pt x="271" y="797"/>
                  </a:lnTo>
                  <a:lnTo>
                    <a:pt x="281" y="794"/>
                  </a:lnTo>
                  <a:lnTo>
                    <a:pt x="292" y="784"/>
                  </a:lnTo>
                  <a:lnTo>
                    <a:pt x="305" y="773"/>
                  </a:lnTo>
                  <a:lnTo>
                    <a:pt x="310" y="765"/>
                  </a:lnTo>
                  <a:lnTo>
                    <a:pt x="316" y="757"/>
                  </a:lnTo>
                  <a:lnTo>
                    <a:pt x="321" y="749"/>
                  </a:lnTo>
                  <a:lnTo>
                    <a:pt x="329" y="741"/>
                  </a:lnTo>
                  <a:lnTo>
                    <a:pt x="332" y="733"/>
                  </a:lnTo>
                  <a:lnTo>
                    <a:pt x="337" y="723"/>
                  </a:lnTo>
                  <a:lnTo>
                    <a:pt x="342" y="712"/>
                  </a:lnTo>
                  <a:lnTo>
                    <a:pt x="350" y="702"/>
                  </a:lnTo>
                  <a:lnTo>
                    <a:pt x="353" y="691"/>
                  </a:lnTo>
                  <a:lnTo>
                    <a:pt x="358" y="680"/>
                  </a:lnTo>
                  <a:lnTo>
                    <a:pt x="363" y="670"/>
                  </a:lnTo>
                  <a:lnTo>
                    <a:pt x="369" y="659"/>
                  </a:lnTo>
                  <a:lnTo>
                    <a:pt x="371" y="646"/>
                  </a:lnTo>
                  <a:lnTo>
                    <a:pt x="374" y="633"/>
                  </a:lnTo>
                  <a:lnTo>
                    <a:pt x="377" y="622"/>
                  </a:lnTo>
                  <a:lnTo>
                    <a:pt x="379" y="612"/>
                  </a:lnTo>
                  <a:lnTo>
                    <a:pt x="379" y="598"/>
                  </a:lnTo>
                  <a:lnTo>
                    <a:pt x="382" y="585"/>
                  </a:lnTo>
                  <a:lnTo>
                    <a:pt x="382" y="575"/>
                  </a:lnTo>
                  <a:lnTo>
                    <a:pt x="385" y="564"/>
                  </a:lnTo>
                  <a:lnTo>
                    <a:pt x="382" y="551"/>
                  </a:lnTo>
                  <a:lnTo>
                    <a:pt x="382" y="540"/>
                  </a:lnTo>
                  <a:lnTo>
                    <a:pt x="379" y="530"/>
                  </a:lnTo>
                  <a:lnTo>
                    <a:pt x="379" y="519"/>
                  </a:lnTo>
                  <a:lnTo>
                    <a:pt x="374" y="508"/>
                  </a:lnTo>
                  <a:lnTo>
                    <a:pt x="371" y="498"/>
                  </a:lnTo>
                  <a:lnTo>
                    <a:pt x="369" y="487"/>
                  </a:lnTo>
                  <a:lnTo>
                    <a:pt x="366" y="479"/>
                  </a:lnTo>
                  <a:lnTo>
                    <a:pt x="358" y="469"/>
                  </a:lnTo>
                  <a:lnTo>
                    <a:pt x="353" y="461"/>
                  </a:lnTo>
                  <a:lnTo>
                    <a:pt x="347" y="450"/>
                  </a:lnTo>
                  <a:lnTo>
                    <a:pt x="345" y="442"/>
                  </a:lnTo>
                  <a:lnTo>
                    <a:pt x="337" y="432"/>
                  </a:lnTo>
                  <a:lnTo>
                    <a:pt x="332" y="424"/>
                  </a:lnTo>
                  <a:lnTo>
                    <a:pt x="326" y="413"/>
                  </a:lnTo>
                  <a:lnTo>
                    <a:pt x="324" y="405"/>
                  </a:lnTo>
                  <a:lnTo>
                    <a:pt x="318" y="395"/>
                  </a:lnTo>
                  <a:lnTo>
                    <a:pt x="313" y="387"/>
                  </a:lnTo>
                  <a:lnTo>
                    <a:pt x="308" y="379"/>
                  </a:lnTo>
                  <a:lnTo>
                    <a:pt x="305" y="368"/>
                  </a:lnTo>
                  <a:lnTo>
                    <a:pt x="300" y="360"/>
                  </a:lnTo>
                  <a:lnTo>
                    <a:pt x="297" y="352"/>
                  </a:lnTo>
                  <a:lnTo>
                    <a:pt x="292" y="344"/>
                  </a:lnTo>
                  <a:lnTo>
                    <a:pt x="292" y="336"/>
                  </a:lnTo>
                  <a:lnTo>
                    <a:pt x="287" y="326"/>
                  </a:lnTo>
                  <a:lnTo>
                    <a:pt x="284" y="318"/>
                  </a:lnTo>
                  <a:lnTo>
                    <a:pt x="281" y="307"/>
                  </a:lnTo>
                  <a:lnTo>
                    <a:pt x="279" y="299"/>
                  </a:lnTo>
                  <a:lnTo>
                    <a:pt x="279" y="291"/>
                  </a:lnTo>
                  <a:lnTo>
                    <a:pt x="276" y="283"/>
                  </a:lnTo>
                  <a:lnTo>
                    <a:pt x="276" y="273"/>
                  </a:lnTo>
                  <a:lnTo>
                    <a:pt x="276" y="265"/>
                  </a:lnTo>
                  <a:lnTo>
                    <a:pt x="276" y="257"/>
                  </a:lnTo>
                  <a:lnTo>
                    <a:pt x="279" y="249"/>
                  </a:lnTo>
                  <a:lnTo>
                    <a:pt x="279" y="241"/>
                  </a:lnTo>
                  <a:lnTo>
                    <a:pt x="281" y="233"/>
                  </a:lnTo>
                  <a:lnTo>
                    <a:pt x="284" y="222"/>
                  </a:lnTo>
                  <a:lnTo>
                    <a:pt x="289" y="214"/>
                  </a:lnTo>
                  <a:lnTo>
                    <a:pt x="292" y="207"/>
                  </a:lnTo>
                  <a:lnTo>
                    <a:pt x="300" y="199"/>
                  </a:lnTo>
                  <a:lnTo>
                    <a:pt x="302" y="191"/>
                  </a:lnTo>
                  <a:lnTo>
                    <a:pt x="310" y="183"/>
                  </a:lnTo>
                  <a:lnTo>
                    <a:pt x="313" y="175"/>
                  </a:lnTo>
                  <a:lnTo>
                    <a:pt x="321" y="169"/>
                  </a:lnTo>
                  <a:lnTo>
                    <a:pt x="334" y="159"/>
                  </a:lnTo>
                  <a:lnTo>
                    <a:pt x="347" y="151"/>
                  </a:lnTo>
                  <a:lnTo>
                    <a:pt x="361" y="140"/>
                  </a:lnTo>
                  <a:lnTo>
                    <a:pt x="374" y="135"/>
                  </a:lnTo>
                  <a:lnTo>
                    <a:pt x="387" y="127"/>
                  </a:lnTo>
                  <a:lnTo>
                    <a:pt x="400" y="122"/>
                  </a:lnTo>
                  <a:lnTo>
                    <a:pt x="411" y="114"/>
                  </a:lnTo>
                  <a:lnTo>
                    <a:pt x="422" y="106"/>
                  </a:lnTo>
                  <a:lnTo>
                    <a:pt x="430" y="95"/>
                  </a:lnTo>
                  <a:lnTo>
                    <a:pt x="438" y="85"/>
                  </a:lnTo>
                  <a:lnTo>
                    <a:pt x="440" y="79"/>
                  </a:lnTo>
                  <a:lnTo>
                    <a:pt x="445" y="72"/>
                  </a:lnTo>
                  <a:lnTo>
                    <a:pt x="445" y="61"/>
                  </a:lnTo>
                  <a:lnTo>
                    <a:pt x="448" y="53"/>
                  </a:lnTo>
                  <a:lnTo>
                    <a:pt x="451" y="42"/>
                  </a:lnTo>
                  <a:lnTo>
                    <a:pt x="451" y="34"/>
                  </a:lnTo>
                  <a:lnTo>
                    <a:pt x="451" y="21"/>
                  </a:lnTo>
                  <a:lnTo>
                    <a:pt x="451" y="1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Freeform 30"/>
            <p:cNvSpPr>
              <a:spLocks/>
            </p:cNvSpPr>
            <p:nvPr/>
          </p:nvSpPr>
          <p:spPr bwMode="auto">
            <a:xfrm>
              <a:off x="2225" y="3021"/>
              <a:ext cx="431" cy="323"/>
            </a:xfrm>
            <a:custGeom>
              <a:avLst/>
              <a:gdLst>
                <a:gd name="T0" fmla="*/ 397 w 431"/>
                <a:gd name="T1" fmla="*/ 106 h 323"/>
                <a:gd name="T2" fmla="*/ 378 w 431"/>
                <a:gd name="T3" fmla="*/ 95 h 323"/>
                <a:gd name="T4" fmla="*/ 357 w 431"/>
                <a:gd name="T5" fmla="*/ 84 h 323"/>
                <a:gd name="T6" fmla="*/ 331 w 431"/>
                <a:gd name="T7" fmla="*/ 69 h 323"/>
                <a:gd name="T8" fmla="*/ 304 w 431"/>
                <a:gd name="T9" fmla="*/ 53 h 323"/>
                <a:gd name="T10" fmla="*/ 280 w 431"/>
                <a:gd name="T11" fmla="*/ 37 h 323"/>
                <a:gd name="T12" fmla="*/ 251 w 431"/>
                <a:gd name="T13" fmla="*/ 24 h 323"/>
                <a:gd name="T14" fmla="*/ 225 w 431"/>
                <a:gd name="T15" fmla="*/ 10 h 323"/>
                <a:gd name="T16" fmla="*/ 201 w 431"/>
                <a:gd name="T17" fmla="*/ 2 h 323"/>
                <a:gd name="T18" fmla="*/ 177 w 431"/>
                <a:gd name="T19" fmla="*/ 0 h 323"/>
                <a:gd name="T20" fmla="*/ 158 w 431"/>
                <a:gd name="T21" fmla="*/ 5 h 323"/>
                <a:gd name="T22" fmla="*/ 135 w 431"/>
                <a:gd name="T23" fmla="*/ 8 h 323"/>
                <a:gd name="T24" fmla="*/ 113 w 431"/>
                <a:gd name="T25" fmla="*/ 16 h 323"/>
                <a:gd name="T26" fmla="*/ 92 w 431"/>
                <a:gd name="T27" fmla="*/ 21 h 323"/>
                <a:gd name="T28" fmla="*/ 68 w 431"/>
                <a:gd name="T29" fmla="*/ 29 h 323"/>
                <a:gd name="T30" fmla="*/ 31 w 431"/>
                <a:gd name="T31" fmla="*/ 47 h 323"/>
                <a:gd name="T32" fmla="*/ 8 w 431"/>
                <a:gd name="T33" fmla="*/ 71 h 323"/>
                <a:gd name="T34" fmla="*/ 0 w 431"/>
                <a:gd name="T35" fmla="*/ 98 h 323"/>
                <a:gd name="T36" fmla="*/ 10 w 431"/>
                <a:gd name="T37" fmla="*/ 121 h 323"/>
                <a:gd name="T38" fmla="*/ 31 w 431"/>
                <a:gd name="T39" fmla="*/ 143 h 323"/>
                <a:gd name="T40" fmla="*/ 66 w 431"/>
                <a:gd name="T41" fmla="*/ 172 h 323"/>
                <a:gd name="T42" fmla="*/ 95 w 431"/>
                <a:gd name="T43" fmla="*/ 196 h 323"/>
                <a:gd name="T44" fmla="*/ 119 w 431"/>
                <a:gd name="T45" fmla="*/ 214 h 323"/>
                <a:gd name="T46" fmla="*/ 140 w 431"/>
                <a:gd name="T47" fmla="*/ 227 h 323"/>
                <a:gd name="T48" fmla="*/ 161 w 431"/>
                <a:gd name="T49" fmla="*/ 243 h 323"/>
                <a:gd name="T50" fmla="*/ 185 w 431"/>
                <a:gd name="T51" fmla="*/ 259 h 323"/>
                <a:gd name="T52" fmla="*/ 209 w 431"/>
                <a:gd name="T53" fmla="*/ 272 h 323"/>
                <a:gd name="T54" fmla="*/ 230 w 431"/>
                <a:gd name="T55" fmla="*/ 283 h 323"/>
                <a:gd name="T56" fmla="*/ 251 w 431"/>
                <a:gd name="T57" fmla="*/ 296 h 323"/>
                <a:gd name="T58" fmla="*/ 272 w 431"/>
                <a:gd name="T59" fmla="*/ 307 h 323"/>
                <a:gd name="T60" fmla="*/ 294 w 431"/>
                <a:gd name="T61" fmla="*/ 315 h 323"/>
                <a:gd name="T62" fmla="*/ 325 w 431"/>
                <a:gd name="T63" fmla="*/ 323 h 323"/>
                <a:gd name="T64" fmla="*/ 352 w 431"/>
                <a:gd name="T65" fmla="*/ 320 h 323"/>
                <a:gd name="T66" fmla="*/ 368 w 431"/>
                <a:gd name="T67" fmla="*/ 309 h 323"/>
                <a:gd name="T68" fmla="*/ 381 w 431"/>
                <a:gd name="T69" fmla="*/ 288 h 323"/>
                <a:gd name="T70" fmla="*/ 392 w 431"/>
                <a:gd name="T71" fmla="*/ 267 h 323"/>
                <a:gd name="T72" fmla="*/ 402 w 431"/>
                <a:gd name="T73" fmla="*/ 243 h 323"/>
                <a:gd name="T74" fmla="*/ 413 w 431"/>
                <a:gd name="T75" fmla="*/ 219 h 323"/>
                <a:gd name="T76" fmla="*/ 423 w 431"/>
                <a:gd name="T77" fmla="*/ 196 h 323"/>
                <a:gd name="T78" fmla="*/ 429 w 431"/>
                <a:gd name="T79" fmla="*/ 172 h 323"/>
                <a:gd name="T80" fmla="*/ 431 w 431"/>
                <a:gd name="T81" fmla="*/ 151 h 323"/>
                <a:gd name="T82" fmla="*/ 429 w 431"/>
                <a:gd name="T83" fmla="*/ 129 h 323"/>
                <a:gd name="T84" fmla="*/ 410 w 431"/>
                <a:gd name="T85" fmla="*/ 108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1"/>
                <a:gd name="T130" fmla="*/ 0 h 323"/>
                <a:gd name="T131" fmla="*/ 431 w 431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1" h="323">
                  <a:moveTo>
                    <a:pt x="410" y="108"/>
                  </a:moveTo>
                  <a:lnTo>
                    <a:pt x="402" y="108"/>
                  </a:lnTo>
                  <a:lnTo>
                    <a:pt x="397" y="106"/>
                  </a:lnTo>
                  <a:lnTo>
                    <a:pt x="392" y="103"/>
                  </a:lnTo>
                  <a:lnTo>
                    <a:pt x="384" y="100"/>
                  </a:lnTo>
                  <a:lnTo>
                    <a:pt x="378" y="95"/>
                  </a:lnTo>
                  <a:lnTo>
                    <a:pt x="370" y="90"/>
                  </a:lnTo>
                  <a:lnTo>
                    <a:pt x="362" y="87"/>
                  </a:lnTo>
                  <a:lnTo>
                    <a:pt x="357" y="84"/>
                  </a:lnTo>
                  <a:lnTo>
                    <a:pt x="347" y="76"/>
                  </a:lnTo>
                  <a:lnTo>
                    <a:pt x="339" y="71"/>
                  </a:lnTo>
                  <a:lnTo>
                    <a:pt x="331" y="69"/>
                  </a:lnTo>
                  <a:lnTo>
                    <a:pt x="323" y="63"/>
                  </a:lnTo>
                  <a:lnTo>
                    <a:pt x="315" y="55"/>
                  </a:lnTo>
                  <a:lnTo>
                    <a:pt x="304" y="53"/>
                  </a:lnTo>
                  <a:lnTo>
                    <a:pt x="296" y="47"/>
                  </a:lnTo>
                  <a:lnTo>
                    <a:pt x="288" y="42"/>
                  </a:lnTo>
                  <a:lnTo>
                    <a:pt x="280" y="37"/>
                  </a:lnTo>
                  <a:lnTo>
                    <a:pt x="270" y="31"/>
                  </a:lnTo>
                  <a:lnTo>
                    <a:pt x="259" y="26"/>
                  </a:lnTo>
                  <a:lnTo>
                    <a:pt x="251" y="24"/>
                  </a:lnTo>
                  <a:lnTo>
                    <a:pt x="241" y="18"/>
                  </a:lnTo>
                  <a:lnTo>
                    <a:pt x="235" y="13"/>
                  </a:lnTo>
                  <a:lnTo>
                    <a:pt x="225" y="10"/>
                  </a:lnTo>
                  <a:lnTo>
                    <a:pt x="217" y="8"/>
                  </a:lnTo>
                  <a:lnTo>
                    <a:pt x="209" y="5"/>
                  </a:lnTo>
                  <a:lnTo>
                    <a:pt x="201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1" y="5"/>
                  </a:lnTo>
                  <a:lnTo>
                    <a:pt x="143" y="8"/>
                  </a:lnTo>
                  <a:lnTo>
                    <a:pt x="135" y="8"/>
                  </a:lnTo>
                  <a:lnTo>
                    <a:pt x="127" y="10"/>
                  </a:lnTo>
                  <a:lnTo>
                    <a:pt x="121" y="13"/>
                  </a:lnTo>
                  <a:lnTo>
                    <a:pt x="113" y="16"/>
                  </a:lnTo>
                  <a:lnTo>
                    <a:pt x="106" y="16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9"/>
                  </a:lnTo>
                  <a:lnTo>
                    <a:pt x="55" y="34"/>
                  </a:lnTo>
                  <a:lnTo>
                    <a:pt x="45" y="42"/>
                  </a:lnTo>
                  <a:lnTo>
                    <a:pt x="31" y="47"/>
                  </a:lnTo>
                  <a:lnTo>
                    <a:pt x="21" y="55"/>
                  </a:lnTo>
                  <a:lnTo>
                    <a:pt x="13" y="63"/>
                  </a:lnTo>
                  <a:lnTo>
                    <a:pt x="8" y="71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08"/>
                  </a:lnTo>
                  <a:lnTo>
                    <a:pt x="8" y="114"/>
                  </a:lnTo>
                  <a:lnTo>
                    <a:pt x="10" y="121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42" y="153"/>
                  </a:lnTo>
                  <a:lnTo>
                    <a:pt x="53" y="161"/>
                  </a:lnTo>
                  <a:lnTo>
                    <a:pt x="66" y="172"/>
                  </a:lnTo>
                  <a:lnTo>
                    <a:pt x="76" y="182"/>
                  </a:lnTo>
                  <a:lnTo>
                    <a:pt x="90" y="190"/>
                  </a:lnTo>
                  <a:lnTo>
                    <a:pt x="95" y="196"/>
                  </a:lnTo>
                  <a:lnTo>
                    <a:pt x="103" y="204"/>
                  </a:lnTo>
                  <a:lnTo>
                    <a:pt x="111" y="209"/>
                  </a:lnTo>
                  <a:lnTo>
                    <a:pt x="119" y="214"/>
                  </a:lnTo>
                  <a:lnTo>
                    <a:pt x="124" y="217"/>
                  </a:lnTo>
                  <a:lnTo>
                    <a:pt x="132" y="225"/>
                  </a:lnTo>
                  <a:lnTo>
                    <a:pt x="140" y="227"/>
                  </a:lnTo>
                  <a:lnTo>
                    <a:pt x="148" y="233"/>
                  </a:lnTo>
                  <a:lnTo>
                    <a:pt x="156" y="238"/>
                  </a:lnTo>
                  <a:lnTo>
                    <a:pt x="161" y="243"/>
                  </a:lnTo>
                  <a:lnTo>
                    <a:pt x="169" y="249"/>
                  </a:lnTo>
                  <a:lnTo>
                    <a:pt x="180" y="254"/>
                  </a:lnTo>
                  <a:lnTo>
                    <a:pt x="185" y="259"/>
                  </a:lnTo>
                  <a:lnTo>
                    <a:pt x="193" y="264"/>
                  </a:lnTo>
                  <a:lnTo>
                    <a:pt x="201" y="267"/>
                  </a:lnTo>
                  <a:lnTo>
                    <a:pt x="209" y="272"/>
                  </a:lnTo>
                  <a:lnTo>
                    <a:pt x="217" y="275"/>
                  </a:lnTo>
                  <a:lnTo>
                    <a:pt x="222" y="280"/>
                  </a:lnTo>
                  <a:lnTo>
                    <a:pt x="230" y="283"/>
                  </a:lnTo>
                  <a:lnTo>
                    <a:pt x="238" y="288"/>
                  </a:lnTo>
                  <a:lnTo>
                    <a:pt x="243" y="291"/>
                  </a:lnTo>
                  <a:lnTo>
                    <a:pt x="251" y="296"/>
                  </a:lnTo>
                  <a:lnTo>
                    <a:pt x="259" y="299"/>
                  </a:lnTo>
                  <a:lnTo>
                    <a:pt x="267" y="304"/>
                  </a:lnTo>
                  <a:lnTo>
                    <a:pt x="272" y="307"/>
                  </a:lnTo>
                  <a:lnTo>
                    <a:pt x="280" y="309"/>
                  </a:lnTo>
                  <a:lnTo>
                    <a:pt x="286" y="312"/>
                  </a:lnTo>
                  <a:lnTo>
                    <a:pt x="294" y="315"/>
                  </a:lnTo>
                  <a:lnTo>
                    <a:pt x="304" y="317"/>
                  </a:lnTo>
                  <a:lnTo>
                    <a:pt x="317" y="320"/>
                  </a:lnTo>
                  <a:lnTo>
                    <a:pt x="325" y="323"/>
                  </a:lnTo>
                  <a:lnTo>
                    <a:pt x="339" y="323"/>
                  </a:lnTo>
                  <a:lnTo>
                    <a:pt x="344" y="323"/>
                  </a:lnTo>
                  <a:lnTo>
                    <a:pt x="352" y="320"/>
                  </a:lnTo>
                  <a:lnTo>
                    <a:pt x="360" y="317"/>
                  </a:lnTo>
                  <a:lnTo>
                    <a:pt x="365" y="315"/>
                  </a:lnTo>
                  <a:lnTo>
                    <a:pt x="368" y="309"/>
                  </a:lnTo>
                  <a:lnTo>
                    <a:pt x="373" y="301"/>
                  </a:lnTo>
                  <a:lnTo>
                    <a:pt x="376" y="294"/>
                  </a:lnTo>
                  <a:lnTo>
                    <a:pt x="381" y="288"/>
                  </a:lnTo>
                  <a:lnTo>
                    <a:pt x="384" y="280"/>
                  </a:lnTo>
                  <a:lnTo>
                    <a:pt x="389" y="272"/>
                  </a:lnTo>
                  <a:lnTo>
                    <a:pt x="392" y="267"/>
                  </a:lnTo>
                  <a:lnTo>
                    <a:pt x="397" y="259"/>
                  </a:lnTo>
                  <a:lnTo>
                    <a:pt x="400" y="251"/>
                  </a:lnTo>
                  <a:lnTo>
                    <a:pt x="402" y="243"/>
                  </a:lnTo>
                  <a:lnTo>
                    <a:pt x="407" y="235"/>
                  </a:lnTo>
                  <a:lnTo>
                    <a:pt x="410" y="227"/>
                  </a:lnTo>
                  <a:lnTo>
                    <a:pt x="413" y="219"/>
                  </a:lnTo>
                  <a:lnTo>
                    <a:pt x="418" y="211"/>
                  </a:lnTo>
                  <a:lnTo>
                    <a:pt x="421" y="204"/>
                  </a:lnTo>
                  <a:lnTo>
                    <a:pt x="423" y="196"/>
                  </a:lnTo>
                  <a:lnTo>
                    <a:pt x="426" y="188"/>
                  </a:lnTo>
                  <a:lnTo>
                    <a:pt x="426" y="180"/>
                  </a:lnTo>
                  <a:lnTo>
                    <a:pt x="429" y="172"/>
                  </a:lnTo>
                  <a:lnTo>
                    <a:pt x="431" y="166"/>
                  </a:lnTo>
                  <a:lnTo>
                    <a:pt x="431" y="159"/>
                  </a:lnTo>
                  <a:lnTo>
                    <a:pt x="431" y="151"/>
                  </a:lnTo>
                  <a:lnTo>
                    <a:pt x="431" y="145"/>
                  </a:lnTo>
                  <a:lnTo>
                    <a:pt x="431" y="140"/>
                  </a:lnTo>
                  <a:lnTo>
                    <a:pt x="429" y="129"/>
                  </a:lnTo>
                  <a:lnTo>
                    <a:pt x="423" y="119"/>
                  </a:lnTo>
                  <a:lnTo>
                    <a:pt x="418" y="111"/>
                  </a:lnTo>
                  <a:lnTo>
                    <a:pt x="410" y="108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Freeform 31"/>
            <p:cNvSpPr>
              <a:spLocks/>
            </p:cNvSpPr>
            <p:nvPr/>
          </p:nvSpPr>
          <p:spPr bwMode="auto">
            <a:xfrm>
              <a:off x="1260" y="3060"/>
              <a:ext cx="342" cy="175"/>
            </a:xfrm>
            <a:custGeom>
              <a:avLst/>
              <a:gdLst>
                <a:gd name="T0" fmla="*/ 212 w 342"/>
                <a:gd name="T1" fmla="*/ 40 h 175"/>
                <a:gd name="T2" fmla="*/ 196 w 342"/>
                <a:gd name="T3" fmla="*/ 43 h 175"/>
                <a:gd name="T4" fmla="*/ 181 w 342"/>
                <a:gd name="T5" fmla="*/ 43 h 175"/>
                <a:gd name="T6" fmla="*/ 167 w 342"/>
                <a:gd name="T7" fmla="*/ 40 h 175"/>
                <a:gd name="T8" fmla="*/ 151 w 342"/>
                <a:gd name="T9" fmla="*/ 35 h 175"/>
                <a:gd name="T10" fmla="*/ 138 w 342"/>
                <a:gd name="T11" fmla="*/ 32 h 175"/>
                <a:gd name="T12" fmla="*/ 125 w 342"/>
                <a:gd name="T13" fmla="*/ 32 h 175"/>
                <a:gd name="T14" fmla="*/ 109 w 342"/>
                <a:gd name="T15" fmla="*/ 40 h 175"/>
                <a:gd name="T16" fmla="*/ 93 w 342"/>
                <a:gd name="T17" fmla="*/ 51 h 175"/>
                <a:gd name="T18" fmla="*/ 72 w 342"/>
                <a:gd name="T19" fmla="*/ 61 h 175"/>
                <a:gd name="T20" fmla="*/ 51 w 342"/>
                <a:gd name="T21" fmla="*/ 72 h 175"/>
                <a:gd name="T22" fmla="*/ 32 w 342"/>
                <a:gd name="T23" fmla="*/ 85 h 175"/>
                <a:gd name="T24" fmla="*/ 16 w 342"/>
                <a:gd name="T25" fmla="*/ 96 h 175"/>
                <a:gd name="T26" fmla="*/ 6 w 342"/>
                <a:gd name="T27" fmla="*/ 106 h 175"/>
                <a:gd name="T28" fmla="*/ 0 w 342"/>
                <a:gd name="T29" fmla="*/ 117 h 175"/>
                <a:gd name="T30" fmla="*/ 6 w 342"/>
                <a:gd name="T31" fmla="*/ 130 h 175"/>
                <a:gd name="T32" fmla="*/ 22 w 342"/>
                <a:gd name="T33" fmla="*/ 141 h 175"/>
                <a:gd name="T34" fmla="*/ 40 w 342"/>
                <a:gd name="T35" fmla="*/ 151 h 175"/>
                <a:gd name="T36" fmla="*/ 59 w 342"/>
                <a:gd name="T37" fmla="*/ 159 h 175"/>
                <a:gd name="T38" fmla="*/ 83 w 342"/>
                <a:gd name="T39" fmla="*/ 170 h 175"/>
                <a:gd name="T40" fmla="*/ 104 w 342"/>
                <a:gd name="T41" fmla="*/ 172 h 175"/>
                <a:gd name="T42" fmla="*/ 128 w 342"/>
                <a:gd name="T43" fmla="*/ 175 h 175"/>
                <a:gd name="T44" fmla="*/ 151 w 342"/>
                <a:gd name="T45" fmla="*/ 172 h 175"/>
                <a:gd name="T46" fmla="*/ 173 w 342"/>
                <a:gd name="T47" fmla="*/ 167 h 175"/>
                <a:gd name="T48" fmla="*/ 188 w 342"/>
                <a:gd name="T49" fmla="*/ 162 h 175"/>
                <a:gd name="T50" fmla="*/ 202 w 342"/>
                <a:gd name="T51" fmla="*/ 157 h 175"/>
                <a:gd name="T52" fmla="*/ 215 w 342"/>
                <a:gd name="T53" fmla="*/ 149 h 175"/>
                <a:gd name="T54" fmla="*/ 228 w 342"/>
                <a:gd name="T55" fmla="*/ 141 h 175"/>
                <a:gd name="T56" fmla="*/ 244 w 342"/>
                <a:gd name="T57" fmla="*/ 133 h 175"/>
                <a:gd name="T58" fmla="*/ 265 w 342"/>
                <a:gd name="T59" fmla="*/ 122 h 175"/>
                <a:gd name="T60" fmla="*/ 289 w 342"/>
                <a:gd name="T61" fmla="*/ 106 h 175"/>
                <a:gd name="T62" fmla="*/ 310 w 342"/>
                <a:gd name="T63" fmla="*/ 88 h 175"/>
                <a:gd name="T64" fmla="*/ 326 w 342"/>
                <a:gd name="T65" fmla="*/ 69 h 175"/>
                <a:gd name="T66" fmla="*/ 337 w 342"/>
                <a:gd name="T67" fmla="*/ 53 h 175"/>
                <a:gd name="T68" fmla="*/ 342 w 342"/>
                <a:gd name="T69" fmla="*/ 35 h 175"/>
                <a:gd name="T70" fmla="*/ 339 w 342"/>
                <a:gd name="T71" fmla="*/ 16 h 175"/>
                <a:gd name="T72" fmla="*/ 329 w 342"/>
                <a:gd name="T73" fmla="*/ 6 h 175"/>
                <a:gd name="T74" fmla="*/ 318 w 342"/>
                <a:gd name="T75" fmla="*/ 0 h 175"/>
                <a:gd name="T76" fmla="*/ 302 w 342"/>
                <a:gd name="T77" fmla="*/ 3 h 175"/>
                <a:gd name="T78" fmla="*/ 284 w 342"/>
                <a:gd name="T79" fmla="*/ 8 h 175"/>
                <a:gd name="T80" fmla="*/ 265 w 342"/>
                <a:gd name="T81" fmla="*/ 16 h 175"/>
                <a:gd name="T82" fmla="*/ 247 w 342"/>
                <a:gd name="T83" fmla="*/ 27 h 175"/>
                <a:gd name="T84" fmla="*/ 231 w 342"/>
                <a:gd name="T85" fmla="*/ 35 h 175"/>
                <a:gd name="T86" fmla="*/ 226 w 342"/>
                <a:gd name="T87" fmla="*/ 37 h 1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2"/>
                <a:gd name="T133" fmla="*/ 0 h 175"/>
                <a:gd name="T134" fmla="*/ 342 w 342"/>
                <a:gd name="T135" fmla="*/ 175 h 1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2" h="175">
                  <a:moveTo>
                    <a:pt x="226" y="37"/>
                  </a:moveTo>
                  <a:lnTo>
                    <a:pt x="212" y="40"/>
                  </a:lnTo>
                  <a:lnTo>
                    <a:pt x="204" y="43"/>
                  </a:lnTo>
                  <a:lnTo>
                    <a:pt x="196" y="43"/>
                  </a:lnTo>
                  <a:lnTo>
                    <a:pt x="188" y="45"/>
                  </a:lnTo>
                  <a:lnTo>
                    <a:pt x="181" y="43"/>
                  </a:lnTo>
                  <a:lnTo>
                    <a:pt x="173" y="43"/>
                  </a:lnTo>
                  <a:lnTo>
                    <a:pt x="167" y="40"/>
                  </a:lnTo>
                  <a:lnTo>
                    <a:pt x="159" y="37"/>
                  </a:lnTo>
                  <a:lnTo>
                    <a:pt x="151" y="35"/>
                  </a:lnTo>
                  <a:lnTo>
                    <a:pt x="146" y="35"/>
                  </a:lnTo>
                  <a:lnTo>
                    <a:pt x="138" y="32"/>
                  </a:lnTo>
                  <a:lnTo>
                    <a:pt x="133" y="32"/>
                  </a:lnTo>
                  <a:lnTo>
                    <a:pt x="125" y="32"/>
                  </a:lnTo>
                  <a:lnTo>
                    <a:pt x="117" y="35"/>
                  </a:lnTo>
                  <a:lnTo>
                    <a:pt x="109" y="40"/>
                  </a:lnTo>
                  <a:lnTo>
                    <a:pt x="104" y="45"/>
                  </a:lnTo>
                  <a:lnTo>
                    <a:pt x="93" y="51"/>
                  </a:lnTo>
                  <a:lnTo>
                    <a:pt x="83" y="56"/>
                  </a:lnTo>
                  <a:lnTo>
                    <a:pt x="72" y="61"/>
                  </a:lnTo>
                  <a:lnTo>
                    <a:pt x="64" y="69"/>
                  </a:lnTo>
                  <a:lnTo>
                    <a:pt x="51" y="72"/>
                  </a:lnTo>
                  <a:lnTo>
                    <a:pt x="43" y="80"/>
                  </a:lnTo>
                  <a:lnTo>
                    <a:pt x="32" y="85"/>
                  </a:lnTo>
                  <a:lnTo>
                    <a:pt x="24" y="90"/>
                  </a:lnTo>
                  <a:lnTo>
                    <a:pt x="16" y="96"/>
                  </a:lnTo>
                  <a:lnTo>
                    <a:pt x="8" y="101"/>
                  </a:lnTo>
                  <a:lnTo>
                    <a:pt x="6" y="106"/>
                  </a:lnTo>
                  <a:lnTo>
                    <a:pt x="3" y="112"/>
                  </a:lnTo>
                  <a:lnTo>
                    <a:pt x="0" y="117"/>
                  </a:lnTo>
                  <a:lnTo>
                    <a:pt x="3" y="125"/>
                  </a:lnTo>
                  <a:lnTo>
                    <a:pt x="6" y="130"/>
                  </a:lnTo>
                  <a:lnTo>
                    <a:pt x="14" y="135"/>
                  </a:lnTo>
                  <a:lnTo>
                    <a:pt x="22" y="141"/>
                  </a:lnTo>
                  <a:lnTo>
                    <a:pt x="30" y="146"/>
                  </a:lnTo>
                  <a:lnTo>
                    <a:pt x="40" y="151"/>
                  </a:lnTo>
                  <a:lnTo>
                    <a:pt x="51" y="157"/>
                  </a:lnTo>
                  <a:lnTo>
                    <a:pt x="59" y="159"/>
                  </a:lnTo>
                  <a:lnTo>
                    <a:pt x="69" y="165"/>
                  </a:lnTo>
                  <a:lnTo>
                    <a:pt x="83" y="170"/>
                  </a:lnTo>
                  <a:lnTo>
                    <a:pt x="93" y="172"/>
                  </a:lnTo>
                  <a:lnTo>
                    <a:pt x="104" y="172"/>
                  </a:lnTo>
                  <a:lnTo>
                    <a:pt x="114" y="175"/>
                  </a:lnTo>
                  <a:lnTo>
                    <a:pt x="128" y="175"/>
                  </a:lnTo>
                  <a:lnTo>
                    <a:pt x="141" y="175"/>
                  </a:lnTo>
                  <a:lnTo>
                    <a:pt x="151" y="172"/>
                  </a:lnTo>
                  <a:lnTo>
                    <a:pt x="167" y="170"/>
                  </a:lnTo>
                  <a:lnTo>
                    <a:pt x="173" y="167"/>
                  </a:lnTo>
                  <a:lnTo>
                    <a:pt x="181" y="165"/>
                  </a:lnTo>
                  <a:lnTo>
                    <a:pt x="188" y="162"/>
                  </a:lnTo>
                  <a:lnTo>
                    <a:pt x="194" y="159"/>
                  </a:lnTo>
                  <a:lnTo>
                    <a:pt x="202" y="157"/>
                  </a:lnTo>
                  <a:lnTo>
                    <a:pt x="207" y="151"/>
                  </a:lnTo>
                  <a:lnTo>
                    <a:pt x="215" y="149"/>
                  </a:lnTo>
                  <a:lnTo>
                    <a:pt x="223" y="146"/>
                  </a:lnTo>
                  <a:lnTo>
                    <a:pt x="228" y="141"/>
                  </a:lnTo>
                  <a:lnTo>
                    <a:pt x="236" y="138"/>
                  </a:lnTo>
                  <a:lnTo>
                    <a:pt x="244" y="133"/>
                  </a:lnTo>
                  <a:lnTo>
                    <a:pt x="252" y="130"/>
                  </a:lnTo>
                  <a:lnTo>
                    <a:pt x="265" y="122"/>
                  </a:lnTo>
                  <a:lnTo>
                    <a:pt x="276" y="114"/>
                  </a:lnTo>
                  <a:lnTo>
                    <a:pt x="289" y="106"/>
                  </a:lnTo>
                  <a:lnTo>
                    <a:pt x="302" y="98"/>
                  </a:lnTo>
                  <a:lnTo>
                    <a:pt x="310" y="88"/>
                  </a:lnTo>
                  <a:lnTo>
                    <a:pt x="318" y="80"/>
                  </a:lnTo>
                  <a:lnTo>
                    <a:pt x="326" y="69"/>
                  </a:lnTo>
                  <a:lnTo>
                    <a:pt x="334" y="64"/>
                  </a:lnTo>
                  <a:lnTo>
                    <a:pt x="337" y="53"/>
                  </a:lnTo>
                  <a:lnTo>
                    <a:pt x="342" y="45"/>
                  </a:lnTo>
                  <a:lnTo>
                    <a:pt x="342" y="35"/>
                  </a:lnTo>
                  <a:lnTo>
                    <a:pt x="342" y="27"/>
                  </a:lnTo>
                  <a:lnTo>
                    <a:pt x="339" y="16"/>
                  </a:lnTo>
                  <a:lnTo>
                    <a:pt x="334" y="8"/>
                  </a:lnTo>
                  <a:lnTo>
                    <a:pt x="329" y="6"/>
                  </a:lnTo>
                  <a:lnTo>
                    <a:pt x="326" y="3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2" y="3"/>
                  </a:lnTo>
                  <a:lnTo>
                    <a:pt x="294" y="6"/>
                  </a:lnTo>
                  <a:lnTo>
                    <a:pt x="284" y="8"/>
                  </a:lnTo>
                  <a:lnTo>
                    <a:pt x="276" y="11"/>
                  </a:lnTo>
                  <a:lnTo>
                    <a:pt x="265" y="16"/>
                  </a:lnTo>
                  <a:lnTo>
                    <a:pt x="257" y="22"/>
                  </a:lnTo>
                  <a:lnTo>
                    <a:pt x="247" y="27"/>
                  </a:lnTo>
                  <a:lnTo>
                    <a:pt x="239" y="30"/>
                  </a:lnTo>
                  <a:lnTo>
                    <a:pt x="231" y="35"/>
                  </a:lnTo>
                  <a:lnTo>
                    <a:pt x="226" y="37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Freeform 32"/>
            <p:cNvSpPr>
              <a:spLocks/>
            </p:cNvSpPr>
            <p:nvPr/>
          </p:nvSpPr>
          <p:spPr bwMode="auto">
            <a:xfrm>
              <a:off x="543" y="2428"/>
              <a:ext cx="288" cy="270"/>
            </a:xfrm>
            <a:custGeom>
              <a:avLst/>
              <a:gdLst>
                <a:gd name="T0" fmla="*/ 129 w 288"/>
                <a:gd name="T1" fmla="*/ 8 h 270"/>
                <a:gd name="T2" fmla="*/ 116 w 288"/>
                <a:gd name="T3" fmla="*/ 16 h 270"/>
                <a:gd name="T4" fmla="*/ 98 w 288"/>
                <a:gd name="T5" fmla="*/ 29 h 270"/>
                <a:gd name="T6" fmla="*/ 79 w 288"/>
                <a:gd name="T7" fmla="*/ 47 h 270"/>
                <a:gd name="T8" fmla="*/ 66 w 288"/>
                <a:gd name="T9" fmla="*/ 61 h 270"/>
                <a:gd name="T10" fmla="*/ 55 w 288"/>
                <a:gd name="T11" fmla="*/ 76 h 270"/>
                <a:gd name="T12" fmla="*/ 45 w 288"/>
                <a:gd name="T13" fmla="*/ 90 h 270"/>
                <a:gd name="T14" fmla="*/ 34 w 288"/>
                <a:gd name="T15" fmla="*/ 108 h 270"/>
                <a:gd name="T16" fmla="*/ 26 w 288"/>
                <a:gd name="T17" fmla="*/ 124 h 270"/>
                <a:gd name="T18" fmla="*/ 18 w 288"/>
                <a:gd name="T19" fmla="*/ 140 h 270"/>
                <a:gd name="T20" fmla="*/ 10 w 288"/>
                <a:gd name="T21" fmla="*/ 156 h 270"/>
                <a:gd name="T22" fmla="*/ 5 w 288"/>
                <a:gd name="T23" fmla="*/ 172 h 270"/>
                <a:gd name="T24" fmla="*/ 2 w 288"/>
                <a:gd name="T25" fmla="*/ 188 h 270"/>
                <a:gd name="T26" fmla="*/ 0 w 288"/>
                <a:gd name="T27" fmla="*/ 201 h 270"/>
                <a:gd name="T28" fmla="*/ 0 w 288"/>
                <a:gd name="T29" fmla="*/ 214 h 270"/>
                <a:gd name="T30" fmla="*/ 2 w 288"/>
                <a:gd name="T31" fmla="*/ 233 h 270"/>
                <a:gd name="T32" fmla="*/ 18 w 288"/>
                <a:gd name="T33" fmla="*/ 249 h 270"/>
                <a:gd name="T34" fmla="*/ 34 w 288"/>
                <a:gd name="T35" fmla="*/ 256 h 270"/>
                <a:gd name="T36" fmla="*/ 53 w 288"/>
                <a:gd name="T37" fmla="*/ 259 h 270"/>
                <a:gd name="T38" fmla="*/ 76 w 288"/>
                <a:gd name="T39" fmla="*/ 264 h 270"/>
                <a:gd name="T40" fmla="*/ 100 w 288"/>
                <a:gd name="T41" fmla="*/ 267 h 270"/>
                <a:gd name="T42" fmla="*/ 121 w 288"/>
                <a:gd name="T43" fmla="*/ 267 h 270"/>
                <a:gd name="T44" fmla="*/ 135 w 288"/>
                <a:gd name="T45" fmla="*/ 267 h 270"/>
                <a:gd name="T46" fmla="*/ 153 w 288"/>
                <a:gd name="T47" fmla="*/ 267 h 270"/>
                <a:gd name="T48" fmla="*/ 180 w 288"/>
                <a:gd name="T49" fmla="*/ 267 h 270"/>
                <a:gd name="T50" fmla="*/ 204 w 288"/>
                <a:gd name="T51" fmla="*/ 262 h 270"/>
                <a:gd name="T52" fmla="*/ 225 w 288"/>
                <a:gd name="T53" fmla="*/ 259 h 270"/>
                <a:gd name="T54" fmla="*/ 246 w 288"/>
                <a:gd name="T55" fmla="*/ 256 h 270"/>
                <a:gd name="T56" fmla="*/ 262 w 288"/>
                <a:gd name="T57" fmla="*/ 251 h 270"/>
                <a:gd name="T58" fmla="*/ 278 w 288"/>
                <a:gd name="T59" fmla="*/ 241 h 270"/>
                <a:gd name="T60" fmla="*/ 283 w 288"/>
                <a:gd name="T61" fmla="*/ 222 h 270"/>
                <a:gd name="T62" fmla="*/ 283 w 288"/>
                <a:gd name="T63" fmla="*/ 201 h 270"/>
                <a:gd name="T64" fmla="*/ 283 w 288"/>
                <a:gd name="T65" fmla="*/ 174 h 270"/>
                <a:gd name="T66" fmla="*/ 286 w 288"/>
                <a:gd name="T67" fmla="*/ 151 h 270"/>
                <a:gd name="T68" fmla="*/ 286 w 288"/>
                <a:gd name="T69" fmla="*/ 129 h 270"/>
                <a:gd name="T70" fmla="*/ 286 w 288"/>
                <a:gd name="T71" fmla="*/ 116 h 270"/>
                <a:gd name="T72" fmla="*/ 288 w 288"/>
                <a:gd name="T73" fmla="*/ 95 h 270"/>
                <a:gd name="T74" fmla="*/ 288 w 288"/>
                <a:gd name="T75" fmla="*/ 71 h 270"/>
                <a:gd name="T76" fmla="*/ 288 w 288"/>
                <a:gd name="T77" fmla="*/ 50 h 270"/>
                <a:gd name="T78" fmla="*/ 286 w 288"/>
                <a:gd name="T79" fmla="*/ 34 h 270"/>
                <a:gd name="T80" fmla="*/ 275 w 288"/>
                <a:gd name="T81" fmla="*/ 21 h 270"/>
                <a:gd name="T82" fmla="*/ 257 w 288"/>
                <a:gd name="T83" fmla="*/ 10 h 270"/>
                <a:gd name="T84" fmla="*/ 235 w 288"/>
                <a:gd name="T85" fmla="*/ 5 h 270"/>
                <a:gd name="T86" fmla="*/ 209 w 288"/>
                <a:gd name="T87" fmla="*/ 0 h 270"/>
                <a:gd name="T88" fmla="*/ 185 w 288"/>
                <a:gd name="T89" fmla="*/ 0 h 270"/>
                <a:gd name="T90" fmla="*/ 161 w 288"/>
                <a:gd name="T91" fmla="*/ 2 h 270"/>
                <a:gd name="T92" fmla="*/ 145 w 288"/>
                <a:gd name="T93" fmla="*/ 5 h 270"/>
                <a:gd name="T94" fmla="*/ 137 w 288"/>
                <a:gd name="T95" fmla="*/ 8 h 2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8"/>
                <a:gd name="T145" fmla="*/ 0 h 270"/>
                <a:gd name="T146" fmla="*/ 288 w 288"/>
                <a:gd name="T147" fmla="*/ 270 h 2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8" h="270">
                  <a:moveTo>
                    <a:pt x="137" y="8"/>
                  </a:moveTo>
                  <a:lnTo>
                    <a:pt x="129" y="8"/>
                  </a:lnTo>
                  <a:lnTo>
                    <a:pt x="124" y="13"/>
                  </a:lnTo>
                  <a:lnTo>
                    <a:pt x="116" y="16"/>
                  </a:lnTo>
                  <a:lnTo>
                    <a:pt x="111" y="21"/>
                  </a:lnTo>
                  <a:lnTo>
                    <a:pt x="98" y="29"/>
                  </a:lnTo>
                  <a:lnTo>
                    <a:pt x="87" y="42"/>
                  </a:lnTo>
                  <a:lnTo>
                    <a:pt x="79" y="47"/>
                  </a:lnTo>
                  <a:lnTo>
                    <a:pt x="74" y="53"/>
                  </a:lnTo>
                  <a:lnTo>
                    <a:pt x="66" y="61"/>
                  </a:lnTo>
                  <a:lnTo>
                    <a:pt x="61" y="68"/>
                  </a:lnTo>
                  <a:lnTo>
                    <a:pt x="55" y="76"/>
                  </a:lnTo>
                  <a:lnTo>
                    <a:pt x="50" y="84"/>
                  </a:lnTo>
                  <a:lnTo>
                    <a:pt x="45" y="90"/>
                  </a:lnTo>
                  <a:lnTo>
                    <a:pt x="42" y="100"/>
                  </a:lnTo>
                  <a:lnTo>
                    <a:pt x="34" y="108"/>
                  </a:lnTo>
                  <a:lnTo>
                    <a:pt x="29" y="113"/>
                  </a:lnTo>
                  <a:lnTo>
                    <a:pt x="26" y="124"/>
                  </a:lnTo>
                  <a:lnTo>
                    <a:pt x="23" y="132"/>
                  </a:lnTo>
                  <a:lnTo>
                    <a:pt x="18" y="140"/>
                  </a:lnTo>
                  <a:lnTo>
                    <a:pt x="13" y="148"/>
                  </a:lnTo>
                  <a:lnTo>
                    <a:pt x="10" y="156"/>
                  </a:lnTo>
                  <a:lnTo>
                    <a:pt x="8" y="164"/>
                  </a:lnTo>
                  <a:lnTo>
                    <a:pt x="5" y="172"/>
                  </a:lnTo>
                  <a:lnTo>
                    <a:pt x="2" y="180"/>
                  </a:lnTo>
                  <a:lnTo>
                    <a:pt x="2" y="188"/>
                  </a:lnTo>
                  <a:lnTo>
                    <a:pt x="2" y="193"/>
                  </a:lnTo>
                  <a:lnTo>
                    <a:pt x="0" y="201"/>
                  </a:lnTo>
                  <a:lnTo>
                    <a:pt x="0" y="209"/>
                  </a:lnTo>
                  <a:lnTo>
                    <a:pt x="0" y="214"/>
                  </a:lnTo>
                  <a:lnTo>
                    <a:pt x="0" y="222"/>
                  </a:lnTo>
                  <a:lnTo>
                    <a:pt x="2" y="233"/>
                  </a:lnTo>
                  <a:lnTo>
                    <a:pt x="10" y="243"/>
                  </a:lnTo>
                  <a:lnTo>
                    <a:pt x="18" y="249"/>
                  </a:lnTo>
                  <a:lnTo>
                    <a:pt x="26" y="251"/>
                  </a:lnTo>
                  <a:lnTo>
                    <a:pt x="34" y="256"/>
                  </a:lnTo>
                  <a:lnTo>
                    <a:pt x="45" y="259"/>
                  </a:lnTo>
                  <a:lnTo>
                    <a:pt x="53" y="259"/>
                  </a:lnTo>
                  <a:lnTo>
                    <a:pt x="66" y="262"/>
                  </a:lnTo>
                  <a:lnTo>
                    <a:pt x="76" y="264"/>
                  </a:lnTo>
                  <a:lnTo>
                    <a:pt x="90" y="267"/>
                  </a:lnTo>
                  <a:lnTo>
                    <a:pt x="100" y="267"/>
                  </a:lnTo>
                  <a:lnTo>
                    <a:pt x="114" y="267"/>
                  </a:lnTo>
                  <a:lnTo>
                    <a:pt x="121" y="267"/>
                  </a:lnTo>
                  <a:lnTo>
                    <a:pt x="127" y="267"/>
                  </a:lnTo>
                  <a:lnTo>
                    <a:pt x="135" y="267"/>
                  </a:lnTo>
                  <a:lnTo>
                    <a:pt x="143" y="270"/>
                  </a:lnTo>
                  <a:lnTo>
                    <a:pt x="153" y="267"/>
                  </a:lnTo>
                  <a:lnTo>
                    <a:pt x="166" y="267"/>
                  </a:lnTo>
                  <a:lnTo>
                    <a:pt x="180" y="267"/>
                  </a:lnTo>
                  <a:lnTo>
                    <a:pt x="193" y="264"/>
                  </a:lnTo>
                  <a:lnTo>
                    <a:pt x="204" y="262"/>
                  </a:lnTo>
                  <a:lnTo>
                    <a:pt x="214" y="262"/>
                  </a:lnTo>
                  <a:lnTo>
                    <a:pt x="225" y="259"/>
                  </a:lnTo>
                  <a:lnTo>
                    <a:pt x="238" y="259"/>
                  </a:lnTo>
                  <a:lnTo>
                    <a:pt x="246" y="256"/>
                  </a:lnTo>
                  <a:lnTo>
                    <a:pt x="254" y="251"/>
                  </a:lnTo>
                  <a:lnTo>
                    <a:pt x="262" y="251"/>
                  </a:lnTo>
                  <a:lnTo>
                    <a:pt x="267" y="249"/>
                  </a:lnTo>
                  <a:lnTo>
                    <a:pt x="278" y="241"/>
                  </a:lnTo>
                  <a:lnTo>
                    <a:pt x="283" y="233"/>
                  </a:lnTo>
                  <a:lnTo>
                    <a:pt x="283" y="222"/>
                  </a:lnTo>
                  <a:lnTo>
                    <a:pt x="283" y="211"/>
                  </a:lnTo>
                  <a:lnTo>
                    <a:pt x="283" y="201"/>
                  </a:lnTo>
                  <a:lnTo>
                    <a:pt x="283" y="190"/>
                  </a:lnTo>
                  <a:lnTo>
                    <a:pt x="283" y="174"/>
                  </a:lnTo>
                  <a:lnTo>
                    <a:pt x="286" y="164"/>
                  </a:lnTo>
                  <a:lnTo>
                    <a:pt x="286" y="151"/>
                  </a:lnTo>
                  <a:lnTo>
                    <a:pt x="286" y="137"/>
                  </a:lnTo>
                  <a:lnTo>
                    <a:pt x="286" y="129"/>
                  </a:lnTo>
                  <a:lnTo>
                    <a:pt x="286" y="121"/>
                  </a:lnTo>
                  <a:lnTo>
                    <a:pt x="286" y="116"/>
                  </a:lnTo>
                  <a:lnTo>
                    <a:pt x="288" y="111"/>
                  </a:lnTo>
                  <a:lnTo>
                    <a:pt x="288" y="95"/>
                  </a:lnTo>
                  <a:lnTo>
                    <a:pt x="288" y="84"/>
                  </a:lnTo>
                  <a:lnTo>
                    <a:pt x="288" y="71"/>
                  </a:lnTo>
                  <a:lnTo>
                    <a:pt x="288" y="61"/>
                  </a:lnTo>
                  <a:lnTo>
                    <a:pt x="288" y="50"/>
                  </a:lnTo>
                  <a:lnTo>
                    <a:pt x="288" y="42"/>
                  </a:lnTo>
                  <a:lnTo>
                    <a:pt x="286" y="34"/>
                  </a:lnTo>
                  <a:lnTo>
                    <a:pt x="283" y="26"/>
                  </a:lnTo>
                  <a:lnTo>
                    <a:pt x="275" y="21"/>
                  </a:lnTo>
                  <a:lnTo>
                    <a:pt x="267" y="16"/>
                  </a:lnTo>
                  <a:lnTo>
                    <a:pt x="257" y="10"/>
                  </a:lnTo>
                  <a:lnTo>
                    <a:pt x="246" y="8"/>
                  </a:lnTo>
                  <a:lnTo>
                    <a:pt x="235" y="5"/>
                  </a:lnTo>
                  <a:lnTo>
                    <a:pt x="225" y="2"/>
                  </a:lnTo>
                  <a:lnTo>
                    <a:pt x="209" y="0"/>
                  </a:lnTo>
                  <a:lnTo>
                    <a:pt x="198" y="0"/>
                  </a:lnTo>
                  <a:lnTo>
                    <a:pt x="185" y="0"/>
                  </a:lnTo>
                  <a:lnTo>
                    <a:pt x="172" y="2"/>
                  </a:lnTo>
                  <a:lnTo>
                    <a:pt x="161" y="2"/>
                  </a:lnTo>
                  <a:lnTo>
                    <a:pt x="151" y="2"/>
                  </a:lnTo>
                  <a:lnTo>
                    <a:pt x="145" y="5"/>
                  </a:lnTo>
                  <a:lnTo>
                    <a:pt x="137" y="8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3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36 0.34042 L 0.00764 0.007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3"/>
          <p:cNvSpPr txBox="1">
            <a:spLocks noChangeArrowheads="1"/>
          </p:cNvSpPr>
          <p:nvPr/>
        </p:nvSpPr>
        <p:spPr bwMode="auto">
          <a:xfrm>
            <a:off x="457200" y="1447800"/>
            <a:ext cx="5943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 err="1">
                <a:latin typeface="Arial" charset="0"/>
              </a:rPr>
              <a:t>Ketika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Anda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mulai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meninggalkan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ibadah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bersama</a:t>
            </a:r>
            <a:r>
              <a:rPr lang="en-US" sz="3600" b="0" dirty="0">
                <a:latin typeface="Arial" charset="0"/>
              </a:rPr>
              <a:t>, </a:t>
            </a:r>
            <a:r>
              <a:rPr lang="en-US" sz="3600" b="0" dirty="0" err="1">
                <a:latin typeface="Arial" charset="0"/>
              </a:rPr>
              <a:t>biasanya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Anda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juga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sedang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mulai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meninggalkan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komitmen-komitmen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lainnya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sebagai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anak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Tuhan</a:t>
            </a:r>
            <a:r>
              <a:rPr lang="en-US" sz="3600" b="0" dirty="0">
                <a:latin typeface="Arial" charset="0"/>
              </a:rPr>
              <a:t>. </a:t>
            </a:r>
            <a:endParaRPr lang="en-US" sz="3600" b="0" dirty="0" smtClean="0">
              <a:latin typeface="Arial" charset="0"/>
            </a:endParaRPr>
          </a:p>
          <a:p>
            <a:pPr algn="ctr"/>
            <a:r>
              <a:rPr lang="en-US" sz="3600" b="0" dirty="0" err="1" smtClean="0">
                <a:latin typeface="Arial" charset="0"/>
              </a:rPr>
              <a:t>Nyalakan</a:t>
            </a:r>
            <a:r>
              <a:rPr lang="en-US" sz="3600" b="0" dirty="0" smtClean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tanda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bahaya</a:t>
            </a:r>
            <a:r>
              <a:rPr lang="en-US" sz="3600" b="0" dirty="0">
                <a:latin typeface="Arial" charset="0"/>
              </a:rPr>
              <a:t>!</a:t>
            </a:r>
          </a:p>
        </p:txBody>
      </p:sp>
      <p:grpSp>
        <p:nvGrpSpPr>
          <p:cNvPr id="25603" name="Group 34"/>
          <p:cNvGrpSpPr>
            <a:grpSpLocks/>
          </p:cNvGrpSpPr>
          <p:nvPr/>
        </p:nvGrpSpPr>
        <p:grpSpPr bwMode="auto">
          <a:xfrm>
            <a:off x="6489700" y="2286000"/>
            <a:ext cx="1968500" cy="1571625"/>
            <a:chOff x="4800" y="1525"/>
            <a:chExt cx="1240" cy="990"/>
          </a:xfrm>
        </p:grpSpPr>
        <p:sp>
          <p:nvSpPr>
            <p:cNvPr id="25606" name="Freeform 35"/>
            <p:cNvSpPr>
              <a:spLocks/>
            </p:cNvSpPr>
            <p:nvPr/>
          </p:nvSpPr>
          <p:spPr bwMode="auto">
            <a:xfrm>
              <a:off x="4800" y="1661"/>
              <a:ext cx="971" cy="798"/>
            </a:xfrm>
            <a:custGeom>
              <a:avLst/>
              <a:gdLst>
                <a:gd name="T0" fmla="*/ 116876 w 431"/>
                <a:gd name="T1" fmla="*/ 59536 h 323"/>
                <a:gd name="T2" fmla="*/ 111363 w 431"/>
                <a:gd name="T3" fmla="*/ 53456 h 323"/>
                <a:gd name="T4" fmla="*/ 105109 w 431"/>
                <a:gd name="T5" fmla="*/ 47322 h 323"/>
                <a:gd name="T6" fmla="*/ 97562 w 431"/>
                <a:gd name="T7" fmla="*/ 38667 h 323"/>
                <a:gd name="T8" fmla="*/ 89544 w 431"/>
                <a:gd name="T9" fmla="*/ 29798 h 323"/>
                <a:gd name="T10" fmla="*/ 82533 w 431"/>
                <a:gd name="T11" fmla="*/ 20723 h 323"/>
                <a:gd name="T12" fmla="*/ 73879 w 431"/>
                <a:gd name="T13" fmla="*/ 13452 h 323"/>
                <a:gd name="T14" fmla="*/ 66287 w 431"/>
                <a:gd name="T15" fmla="*/ 5702 h 323"/>
                <a:gd name="T16" fmla="*/ 59258 w 431"/>
                <a:gd name="T17" fmla="*/ 1117 h 323"/>
                <a:gd name="T18" fmla="*/ 52166 w 431"/>
                <a:gd name="T19" fmla="*/ 0 h 323"/>
                <a:gd name="T20" fmla="*/ 46554 w 431"/>
                <a:gd name="T21" fmla="*/ 2760 h 323"/>
                <a:gd name="T22" fmla="*/ 39746 w 431"/>
                <a:gd name="T23" fmla="*/ 4511 h 323"/>
                <a:gd name="T24" fmla="*/ 33311 w 431"/>
                <a:gd name="T25" fmla="*/ 9126 h 323"/>
                <a:gd name="T26" fmla="*/ 27053 w 431"/>
                <a:gd name="T27" fmla="*/ 11780 h 323"/>
                <a:gd name="T28" fmla="*/ 20024 w 431"/>
                <a:gd name="T29" fmla="*/ 16395 h 323"/>
                <a:gd name="T30" fmla="*/ 9172 w 431"/>
                <a:gd name="T31" fmla="*/ 26418 h 323"/>
                <a:gd name="T32" fmla="*/ 2366 w 431"/>
                <a:gd name="T33" fmla="*/ 39747 h 323"/>
                <a:gd name="T34" fmla="*/ 0 w 431"/>
                <a:gd name="T35" fmla="*/ 55025 h 323"/>
                <a:gd name="T36" fmla="*/ 3019 w 431"/>
                <a:gd name="T37" fmla="*/ 68028 h 323"/>
                <a:gd name="T38" fmla="*/ 9172 w 431"/>
                <a:gd name="T39" fmla="*/ 80252 h 323"/>
                <a:gd name="T40" fmla="*/ 19494 w 431"/>
                <a:gd name="T41" fmla="*/ 96647 h 323"/>
                <a:gd name="T42" fmla="*/ 27981 w 431"/>
                <a:gd name="T43" fmla="*/ 110099 h 323"/>
                <a:gd name="T44" fmla="*/ 35057 w 431"/>
                <a:gd name="T45" fmla="*/ 120305 h 323"/>
                <a:gd name="T46" fmla="*/ 41224 w 431"/>
                <a:gd name="T47" fmla="*/ 127564 h 323"/>
                <a:gd name="T48" fmla="*/ 47478 w 431"/>
                <a:gd name="T49" fmla="*/ 136396 h 323"/>
                <a:gd name="T50" fmla="*/ 54486 w 431"/>
                <a:gd name="T51" fmla="*/ 145520 h 323"/>
                <a:gd name="T52" fmla="*/ 61567 w 431"/>
                <a:gd name="T53" fmla="*/ 152791 h 323"/>
                <a:gd name="T54" fmla="*/ 67729 w 431"/>
                <a:gd name="T55" fmla="*/ 158972 h 323"/>
                <a:gd name="T56" fmla="*/ 73879 w 431"/>
                <a:gd name="T57" fmla="*/ 166243 h 323"/>
                <a:gd name="T58" fmla="*/ 80149 w 431"/>
                <a:gd name="T59" fmla="*/ 172378 h 323"/>
                <a:gd name="T60" fmla="*/ 86527 w 431"/>
                <a:gd name="T61" fmla="*/ 176889 h 323"/>
                <a:gd name="T62" fmla="*/ 95710 w 431"/>
                <a:gd name="T63" fmla="*/ 181514 h 323"/>
                <a:gd name="T64" fmla="*/ 103715 w 431"/>
                <a:gd name="T65" fmla="*/ 179874 h 323"/>
                <a:gd name="T66" fmla="*/ 108398 w 431"/>
                <a:gd name="T67" fmla="*/ 173512 h 323"/>
                <a:gd name="T68" fmla="*/ 112185 w 431"/>
                <a:gd name="T69" fmla="*/ 161915 h 323"/>
                <a:gd name="T70" fmla="*/ 115434 w 431"/>
                <a:gd name="T71" fmla="*/ 150135 h 323"/>
                <a:gd name="T72" fmla="*/ 118453 w 431"/>
                <a:gd name="T73" fmla="*/ 136396 h 323"/>
                <a:gd name="T74" fmla="*/ 121596 w 431"/>
                <a:gd name="T75" fmla="*/ 123053 h 323"/>
                <a:gd name="T76" fmla="*/ 124606 w 431"/>
                <a:gd name="T77" fmla="*/ 110099 h 323"/>
                <a:gd name="T78" fmla="*/ 126284 w 431"/>
                <a:gd name="T79" fmla="*/ 96647 h 323"/>
                <a:gd name="T80" fmla="*/ 126980 w 431"/>
                <a:gd name="T81" fmla="*/ 84867 h 323"/>
                <a:gd name="T82" fmla="*/ 126284 w 431"/>
                <a:gd name="T83" fmla="*/ 72536 h 323"/>
                <a:gd name="T84" fmla="*/ 120843 w 431"/>
                <a:gd name="T85" fmla="*/ 60769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1"/>
                <a:gd name="T130" fmla="*/ 0 h 323"/>
                <a:gd name="T131" fmla="*/ 431 w 431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1" h="323">
                  <a:moveTo>
                    <a:pt x="410" y="108"/>
                  </a:moveTo>
                  <a:lnTo>
                    <a:pt x="402" y="108"/>
                  </a:lnTo>
                  <a:lnTo>
                    <a:pt x="397" y="106"/>
                  </a:lnTo>
                  <a:lnTo>
                    <a:pt x="392" y="103"/>
                  </a:lnTo>
                  <a:lnTo>
                    <a:pt x="384" y="100"/>
                  </a:lnTo>
                  <a:lnTo>
                    <a:pt x="378" y="95"/>
                  </a:lnTo>
                  <a:lnTo>
                    <a:pt x="370" y="90"/>
                  </a:lnTo>
                  <a:lnTo>
                    <a:pt x="362" y="87"/>
                  </a:lnTo>
                  <a:lnTo>
                    <a:pt x="357" y="84"/>
                  </a:lnTo>
                  <a:lnTo>
                    <a:pt x="347" y="76"/>
                  </a:lnTo>
                  <a:lnTo>
                    <a:pt x="339" y="71"/>
                  </a:lnTo>
                  <a:lnTo>
                    <a:pt x="331" y="69"/>
                  </a:lnTo>
                  <a:lnTo>
                    <a:pt x="323" y="63"/>
                  </a:lnTo>
                  <a:lnTo>
                    <a:pt x="315" y="55"/>
                  </a:lnTo>
                  <a:lnTo>
                    <a:pt x="304" y="53"/>
                  </a:lnTo>
                  <a:lnTo>
                    <a:pt x="296" y="47"/>
                  </a:lnTo>
                  <a:lnTo>
                    <a:pt x="288" y="42"/>
                  </a:lnTo>
                  <a:lnTo>
                    <a:pt x="280" y="37"/>
                  </a:lnTo>
                  <a:lnTo>
                    <a:pt x="270" y="31"/>
                  </a:lnTo>
                  <a:lnTo>
                    <a:pt x="259" y="26"/>
                  </a:lnTo>
                  <a:lnTo>
                    <a:pt x="251" y="24"/>
                  </a:lnTo>
                  <a:lnTo>
                    <a:pt x="241" y="18"/>
                  </a:lnTo>
                  <a:lnTo>
                    <a:pt x="235" y="13"/>
                  </a:lnTo>
                  <a:lnTo>
                    <a:pt x="225" y="10"/>
                  </a:lnTo>
                  <a:lnTo>
                    <a:pt x="217" y="8"/>
                  </a:lnTo>
                  <a:lnTo>
                    <a:pt x="209" y="5"/>
                  </a:lnTo>
                  <a:lnTo>
                    <a:pt x="201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1" y="5"/>
                  </a:lnTo>
                  <a:lnTo>
                    <a:pt x="143" y="8"/>
                  </a:lnTo>
                  <a:lnTo>
                    <a:pt x="135" y="8"/>
                  </a:lnTo>
                  <a:lnTo>
                    <a:pt x="127" y="10"/>
                  </a:lnTo>
                  <a:lnTo>
                    <a:pt x="121" y="13"/>
                  </a:lnTo>
                  <a:lnTo>
                    <a:pt x="113" y="16"/>
                  </a:lnTo>
                  <a:lnTo>
                    <a:pt x="106" y="16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9"/>
                  </a:lnTo>
                  <a:lnTo>
                    <a:pt x="55" y="34"/>
                  </a:lnTo>
                  <a:lnTo>
                    <a:pt x="45" y="42"/>
                  </a:lnTo>
                  <a:lnTo>
                    <a:pt x="31" y="47"/>
                  </a:lnTo>
                  <a:lnTo>
                    <a:pt x="21" y="55"/>
                  </a:lnTo>
                  <a:lnTo>
                    <a:pt x="13" y="63"/>
                  </a:lnTo>
                  <a:lnTo>
                    <a:pt x="8" y="71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08"/>
                  </a:lnTo>
                  <a:lnTo>
                    <a:pt x="8" y="114"/>
                  </a:lnTo>
                  <a:lnTo>
                    <a:pt x="10" y="121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42" y="153"/>
                  </a:lnTo>
                  <a:lnTo>
                    <a:pt x="53" y="161"/>
                  </a:lnTo>
                  <a:lnTo>
                    <a:pt x="66" y="172"/>
                  </a:lnTo>
                  <a:lnTo>
                    <a:pt x="76" y="182"/>
                  </a:lnTo>
                  <a:lnTo>
                    <a:pt x="90" y="190"/>
                  </a:lnTo>
                  <a:lnTo>
                    <a:pt x="95" y="196"/>
                  </a:lnTo>
                  <a:lnTo>
                    <a:pt x="103" y="204"/>
                  </a:lnTo>
                  <a:lnTo>
                    <a:pt x="111" y="209"/>
                  </a:lnTo>
                  <a:lnTo>
                    <a:pt x="119" y="214"/>
                  </a:lnTo>
                  <a:lnTo>
                    <a:pt x="124" y="217"/>
                  </a:lnTo>
                  <a:lnTo>
                    <a:pt x="132" y="225"/>
                  </a:lnTo>
                  <a:lnTo>
                    <a:pt x="140" y="227"/>
                  </a:lnTo>
                  <a:lnTo>
                    <a:pt x="148" y="233"/>
                  </a:lnTo>
                  <a:lnTo>
                    <a:pt x="156" y="238"/>
                  </a:lnTo>
                  <a:lnTo>
                    <a:pt x="161" y="243"/>
                  </a:lnTo>
                  <a:lnTo>
                    <a:pt x="169" y="249"/>
                  </a:lnTo>
                  <a:lnTo>
                    <a:pt x="180" y="254"/>
                  </a:lnTo>
                  <a:lnTo>
                    <a:pt x="185" y="259"/>
                  </a:lnTo>
                  <a:lnTo>
                    <a:pt x="193" y="264"/>
                  </a:lnTo>
                  <a:lnTo>
                    <a:pt x="201" y="267"/>
                  </a:lnTo>
                  <a:lnTo>
                    <a:pt x="209" y="272"/>
                  </a:lnTo>
                  <a:lnTo>
                    <a:pt x="217" y="275"/>
                  </a:lnTo>
                  <a:lnTo>
                    <a:pt x="222" y="280"/>
                  </a:lnTo>
                  <a:lnTo>
                    <a:pt x="230" y="283"/>
                  </a:lnTo>
                  <a:lnTo>
                    <a:pt x="238" y="288"/>
                  </a:lnTo>
                  <a:lnTo>
                    <a:pt x="243" y="291"/>
                  </a:lnTo>
                  <a:lnTo>
                    <a:pt x="251" y="296"/>
                  </a:lnTo>
                  <a:lnTo>
                    <a:pt x="259" y="299"/>
                  </a:lnTo>
                  <a:lnTo>
                    <a:pt x="267" y="304"/>
                  </a:lnTo>
                  <a:lnTo>
                    <a:pt x="272" y="307"/>
                  </a:lnTo>
                  <a:lnTo>
                    <a:pt x="280" y="309"/>
                  </a:lnTo>
                  <a:lnTo>
                    <a:pt x="286" y="312"/>
                  </a:lnTo>
                  <a:lnTo>
                    <a:pt x="294" y="315"/>
                  </a:lnTo>
                  <a:lnTo>
                    <a:pt x="304" y="317"/>
                  </a:lnTo>
                  <a:lnTo>
                    <a:pt x="317" y="320"/>
                  </a:lnTo>
                  <a:lnTo>
                    <a:pt x="325" y="323"/>
                  </a:lnTo>
                  <a:lnTo>
                    <a:pt x="339" y="323"/>
                  </a:lnTo>
                  <a:lnTo>
                    <a:pt x="344" y="323"/>
                  </a:lnTo>
                  <a:lnTo>
                    <a:pt x="352" y="320"/>
                  </a:lnTo>
                  <a:lnTo>
                    <a:pt x="360" y="317"/>
                  </a:lnTo>
                  <a:lnTo>
                    <a:pt x="365" y="315"/>
                  </a:lnTo>
                  <a:lnTo>
                    <a:pt x="368" y="309"/>
                  </a:lnTo>
                  <a:lnTo>
                    <a:pt x="373" y="301"/>
                  </a:lnTo>
                  <a:lnTo>
                    <a:pt x="376" y="294"/>
                  </a:lnTo>
                  <a:lnTo>
                    <a:pt x="381" y="288"/>
                  </a:lnTo>
                  <a:lnTo>
                    <a:pt x="384" y="280"/>
                  </a:lnTo>
                  <a:lnTo>
                    <a:pt x="389" y="272"/>
                  </a:lnTo>
                  <a:lnTo>
                    <a:pt x="392" y="267"/>
                  </a:lnTo>
                  <a:lnTo>
                    <a:pt x="397" y="259"/>
                  </a:lnTo>
                  <a:lnTo>
                    <a:pt x="400" y="251"/>
                  </a:lnTo>
                  <a:lnTo>
                    <a:pt x="402" y="243"/>
                  </a:lnTo>
                  <a:lnTo>
                    <a:pt x="407" y="235"/>
                  </a:lnTo>
                  <a:lnTo>
                    <a:pt x="410" y="227"/>
                  </a:lnTo>
                  <a:lnTo>
                    <a:pt x="413" y="219"/>
                  </a:lnTo>
                  <a:lnTo>
                    <a:pt x="418" y="211"/>
                  </a:lnTo>
                  <a:lnTo>
                    <a:pt x="421" y="204"/>
                  </a:lnTo>
                  <a:lnTo>
                    <a:pt x="423" y="196"/>
                  </a:lnTo>
                  <a:lnTo>
                    <a:pt x="426" y="188"/>
                  </a:lnTo>
                  <a:lnTo>
                    <a:pt x="426" y="180"/>
                  </a:lnTo>
                  <a:lnTo>
                    <a:pt x="429" y="172"/>
                  </a:lnTo>
                  <a:lnTo>
                    <a:pt x="431" y="166"/>
                  </a:lnTo>
                  <a:lnTo>
                    <a:pt x="431" y="159"/>
                  </a:lnTo>
                  <a:lnTo>
                    <a:pt x="431" y="151"/>
                  </a:lnTo>
                  <a:lnTo>
                    <a:pt x="431" y="145"/>
                  </a:lnTo>
                  <a:lnTo>
                    <a:pt x="431" y="140"/>
                  </a:lnTo>
                  <a:lnTo>
                    <a:pt x="429" y="129"/>
                  </a:lnTo>
                  <a:lnTo>
                    <a:pt x="423" y="119"/>
                  </a:lnTo>
                  <a:lnTo>
                    <a:pt x="418" y="111"/>
                  </a:lnTo>
                  <a:lnTo>
                    <a:pt x="410" y="10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7" name="Freeform 36"/>
            <p:cNvSpPr>
              <a:spLocks/>
            </p:cNvSpPr>
            <p:nvPr/>
          </p:nvSpPr>
          <p:spPr bwMode="auto">
            <a:xfrm>
              <a:off x="5502" y="1970"/>
              <a:ext cx="538" cy="532"/>
            </a:xfrm>
            <a:custGeom>
              <a:avLst/>
              <a:gdLst>
                <a:gd name="T0" fmla="*/ 101 w 538"/>
                <a:gd name="T1" fmla="*/ 137 h 532"/>
                <a:gd name="T2" fmla="*/ 119 w 538"/>
                <a:gd name="T3" fmla="*/ 124 h 532"/>
                <a:gd name="T4" fmla="*/ 149 w 538"/>
                <a:gd name="T5" fmla="*/ 103 h 532"/>
                <a:gd name="T6" fmla="*/ 183 w 538"/>
                <a:gd name="T7" fmla="*/ 82 h 532"/>
                <a:gd name="T8" fmla="*/ 207 w 538"/>
                <a:gd name="T9" fmla="*/ 66 h 532"/>
                <a:gd name="T10" fmla="*/ 233 w 538"/>
                <a:gd name="T11" fmla="*/ 50 h 532"/>
                <a:gd name="T12" fmla="*/ 260 w 538"/>
                <a:gd name="T13" fmla="*/ 37 h 532"/>
                <a:gd name="T14" fmla="*/ 281 w 538"/>
                <a:gd name="T15" fmla="*/ 26 h 532"/>
                <a:gd name="T16" fmla="*/ 302 w 538"/>
                <a:gd name="T17" fmla="*/ 18 h 532"/>
                <a:gd name="T18" fmla="*/ 323 w 538"/>
                <a:gd name="T19" fmla="*/ 10 h 532"/>
                <a:gd name="T20" fmla="*/ 355 w 538"/>
                <a:gd name="T21" fmla="*/ 2 h 532"/>
                <a:gd name="T22" fmla="*/ 390 w 538"/>
                <a:gd name="T23" fmla="*/ 0 h 532"/>
                <a:gd name="T24" fmla="*/ 424 w 538"/>
                <a:gd name="T25" fmla="*/ 8 h 532"/>
                <a:gd name="T26" fmla="*/ 448 w 538"/>
                <a:gd name="T27" fmla="*/ 21 h 532"/>
                <a:gd name="T28" fmla="*/ 469 w 538"/>
                <a:gd name="T29" fmla="*/ 37 h 532"/>
                <a:gd name="T30" fmla="*/ 490 w 538"/>
                <a:gd name="T31" fmla="*/ 58 h 532"/>
                <a:gd name="T32" fmla="*/ 509 w 538"/>
                <a:gd name="T33" fmla="*/ 79 h 532"/>
                <a:gd name="T34" fmla="*/ 525 w 538"/>
                <a:gd name="T35" fmla="*/ 106 h 532"/>
                <a:gd name="T36" fmla="*/ 533 w 538"/>
                <a:gd name="T37" fmla="*/ 135 h 532"/>
                <a:gd name="T38" fmla="*/ 538 w 538"/>
                <a:gd name="T39" fmla="*/ 166 h 532"/>
                <a:gd name="T40" fmla="*/ 535 w 538"/>
                <a:gd name="T41" fmla="*/ 204 h 532"/>
                <a:gd name="T42" fmla="*/ 527 w 538"/>
                <a:gd name="T43" fmla="*/ 233 h 532"/>
                <a:gd name="T44" fmla="*/ 522 w 538"/>
                <a:gd name="T45" fmla="*/ 254 h 532"/>
                <a:gd name="T46" fmla="*/ 511 w 538"/>
                <a:gd name="T47" fmla="*/ 275 h 532"/>
                <a:gd name="T48" fmla="*/ 503 w 538"/>
                <a:gd name="T49" fmla="*/ 299 h 532"/>
                <a:gd name="T50" fmla="*/ 490 w 538"/>
                <a:gd name="T51" fmla="*/ 320 h 532"/>
                <a:gd name="T52" fmla="*/ 477 w 538"/>
                <a:gd name="T53" fmla="*/ 344 h 532"/>
                <a:gd name="T54" fmla="*/ 464 w 538"/>
                <a:gd name="T55" fmla="*/ 362 h 532"/>
                <a:gd name="T56" fmla="*/ 445 w 538"/>
                <a:gd name="T57" fmla="*/ 397 h 532"/>
                <a:gd name="T58" fmla="*/ 424 w 538"/>
                <a:gd name="T59" fmla="*/ 429 h 532"/>
                <a:gd name="T60" fmla="*/ 403 w 538"/>
                <a:gd name="T61" fmla="*/ 460 h 532"/>
                <a:gd name="T62" fmla="*/ 379 w 538"/>
                <a:gd name="T63" fmla="*/ 484 h 532"/>
                <a:gd name="T64" fmla="*/ 355 w 538"/>
                <a:gd name="T65" fmla="*/ 505 h 532"/>
                <a:gd name="T66" fmla="*/ 329 w 538"/>
                <a:gd name="T67" fmla="*/ 519 h 532"/>
                <a:gd name="T68" fmla="*/ 300 w 538"/>
                <a:gd name="T69" fmla="*/ 529 h 532"/>
                <a:gd name="T70" fmla="*/ 262 w 538"/>
                <a:gd name="T71" fmla="*/ 529 h 532"/>
                <a:gd name="T72" fmla="*/ 236 w 538"/>
                <a:gd name="T73" fmla="*/ 529 h 532"/>
                <a:gd name="T74" fmla="*/ 215 w 538"/>
                <a:gd name="T75" fmla="*/ 529 h 532"/>
                <a:gd name="T76" fmla="*/ 191 w 538"/>
                <a:gd name="T77" fmla="*/ 527 h 532"/>
                <a:gd name="T78" fmla="*/ 167 w 538"/>
                <a:gd name="T79" fmla="*/ 521 h 532"/>
                <a:gd name="T80" fmla="*/ 146 w 538"/>
                <a:gd name="T81" fmla="*/ 516 h 532"/>
                <a:gd name="T82" fmla="*/ 119 w 538"/>
                <a:gd name="T83" fmla="*/ 508 h 532"/>
                <a:gd name="T84" fmla="*/ 88 w 538"/>
                <a:gd name="T85" fmla="*/ 492 h 532"/>
                <a:gd name="T86" fmla="*/ 58 w 538"/>
                <a:gd name="T87" fmla="*/ 474 h 532"/>
                <a:gd name="T88" fmla="*/ 29 w 538"/>
                <a:gd name="T89" fmla="*/ 444 h 532"/>
                <a:gd name="T90" fmla="*/ 8 w 538"/>
                <a:gd name="T91" fmla="*/ 410 h 532"/>
                <a:gd name="T92" fmla="*/ 0 w 538"/>
                <a:gd name="T93" fmla="*/ 389 h 532"/>
                <a:gd name="T94" fmla="*/ 93 w 538"/>
                <a:gd name="T95" fmla="*/ 145 h 53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38"/>
                <a:gd name="T145" fmla="*/ 0 h 532"/>
                <a:gd name="T146" fmla="*/ 538 w 538"/>
                <a:gd name="T147" fmla="*/ 532 h 53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38" h="532">
                  <a:moveTo>
                    <a:pt x="93" y="145"/>
                  </a:moveTo>
                  <a:lnTo>
                    <a:pt x="93" y="145"/>
                  </a:lnTo>
                  <a:lnTo>
                    <a:pt x="101" y="137"/>
                  </a:lnTo>
                  <a:lnTo>
                    <a:pt x="106" y="132"/>
                  </a:lnTo>
                  <a:lnTo>
                    <a:pt x="114" y="127"/>
                  </a:lnTo>
                  <a:lnTo>
                    <a:pt x="119" y="124"/>
                  </a:lnTo>
                  <a:lnTo>
                    <a:pt x="130" y="119"/>
                  </a:lnTo>
                  <a:lnTo>
                    <a:pt x="138" y="111"/>
                  </a:lnTo>
                  <a:lnTo>
                    <a:pt x="149" y="103"/>
                  </a:lnTo>
                  <a:lnTo>
                    <a:pt x="159" y="95"/>
                  </a:lnTo>
                  <a:lnTo>
                    <a:pt x="170" y="90"/>
                  </a:lnTo>
                  <a:lnTo>
                    <a:pt x="183" y="82"/>
                  </a:lnTo>
                  <a:lnTo>
                    <a:pt x="194" y="74"/>
                  </a:lnTo>
                  <a:lnTo>
                    <a:pt x="202" y="71"/>
                  </a:lnTo>
                  <a:lnTo>
                    <a:pt x="207" y="66"/>
                  </a:lnTo>
                  <a:lnTo>
                    <a:pt x="215" y="63"/>
                  </a:lnTo>
                  <a:lnTo>
                    <a:pt x="223" y="61"/>
                  </a:lnTo>
                  <a:lnTo>
                    <a:pt x="233" y="50"/>
                  </a:lnTo>
                  <a:lnTo>
                    <a:pt x="249" y="42"/>
                  </a:lnTo>
                  <a:lnTo>
                    <a:pt x="254" y="39"/>
                  </a:lnTo>
                  <a:lnTo>
                    <a:pt x="260" y="37"/>
                  </a:lnTo>
                  <a:lnTo>
                    <a:pt x="268" y="31"/>
                  </a:lnTo>
                  <a:lnTo>
                    <a:pt x="276" y="29"/>
                  </a:lnTo>
                  <a:lnTo>
                    <a:pt x="281" y="26"/>
                  </a:lnTo>
                  <a:lnTo>
                    <a:pt x="289" y="24"/>
                  </a:lnTo>
                  <a:lnTo>
                    <a:pt x="294" y="21"/>
                  </a:lnTo>
                  <a:lnTo>
                    <a:pt x="302" y="18"/>
                  </a:lnTo>
                  <a:lnTo>
                    <a:pt x="310" y="13"/>
                  </a:lnTo>
                  <a:lnTo>
                    <a:pt x="315" y="13"/>
                  </a:lnTo>
                  <a:lnTo>
                    <a:pt x="323" y="10"/>
                  </a:lnTo>
                  <a:lnTo>
                    <a:pt x="331" y="8"/>
                  </a:lnTo>
                  <a:lnTo>
                    <a:pt x="342" y="2"/>
                  </a:lnTo>
                  <a:lnTo>
                    <a:pt x="355" y="2"/>
                  </a:lnTo>
                  <a:lnTo>
                    <a:pt x="368" y="0"/>
                  </a:lnTo>
                  <a:lnTo>
                    <a:pt x="379" y="0"/>
                  </a:lnTo>
                  <a:lnTo>
                    <a:pt x="390" y="0"/>
                  </a:lnTo>
                  <a:lnTo>
                    <a:pt x="403" y="0"/>
                  </a:lnTo>
                  <a:lnTo>
                    <a:pt x="411" y="2"/>
                  </a:lnTo>
                  <a:lnTo>
                    <a:pt x="424" y="8"/>
                  </a:lnTo>
                  <a:lnTo>
                    <a:pt x="429" y="10"/>
                  </a:lnTo>
                  <a:lnTo>
                    <a:pt x="440" y="16"/>
                  </a:lnTo>
                  <a:lnTo>
                    <a:pt x="448" y="21"/>
                  </a:lnTo>
                  <a:lnTo>
                    <a:pt x="456" y="26"/>
                  </a:lnTo>
                  <a:lnTo>
                    <a:pt x="464" y="31"/>
                  </a:lnTo>
                  <a:lnTo>
                    <a:pt x="469" y="37"/>
                  </a:lnTo>
                  <a:lnTo>
                    <a:pt x="477" y="42"/>
                  </a:lnTo>
                  <a:lnTo>
                    <a:pt x="485" y="50"/>
                  </a:lnTo>
                  <a:lnTo>
                    <a:pt x="490" y="58"/>
                  </a:lnTo>
                  <a:lnTo>
                    <a:pt x="498" y="63"/>
                  </a:lnTo>
                  <a:lnTo>
                    <a:pt x="503" y="71"/>
                  </a:lnTo>
                  <a:lnTo>
                    <a:pt x="509" y="79"/>
                  </a:lnTo>
                  <a:lnTo>
                    <a:pt x="514" y="87"/>
                  </a:lnTo>
                  <a:lnTo>
                    <a:pt x="519" y="98"/>
                  </a:lnTo>
                  <a:lnTo>
                    <a:pt x="525" y="106"/>
                  </a:lnTo>
                  <a:lnTo>
                    <a:pt x="530" y="116"/>
                  </a:lnTo>
                  <a:lnTo>
                    <a:pt x="530" y="124"/>
                  </a:lnTo>
                  <a:lnTo>
                    <a:pt x="533" y="135"/>
                  </a:lnTo>
                  <a:lnTo>
                    <a:pt x="535" y="145"/>
                  </a:lnTo>
                  <a:lnTo>
                    <a:pt x="538" y="156"/>
                  </a:lnTo>
                  <a:lnTo>
                    <a:pt x="538" y="166"/>
                  </a:lnTo>
                  <a:lnTo>
                    <a:pt x="538" y="177"/>
                  </a:lnTo>
                  <a:lnTo>
                    <a:pt x="535" y="190"/>
                  </a:lnTo>
                  <a:lnTo>
                    <a:pt x="535" y="204"/>
                  </a:lnTo>
                  <a:lnTo>
                    <a:pt x="533" y="214"/>
                  </a:lnTo>
                  <a:lnTo>
                    <a:pt x="530" y="227"/>
                  </a:lnTo>
                  <a:lnTo>
                    <a:pt x="527" y="233"/>
                  </a:lnTo>
                  <a:lnTo>
                    <a:pt x="527" y="241"/>
                  </a:lnTo>
                  <a:lnTo>
                    <a:pt x="525" y="246"/>
                  </a:lnTo>
                  <a:lnTo>
                    <a:pt x="522" y="254"/>
                  </a:lnTo>
                  <a:lnTo>
                    <a:pt x="519" y="262"/>
                  </a:lnTo>
                  <a:lnTo>
                    <a:pt x="517" y="267"/>
                  </a:lnTo>
                  <a:lnTo>
                    <a:pt x="511" y="275"/>
                  </a:lnTo>
                  <a:lnTo>
                    <a:pt x="509" y="283"/>
                  </a:lnTo>
                  <a:lnTo>
                    <a:pt x="506" y="291"/>
                  </a:lnTo>
                  <a:lnTo>
                    <a:pt x="503" y="299"/>
                  </a:lnTo>
                  <a:lnTo>
                    <a:pt x="498" y="307"/>
                  </a:lnTo>
                  <a:lnTo>
                    <a:pt x="496" y="315"/>
                  </a:lnTo>
                  <a:lnTo>
                    <a:pt x="490" y="320"/>
                  </a:lnTo>
                  <a:lnTo>
                    <a:pt x="485" y="328"/>
                  </a:lnTo>
                  <a:lnTo>
                    <a:pt x="480" y="336"/>
                  </a:lnTo>
                  <a:lnTo>
                    <a:pt x="477" y="344"/>
                  </a:lnTo>
                  <a:lnTo>
                    <a:pt x="472" y="349"/>
                  </a:lnTo>
                  <a:lnTo>
                    <a:pt x="469" y="357"/>
                  </a:lnTo>
                  <a:lnTo>
                    <a:pt x="464" y="362"/>
                  </a:lnTo>
                  <a:lnTo>
                    <a:pt x="461" y="370"/>
                  </a:lnTo>
                  <a:lnTo>
                    <a:pt x="453" y="384"/>
                  </a:lnTo>
                  <a:lnTo>
                    <a:pt x="445" y="397"/>
                  </a:lnTo>
                  <a:lnTo>
                    <a:pt x="437" y="407"/>
                  </a:lnTo>
                  <a:lnTo>
                    <a:pt x="429" y="421"/>
                  </a:lnTo>
                  <a:lnTo>
                    <a:pt x="424" y="429"/>
                  </a:lnTo>
                  <a:lnTo>
                    <a:pt x="416" y="442"/>
                  </a:lnTo>
                  <a:lnTo>
                    <a:pt x="408" y="450"/>
                  </a:lnTo>
                  <a:lnTo>
                    <a:pt x="403" y="460"/>
                  </a:lnTo>
                  <a:lnTo>
                    <a:pt x="395" y="468"/>
                  </a:lnTo>
                  <a:lnTo>
                    <a:pt x="387" y="476"/>
                  </a:lnTo>
                  <a:lnTo>
                    <a:pt x="379" y="484"/>
                  </a:lnTo>
                  <a:lnTo>
                    <a:pt x="374" y="492"/>
                  </a:lnTo>
                  <a:lnTo>
                    <a:pt x="366" y="497"/>
                  </a:lnTo>
                  <a:lnTo>
                    <a:pt x="355" y="505"/>
                  </a:lnTo>
                  <a:lnTo>
                    <a:pt x="347" y="511"/>
                  </a:lnTo>
                  <a:lnTo>
                    <a:pt x="339" y="513"/>
                  </a:lnTo>
                  <a:lnTo>
                    <a:pt x="329" y="519"/>
                  </a:lnTo>
                  <a:lnTo>
                    <a:pt x="318" y="521"/>
                  </a:lnTo>
                  <a:lnTo>
                    <a:pt x="310" y="524"/>
                  </a:lnTo>
                  <a:lnTo>
                    <a:pt x="300" y="529"/>
                  </a:lnTo>
                  <a:lnTo>
                    <a:pt x="286" y="529"/>
                  </a:lnTo>
                  <a:lnTo>
                    <a:pt x="276" y="529"/>
                  </a:lnTo>
                  <a:lnTo>
                    <a:pt x="262" y="529"/>
                  </a:lnTo>
                  <a:lnTo>
                    <a:pt x="249" y="532"/>
                  </a:lnTo>
                  <a:lnTo>
                    <a:pt x="244" y="529"/>
                  </a:lnTo>
                  <a:lnTo>
                    <a:pt x="236" y="529"/>
                  </a:lnTo>
                  <a:lnTo>
                    <a:pt x="228" y="529"/>
                  </a:lnTo>
                  <a:lnTo>
                    <a:pt x="223" y="529"/>
                  </a:lnTo>
                  <a:lnTo>
                    <a:pt x="215" y="529"/>
                  </a:lnTo>
                  <a:lnTo>
                    <a:pt x="207" y="529"/>
                  </a:lnTo>
                  <a:lnTo>
                    <a:pt x="199" y="527"/>
                  </a:lnTo>
                  <a:lnTo>
                    <a:pt x="191" y="527"/>
                  </a:lnTo>
                  <a:lnTo>
                    <a:pt x="183" y="524"/>
                  </a:lnTo>
                  <a:lnTo>
                    <a:pt x="175" y="524"/>
                  </a:lnTo>
                  <a:lnTo>
                    <a:pt x="167" y="521"/>
                  </a:lnTo>
                  <a:lnTo>
                    <a:pt x="159" y="519"/>
                  </a:lnTo>
                  <a:lnTo>
                    <a:pt x="151" y="516"/>
                  </a:lnTo>
                  <a:lnTo>
                    <a:pt x="146" y="516"/>
                  </a:lnTo>
                  <a:lnTo>
                    <a:pt x="138" y="513"/>
                  </a:lnTo>
                  <a:lnTo>
                    <a:pt x="133" y="513"/>
                  </a:lnTo>
                  <a:lnTo>
                    <a:pt x="119" y="508"/>
                  </a:lnTo>
                  <a:lnTo>
                    <a:pt x="109" y="503"/>
                  </a:lnTo>
                  <a:lnTo>
                    <a:pt x="96" y="497"/>
                  </a:lnTo>
                  <a:lnTo>
                    <a:pt x="88" y="492"/>
                  </a:lnTo>
                  <a:lnTo>
                    <a:pt x="74" y="487"/>
                  </a:lnTo>
                  <a:lnTo>
                    <a:pt x="66" y="479"/>
                  </a:lnTo>
                  <a:lnTo>
                    <a:pt x="58" y="474"/>
                  </a:lnTo>
                  <a:lnTo>
                    <a:pt x="51" y="468"/>
                  </a:lnTo>
                  <a:lnTo>
                    <a:pt x="40" y="455"/>
                  </a:lnTo>
                  <a:lnTo>
                    <a:pt x="29" y="444"/>
                  </a:lnTo>
                  <a:lnTo>
                    <a:pt x="21" y="431"/>
                  </a:lnTo>
                  <a:lnTo>
                    <a:pt x="13" y="421"/>
                  </a:lnTo>
                  <a:lnTo>
                    <a:pt x="8" y="410"/>
                  </a:lnTo>
                  <a:lnTo>
                    <a:pt x="6" y="402"/>
                  </a:lnTo>
                  <a:lnTo>
                    <a:pt x="3" y="392"/>
                  </a:lnTo>
                  <a:lnTo>
                    <a:pt x="0" y="389"/>
                  </a:lnTo>
                  <a:lnTo>
                    <a:pt x="0" y="384"/>
                  </a:lnTo>
                  <a:lnTo>
                    <a:pt x="93" y="145"/>
                  </a:lnTo>
                  <a:close/>
                </a:path>
              </a:pathLst>
            </a:custGeom>
            <a:solidFill>
              <a:srgbClr val="FFB3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37"/>
            <p:cNvSpPr>
              <a:spLocks/>
            </p:cNvSpPr>
            <p:nvPr/>
          </p:nvSpPr>
          <p:spPr bwMode="auto">
            <a:xfrm rot="2260486">
              <a:off x="4866" y="1525"/>
              <a:ext cx="479" cy="587"/>
            </a:xfrm>
            <a:custGeom>
              <a:avLst/>
              <a:gdLst>
                <a:gd name="T0" fmla="*/ 370 w 479"/>
                <a:gd name="T1" fmla="*/ 3 h 683"/>
                <a:gd name="T2" fmla="*/ 323 w 479"/>
                <a:gd name="T3" fmla="*/ 2 h 683"/>
                <a:gd name="T4" fmla="*/ 275 w 479"/>
                <a:gd name="T5" fmla="*/ 0 h 683"/>
                <a:gd name="T6" fmla="*/ 230 w 479"/>
                <a:gd name="T7" fmla="*/ 6 h 683"/>
                <a:gd name="T8" fmla="*/ 201 w 479"/>
                <a:gd name="T9" fmla="*/ 11 h 683"/>
                <a:gd name="T10" fmla="*/ 172 w 479"/>
                <a:gd name="T11" fmla="*/ 21 h 683"/>
                <a:gd name="T12" fmla="*/ 132 w 479"/>
                <a:gd name="T13" fmla="*/ 35 h 683"/>
                <a:gd name="T14" fmla="*/ 92 w 479"/>
                <a:gd name="T15" fmla="*/ 52 h 683"/>
                <a:gd name="T16" fmla="*/ 60 w 479"/>
                <a:gd name="T17" fmla="*/ 67 h 683"/>
                <a:gd name="T18" fmla="*/ 45 w 479"/>
                <a:gd name="T19" fmla="*/ 76 h 683"/>
                <a:gd name="T20" fmla="*/ 29 w 479"/>
                <a:gd name="T21" fmla="*/ 88 h 683"/>
                <a:gd name="T22" fmla="*/ 18 w 479"/>
                <a:gd name="T23" fmla="*/ 98 h 683"/>
                <a:gd name="T24" fmla="*/ 7 w 479"/>
                <a:gd name="T25" fmla="*/ 107 h 683"/>
                <a:gd name="T26" fmla="*/ 2 w 479"/>
                <a:gd name="T27" fmla="*/ 119 h 683"/>
                <a:gd name="T28" fmla="*/ 0 w 479"/>
                <a:gd name="T29" fmla="*/ 130 h 683"/>
                <a:gd name="T30" fmla="*/ 2 w 479"/>
                <a:gd name="T31" fmla="*/ 142 h 683"/>
                <a:gd name="T32" fmla="*/ 7 w 479"/>
                <a:gd name="T33" fmla="*/ 150 h 683"/>
                <a:gd name="T34" fmla="*/ 13 w 479"/>
                <a:gd name="T35" fmla="*/ 162 h 683"/>
                <a:gd name="T36" fmla="*/ 26 w 479"/>
                <a:gd name="T37" fmla="*/ 179 h 683"/>
                <a:gd name="T38" fmla="*/ 42 w 479"/>
                <a:gd name="T39" fmla="*/ 192 h 683"/>
                <a:gd name="T40" fmla="*/ 63 w 479"/>
                <a:gd name="T41" fmla="*/ 205 h 683"/>
                <a:gd name="T42" fmla="*/ 103 w 479"/>
                <a:gd name="T43" fmla="*/ 218 h 683"/>
                <a:gd name="T44" fmla="*/ 137 w 479"/>
                <a:gd name="T45" fmla="*/ 225 h 683"/>
                <a:gd name="T46" fmla="*/ 172 w 479"/>
                <a:gd name="T47" fmla="*/ 229 h 683"/>
                <a:gd name="T48" fmla="*/ 217 w 479"/>
                <a:gd name="T49" fmla="*/ 232 h 683"/>
                <a:gd name="T50" fmla="*/ 264 w 479"/>
                <a:gd name="T51" fmla="*/ 234 h 683"/>
                <a:gd name="T52" fmla="*/ 317 w 479"/>
                <a:gd name="T53" fmla="*/ 235 h 683"/>
                <a:gd name="T54" fmla="*/ 365 w 479"/>
                <a:gd name="T55" fmla="*/ 236 h 683"/>
                <a:gd name="T56" fmla="*/ 410 w 479"/>
                <a:gd name="T57" fmla="*/ 236 h 683"/>
                <a:gd name="T58" fmla="*/ 439 w 479"/>
                <a:gd name="T59" fmla="*/ 234 h 683"/>
                <a:gd name="T60" fmla="*/ 463 w 479"/>
                <a:gd name="T61" fmla="*/ 228 h 683"/>
                <a:gd name="T62" fmla="*/ 476 w 479"/>
                <a:gd name="T63" fmla="*/ 213 h 683"/>
                <a:gd name="T64" fmla="*/ 442 w 479"/>
                <a:gd name="T65" fmla="*/ 211 h 683"/>
                <a:gd name="T66" fmla="*/ 405 w 479"/>
                <a:gd name="T67" fmla="*/ 211 h 683"/>
                <a:gd name="T68" fmla="*/ 370 w 479"/>
                <a:gd name="T69" fmla="*/ 211 h 683"/>
                <a:gd name="T70" fmla="*/ 333 w 479"/>
                <a:gd name="T71" fmla="*/ 211 h 683"/>
                <a:gd name="T72" fmla="*/ 296 w 479"/>
                <a:gd name="T73" fmla="*/ 211 h 683"/>
                <a:gd name="T74" fmla="*/ 256 w 479"/>
                <a:gd name="T75" fmla="*/ 211 h 683"/>
                <a:gd name="T76" fmla="*/ 219 w 479"/>
                <a:gd name="T77" fmla="*/ 211 h 683"/>
                <a:gd name="T78" fmla="*/ 188 w 479"/>
                <a:gd name="T79" fmla="*/ 208 h 683"/>
                <a:gd name="T80" fmla="*/ 148 w 479"/>
                <a:gd name="T81" fmla="*/ 202 h 683"/>
                <a:gd name="T82" fmla="*/ 111 w 479"/>
                <a:gd name="T83" fmla="*/ 192 h 683"/>
                <a:gd name="T84" fmla="*/ 90 w 479"/>
                <a:gd name="T85" fmla="*/ 181 h 683"/>
                <a:gd name="T86" fmla="*/ 74 w 479"/>
                <a:gd name="T87" fmla="*/ 171 h 683"/>
                <a:gd name="T88" fmla="*/ 58 w 479"/>
                <a:gd name="T89" fmla="*/ 159 h 683"/>
                <a:gd name="T90" fmla="*/ 50 w 479"/>
                <a:gd name="T91" fmla="*/ 145 h 683"/>
                <a:gd name="T92" fmla="*/ 50 w 479"/>
                <a:gd name="T93" fmla="*/ 132 h 683"/>
                <a:gd name="T94" fmla="*/ 53 w 479"/>
                <a:gd name="T95" fmla="*/ 118 h 683"/>
                <a:gd name="T96" fmla="*/ 68 w 479"/>
                <a:gd name="T97" fmla="*/ 101 h 683"/>
                <a:gd name="T98" fmla="*/ 95 w 479"/>
                <a:gd name="T99" fmla="*/ 84 h 683"/>
                <a:gd name="T100" fmla="*/ 124 w 479"/>
                <a:gd name="T101" fmla="*/ 68 h 683"/>
                <a:gd name="T102" fmla="*/ 158 w 479"/>
                <a:gd name="T103" fmla="*/ 52 h 683"/>
                <a:gd name="T104" fmla="*/ 193 w 479"/>
                <a:gd name="T105" fmla="*/ 39 h 683"/>
                <a:gd name="T106" fmla="*/ 225 w 479"/>
                <a:gd name="T107" fmla="*/ 29 h 683"/>
                <a:gd name="T108" fmla="*/ 256 w 479"/>
                <a:gd name="T109" fmla="*/ 21 h 683"/>
                <a:gd name="T110" fmla="*/ 286 w 479"/>
                <a:gd name="T111" fmla="*/ 21 h 683"/>
                <a:gd name="T112" fmla="*/ 317 w 479"/>
                <a:gd name="T113" fmla="*/ 21 h 683"/>
                <a:gd name="T114" fmla="*/ 349 w 479"/>
                <a:gd name="T115" fmla="*/ 21 h 683"/>
                <a:gd name="T116" fmla="*/ 381 w 479"/>
                <a:gd name="T117" fmla="*/ 18 h 683"/>
                <a:gd name="T118" fmla="*/ 410 w 479"/>
                <a:gd name="T119" fmla="*/ 13 h 683"/>
                <a:gd name="T120" fmla="*/ 402 w 479"/>
                <a:gd name="T121" fmla="*/ 8 h 6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9"/>
                <a:gd name="T184" fmla="*/ 0 h 683"/>
                <a:gd name="T185" fmla="*/ 479 w 479"/>
                <a:gd name="T186" fmla="*/ 683 h 6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9" h="683">
                  <a:moveTo>
                    <a:pt x="397" y="21"/>
                  </a:moveTo>
                  <a:lnTo>
                    <a:pt x="389" y="18"/>
                  </a:lnTo>
                  <a:lnTo>
                    <a:pt x="378" y="16"/>
                  </a:lnTo>
                  <a:lnTo>
                    <a:pt x="370" y="10"/>
                  </a:lnTo>
                  <a:lnTo>
                    <a:pt x="360" y="8"/>
                  </a:lnTo>
                  <a:lnTo>
                    <a:pt x="347" y="5"/>
                  </a:lnTo>
                  <a:lnTo>
                    <a:pt x="336" y="2"/>
                  </a:lnTo>
                  <a:lnTo>
                    <a:pt x="323" y="2"/>
                  </a:lnTo>
                  <a:lnTo>
                    <a:pt x="312" y="2"/>
                  </a:lnTo>
                  <a:lnTo>
                    <a:pt x="299" y="0"/>
                  </a:lnTo>
                  <a:lnTo>
                    <a:pt x="288" y="0"/>
                  </a:lnTo>
                  <a:lnTo>
                    <a:pt x="275" y="0"/>
                  </a:lnTo>
                  <a:lnTo>
                    <a:pt x="262" y="2"/>
                  </a:lnTo>
                  <a:lnTo>
                    <a:pt x="251" y="5"/>
                  </a:lnTo>
                  <a:lnTo>
                    <a:pt x="241" y="10"/>
                  </a:lnTo>
                  <a:lnTo>
                    <a:pt x="230" y="16"/>
                  </a:lnTo>
                  <a:lnTo>
                    <a:pt x="219" y="21"/>
                  </a:lnTo>
                  <a:lnTo>
                    <a:pt x="214" y="23"/>
                  </a:lnTo>
                  <a:lnTo>
                    <a:pt x="209" y="29"/>
                  </a:lnTo>
                  <a:lnTo>
                    <a:pt x="201" y="34"/>
                  </a:lnTo>
                  <a:lnTo>
                    <a:pt x="196" y="42"/>
                  </a:lnTo>
                  <a:lnTo>
                    <a:pt x="188" y="47"/>
                  </a:lnTo>
                  <a:lnTo>
                    <a:pt x="180" y="55"/>
                  </a:lnTo>
                  <a:lnTo>
                    <a:pt x="172" y="63"/>
                  </a:lnTo>
                  <a:lnTo>
                    <a:pt x="161" y="74"/>
                  </a:lnTo>
                  <a:lnTo>
                    <a:pt x="153" y="82"/>
                  </a:lnTo>
                  <a:lnTo>
                    <a:pt x="143" y="90"/>
                  </a:lnTo>
                  <a:lnTo>
                    <a:pt x="132" y="103"/>
                  </a:lnTo>
                  <a:lnTo>
                    <a:pt x="124" y="113"/>
                  </a:lnTo>
                  <a:lnTo>
                    <a:pt x="113" y="124"/>
                  </a:lnTo>
                  <a:lnTo>
                    <a:pt x="103" y="135"/>
                  </a:lnTo>
                  <a:lnTo>
                    <a:pt x="92" y="148"/>
                  </a:lnTo>
                  <a:lnTo>
                    <a:pt x="84" y="161"/>
                  </a:lnTo>
                  <a:lnTo>
                    <a:pt x="76" y="174"/>
                  </a:lnTo>
                  <a:lnTo>
                    <a:pt x="66" y="188"/>
                  </a:lnTo>
                  <a:lnTo>
                    <a:pt x="60" y="193"/>
                  </a:lnTo>
                  <a:lnTo>
                    <a:pt x="58" y="201"/>
                  </a:lnTo>
                  <a:lnTo>
                    <a:pt x="53" y="209"/>
                  </a:lnTo>
                  <a:lnTo>
                    <a:pt x="50" y="217"/>
                  </a:lnTo>
                  <a:lnTo>
                    <a:pt x="45" y="222"/>
                  </a:lnTo>
                  <a:lnTo>
                    <a:pt x="39" y="230"/>
                  </a:lnTo>
                  <a:lnTo>
                    <a:pt x="37" y="238"/>
                  </a:lnTo>
                  <a:lnTo>
                    <a:pt x="34" y="246"/>
                  </a:lnTo>
                  <a:lnTo>
                    <a:pt x="29" y="251"/>
                  </a:lnTo>
                  <a:lnTo>
                    <a:pt x="26" y="259"/>
                  </a:lnTo>
                  <a:lnTo>
                    <a:pt x="23" y="267"/>
                  </a:lnTo>
                  <a:lnTo>
                    <a:pt x="21" y="275"/>
                  </a:lnTo>
                  <a:lnTo>
                    <a:pt x="18" y="283"/>
                  </a:lnTo>
                  <a:lnTo>
                    <a:pt x="13" y="288"/>
                  </a:lnTo>
                  <a:lnTo>
                    <a:pt x="13" y="296"/>
                  </a:lnTo>
                  <a:lnTo>
                    <a:pt x="10" y="304"/>
                  </a:lnTo>
                  <a:lnTo>
                    <a:pt x="7" y="312"/>
                  </a:lnTo>
                  <a:lnTo>
                    <a:pt x="5" y="320"/>
                  </a:lnTo>
                  <a:lnTo>
                    <a:pt x="5" y="328"/>
                  </a:lnTo>
                  <a:lnTo>
                    <a:pt x="5" y="336"/>
                  </a:lnTo>
                  <a:lnTo>
                    <a:pt x="2" y="344"/>
                  </a:lnTo>
                  <a:lnTo>
                    <a:pt x="0" y="352"/>
                  </a:lnTo>
                  <a:lnTo>
                    <a:pt x="0" y="360"/>
                  </a:lnTo>
                  <a:lnTo>
                    <a:pt x="0" y="368"/>
                  </a:lnTo>
                  <a:lnTo>
                    <a:pt x="0" y="376"/>
                  </a:lnTo>
                  <a:lnTo>
                    <a:pt x="0" y="384"/>
                  </a:lnTo>
                  <a:lnTo>
                    <a:pt x="2" y="391"/>
                  </a:lnTo>
                  <a:lnTo>
                    <a:pt x="2" y="399"/>
                  </a:lnTo>
                  <a:lnTo>
                    <a:pt x="2" y="407"/>
                  </a:lnTo>
                  <a:lnTo>
                    <a:pt x="5" y="413"/>
                  </a:lnTo>
                  <a:lnTo>
                    <a:pt x="5" y="421"/>
                  </a:lnTo>
                  <a:lnTo>
                    <a:pt x="7" y="429"/>
                  </a:lnTo>
                  <a:lnTo>
                    <a:pt x="7" y="434"/>
                  </a:lnTo>
                  <a:lnTo>
                    <a:pt x="7" y="442"/>
                  </a:lnTo>
                  <a:lnTo>
                    <a:pt x="10" y="447"/>
                  </a:lnTo>
                  <a:lnTo>
                    <a:pt x="13" y="455"/>
                  </a:lnTo>
                  <a:lnTo>
                    <a:pt x="13" y="468"/>
                  </a:lnTo>
                  <a:lnTo>
                    <a:pt x="15" y="481"/>
                  </a:lnTo>
                  <a:lnTo>
                    <a:pt x="21" y="492"/>
                  </a:lnTo>
                  <a:lnTo>
                    <a:pt x="23" y="505"/>
                  </a:lnTo>
                  <a:lnTo>
                    <a:pt x="26" y="516"/>
                  </a:lnTo>
                  <a:lnTo>
                    <a:pt x="31" y="526"/>
                  </a:lnTo>
                  <a:lnTo>
                    <a:pt x="34" y="534"/>
                  </a:lnTo>
                  <a:lnTo>
                    <a:pt x="37" y="545"/>
                  </a:lnTo>
                  <a:lnTo>
                    <a:pt x="42" y="553"/>
                  </a:lnTo>
                  <a:lnTo>
                    <a:pt x="47" y="561"/>
                  </a:lnTo>
                  <a:lnTo>
                    <a:pt x="50" y="569"/>
                  </a:lnTo>
                  <a:lnTo>
                    <a:pt x="55" y="577"/>
                  </a:lnTo>
                  <a:lnTo>
                    <a:pt x="63" y="590"/>
                  </a:lnTo>
                  <a:lnTo>
                    <a:pt x="74" y="603"/>
                  </a:lnTo>
                  <a:lnTo>
                    <a:pt x="82" y="614"/>
                  </a:lnTo>
                  <a:lnTo>
                    <a:pt x="92" y="622"/>
                  </a:lnTo>
                  <a:lnTo>
                    <a:pt x="103" y="630"/>
                  </a:lnTo>
                  <a:lnTo>
                    <a:pt x="113" y="638"/>
                  </a:lnTo>
                  <a:lnTo>
                    <a:pt x="124" y="643"/>
                  </a:lnTo>
                  <a:lnTo>
                    <a:pt x="135" y="651"/>
                  </a:lnTo>
                  <a:lnTo>
                    <a:pt x="137" y="651"/>
                  </a:lnTo>
                  <a:lnTo>
                    <a:pt x="145" y="654"/>
                  </a:lnTo>
                  <a:lnTo>
                    <a:pt x="153" y="656"/>
                  </a:lnTo>
                  <a:lnTo>
                    <a:pt x="164" y="659"/>
                  </a:lnTo>
                  <a:lnTo>
                    <a:pt x="172" y="659"/>
                  </a:lnTo>
                  <a:lnTo>
                    <a:pt x="182" y="661"/>
                  </a:lnTo>
                  <a:lnTo>
                    <a:pt x="193" y="664"/>
                  </a:lnTo>
                  <a:lnTo>
                    <a:pt x="204" y="667"/>
                  </a:lnTo>
                  <a:lnTo>
                    <a:pt x="217" y="669"/>
                  </a:lnTo>
                  <a:lnTo>
                    <a:pt x="227" y="669"/>
                  </a:lnTo>
                  <a:lnTo>
                    <a:pt x="238" y="672"/>
                  </a:lnTo>
                  <a:lnTo>
                    <a:pt x="254" y="675"/>
                  </a:lnTo>
                  <a:lnTo>
                    <a:pt x="264" y="675"/>
                  </a:lnTo>
                  <a:lnTo>
                    <a:pt x="278" y="677"/>
                  </a:lnTo>
                  <a:lnTo>
                    <a:pt x="291" y="677"/>
                  </a:lnTo>
                  <a:lnTo>
                    <a:pt x="304" y="680"/>
                  </a:lnTo>
                  <a:lnTo>
                    <a:pt x="317" y="680"/>
                  </a:lnTo>
                  <a:lnTo>
                    <a:pt x="331" y="683"/>
                  </a:lnTo>
                  <a:lnTo>
                    <a:pt x="341" y="683"/>
                  </a:lnTo>
                  <a:lnTo>
                    <a:pt x="354" y="683"/>
                  </a:lnTo>
                  <a:lnTo>
                    <a:pt x="365" y="683"/>
                  </a:lnTo>
                  <a:lnTo>
                    <a:pt x="378" y="683"/>
                  </a:lnTo>
                  <a:lnTo>
                    <a:pt x="389" y="683"/>
                  </a:lnTo>
                  <a:lnTo>
                    <a:pt x="400" y="683"/>
                  </a:lnTo>
                  <a:lnTo>
                    <a:pt x="410" y="683"/>
                  </a:lnTo>
                  <a:lnTo>
                    <a:pt x="418" y="680"/>
                  </a:lnTo>
                  <a:lnTo>
                    <a:pt x="426" y="680"/>
                  </a:lnTo>
                  <a:lnTo>
                    <a:pt x="434" y="677"/>
                  </a:lnTo>
                  <a:lnTo>
                    <a:pt x="439" y="675"/>
                  </a:lnTo>
                  <a:lnTo>
                    <a:pt x="447" y="675"/>
                  </a:lnTo>
                  <a:lnTo>
                    <a:pt x="450" y="672"/>
                  </a:lnTo>
                  <a:lnTo>
                    <a:pt x="455" y="669"/>
                  </a:lnTo>
                  <a:lnTo>
                    <a:pt x="463" y="656"/>
                  </a:lnTo>
                  <a:lnTo>
                    <a:pt x="474" y="646"/>
                  </a:lnTo>
                  <a:lnTo>
                    <a:pt x="476" y="635"/>
                  </a:lnTo>
                  <a:lnTo>
                    <a:pt x="479" y="627"/>
                  </a:lnTo>
                  <a:lnTo>
                    <a:pt x="476" y="616"/>
                  </a:lnTo>
                  <a:lnTo>
                    <a:pt x="468" y="614"/>
                  </a:lnTo>
                  <a:lnTo>
                    <a:pt x="460" y="609"/>
                  </a:lnTo>
                  <a:lnTo>
                    <a:pt x="452" y="609"/>
                  </a:lnTo>
                  <a:lnTo>
                    <a:pt x="442" y="609"/>
                  </a:lnTo>
                  <a:lnTo>
                    <a:pt x="431" y="609"/>
                  </a:lnTo>
                  <a:lnTo>
                    <a:pt x="421" y="609"/>
                  </a:lnTo>
                  <a:lnTo>
                    <a:pt x="415" y="609"/>
                  </a:lnTo>
                  <a:lnTo>
                    <a:pt x="405" y="609"/>
                  </a:lnTo>
                  <a:lnTo>
                    <a:pt x="397" y="609"/>
                  </a:lnTo>
                  <a:lnTo>
                    <a:pt x="389" y="609"/>
                  </a:lnTo>
                  <a:lnTo>
                    <a:pt x="378" y="609"/>
                  </a:lnTo>
                  <a:lnTo>
                    <a:pt x="370" y="609"/>
                  </a:lnTo>
                  <a:lnTo>
                    <a:pt x="362" y="609"/>
                  </a:lnTo>
                  <a:lnTo>
                    <a:pt x="352" y="609"/>
                  </a:lnTo>
                  <a:lnTo>
                    <a:pt x="341" y="609"/>
                  </a:lnTo>
                  <a:lnTo>
                    <a:pt x="333" y="609"/>
                  </a:lnTo>
                  <a:lnTo>
                    <a:pt x="323" y="611"/>
                  </a:lnTo>
                  <a:lnTo>
                    <a:pt x="315" y="611"/>
                  </a:lnTo>
                  <a:lnTo>
                    <a:pt x="304" y="611"/>
                  </a:lnTo>
                  <a:lnTo>
                    <a:pt x="296" y="611"/>
                  </a:lnTo>
                  <a:lnTo>
                    <a:pt x="286" y="611"/>
                  </a:lnTo>
                  <a:lnTo>
                    <a:pt x="275" y="611"/>
                  </a:lnTo>
                  <a:lnTo>
                    <a:pt x="267" y="611"/>
                  </a:lnTo>
                  <a:lnTo>
                    <a:pt x="256" y="611"/>
                  </a:lnTo>
                  <a:lnTo>
                    <a:pt x="249" y="611"/>
                  </a:lnTo>
                  <a:lnTo>
                    <a:pt x="238" y="609"/>
                  </a:lnTo>
                  <a:lnTo>
                    <a:pt x="230" y="609"/>
                  </a:lnTo>
                  <a:lnTo>
                    <a:pt x="219" y="609"/>
                  </a:lnTo>
                  <a:lnTo>
                    <a:pt x="214" y="609"/>
                  </a:lnTo>
                  <a:lnTo>
                    <a:pt x="204" y="606"/>
                  </a:lnTo>
                  <a:lnTo>
                    <a:pt x="196" y="603"/>
                  </a:lnTo>
                  <a:lnTo>
                    <a:pt x="188" y="603"/>
                  </a:lnTo>
                  <a:lnTo>
                    <a:pt x="182" y="601"/>
                  </a:lnTo>
                  <a:lnTo>
                    <a:pt x="169" y="595"/>
                  </a:lnTo>
                  <a:lnTo>
                    <a:pt x="158" y="593"/>
                  </a:lnTo>
                  <a:lnTo>
                    <a:pt x="148" y="585"/>
                  </a:lnTo>
                  <a:lnTo>
                    <a:pt x="137" y="577"/>
                  </a:lnTo>
                  <a:lnTo>
                    <a:pt x="127" y="566"/>
                  </a:lnTo>
                  <a:lnTo>
                    <a:pt x="116" y="556"/>
                  </a:lnTo>
                  <a:lnTo>
                    <a:pt x="111" y="550"/>
                  </a:lnTo>
                  <a:lnTo>
                    <a:pt x="105" y="545"/>
                  </a:lnTo>
                  <a:lnTo>
                    <a:pt x="100" y="537"/>
                  </a:lnTo>
                  <a:lnTo>
                    <a:pt x="95" y="532"/>
                  </a:lnTo>
                  <a:lnTo>
                    <a:pt x="90" y="524"/>
                  </a:lnTo>
                  <a:lnTo>
                    <a:pt x="84" y="516"/>
                  </a:lnTo>
                  <a:lnTo>
                    <a:pt x="82" y="508"/>
                  </a:lnTo>
                  <a:lnTo>
                    <a:pt x="76" y="503"/>
                  </a:lnTo>
                  <a:lnTo>
                    <a:pt x="74" y="492"/>
                  </a:lnTo>
                  <a:lnTo>
                    <a:pt x="68" y="484"/>
                  </a:lnTo>
                  <a:lnTo>
                    <a:pt x="66" y="476"/>
                  </a:lnTo>
                  <a:lnTo>
                    <a:pt x="63" y="468"/>
                  </a:lnTo>
                  <a:lnTo>
                    <a:pt x="58" y="458"/>
                  </a:lnTo>
                  <a:lnTo>
                    <a:pt x="58" y="450"/>
                  </a:lnTo>
                  <a:lnTo>
                    <a:pt x="53" y="439"/>
                  </a:lnTo>
                  <a:lnTo>
                    <a:pt x="53" y="431"/>
                  </a:lnTo>
                  <a:lnTo>
                    <a:pt x="50" y="421"/>
                  </a:lnTo>
                  <a:lnTo>
                    <a:pt x="50" y="410"/>
                  </a:lnTo>
                  <a:lnTo>
                    <a:pt x="50" y="402"/>
                  </a:lnTo>
                  <a:lnTo>
                    <a:pt x="50" y="391"/>
                  </a:lnTo>
                  <a:lnTo>
                    <a:pt x="50" y="381"/>
                  </a:lnTo>
                  <a:lnTo>
                    <a:pt x="50" y="370"/>
                  </a:lnTo>
                  <a:lnTo>
                    <a:pt x="50" y="360"/>
                  </a:lnTo>
                  <a:lnTo>
                    <a:pt x="53" y="349"/>
                  </a:lnTo>
                  <a:lnTo>
                    <a:pt x="53" y="339"/>
                  </a:lnTo>
                  <a:lnTo>
                    <a:pt x="58" y="325"/>
                  </a:lnTo>
                  <a:lnTo>
                    <a:pt x="60" y="315"/>
                  </a:lnTo>
                  <a:lnTo>
                    <a:pt x="66" y="304"/>
                  </a:lnTo>
                  <a:lnTo>
                    <a:pt x="68" y="291"/>
                  </a:lnTo>
                  <a:lnTo>
                    <a:pt x="76" y="280"/>
                  </a:lnTo>
                  <a:lnTo>
                    <a:pt x="82" y="267"/>
                  </a:lnTo>
                  <a:lnTo>
                    <a:pt x="90" y="256"/>
                  </a:lnTo>
                  <a:lnTo>
                    <a:pt x="95" y="243"/>
                  </a:lnTo>
                  <a:lnTo>
                    <a:pt x="103" y="230"/>
                  </a:lnTo>
                  <a:lnTo>
                    <a:pt x="111" y="219"/>
                  </a:lnTo>
                  <a:lnTo>
                    <a:pt x="116" y="206"/>
                  </a:lnTo>
                  <a:lnTo>
                    <a:pt x="124" y="196"/>
                  </a:lnTo>
                  <a:lnTo>
                    <a:pt x="132" y="185"/>
                  </a:lnTo>
                  <a:lnTo>
                    <a:pt x="143" y="174"/>
                  </a:lnTo>
                  <a:lnTo>
                    <a:pt x="153" y="164"/>
                  </a:lnTo>
                  <a:lnTo>
                    <a:pt x="158" y="153"/>
                  </a:lnTo>
                  <a:lnTo>
                    <a:pt x="169" y="143"/>
                  </a:lnTo>
                  <a:lnTo>
                    <a:pt x="177" y="132"/>
                  </a:lnTo>
                  <a:lnTo>
                    <a:pt x="185" y="124"/>
                  </a:lnTo>
                  <a:lnTo>
                    <a:pt x="193" y="113"/>
                  </a:lnTo>
                  <a:lnTo>
                    <a:pt x="201" y="106"/>
                  </a:lnTo>
                  <a:lnTo>
                    <a:pt x="209" y="98"/>
                  </a:lnTo>
                  <a:lnTo>
                    <a:pt x="217" y="92"/>
                  </a:lnTo>
                  <a:lnTo>
                    <a:pt x="225" y="84"/>
                  </a:lnTo>
                  <a:lnTo>
                    <a:pt x="233" y="79"/>
                  </a:lnTo>
                  <a:lnTo>
                    <a:pt x="238" y="74"/>
                  </a:lnTo>
                  <a:lnTo>
                    <a:pt x="246" y="71"/>
                  </a:lnTo>
                  <a:lnTo>
                    <a:pt x="256" y="63"/>
                  </a:lnTo>
                  <a:lnTo>
                    <a:pt x="264" y="63"/>
                  </a:lnTo>
                  <a:lnTo>
                    <a:pt x="272" y="61"/>
                  </a:lnTo>
                  <a:lnTo>
                    <a:pt x="278" y="61"/>
                  </a:lnTo>
                  <a:lnTo>
                    <a:pt x="286" y="61"/>
                  </a:lnTo>
                  <a:lnTo>
                    <a:pt x="296" y="61"/>
                  </a:lnTo>
                  <a:lnTo>
                    <a:pt x="302" y="61"/>
                  </a:lnTo>
                  <a:lnTo>
                    <a:pt x="312" y="61"/>
                  </a:lnTo>
                  <a:lnTo>
                    <a:pt x="317" y="61"/>
                  </a:lnTo>
                  <a:lnTo>
                    <a:pt x="328" y="63"/>
                  </a:lnTo>
                  <a:lnTo>
                    <a:pt x="333" y="63"/>
                  </a:lnTo>
                  <a:lnTo>
                    <a:pt x="341" y="63"/>
                  </a:lnTo>
                  <a:lnTo>
                    <a:pt x="349" y="63"/>
                  </a:lnTo>
                  <a:lnTo>
                    <a:pt x="357" y="63"/>
                  </a:lnTo>
                  <a:lnTo>
                    <a:pt x="365" y="61"/>
                  </a:lnTo>
                  <a:lnTo>
                    <a:pt x="376" y="61"/>
                  </a:lnTo>
                  <a:lnTo>
                    <a:pt x="381" y="55"/>
                  </a:lnTo>
                  <a:lnTo>
                    <a:pt x="392" y="53"/>
                  </a:lnTo>
                  <a:lnTo>
                    <a:pt x="397" y="47"/>
                  </a:lnTo>
                  <a:lnTo>
                    <a:pt x="407" y="45"/>
                  </a:lnTo>
                  <a:lnTo>
                    <a:pt x="410" y="39"/>
                  </a:lnTo>
                  <a:lnTo>
                    <a:pt x="413" y="34"/>
                  </a:lnTo>
                  <a:lnTo>
                    <a:pt x="410" y="31"/>
                  </a:lnTo>
                  <a:lnTo>
                    <a:pt x="407" y="29"/>
                  </a:lnTo>
                  <a:lnTo>
                    <a:pt x="402" y="23"/>
                  </a:lnTo>
                  <a:lnTo>
                    <a:pt x="397" y="21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38"/>
            <p:cNvSpPr>
              <a:spLocks/>
            </p:cNvSpPr>
            <p:nvPr/>
          </p:nvSpPr>
          <p:spPr bwMode="auto">
            <a:xfrm>
              <a:off x="4872" y="1869"/>
              <a:ext cx="1168" cy="646"/>
            </a:xfrm>
            <a:custGeom>
              <a:avLst/>
              <a:gdLst>
                <a:gd name="T0" fmla="*/ 58 w 1168"/>
                <a:gd name="T1" fmla="*/ 175 h 646"/>
                <a:gd name="T2" fmla="*/ 122 w 1168"/>
                <a:gd name="T3" fmla="*/ 230 h 646"/>
                <a:gd name="T4" fmla="*/ 209 w 1168"/>
                <a:gd name="T5" fmla="*/ 302 h 646"/>
                <a:gd name="T6" fmla="*/ 312 w 1168"/>
                <a:gd name="T7" fmla="*/ 381 h 646"/>
                <a:gd name="T8" fmla="*/ 421 w 1168"/>
                <a:gd name="T9" fmla="*/ 461 h 646"/>
                <a:gd name="T10" fmla="*/ 535 w 1168"/>
                <a:gd name="T11" fmla="*/ 535 h 646"/>
                <a:gd name="T12" fmla="*/ 641 w 1168"/>
                <a:gd name="T13" fmla="*/ 593 h 646"/>
                <a:gd name="T14" fmla="*/ 741 w 1168"/>
                <a:gd name="T15" fmla="*/ 635 h 646"/>
                <a:gd name="T16" fmla="*/ 824 w 1168"/>
                <a:gd name="T17" fmla="*/ 646 h 646"/>
                <a:gd name="T18" fmla="*/ 898 w 1168"/>
                <a:gd name="T19" fmla="*/ 635 h 646"/>
                <a:gd name="T20" fmla="*/ 961 w 1168"/>
                <a:gd name="T21" fmla="*/ 612 h 646"/>
                <a:gd name="T22" fmla="*/ 1017 w 1168"/>
                <a:gd name="T23" fmla="*/ 575 h 646"/>
                <a:gd name="T24" fmla="*/ 1083 w 1168"/>
                <a:gd name="T25" fmla="*/ 500 h 646"/>
                <a:gd name="T26" fmla="*/ 1118 w 1168"/>
                <a:gd name="T27" fmla="*/ 448 h 646"/>
                <a:gd name="T28" fmla="*/ 1139 w 1168"/>
                <a:gd name="T29" fmla="*/ 397 h 646"/>
                <a:gd name="T30" fmla="*/ 1157 w 1168"/>
                <a:gd name="T31" fmla="*/ 347 h 646"/>
                <a:gd name="T32" fmla="*/ 1165 w 1168"/>
                <a:gd name="T33" fmla="*/ 286 h 646"/>
                <a:gd name="T34" fmla="*/ 1155 w 1168"/>
                <a:gd name="T35" fmla="*/ 220 h 646"/>
                <a:gd name="T36" fmla="*/ 1123 w 1168"/>
                <a:gd name="T37" fmla="*/ 167 h 646"/>
                <a:gd name="T38" fmla="*/ 1046 w 1168"/>
                <a:gd name="T39" fmla="*/ 106 h 646"/>
                <a:gd name="T40" fmla="*/ 988 w 1168"/>
                <a:gd name="T41" fmla="*/ 72 h 646"/>
                <a:gd name="T42" fmla="*/ 911 w 1168"/>
                <a:gd name="T43" fmla="*/ 42 h 646"/>
                <a:gd name="T44" fmla="*/ 832 w 1168"/>
                <a:gd name="T45" fmla="*/ 13 h 646"/>
                <a:gd name="T46" fmla="*/ 773 w 1168"/>
                <a:gd name="T47" fmla="*/ 0 h 646"/>
                <a:gd name="T48" fmla="*/ 829 w 1168"/>
                <a:gd name="T49" fmla="*/ 42 h 646"/>
                <a:gd name="T50" fmla="*/ 895 w 1168"/>
                <a:gd name="T51" fmla="*/ 77 h 646"/>
                <a:gd name="T52" fmla="*/ 940 w 1168"/>
                <a:gd name="T53" fmla="*/ 122 h 646"/>
                <a:gd name="T54" fmla="*/ 890 w 1168"/>
                <a:gd name="T55" fmla="*/ 138 h 646"/>
                <a:gd name="T56" fmla="*/ 829 w 1168"/>
                <a:gd name="T57" fmla="*/ 156 h 646"/>
                <a:gd name="T58" fmla="*/ 784 w 1168"/>
                <a:gd name="T59" fmla="*/ 204 h 646"/>
                <a:gd name="T60" fmla="*/ 747 w 1168"/>
                <a:gd name="T61" fmla="*/ 270 h 646"/>
                <a:gd name="T62" fmla="*/ 718 w 1168"/>
                <a:gd name="T63" fmla="*/ 350 h 646"/>
                <a:gd name="T64" fmla="*/ 702 w 1168"/>
                <a:gd name="T65" fmla="*/ 424 h 646"/>
                <a:gd name="T66" fmla="*/ 704 w 1168"/>
                <a:gd name="T67" fmla="*/ 487 h 646"/>
                <a:gd name="T68" fmla="*/ 731 w 1168"/>
                <a:gd name="T69" fmla="*/ 540 h 646"/>
                <a:gd name="T70" fmla="*/ 757 w 1168"/>
                <a:gd name="T71" fmla="*/ 538 h 646"/>
                <a:gd name="T72" fmla="*/ 747 w 1168"/>
                <a:gd name="T73" fmla="*/ 487 h 646"/>
                <a:gd name="T74" fmla="*/ 752 w 1168"/>
                <a:gd name="T75" fmla="*/ 413 h 646"/>
                <a:gd name="T76" fmla="*/ 776 w 1168"/>
                <a:gd name="T77" fmla="*/ 334 h 646"/>
                <a:gd name="T78" fmla="*/ 808 w 1168"/>
                <a:gd name="T79" fmla="*/ 260 h 646"/>
                <a:gd name="T80" fmla="*/ 861 w 1168"/>
                <a:gd name="T81" fmla="*/ 199 h 646"/>
                <a:gd name="T82" fmla="*/ 937 w 1168"/>
                <a:gd name="T83" fmla="*/ 164 h 646"/>
                <a:gd name="T84" fmla="*/ 985 w 1168"/>
                <a:gd name="T85" fmla="*/ 154 h 646"/>
                <a:gd name="T86" fmla="*/ 1059 w 1168"/>
                <a:gd name="T87" fmla="*/ 170 h 646"/>
                <a:gd name="T88" fmla="*/ 1120 w 1168"/>
                <a:gd name="T89" fmla="*/ 230 h 646"/>
                <a:gd name="T90" fmla="*/ 1128 w 1168"/>
                <a:gd name="T91" fmla="*/ 283 h 646"/>
                <a:gd name="T92" fmla="*/ 1115 w 1168"/>
                <a:gd name="T93" fmla="*/ 339 h 646"/>
                <a:gd name="T94" fmla="*/ 1081 w 1168"/>
                <a:gd name="T95" fmla="*/ 410 h 646"/>
                <a:gd name="T96" fmla="*/ 1025 w 1168"/>
                <a:gd name="T97" fmla="*/ 479 h 646"/>
                <a:gd name="T98" fmla="*/ 956 w 1168"/>
                <a:gd name="T99" fmla="*/ 540 h 646"/>
                <a:gd name="T100" fmla="*/ 884 w 1168"/>
                <a:gd name="T101" fmla="*/ 585 h 646"/>
                <a:gd name="T102" fmla="*/ 824 w 1168"/>
                <a:gd name="T103" fmla="*/ 609 h 646"/>
                <a:gd name="T104" fmla="*/ 760 w 1168"/>
                <a:gd name="T105" fmla="*/ 601 h 646"/>
                <a:gd name="T106" fmla="*/ 681 w 1168"/>
                <a:gd name="T107" fmla="*/ 569 h 646"/>
                <a:gd name="T108" fmla="*/ 596 w 1168"/>
                <a:gd name="T109" fmla="*/ 524 h 646"/>
                <a:gd name="T110" fmla="*/ 516 w 1168"/>
                <a:gd name="T111" fmla="*/ 474 h 646"/>
                <a:gd name="T112" fmla="*/ 445 w 1168"/>
                <a:gd name="T113" fmla="*/ 424 h 646"/>
                <a:gd name="T114" fmla="*/ 363 w 1168"/>
                <a:gd name="T115" fmla="*/ 355 h 646"/>
                <a:gd name="T116" fmla="*/ 275 w 1168"/>
                <a:gd name="T117" fmla="*/ 286 h 646"/>
                <a:gd name="T118" fmla="*/ 206 w 1168"/>
                <a:gd name="T119" fmla="*/ 230 h 646"/>
                <a:gd name="T120" fmla="*/ 138 w 1168"/>
                <a:gd name="T121" fmla="*/ 180 h 646"/>
                <a:gd name="T122" fmla="*/ 69 w 1168"/>
                <a:gd name="T123" fmla="*/ 146 h 646"/>
                <a:gd name="T124" fmla="*/ 2 w 1168"/>
                <a:gd name="T125" fmla="*/ 119 h 6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68"/>
                <a:gd name="T190" fmla="*/ 0 h 646"/>
                <a:gd name="T191" fmla="*/ 1168 w 1168"/>
                <a:gd name="T192" fmla="*/ 646 h 64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68" h="646">
                  <a:moveTo>
                    <a:pt x="16" y="138"/>
                  </a:moveTo>
                  <a:lnTo>
                    <a:pt x="21" y="143"/>
                  </a:lnTo>
                  <a:lnTo>
                    <a:pt x="26" y="148"/>
                  </a:lnTo>
                  <a:lnTo>
                    <a:pt x="40" y="159"/>
                  </a:lnTo>
                  <a:lnTo>
                    <a:pt x="42" y="162"/>
                  </a:lnTo>
                  <a:lnTo>
                    <a:pt x="50" y="167"/>
                  </a:lnTo>
                  <a:lnTo>
                    <a:pt x="58" y="175"/>
                  </a:lnTo>
                  <a:lnTo>
                    <a:pt x="63" y="183"/>
                  </a:lnTo>
                  <a:lnTo>
                    <a:pt x="71" y="188"/>
                  </a:lnTo>
                  <a:lnTo>
                    <a:pt x="82" y="196"/>
                  </a:lnTo>
                  <a:lnTo>
                    <a:pt x="90" y="204"/>
                  </a:lnTo>
                  <a:lnTo>
                    <a:pt x="103" y="212"/>
                  </a:lnTo>
                  <a:lnTo>
                    <a:pt x="111" y="220"/>
                  </a:lnTo>
                  <a:lnTo>
                    <a:pt x="122" y="230"/>
                  </a:lnTo>
                  <a:lnTo>
                    <a:pt x="132" y="238"/>
                  </a:lnTo>
                  <a:lnTo>
                    <a:pt x="145" y="249"/>
                  </a:lnTo>
                  <a:lnTo>
                    <a:pt x="156" y="260"/>
                  </a:lnTo>
                  <a:lnTo>
                    <a:pt x="169" y="267"/>
                  </a:lnTo>
                  <a:lnTo>
                    <a:pt x="183" y="281"/>
                  </a:lnTo>
                  <a:lnTo>
                    <a:pt x="196" y="291"/>
                  </a:lnTo>
                  <a:lnTo>
                    <a:pt x="209" y="302"/>
                  </a:lnTo>
                  <a:lnTo>
                    <a:pt x="222" y="312"/>
                  </a:lnTo>
                  <a:lnTo>
                    <a:pt x="236" y="323"/>
                  </a:lnTo>
                  <a:lnTo>
                    <a:pt x="251" y="334"/>
                  </a:lnTo>
                  <a:lnTo>
                    <a:pt x="265" y="347"/>
                  </a:lnTo>
                  <a:lnTo>
                    <a:pt x="281" y="357"/>
                  </a:lnTo>
                  <a:lnTo>
                    <a:pt x="296" y="368"/>
                  </a:lnTo>
                  <a:lnTo>
                    <a:pt x="312" y="381"/>
                  </a:lnTo>
                  <a:lnTo>
                    <a:pt x="326" y="392"/>
                  </a:lnTo>
                  <a:lnTo>
                    <a:pt x="341" y="405"/>
                  </a:lnTo>
                  <a:lnTo>
                    <a:pt x="357" y="416"/>
                  </a:lnTo>
                  <a:lnTo>
                    <a:pt x="373" y="429"/>
                  </a:lnTo>
                  <a:lnTo>
                    <a:pt x="389" y="440"/>
                  </a:lnTo>
                  <a:lnTo>
                    <a:pt x="405" y="450"/>
                  </a:lnTo>
                  <a:lnTo>
                    <a:pt x="421" y="461"/>
                  </a:lnTo>
                  <a:lnTo>
                    <a:pt x="439" y="471"/>
                  </a:lnTo>
                  <a:lnTo>
                    <a:pt x="453" y="482"/>
                  </a:lnTo>
                  <a:lnTo>
                    <a:pt x="469" y="493"/>
                  </a:lnTo>
                  <a:lnTo>
                    <a:pt x="485" y="503"/>
                  </a:lnTo>
                  <a:lnTo>
                    <a:pt x="500" y="514"/>
                  </a:lnTo>
                  <a:lnTo>
                    <a:pt x="516" y="524"/>
                  </a:lnTo>
                  <a:lnTo>
                    <a:pt x="535" y="535"/>
                  </a:lnTo>
                  <a:lnTo>
                    <a:pt x="548" y="545"/>
                  </a:lnTo>
                  <a:lnTo>
                    <a:pt x="567" y="553"/>
                  </a:lnTo>
                  <a:lnTo>
                    <a:pt x="580" y="564"/>
                  </a:lnTo>
                  <a:lnTo>
                    <a:pt x="598" y="572"/>
                  </a:lnTo>
                  <a:lnTo>
                    <a:pt x="612" y="580"/>
                  </a:lnTo>
                  <a:lnTo>
                    <a:pt x="628" y="588"/>
                  </a:lnTo>
                  <a:lnTo>
                    <a:pt x="641" y="593"/>
                  </a:lnTo>
                  <a:lnTo>
                    <a:pt x="657" y="601"/>
                  </a:lnTo>
                  <a:lnTo>
                    <a:pt x="673" y="609"/>
                  </a:lnTo>
                  <a:lnTo>
                    <a:pt x="686" y="614"/>
                  </a:lnTo>
                  <a:lnTo>
                    <a:pt x="702" y="620"/>
                  </a:lnTo>
                  <a:lnTo>
                    <a:pt x="715" y="625"/>
                  </a:lnTo>
                  <a:lnTo>
                    <a:pt x="728" y="630"/>
                  </a:lnTo>
                  <a:lnTo>
                    <a:pt x="741" y="635"/>
                  </a:lnTo>
                  <a:lnTo>
                    <a:pt x="755" y="635"/>
                  </a:lnTo>
                  <a:lnTo>
                    <a:pt x="768" y="641"/>
                  </a:lnTo>
                  <a:lnTo>
                    <a:pt x="781" y="643"/>
                  </a:lnTo>
                  <a:lnTo>
                    <a:pt x="792" y="646"/>
                  </a:lnTo>
                  <a:lnTo>
                    <a:pt x="802" y="646"/>
                  </a:lnTo>
                  <a:lnTo>
                    <a:pt x="813" y="646"/>
                  </a:lnTo>
                  <a:lnTo>
                    <a:pt x="824" y="646"/>
                  </a:lnTo>
                  <a:lnTo>
                    <a:pt x="837" y="646"/>
                  </a:lnTo>
                  <a:lnTo>
                    <a:pt x="845" y="643"/>
                  </a:lnTo>
                  <a:lnTo>
                    <a:pt x="858" y="643"/>
                  </a:lnTo>
                  <a:lnTo>
                    <a:pt x="866" y="643"/>
                  </a:lnTo>
                  <a:lnTo>
                    <a:pt x="879" y="641"/>
                  </a:lnTo>
                  <a:lnTo>
                    <a:pt x="887" y="638"/>
                  </a:lnTo>
                  <a:lnTo>
                    <a:pt x="898" y="635"/>
                  </a:lnTo>
                  <a:lnTo>
                    <a:pt x="906" y="633"/>
                  </a:lnTo>
                  <a:lnTo>
                    <a:pt x="916" y="630"/>
                  </a:lnTo>
                  <a:lnTo>
                    <a:pt x="924" y="628"/>
                  </a:lnTo>
                  <a:lnTo>
                    <a:pt x="935" y="622"/>
                  </a:lnTo>
                  <a:lnTo>
                    <a:pt x="943" y="620"/>
                  </a:lnTo>
                  <a:lnTo>
                    <a:pt x="953" y="617"/>
                  </a:lnTo>
                  <a:lnTo>
                    <a:pt x="961" y="612"/>
                  </a:lnTo>
                  <a:lnTo>
                    <a:pt x="969" y="606"/>
                  </a:lnTo>
                  <a:lnTo>
                    <a:pt x="977" y="601"/>
                  </a:lnTo>
                  <a:lnTo>
                    <a:pt x="985" y="598"/>
                  </a:lnTo>
                  <a:lnTo>
                    <a:pt x="993" y="590"/>
                  </a:lnTo>
                  <a:lnTo>
                    <a:pt x="1001" y="588"/>
                  </a:lnTo>
                  <a:lnTo>
                    <a:pt x="1006" y="580"/>
                  </a:lnTo>
                  <a:lnTo>
                    <a:pt x="1017" y="575"/>
                  </a:lnTo>
                  <a:lnTo>
                    <a:pt x="1028" y="564"/>
                  </a:lnTo>
                  <a:lnTo>
                    <a:pt x="1041" y="551"/>
                  </a:lnTo>
                  <a:lnTo>
                    <a:pt x="1054" y="538"/>
                  </a:lnTo>
                  <a:lnTo>
                    <a:pt x="1067" y="524"/>
                  </a:lnTo>
                  <a:lnTo>
                    <a:pt x="1073" y="516"/>
                  </a:lnTo>
                  <a:lnTo>
                    <a:pt x="1078" y="508"/>
                  </a:lnTo>
                  <a:lnTo>
                    <a:pt x="1083" y="500"/>
                  </a:lnTo>
                  <a:lnTo>
                    <a:pt x="1088" y="493"/>
                  </a:lnTo>
                  <a:lnTo>
                    <a:pt x="1094" y="487"/>
                  </a:lnTo>
                  <a:lnTo>
                    <a:pt x="1099" y="479"/>
                  </a:lnTo>
                  <a:lnTo>
                    <a:pt x="1102" y="471"/>
                  </a:lnTo>
                  <a:lnTo>
                    <a:pt x="1110" y="463"/>
                  </a:lnTo>
                  <a:lnTo>
                    <a:pt x="1112" y="455"/>
                  </a:lnTo>
                  <a:lnTo>
                    <a:pt x="1118" y="448"/>
                  </a:lnTo>
                  <a:lnTo>
                    <a:pt x="1120" y="442"/>
                  </a:lnTo>
                  <a:lnTo>
                    <a:pt x="1123" y="434"/>
                  </a:lnTo>
                  <a:lnTo>
                    <a:pt x="1128" y="426"/>
                  </a:lnTo>
                  <a:lnTo>
                    <a:pt x="1131" y="418"/>
                  </a:lnTo>
                  <a:lnTo>
                    <a:pt x="1136" y="410"/>
                  </a:lnTo>
                  <a:lnTo>
                    <a:pt x="1139" y="405"/>
                  </a:lnTo>
                  <a:lnTo>
                    <a:pt x="1139" y="397"/>
                  </a:lnTo>
                  <a:lnTo>
                    <a:pt x="1144" y="389"/>
                  </a:lnTo>
                  <a:lnTo>
                    <a:pt x="1144" y="381"/>
                  </a:lnTo>
                  <a:lnTo>
                    <a:pt x="1149" y="373"/>
                  </a:lnTo>
                  <a:lnTo>
                    <a:pt x="1149" y="368"/>
                  </a:lnTo>
                  <a:lnTo>
                    <a:pt x="1152" y="360"/>
                  </a:lnTo>
                  <a:lnTo>
                    <a:pt x="1155" y="352"/>
                  </a:lnTo>
                  <a:lnTo>
                    <a:pt x="1157" y="347"/>
                  </a:lnTo>
                  <a:lnTo>
                    <a:pt x="1160" y="339"/>
                  </a:lnTo>
                  <a:lnTo>
                    <a:pt x="1160" y="331"/>
                  </a:lnTo>
                  <a:lnTo>
                    <a:pt x="1160" y="326"/>
                  </a:lnTo>
                  <a:lnTo>
                    <a:pt x="1163" y="320"/>
                  </a:lnTo>
                  <a:lnTo>
                    <a:pt x="1165" y="307"/>
                  </a:lnTo>
                  <a:lnTo>
                    <a:pt x="1168" y="299"/>
                  </a:lnTo>
                  <a:lnTo>
                    <a:pt x="1165" y="286"/>
                  </a:lnTo>
                  <a:lnTo>
                    <a:pt x="1165" y="275"/>
                  </a:lnTo>
                  <a:lnTo>
                    <a:pt x="1165" y="265"/>
                  </a:lnTo>
                  <a:lnTo>
                    <a:pt x="1165" y="254"/>
                  </a:lnTo>
                  <a:lnTo>
                    <a:pt x="1163" y="244"/>
                  </a:lnTo>
                  <a:lnTo>
                    <a:pt x="1160" y="236"/>
                  </a:lnTo>
                  <a:lnTo>
                    <a:pt x="1157" y="225"/>
                  </a:lnTo>
                  <a:lnTo>
                    <a:pt x="1155" y="220"/>
                  </a:lnTo>
                  <a:lnTo>
                    <a:pt x="1149" y="209"/>
                  </a:lnTo>
                  <a:lnTo>
                    <a:pt x="1147" y="201"/>
                  </a:lnTo>
                  <a:lnTo>
                    <a:pt x="1141" y="193"/>
                  </a:lnTo>
                  <a:lnTo>
                    <a:pt x="1139" y="188"/>
                  </a:lnTo>
                  <a:lnTo>
                    <a:pt x="1133" y="180"/>
                  </a:lnTo>
                  <a:lnTo>
                    <a:pt x="1128" y="172"/>
                  </a:lnTo>
                  <a:lnTo>
                    <a:pt x="1123" y="167"/>
                  </a:lnTo>
                  <a:lnTo>
                    <a:pt x="1120" y="162"/>
                  </a:lnTo>
                  <a:lnTo>
                    <a:pt x="1107" y="148"/>
                  </a:lnTo>
                  <a:lnTo>
                    <a:pt x="1096" y="140"/>
                  </a:lnTo>
                  <a:lnTo>
                    <a:pt x="1083" y="130"/>
                  </a:lnTo>
                  <a:lnTo>
                    <a:pt x="1073" y="122"/>
                  </a:lnTo>
                  <a:lnTo>
                    <a:pt x="1059" y="114"/>
                  </a:lnTo>
                  <a:lnTo>
                    <a:pt x="1046" y="106"/>
                  </a:lnTo>
                  <a:lnTo>
                    <a:pt x="1035" y="98"/>
                  </a:lnTo>
                  <a:lnTo>
                    <a:pt x="1028" y="93"/>
                  </a:lnTo>
                  <a:lnTo>
                    <a:pt x="1020" y="87"/>
                  </a:lnTo>
                  <a:lnTo>
                    <a:pt x="1014" y="85"/>
                  </a:lnTo>
                  <a:lnTo>
                    <a:pt x="1006" y="82"/>
                  </a:lnTo>
                  <a:lnTo>
                    <a:pt x="998" y="77"/>
                  </a:lnTo>
                  <a:lnTo>
                    <a:pt x="988" y="72"/>
                  </a:lnTo>
                  <a:lnTo>
                    <a:pt x="980" y="69"/>
                  </a:lnTo>
                  <a:lnTo>
                    <a:pt x="969" y="64"/>
                  </a:lnTo>
                  <a:lnTo>
                    <a:pt x="959" y="61"/>
                  </a:lnTo>
                  <a:lnTo>
                    <a:pt x="945" y="56"/>
                  </a:lnTo>
                  <a:lnTo>
                    <a:pt x="935" y="50"/>
                  </a:lnTo>
                  <a:lnTo>
                    <a:pt x="922" y="45"/>
                  </a:lnTo>
                  <a:lnTo>
                    <a:pt x="911" y="42"/>
                  </a:lnTo>
                  <a:lnTo>
                    <a:pt x="900" y="37"/>
                  </a:lnTo>
                  <a:lnTo>
                    <a:pt x="887" y="32"/>
                  </a:lnTo>
                  <a:lnTo>
                    <a:pt x="877" y="29"/>
                  </a:lnTo>
                  <a:lnTo>
                    <a:pt x="866" y="24"/>
                  </a:lnTo>
                  <a:lnTo>
                    <a:pt x="853" y="21"/>
                  </a:lnTo>
                  <a:lnTo>
                    <a:pt x="842" y="16"/>
                  </a:lnTo>
                  <a:lnTo>
                    <a:pt x="832" y="13"/>
                  </a:lnTo>
                  <a:lnTo>
                    <a:pt x="821" y="11"/>
                  </a:lnTo>
                  <a:lnTo>
                    <a:pt x="813" y="5"/>
                  </a:lnTo>
                  <a:lnTo>
                    <a:pt x="802" y="5"/>
                  </a:lnTo>
                  <a:lnTo>
                    <a:pt x="797" y="3"/>
                  </a:lnTo>
                  <a:lnTo>
                    <a:pt x="789" y="3"/>
                  </a:lnTo>
                  <a:lnTo>
                    <a:pt x="779" y="0"/>
                  </a:lnTo>
                  <a:lnTo>
                    <a:pt x="773" y="0"/>
                  </a:lnTo>
                  <a:lnTo>
                    <a:pt x="771" y="3"/>
                  </a:lnTo>
                  <a:lnTo>
                    <a:pt x="779" y="11"/>
                  </a:lnTo>
                  <a:lnTo>
                    <a:pt x="784" y="16"/>
                  </a:lnTo>
                  <a:lnTo>
                    <a:pt x="794" y="21"/>
                  </a:lnTo>
                  <a:lnTo>
                    <a:pt x="805" y="29"/>
                  </a:lnTo>
                  <a:lnTo>
                    <a:pt x="818" y="37"/>
                  </a:lnTo>
                  <a:lnTo>
                    <a:pt x="829" y="42"/>
                  </a:lnTo>
                  <a:lnTo>
                    <a:pt x="842" y="50"/>
                  </a:lnTo>
                  <a:lnTo>
                    <a:pt x="850" y="53"/>
                  </a:lnTo>
                  <a:lnTo>
                    <a:pt x="858" y="58"/>
                  </a:lnTo>
                  <a:lnTo>
                    <a:pt x="863" y="61"/>
                  </a:lnTo>
                  <a:lnTo>
                    <a:pt x="871" y="64"/>
                  </a:lnTo>
                  <a:lnTo>
                    <a:pt x="882" y="72"/>
                  </a:lnTo>
                  <a:lnTo>
                    <a:pt x="895" y="77"/>
                  </a:lnTo>
                  <a:lnTo>
                    <a:pt x="906" y="82"/>
                  </a:lnTo>
                  <a:lnTo>
                    <a:pt x="916" y="90"/>
                  </a:lnTo>
                  <a:lnTo>
                    <a:pt x="924" y="95"/>
                  </a:lnTo>
                  <a:lnTo>
                    <a:pt x="932" y="103"/>
                  </a:lnTo>
                  <a:lnTo>
                    <a:pt x="937" y="109"/>
                  </a:lnTo>
                  <a:lnTo>
                    <a:pt x="940" y="117"/>
                  </a:lnTo>
                  <a:lnTo>
                    <a:pt x="940" y="122"/>
                  </a:lnTo>
                  <a:lnTo>
                    <a:pt x="937" y="125"/>
                  </a:lnTo>
                  <a:lnTo>
                    <a:pt x="935" y="127"/>
                  </a:lnTo>
                  <a:lnTo>
                    <a:pt x="927" y="130"/>
                  </a:lnTo>
                  <a:lnTo>
                    <a:pt x="919" y="130"/>
                  </a:lnTo>
                  <a:lnTo>
                    <a:pt x="911" y="132"/>
                  </a:lnTo>
                  <a:lnTo>
                    <a:pt x="900" y="132"/>
                  </a:lnTo>
                  <a:lnTo>
                    <a:pt x="890" y="138"/>
                  </a:lnTo>
                  <a:lnTo>
                    <a:pt x="877" y="138"/>
                  </a:lnTo>
                  <a:lnTo>
                    <a:pt x="863" y="143"/>
                  </a:lnTo>
                  <a:lnTo>
                    <a:pt x="855" y="143"/>
                  </a:lnTo>
                  <a:lnTo>
                    <a:pt x="850" y="146"/>
                  </a:lnTo>
                  <a:lnTo>
                    <a:pt x="842" y="148"/>
                  </a:lnTo>
                  <a:lnTo>
                    <a:pt x="837" y="154"/>
                  </a:lnTo>
                  <a:lnTo>
                    <a:pt x="829" y="156"/>
                  </a:lnTo>
                  <a:lnTo>
                    <a:pt x="821" y="162"/>
                  </a:lnTo>
                  <a:lnTo>
                    <a:pt x="816" y="164"/>
                  </a:lnTo>
                  <a:lnTo>
                    <a:pt x="808" y="172"/>
                  </a:lnTo>
                  <a:lnTo>
                    <a:pt x="800" y="177"/>
                  </a:lnTo>
                  <a:lnTo>
                    <a:pt x="797" y="185"/>
                  </a:lnTo>
                  <a:lnTo>
                    <a:pt x="789" y="193"/>
                  </a:lnTo>
                  <a:lnTo>
                    <a:pt x="784" y="204"/>
                  </a:lnTo>
                  <a:lnTo>
                    <a:pt x="779" y="209"/>
                  </a:lnTo>
                  <a:lnTo>
                    <a:pt x="773" y="220"/>
                  </a:lnTo>
                  <a:lnTo>
                    <a:pt x="765" y="228"/>
                  </a:lnTo>
                  <a:lnTo>
                    <a:pt x="760" y="241"/>
                  </a:lnTo>
                  <a:lnTo>
                    <a:pt x="757" y="249"/>
                  </a:lnTo>
                  <a:lnTo>
                    <a:pt x="752" y="260"/>
                  </a:lnTo>
                  <a:lnTo>
                    <a:pt x="747" y="270"/>
                  </a:lnTo>
                  <a:lnTo>
                    <a:pt x="741" y="283"/>
                  </a:lnTo>
                  <a:lnTo>
                    <a:pt x="739" y="294"/>
                  </a:lnTo>
                  <a:lnTo>
                    <a:pt x="734" y="305"/>
                  </a:lnTo>
                  <a:lnTo>
                    <a:pt x="728" y="315"/>
                  </a:lnTo>
                  <a:lnTo>
                    <a:pt x="726" y="326"/>
                  </a:lnTo>
                  <a:lnTo>
                    <a:pt x="720" y="339"/>
                  </a:lnTo>
                  <a:lnTo>
                    <a:pt x="718" y="350"/>
                  </a:lnTo>
                  <a:lnTo>
                    <a:pt x="715" y="360"/>
                  </a:lnTo>
                  <a:lnTo>
                    <a:pt x="715" y="373"/>
                  </a:lnTo>
                  <a:lnTo>
                    <a:pt x="710" y="384"/>
                  </a:lnTo>
                  <a:lnTo>
                    <a:pt x="707" y="395"/>
                  </a:lnTo>
                  <a:lnTo>
                    <a:pt x="704" y="405"/>
                  </a:lnTo>
                  <a:lnTo>
                    <a:pt x="704" y="416"/>
                  </a:lnTo>
                  <a:lnTo>
                    <a:pt x="702" y="424"/>
                  </a:lnTo>
                  <a:lnTo>
                    <a:pt x="702" y="434"/>
                  </a:lnTo>
                  <a:lnTo>
                    <a:pt x="702" y="445"/>
                  </a:lnTo>
                  <a:lnTo>
                    <a:pt x="702" y="453"/>
                  </a:lnTo>
                  <a:lnTo>
                    <a:pt x="702" y="463"/>
                  </a:lnTo>
                  <a:lnTo>
                    <a:pt x="702" y="471"/>
                  </a:lnTo>
                  <a:lnTo>
                    <a:pt x="702" y="479"/>
                  </a:lnTo>
                  <a:lnTo>
                    <a:pt x="704" y="487"/>
                  </a:lnTo>
                  <a:lnTo>
                    <a:pt x="707" y="493"/>
                  </a:lnTo>
                  <a:lnTo>
                    <a:pt x="710" y="500"/>
                  </a:lnTo>
                  <a:lnTo>
                    <a:pt x="712" y="508"/>
                  </a:lnTo>
                  <a:lnTo>
                    <a:pt x="715" y="514"/>
                  </a:lnTo>
                  <a:lnTo>
                    <a:pt x="720" y="522"/>
                  </a:lnTo>
                  <a:lnTo>
                    <a:pt x="726" y="532"/>
                  </a:lnTo>
                  <a:lnTo>
                    <a:pt x="731" y="540"/>
                  </a:lnTo>
                  <a:lnTo>
                    <a:pt x="736" y="548"/>
                  </a:lnTo>
                  <a:lnTo>
                    <a:pt x="744" y="559"/>
                  </a:lnTo>
                  <a:lnTo>
                    <a:pt x="752" y="564"/>
                  </a:lnTo>
                  <a:lnTo>
                    <a:pt x="757" y="561"/>
                  </a:lnTo>
                  <a:lnTo>
                    <a:pt x="760" y="553"/>
                  </a:lnTo>
                  <a:lnTo>
                    <a:pt x="757" y="545"/>
                  </a:lnTo>
                  <a:lnTo>
                    <a:pt x="757" y="538"/>
                  </a:lnTo>
                  <a:lnTo>
                    <a:pt x="757" y="530"/>
                  </a:lnTo>
                  <a:lnTo>
                    <a:pt x="755" y="527"/>
                  </a:lnTo>
                  <a:lnTo>
                    <a:pt x="755" y="519"/>
                  </a:lnTo>
                  <a:lnTo>
                    <a:pt x="752" y="514"/>
                  </a:lnTo>
                  <a:lnTo>
                    <a:pt x="749" y="506"/>
                  </a:lnTo>
                  <a:lnTo>
                    <a:pt x="749" y="495"/>
                  </a:lnTo>
                  <a:lnTo>
                    <a:pt x="747" y="487"/>
                  </a:lnTo>
                  <a:lnTo>
                    <a:pt x="747" y="479"/>
                  </a:lnTo>
                  <a:lnTo>
                    <a:pt x="747" y="469"/>
                  </a:lnTo>
                  <a:lnTo>
                    <a:pt x="747" y="458"/>
                  </a:lnTo>
                  <a:lnTo>
                    <a:pt x="749" y="448"/>
                  </a:lnTo>
                  <a:lnTo>
                    <a:pt x="749" y="437"/>
                  </a:lnTo>
                  <a:lnTo>
                    <a:pt x="749" y="426"/>
                  </a:lnTo>
                  <a:lnTo>
                    <a:pt x="752" y="413"/>
                  </a:lnTo>
                  <a:lnTo>
                    <a:pt x="755" y="402"/>
                  </a:lnTo>
                  <a:lnTo>
                    <a:pt x="757" y="392"/>
                  </a:lnTo>
                  <a:lnTo>
                    <a:pt x="760" y="379"/>
                  </a:lnTo>
                  <a:lnTo>
                    <a:pt x="763" y="368"/>
                  </a:lnTo>
                  <a:lnTo>
                    <a:pt x="768" y="357"/>
                  </a:lnTo>
                  <a:lnTo>
                    <a:pt x="771" y="347"/>
                  </a:lnTo>
                  <a:lnTo>
                    <a:pt x="776" y="334"/>
                  </a:lnTo>
                  <a:lnTo>
                    <a:pt x="779" y="323"/>
                  </a:lnTo>
                  <a:lnTo>
                    <a:pt x="781" y="310"/>
                  </a:lnTo>
                  <a:lnTo>
                    <a:pt x="786" y="299"/>
                  </a:lnTo>
                  <a:lnTo>
                    <a:pt x="792" y="289"/>
                  </a:lnTo>
                  <a:lnTo>
                    <a:pt x="797" y="278"/>
                  </a:lnTo>
                  <a:lnTo>
                    <a:pt x="800" y="267"/>
                  </a:lnTo>
                  <a:lnTo>
                    <a:pt x="808" y="260"/>
                  </a:lnTo>
                  <a:lnTo>
                    <a:pt x="810" y="249"/>
                  </a:lnTo>
                  <a:lnTo>
                    <a:pt x="818" y="244"/>
                  </a:lnTo>
                  <a:lnTo>
                    <a:pt x="821" y="236"/>
                  </a:lnTo>
                  <a:lnTo>
                    <a:pt x="829" y="228"/>
                  </a:lnTo>
                  <a:lnTo>
                    <a:pt x="839" y="215"/>
                  </a:lnTo>
                  <a:lnTo>
                    <a:pt x="850" y="207"/>
                  </a:lnTo>
                  <a:lnTo>
                    <a:pt x="861" y="199"/>
                  </a:lnTo>
                  <a:lnTo>
                    <a:pt x="871" y="191"/>
                  </a:lnTo>
                  <a:lnTo>
                    <a:pt x="884" y="185"/>
                  </a:lnTo>
                  <a:lnTo>
                    <a:pt x="898" y="180"/>
                  </a:lnTo>
                  <a:lnTo>
                    <a:pt x="911" y="172"/>
                  </a:lnTo>
                  <a:lnTo>
                    <a:pt x="924" y="167"/>
                  </a:lnTo>
                  <a:lnTo>
                    <a:pt x="930" y="164"/>
                  </a:lnTo>
                  <a:lnTo>
                    <a:pt x="937" y="164"/>
                  </a:lnTo>
                  <a:lnTo>
                    <a:pt x="945" y="162"/>
                  </a:lnTo>
                  <a:lnTo>
                    <a:pt x="953" y="162"/>
                  </a:lnTo>
                  <a:lnTo>
                    <a:pt x="959" y="159"/>
                  </a:lnTo>
                  <a:lnTo>
                    <a:pt x="967" y="156"/>
                  </a:lnTo>
                  <a:lnTo>
                    <a:pt x="972" y="156"/>
                  </a:lnTo>
                  <a:lnTo>
                    <a:pt x="980" y="156"/>
                  </a:lnTo>
                  <a:lnTo>
                    <a:pt x="985" y="154"/>
                  </a:lnTo>
                  <a:lnTo>
                    <a:pt x="993" y="154"/>
                  </a:lnTo>
                  <a:lnTo>
                    <a:pt x="1001" y="154"/>
                  </a:lnTo>
                  <a:lnTo>
                    <a:pt x="1009" y="156"/>
                  </a:lnTo>
                  <a:lnTo>
                    <a:pt x="1020" y="156"/>
                  </a:lnTo>
                  <a:lnTo>
                    <a:pt x="1035" y="162"/>
                  </a:lnTo>
                  <a:lnTo>
                    <a:pt x="1046" y="164"/>
                  </a:lnTo>
                  <a:lnTo>
                    <a:pt x="1059" y="170"/>
                  </a:lnTo>
                  <a:lnTo>
                    <a:pt x="1070" y="175"/>
                  </a:lnTo>
                  <a:lnTo>
                    <a:pt x="1081" y="183"/>
                  </a:lnTo>
                  <a:lnTo>
                    <a:pt x="1088" y="191"/>
                  </a:lnTo>
                  <a:lnTo>
                    <a:pt x="1099" y="201"/>
                  </a:lnTo>
                  <a:lnTo>
                    <a:pt x="1104" y="207"/>
                  </a:lnTo>
                  <a:lnTo>
                    <a:pt x="1112" y="220"/>
                  </a:lnTo>
                  <a:lnTo>
                    <a:pt x="1120" y="230"/>
                  </a:lnTo>
                  <a:lnTo>
                    <a:pt x="1123" y="244"/>
                  </a:lnTo>
                  <a:lnTo>
                    <a:pt x="1126" y="246"/>
                  </a:lnTo>
                  <a:lnTo>
                    <a:pt x="1126" y="254"/>
                  </a:lnTo>
                  <a:lnTo>
                    <a:pt x="1126" y="262"/>
                  </a:lnTo>
                  <a:lnTo>
                    <a:pt x="1128" y="267"/>
                  </a:lnTo>
                  <a:lnTo>
                    <a:pt x="1128" y="275"/>
                  </a:lnTo>
                  <a:lnTo>
                    <a:pt x="1128" y="283"/>
                  </a:lnTo>
                  <a:lnTo>
                    <a:pt x="1128" y="289"/>
                  </a:lnTo>
                  <a:lnTo>
                    <a:pt x="1128" y="299"/>
                  </a:lnTo>
                  <a:lnTo>
                    <a:pt x="1126" y="307"/>
                  </a:lnTo>
                  <a:lnTo>
                    <a:pt x="1123" y="312"/>
                  </a:lnTo>
                  <a:lnTo>
                    <a:pt x="1120" y="323"/>
                  </a:lnTo>
                  <a:lnTo>
                    <a:pt x="1120" y="331"/>
                  </a:lnTo>
                  <a:lnTo>
                    <a:pt x="1115" y="339"/>
                  </a:lnTo>
                  <a:lnTo>
                    <a:pt x="1112" y="350"/>
                  </a:lnTo>
                  <a:lnTo>
                    <a:pt x="1110" y="360"/>
                  </a:lnTo>
                  <a:lnTo>
                    <a:pt x="1104" y="371"/>
                  </a:lnTo>
                  <a:lnTo>
                    <a:pt x="1099" y="379"/>
                  </a:lnTo>
                  <a:lnTo>
                    <a:pt x="1094" y="389"/>
                  </a:lnTo>
                  <a:lnTo>
                    <a:pt x="1088" y="400"/>
                  </a:lnTo>
                  <a:lnTo>
                    <a:pt x="1081" y="410"/>
                  </a:lnTo>
                  <a:lnTo>
                    <a:pt x="1075" y="418"/>
                  </a:lnTo>
                  <a:lnTo>
                    <a:pt x="1067" y="429"/>
                  </a:lnTo>
                  <a:lnTo>
                    <a:pt x="1059" y="440"/>
                  </a:lnTo>
                  <a:lnTo>
                    <a:pt x="1051" y="450"/>
                  </a:lnTo>
                  <a:lnTo>
                    <a:pt x="1041" y="458"/>
                  </a:lnTo>
                  <a:lnTo>
                    <a:pt x="1033" y="469"/>
                  </a:lnTo>
                  <a:lnTo>
                    <a:pt x="1025" y="479"/>
                  </a:lnTo>
                  <a:lnTo>
                    <a:pt x="1017" y="490"/>
                  </a:lnTo>
                  <a:lnTo>
                    <a:pt x="1006" y="498"/>
                  </a:lnTo>
                  <a:lnTo>
                    <a:pt x="996" y="506"/>
                  </a:lnTo>
                  <a:lnTo>
                    <a:pt x="985" y="514"/>
                  </a:lnTo>
                  <a:lnTo>
                    <a:pt x="977" y="524"/>
                  </a:lnTo>
                  <a:lnTo>
                    <a:pt x="967" y="532"/>
                  </a:lnTo>
                  <a:lnTo>
                    <a:pt x="956" y="540"/>
                  </a:lnTo>
                  <a:lnTo>
                    <a:pt x="945" y="548"/>
                  </a:lnTo>
                  <a:lnTo>
                    <a:pt x="937" y="553"/>
                  </a:lnTo>
                  <a:lnTo>
                    <a:pt x="924" y="561"/>
                  </a:lnTo>
                  <a:lnTo>
                    <a:pt x="916" y="567"/>
                  </a:lnTo>
                  <a:lnTo>
                    <a:pt x="906" y="575"/>
                  </a:lnTo>
                  <a:lnTo>
                    <a:pt x="895" y="580"/>
                  </a:lnTo>
                  <a:lnTo>
                    <a:pt x="884" y="585"/>
                  </a:lnTo>
                  <a:lnTo>
                    <a:pt x="877" y="590"/>
                  </a:lnTo>
                  <a:lnTo>
                    <a:pt x="866" y="593"/>
                  </a:lnTo>
                  <a:lnTo>
                    <a:pt x="858" y="596"/>
                  </a:lnTo>
                  <a:lnTo>
                    <a:pt x="847" y="598"/>
                  </a:lnTo>
                  <a:lnTo>
                    <a:pt x="839" y="604"/>
                  </a:lnTo>
                  <a:lnTo>
                    <a:pt x="832" y="606"/>
                  </a:lnTo>
                  <a:lnTo>
                    <a:pt x="824" y="609"/>
                  </a:lnTo>
                  <a:lnTo>
                    <a:pt x="816" y="609"/>
                  </a:lnTo>
                  <a:lnTo>
                    <a:pt x="808" y="609"/>
                  </a:lnTo>
                  <a:lnTo>
                    <a:pt x="800" y="606"/>
                  </a:lnTo>
                  <a:lnTo>
                    <a:pt x="789" y="606"/>
                  </a:lnTo>
                  <a:lnTo>
                    <a:pt x="781" y="604"/>
                  </a:lnTo>
                  <a:lnTo>
                    <a:pt x="771" y="604"/>
                  </a:lnTo>
                  <a:lnTo>
                    <a:pt x="760" y="601"/>
                  </a:lnTo>
                  <a:lnTo>
                    <a:pt x="749" y="598"/>
                  </a:lnTo>
                  <a:lnTo>
                    <a:pt x="739" y="593"/>
                  </a:lnTo>
                  <a:lnTo>
                    <a:pt x="726" y="590"/>
                  </a:lnTo>
                  <a:lnTo>
                    <a:pt x="715" y="585"/>
                  </a:lnTo>
                  <a:lnTo>
                    <a:pt x="704" y="580"/>
                  </a:lnTo>
                  <a:lnTo>
                    <a:pt x="691" y="575"/>
                  </a:lnTo>
                  <a:lnTo>
                    <a:pt x="681" y="569"/>
                  </a:lnTo>
                  <a:lnTo>
                    <a:pt x="667" y="564"/>
                  </a:lnTo>
                  <a:lnTo>
                    <a:pt x="657" y="559"/>
                  </a:lnTo>
                  <a:lnTo>
                    <a:pt x="643" y="551"/>
                  </a:lnTo>
                  <a:lnTo>
                    <a:pt x="633" y="545"/>
                  </a:lnTo>
                  <a:lnTo>
                    <a:pt x="620" y="538"/>
                  </a:lnTo>
                  <a:lnTo>
                    <a:pt x="606" y="530"/>
                  </a:lnTo>
                  <a:lnTo>
                    <a:pt x="596" y="524"/>
                  </a:lnTo>
                  <a:lnTo>
                    <a:pt x="583" y="516"/>
                  </a:lnTo>
                  <a:lnTo>
                    <a:pt x="572" y="508"/>
                  </a:lnTo>
                  <a:lnTo>
                    <a:pt x="561" y="503"/>
                  </a:lnTo>
                  <a:lnTo>
                    <a:pt x="548" y="495"/>
                  </a:lnTo>
                  <a:lnTo>
                    <a:pt x="538" y="490"/>
                  </a:lnTo>
                  <a:lnTo>
                    <a:pt x="527" y="482"/>
                  </a:lnTo>
                  <a:lnTo>
                    <a:pt x="516" y="474"/>
                  </a:lnTo>
                  <a:lnTo>
                    <a:pt x="506" y="466"/>
                  </a:lnTo>
                  <a:lnTo>
                    <a:pt x="495" y="461"/>
                  </a:lnTo>
                  <a:lnTo>
                    <a:pt x="485" y="453"/>
                  </a:lnTo>
                  <a:lnTo>
                    <a:pt x="479" y="448"/>
                  </a:lnTo>
                  <a:lnTo>
                    <a:pt x="466" y="440"/>
                  </a:lnTo>
                  <a:lnTo>
                    <a:pt x="458" y="432"/>
                  </a:lnTo>
                  <a:lnTo>
                    <a:pt x="445" y="424"/>
                  </a:lnTo>
                  <a:lnTo>
                    <a:pt x="437" y="416"/>
                  </a:lnTo>
                  <a:lnTo>
                    <a:pt x="424" y="408"/>
                  </a:lnTo>
                  <a:lnTo>
                    <a:pt x="413" y="397"/>
                  </a:lnTo>
                  <a:lnTo>
                    <a:pt x="400" y="387"/>
                  </a:lnTo>
                  <a:lnTo>
                    <a:pt x="387" y="379"/>
                  </a:lnTo>
                  <a:lnTo>
                    <a:pt x="373" y="368"/>
                  </a:lnTo>
                  <a:lnTo>
                    <a:pt x="363" y="355"/>
                  </a:lnTo>
                  <a:lnTo>
                    <a:pt x="347" y="344"/>
                  </a:lnTo>
                  <a:lnTo>
                    <a:pt x="336" y="334"/>
                  </a:lnTo>
                  <a:lnTo>
                    <a:pt x="323" y="323"/>
                  </a:lnTo>
                  <a:lnTo>
                    <a:pt x="310" y="312"/>
                  </a:lnTo>
                  <a:lnTo>
                    <a:pt x="296" y="302"/>
                  </a:lnTo>
                  <a:lnTo>
                    <a:pt x="283" y="291"/>
                  </a:lnTo>
                  <a:lnTo>
                    <a:pt x="275" y="286"/>
                  </a:lnTo>
                  <a:lnTo>
                    <a:pt x="267" y="281"/>
                  </a:lnTo>
                  <a:lnTo>
                    <a:pt x="262" y="275"/>
                  </a:lnTo>
                  <a:lnTo>
                    <a:pt x="257" y="270"/>
                  </a:lnTo>
                  <a:lnTo>
                    <a:pt x="241" y="260"/>
                  </a:lnTo>
                  <a:lnTo>
                    <a:pt x="230" y="249"/>
                  </a:lnTo>
                  <a:lnTo>
                    <a:pt x="220" y="241"/>
                  </a:lnTo>
                  <a:lnTo>
                    <a:pt x="206" y="230"/>
                  </a:lnTo>
                  <a:lnTo>
                    <a:pt x="196" y="222"/>
                  </a:lnTo>
                  <a:lnTo>
                    <a:pt x="185" y="215"/>
                  </a:lnTo>
                  <a:lnTo>
                    <a:pt x="175" y="204"/>
                  </a:lnTo>
                  <a:lnTo>
                    <a:pt x="164" y="199"/>
                  </a:lnTo>
                  <a:lnTo>
                    <a:pt x="153" y="191"/>
                  </a:lnTo>
                  <a:lnTo>
                    <a:pt x="145" y="185"/>
                  </a:lnTo>
                  <a:lnTo>
                    <a:pt x="138" y="180"/>
                  </a:lnTo>
                  <a:lnTo>
                    <a:pt x="130" y="177"/>
                  </a:lnTo>
                  <a:lnTo>
                    <a:pt x="122" y="172"/>
                  </a:lnTo>
                  <a:lnTo>
                    <a:pt x="119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79" y="151"/>
                  </a:lnTo>
                  <a:lnTo>
                    <a:pt x="69" y="146"/>
                  </a:lnTo>
                  <a:lnTo>
                    <a:pt x="55" y="140"/>
                  </a:lnTo>
                  <a:lnTo>
                    <a:pt x="42" y="135"/>
                  </a:lnTo>
                  <a:lnTo>
                    <a:pt x="32" y="130"/>
                  </a:lnTo>
                  <a:lnTo>
                    <a:pt x="24" y="125"/>
                  </a:lnTo>
                  <a:lnTo>
                    <a:pt x="13" y="122"/>
                  </a:lnTo>
                  <a:lnTo>
                    <a:pt x="8" y="119"/>
                  </a:lnTo>
                  <a:lnTo>
                    <a:pt x="2" y="119"/>
                  </a:lnTo>
                  <a:lnTo>
                    <a:pt x="0" y="122"/>
                  </a:lnTo>
                  <a:lnTo>
                    <a:pt x="2" y="125"/>
                  </a:lnTo>
                  <a:lnTo>
                    <a:pt x="8" y="130"/>
                  </a:lnTo>
                  <a:lnTo>
                    <a:pt x="16" y="138"/>
                  </a:lnTo>
                  <a:close/>
                </a:path>
              </a:pathLst>
            </a:custGeom>
            <a:solidFill>
              <a:srgbClr val="6936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39"/>
            <p:cNvSpPr>
              <a:spLocks/>
            </p:cNvSpPr>
            <p:nvPr/>
          </p:nvSpPr>
          <p:spPr bwMode="auto">
            <a:xfrm>
              <a:off x="5153" y="1925"/>
              <a:ext cx="431" cy="323"/>
            </a:xfrm>
            <a:custGeom>
              <a:avLst/>
              <a:gdLst>
                <a:gd name="T0" fmla="*/ 397 w 431"/>
                <a:gd name="T1" fmla="*/ 106 h 323"/>
                <a:gd name="T2" fmla="*/ 378 w 431"/>
                <a:gd name="T3" fmla="*/ 95 h 323"/>
                <a:gd name="T4" fmla="*/ 357 w 431"/>
                <a:gd name="T5" fmla="*/ 84 h 323"/>
                <a:gd name="T6" fmla="*/ 331 w 431"/>
                <a:gd name="T7" fmla="*/ 69 h 323"/>
                <a:gd name="T8" fmla="*/ 304 w 431"/>
                <a:gd name="T9" fmla="*/ 53 h 323"/>
                <a:gd name="T10" fmla="*/ 280 w 431"/>
                <a:gd name="T11" fmla="*/ 37 h 323"/>
                <a:gd name="T12" fmla="*/ 251 w 431"/>
                <a:gd name="T13" fmla="*/ 24 h 323"/>
                <a:gd name="T14" fmla="*/ 225 w 431"/>
                <a:gd name="T15" fmla="*/ 10 h 323"/>
                <a:gd name="T16" fmla="*/ 201 w 431"/>
                <a:gd name="T17" fmla="*/ 2 h 323"/>
                <a:gd name="T18" fmla="*/ 177 w 431"/>
                <a:gd name="T19" fmla="*/ 0 h 323"/>
                <a:gd name="T20" fmla="*/ 158 w 431"/>
                <a:gd name="T21" fmla="*/ 5 h 323"/>
                <a:gd name="T22" fmla="*/ 135 w 431"/>
                <a:gd name="T23" fmla="*/ 8 h 323"/>
                <a:gd name="T24" fmla="*/ 113 w 431"/>
                <a:gd name="T25" fmla="*/ 16 h 323"/>
                <a:gd name="T26" fmla="*/ 92 w 431"/>
                <a:gd name="T27" fmla="*/ 21 h 323"/>
                <a:gd name="T28" fmla="*/ 68 w 431"/>
                <a:gd name="T29" fmla="*/ 29 h 323"/>
                <a:gd name="T30" fmla="*/ 31 w 431"/>
                <a:gd name="T31" fmla="*/ 47 h 323"/>
                <a:gd name="T32" fmla="*/ 8 w 431"/>
                <a:gd name="T33" fmla="*/ 71 h 323"/>
                <a:gd name="T34" fmla="*/ 0 w 431"/>
                <a:gd name="T35" fmla="*/ 98 h 323"/>
                <a:gd name="T36" fmla="*/ 10 w 431"/>
                <a:gd name="T37" fmla="*/ 121 h 323"/>
                <a:gd name="T38" fmla="*/ 31 w 431"/>
                <a:gd name="T39" fmla="*/ 143 h 323"/>
                <a:gd name="T40" fmla="*/ 66 w 431"/>
                <a:gd name="T41" fmla="*/ 172 h 323"/>
                <a:gd name="T42" fmla="*/ 95 w 431"/>
                <a:gd name="T43" fmla="*/ 196 h 323"/>
                <a:gd name="T44" fmla="*/ 119 w 431"/>
                <a:gd name="T45" fmla="*/ 214 h 323"/>
                <a:gd name="T46" fmla="*/ 140 w 431"/>
                <a:gd name="T47" fmla="*/ 227 h 323"/>
                <a:gd name="T48" fmla="*/ 161 w 431"/>
                <a:gd name="T49" fmla="*/ 243 h 323"/>
                <a:gd name="T50" fmla="*/ 185 w 431"/>
                <a:gd name="T51" fmla="*/ 259 h 323"/>
                <a:gd name="T52" fmla="*/ 209 w 431"/>
                <a:gd name="T53" fmla="*/ 272 h 323"/>
                <a:gd name="T54" fmla="*/ 230 w 431"/>
                <a:gd name="T55" fmla="*/ 283 h 323"/>
                <a:gd name="T56" fmla="*/ 251 w 431"/>
                <a:gd name="T57" fmla="*/ 296 h 323"/>
                <a:gd name="T58" fmla="*/ 272 w 431"/>
                <a:gd name="T59" fmla="*/ 307 h 323"/>
                <a:gd name="T60" fmla="*/ 294 w 431"/>
                <a:gd name="T61" fmla="*/ 315 h 323"/>
                <a:gd name="T62" fmla="*/ 325 w 431"/>
                <a:gd name="T63" fmla="*/ 323 h 323"/>
                <a:gd name="T64" fmla="*/ 352 w 431"/>
                <a:gd name="T65" fmla="*/ 320 h 323"/>
                <a:gd name="T66" fmla="*/ 368 w 431"/>
                <a:gd name="T67" fmla="*/ 309 h 323"/>
                <a:gd name="T68" fmla="*/ 381 w 431"/>
                <a:gd name="T69" fmla="*/ 288 h 323"/>
                <a:gd name="T70" fmla="*/ 392 w 431"/>
                <a:gd name="T71" fmla="*/ 267 h 323"/>
                <a:gd name="T72" fmla="*/ 402 w 431"/>
                <a:gd name="T73" fmla="*/ 243 h 323"/>
                <a:gd name="T74" fmla="*/ 413 w 431"/>
                <a:gd name="T75" fmla="*/ 219 h 323"/>
                <a:gd name="T76" fmla="*/ 423 w 431"/>
                <a:gd name="T77" fmla="*/ 196 h 323"/>
                <a:gd name="T78" fmla="*/ 429 w 431"/>
                <a:gd name="T79" fmla="*/ 172 h 323"/>
                <a:gd name="T80" fmla="*/ 431 w 431"/>
                <a:gd name="T81" fmla="*/ 151 h 323"/>
                <a:gd name="T82" fmla="*/ 429 w 431"/>
                <a:gd name="T83" fmla="*/ 129 h 323"/>
                <a:gd name="T84" fmla="*/ 410 w 431"/>
                <a:gd name="T85" fmla="*/ 108 h 3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1"/>
                <a:gd name="T130" fmla="*/ 0 h 323"/>
                <a:gd name="T131" fmla="*/ 431 w 431"/>
                <a:gd name="T132" fmla="*/ 323 h 3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1" h="323">
                  <a:moveTo>
                    <a:pt x="410" y="108"/>
                  </a:moveTo>
                  <a:lnTo>
                    <a:pt x="402" y="108"/>
                  </a:lnTo>
                  <a:lnTo>
                    <a:pt x="397" y="106"/>
                  </a:lnTo>
                  <a:lnTo>
                    <a:pt x="392" y="103"/>
                  </a:lnTo>
                  <a:lnTo>
                    <a:pt x="384" y="100"/>
                  </a:lnTo>
                  <a:lnTo>
                    <a:pt x="378" y="95"/>
                  </a:lnTo>
                  <a:lnTo>
                    <a:pt x="370" y="90"/>
                  </a:lnTo>
                  <a:lnTo>
                    <a:pt x="362" y="87"/>
                  </a:lnTo>
                  <a:lnTo>
                    <a:pt x="357" y="84"/>
                  </a:lnTo>
                  <a:lnTo>
                    <a:pt x="347" y="76"/>
                  </a:lnTo>
                  <a:lnTo>
                    <a:pt x="339" y="71"/>
                  </a:lnTo>
                  <a:lnTo>
                    <a:pt x="331" y="69"/>
                  </a:lnTo>
                  <a:lnTo>
                    <a:pt x="323" y="63"/>
                  </a:lnTo>
                  <a:lnTo>
                    <a:pt x="315" y="55"/>
                  </a:lnTo>
                  <a:lnTo>
                    <a:pt x="304" y="53"/>
                  </a:lnTo>
                  <a:lnTo>
                    <a:pt x="296" y="47"/>
                  </a:lnTo>
                  <a:lnTo>
                    <a:pt x="288" y="42"/>
                  </a:lnTo>
                  <a:lnTo>
                    <a:pt x="280" y="37"/>
                  </a:lnTo>
                  <a:lnTo>
                    <a:pt x="270" y="31"/>
                  </a:lnTo>
                  <a:lnTo>
                    <a:pt x="259" y="26"/>
                  </a:lnTo>
                  <a:lnTo>
                    <a:pt x="251" y="24"/>
                  </a:lnTo>
                  <a:lnTo>
                    <a:pt x="241" y="18"/>
                  </a:lnTo>
                  <a:lnTo>
                    <a:pt x="235" y="13"/>
                  </a:lnTo>
                  <a:lnTo>
                    <a:pt x="225" y="10"/>
                  </a:lnTo>
                  <a:lnTo>
                    <a:pt x="217" y="8"/>
                  </a:lnTo>
                  <a:lnTo>
                    <a:pt x="209" y="5"/>
                  </a:lnTo>
                  <a:lnTo>
                    <a:pt x="201" y="2"/>
                  </a:lnTo>
                  <a:lnTo>
                    <a:pt x="193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4" y="0"/>
                  </a:lnTo>
                  <a:lnTo>
                    <a:pt x="158" y="5"/>
                  </a:lnTo>
                  <a:lnTo>
                    <a:pt x="151" y="5"/>
                  </a:lnTo>
                  <a:lnTo>
                    <a:pt x="143" y="8"/>
                  </a:lnTo>
                  <a:lnTo>
                    <a:pt x="135" y="8"/>
                  </a:lnTo>
                  <a:lnTo>
                    <a:pt x="127" y="10"/>
                  </a:lnTo>
                  <a:lnTo>
                    <a:pt x="121" y="13"/>
                  </a:lnTo>
                  <a:lnTo>
                    <a:pt x="113" y="16"/>
                  </a:lnTo>
                  <a:lnTo>
                    <a:pt x="106" y="16"/>
                  </a:lnTo>
                  <a:lnTo>
                    <a:pt x="100" y="21"/>
                  </a:lnTo>
                  <a:lnTo>
                    <a:pt x="92" y="21"/>
                  </a:lnTo>
                  <a:lnTo>
                    <a:pt x="84" y="24"/>
                  </a:lnTo>
                  <a:lnTo>
                    <a:pt x="76" y="26"/>
                  </a:lnTo>
                  <a:lnTo>
                    <a:pt x="68" y="29"/>
                  </a:lnTo>
                  <a:lnTo>
                    <a:pt x="55" y="34"/>
                  </a:lnTo>
                  <a:lnTo>
                    <a:pt x="45" y="42"/>
                  </a:lnTo>
                  <a:lnTo>
                    <a:pt x="31" y="47"/>
                  </a:lnTo>
                  <a:lnTo>
                    <a:pt x="21" y="55"/>
                  </a:lnTo>
                  <a:lnTo>
                    <a:pt x="13" y="63"/>
                  </a:lnTo>
                  <a:lnTo>
                    <a:pt x="8" y="71"/>
                  </a:lnTo>
                  <a:lnTo>
                    <a:pt x="2" y="79"/>
                  </a:lnTo>
                  <a:lnTo>
                    <a:pt x="0" y="87"/>
                  </a:lnTo>
                  <a:lnTo>
                    <a:pt x="0" y="98"/>
                  </a:lnTo>
                  <a:lnTo>
                    <a:pt x="5" y="108"/>
                  </a:lnTo>
                  <a:lnTo>
                    <a:pt x="8" y="114"/>
                  </a:lnTo>
                  <a:lnTo>
                    <a:pt x="10" y="121"/>
                  </a:lnTo>
                  <a:lnTo>
                    <a:pt x="18" y="129"/>
                  </a:lnTo>
                  <a:lnTo>
                    <a:pt x="23" y="135"/>
                  </a:lnTo>
                  <a:lnTo>
                    <a:pt x="31" y="143"/>
                  </a:lnTo>
                  <a:lnTo>
                    <a:pt x="42" y="153"/>
                  </a:lnTo>
                  <a:lnTo>
                    <a:pt x="53" y="161"/>
                  </a:lnTo>
                  <a:lnTo>
                    <a:pt x="66" y="172"/>
                  </a:lnTo>
                  <a:lnTo>
                    <a:pt x="76" y="182"/>
                  </a:lnTo>
                  <a:lnTo>
                    <a:pt x="90" y="190"/>
                  </a:lnTo>
                  <a:lnTo>
                    <a:pt x="95" y="196"/>
                  </a:lnTo>
                  <a:lnTo>
                    <a:pt x="103" y="204"/>
                  </a:lnTo>
                  <a:lnTo>
                    <a:pt x="111" y="209"/>
                  </a:lnTo>
                  <a:lnTo>
                    <a:pt x="119" y="214"/>
                  </a:lnTo>
                  <a:lnTo>
                    <a:pt x="124" y="217"/>
                  </a:lnTo>
                  <a:lnTo>
                    <a:pt x="132" y="225"/>
                  </a:lnTo>
                  <a:lnTo>
                    <a:pt x="140" y="227"/>
                  </a:lnTo>
                  <a:lnTo>
                    <a:pt x="148" y="233"/>
                  </a:lnTo>
                  <a:lnTo>
                    <a:pt x="156" y="238"/>
                  </a:lnTo>
                  <a:lnTo>
                    <a:pt x="161" y="243"/>
                  </a:lnTo>
                  <a:lnTo>
                    <a:pt x="169" y="249"/>
                  </a:lnTo>
                  <a:lnTo>
                    <a:pt x="180" y="254"/>
                  </a:lnTo>
                  <a:lnTo>
                    <a:pt x="185" y="259"/>
                  </a:lnTo>
                  <a:lnTo>
                    <a:pt x="193" y="264"/>
                  </a:lnTo>
                  <a:lnTo>
                    <a:pt x="201" y="267"/>
                  </a:lnTo>
                  <a:lnTo>
                    <a:pt x="209" y="272"/>
                  </a:lnTo>
                  <a:lnTo>
                    <a:pt x="217" y="275"/>
                  </a:lnTo>
                  <a:lnTo>
                    <a:pt x="222" y="280"/>
                  </a:lnTo>
                  <a:lnTo>
                    <a:pt x="230" y="283"/>
                  </a:lnTo>
                  <a:lnTo>
                    <a:pt x="238" y="288"/>
                  </a:lnTo>
                  <a:lnTo>
                    <a:pt x="243" y="291"/>
                  </a:lnTo>
                  <a:lnTo>
                    <a:pt x="251" y="296"/>
                  </a:lnTo>
                  <a:lnTo>
                    <a:pt x="259" y="299"/>
                  </a:lnTo>
                  <a:lnTo>
                    <a:pt x="267" y="304"/>
                  </a:lnTo>
                  <a:lnTo>
                    <a:pt x="272" y="307"/>
                  </a:lnTo>
                  <a:lnTo>
                    <a:pt x="280" y="309"/>
                  </a:lnTo>
                  <a:lnTo>
                    <a:pt x="286" y="312"/>
                  </a:lnTo>
                  <a:lnTo>
                    <a:pt x="294" y="315"/>
                  </a:lnTo>
                  <a:lnTo>
                    <a:pt x="304" y="317"/>
                  </a:lnTo>
                  <a:lnTo>
                    <a:pt x="317" y="320"/>
                  </a:lnTo>
                  <a:lnTo>
                    <a:pt x="325" y="323"/>
                  </a:lnTo>
                  <a:lnTo>
                    <a:pt x="339" y="323"/>
                  </a:lnTo>
                  <a:lnTo>
                    <a:pt x="344" y="323"/>
                  </a:lnTo>
                  <a:lnTo>
                    <a:pt x="352" y="320"/>
                  </a:lnTo>
                  <a:lnTo>
                    <a:pt x="360" y="317"/>
                  </a:lnTo>
                  <a:lnTo>
                    <a:pt x="365" y="315"/>
                  </a:lnTo>
                  <a:lnTo>
                    <a:pt x="368" y="309"/>
                  </a:lnTo>
                  <a:lnTo>
                    <a:pt x="373" y="301"/>
                  </a:lnTo>
                  <a:lnTo>
                    <a:pt x="376" y="294"/>
                  </a:lnTo>
                  <a:lnTo>
                    <a:pt x="381" y="288"/>
                  </a:lnTo>
                  <a:lnTo>
                    <a:pt x="384" y="280"/>
                  </a:lnTo>
                  <a:lnTo>
                    <a:pt x="389" y="272"/>
                  </a:lnTo>
                  <a:lnTo>
                    <a:pt x="392" y="267"/>
                  </a:lnTo>
                  <a:lnTo>
                    <a:pt x="397" y="259"/>
                  </a:lnTo>
                  <a:lnTo>
                    <a:pt x="400" y="251"/>
                  </a:lnTo>
                  <a:lnTo>
                    <a:pt x="402" y="243"/>
                  </a:lnTo>
                  <a:lnTo>
                    <a:pt x="407" y="235"/>
                  </a:lnTo>
                  <a:lnTo>
                    <a:pt x="410" y="227"/>
                  </a:lnTo>
                  <a:lnTo>
                    <a:pt x="413" y="219"/>
                  </a:lnTo>
                  <a:lnTo>
                    <a:pt x="418" y="211"/>
                  </a:lnTo>
                  <a:lnTo>
                    <a:pt x="421" y="204"/>
                  </a:lnTo>
                  <a:lnTo>
                    <a:pt x="423" y="196"/>
                  </a:lnTo>
                  <a:lnTo>
                    <a:pt x="426" y="188"/>
                  </a:lnTo>
                  <a:lnTo>
                    <a:pt x="426" y="180"/>
                  </a:lnTo>
                  <a:lnTo>
                    <a:pt x="429" y="172"/>
                  </a:lnTo>
                  <a:lnTo>
                    <a:pt x="431" y="166"/>
                  </a:lnTo>
                  <a:lnTo>
                    <a:pt x="431" y="159"/>
                  </a:lnTo>
                  <a:lnTo>
                    <a:pt x="431" y="151"/>
                  </a:lnTo>
                  <a:lnTo>
                    <a:pt x="431" y="145"/>
                  </a:lnTo>
                  <a:lnTo>
                    <a:pt x="431" y="140"/>
                  </a:lnTo>
                  <a:lnTo>
                    <a:pt x="429" y="129"/>
                  </a:lnTo>
                  <a:lnTo>
                    <a:pt x="423" y="119"/>
                  </a:lnTo>
                  <a:lnTo>
                    <a:pt x="418" y="111"/>
                  </a:lnTo>
                  <a:lnTo>
                    <a:pt x="410" y="108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40"/>
            <p:cNvSpPr>
              <a:spLocks/>
            </p:cNvSpPr>
            <p:nvPr/>
          </p:nvSpPr>
          <p:spPr bwMode="auto">
            <a:xfrm rot="8961812">
              <a:off x="4909" y="1715"/>
              <a:ext cx="342" cy="175"/>
            </a:xfrm>
            <a:custGeom>
              <a:avLst/>
              <a:gdLst>
                <a:gd name="T0" fmla="*/ 212 w 342"/>
                <a:gd name="T1" fmla="*/ 40 h 175"/>
                <a:gd name="T2" fmla="*/ 196 w 342"/>
                <a:gd name="T3" fmla="*/ 43 h 175"/>
                <a:gd name="T4" fmla="*/ 181 w 342"/>
                <a:gd name="T5" fmla="*/ 43 h 175"/>
                <a:gd name="T6" fmla="*/ 167 w 342"/>
                <a:gd name="T7" fmla="*/ 40 h 175"/>
                <a:gd name="T8" fmla="*/ 151 w 342"/>
                <a:gd name="T9" fmla="*/ 35 h 175"/>
                <a:gd name="T10" fmla="*/ 138 w 342"/>
                <a:gd name="T11" fmla="*/ 32 h 175"/>
                <a:gd name="T12" fmla="*/ 125 w 342"/>
                <a:gd name="T13" fmla="*/ 32 h 175"/>
                <a:gd name="T14" fmla="*/ 109 w 342"/>
                <a:gd name="T15" fmla="*/ 40 h 175"/>
                <a:gd name="T16" fmla="*/ 93 w 342"/>
                <a:gd name="T17" fmla="*/ 51 h 175"/>
                <a:gd name="T18" fmla="*/ 72 w 342"/>
                <a:gd name="T19" fmla="*/ 61 h 175"/>
                <a:gd name="T20" fmla="*/ 51 w 342"/>
                <a:gd name="T21" fmla="*/ 72 h 175"/>
                <a:gd name="T22" fmla="*/ 32 w 342"/>
                <a:gd name="T23" fmla="*/ 85 h 175"/>
                <a:gd name="T24" fmla="*/ 16 w 342"/>
                <a:gd name="T25" fmla="*/ 96 h 175"/>
                <a:gd name="T26" fmla="*/ 6 w 342"/>
                <a:gd name="T27" fmla="*/ 106 h 175"/>
                <a:gd name="T28" fmla="*/ 0 w 342"/>
                <a:gd name="T29" fmla="*/ 117 h 175"/>
                <a:gd name="T30" fmla="*/ 6 w 342"/>
                <a:gd name="T31" fmla="*/ 130 h 175"/>
                <a:gd name="T32" fmla="*/ 22 w 342"/>
                <a:gd name="T33" fmla="*/ 141 h 175"/>
                <a:gd name="T34" fmla="*/ 40 w 342"/>
                <a:gd name="T35" fmla="*/ 151 h 175"/>
                <a:gd name="T36" fmla="*/ 59 w 342"/>
                <a:gd name="T37" fmla="*/ 159 h 175"/>
                <a:gd name="T38" fmla="*/ 83 w 342"/>
                <a:gd name="T39" fmla="*/ 170 h 175"/>
                <a:gd name="T40" fmla="*/ 104 w 342"/>
                <a:gd name="T41" fmla="*/ 172 h 175"/>
                <a:gd name="T42" fmla="*/ 128 w 342"/>
                <a:gd name="T43" fmla="*/ 175 h 175"/>
                <a:gd name="T44" fmla="*/ 151 w 342"/>
                <a:gd name="T45" fmla="*/ 172 h 175"/>
                <a:gd name="T46" fmla="*/ 173 w 342"/>
                <a:gd name="T47" fmla="*/ 167 h 175"/>
                <a:gd name="T48" fmla="*/ 188 w 342"/>
                <a:gd name="T49" fmla="*/ 162 h 175"/>
                <a:gd name="T50" fmla="*/ 202 w 342"/>
                <a:gd name="T51" fmla="*/ 157 h 175"/>
                <a:gd name="T52" fmla="*/ 215 w 342"/>
                <a:gd name="T53" fmla="*/ 149 h 175"/>
                <a:gd name="T54" fmla="*/ 228 w 342"/>
                <a:gd name="T55" fmla="*/ 141 h 175"/>
                <a:gd name="T56" fmla="*/ 244 w 342"/>
                <a:gd name="T57" fmla="*/ 133 h 175"/>
                <a:gd name="T58" fmla="*/ 265 w 342"/>
                <a:gd name="T59" fmla="*/ 122 h 175"/>
                <a:gd name="T60" fmla="*/ 289 w 342"/>
                <a:gd name="T61" fmla="*/ 106 h 175"/>
                <a:gd name="T62" fmla="*/ 310 w 342"/>
                <a:gd name="T63" fmla="*/ 88 h 175"/>
                <a:gd name="T64" fmla="*/ 326 w 342"/>
                <a:gd name="T65" fmla="*/ 69 h 175"/>
                <a:gd name="T66" fmla="*/ 337 w 342"/>
                <a:gd name="T67" fmla="*/ 53 h 175"/>
                <a:gd name="T68" fmla="*/ 342 w 342"/>
                <a:gd name="T69" fmla="*/ 35 h 175"/>
                <a:gd name="T70" fmla="*/ 339 w 342"/>
                <a:gd name="T71" fmla="*/ 16 h 175"/>
                <a:gd name="T72" fmla="*/ 329 w 342"/>
                <a:gd name="T73" fmla="*/ 6 h 175"/>
                <a:gd name="T74" fmla="*/ 318 w 342"/>
                <a:gd name="T75" fmla="*/ 0 h 175"/>
                <a:gd name="T76" fmla="*/ 302 w 342"/>
                <a:gd name="T77" fmla="*/ 3 h 175"/>
                <a:gd name="T78" fmla="*/ 284 w 342"/>
                <a:gd name="T79" fmla="*/ 8 h 175"/>
                <a:gd name="T80" fmla="*/ 265 w 342"/>
                <a:gd name="T81" fmla="*/ 16 h 175"/>
                <a:gd name="T82" fmla="*/ 247 w 342"/>
                <a:gd name="T83" fmla="*/ 27 h 175"/>
                <a:gd name="T84" fmla="*/ 231 w 342"/>
                <a:gd name="T85" fmla="*/ 35 h 175"/>
                <a:gd name="T86" fmla="*/ 226 w 342"/>
                <a:gd name="T87" fmla="*/ 37 h 1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2"/>
                <a:gd name="T133" fmla="*/ 0 h 175"/>
                <a:gd name="T134" fmla="*/ 342 w 342"/>
                <a:gd name="T135" fmla="*/ 175 h 1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2" h="175">
                  <a:moveTo>
                    <a:pt x="226" y="37"/>
                  </a:moveTo>
                  <a:lnTo>
                    <a:pt x="212" y="40"/>
                  </a:lnTo>
                  <a:lnTo>
                    <a:pt x="204" y="43"/>
                  </a:lnTo>
                  <a:lnTo>
                    <a:pt x="196" y="43"/>
                  </a:lnTo>
                  <a:lnTo>
                    <a:pt x="188" y="45"/>
                  </a:lnTo>
                  <a:lnTo>
                    <a:pt x="181" y="43"/>
                  </a:lnTo>
                  <a:lnTo>
                    <a:pt x="173" y="43"/>
                  </a:lnTo>
                  <a:lnTo>
                    <a:pt x="167" y="40"/>
                  </a:lnTo>
                  <a:lnTo>
                    <a:pt x="159" y="37"/>
                  </a:lnTo>
                  <a:lnTo>
                    <a:pt x="151" y="35"/>
                  </a:lnTo>
                  <a:lnTo>
                    <a:pt x="146" y="35"/>
                  </a:lnTo>
                  <a:lnTo>
                    <a:pt x="138" y="32"/>
                  </a:lnTo>
                  <a:lnTo>
                    <a:pt x="133" y="32"/>
                  </a:lnTo>
                  <a:lnTo>
                    <a:pt x="125" y="32"/>
                  </a:lnTo>
                  <a:lnTo>
                    <a:pt x="117" y="35"/>
                  </a:lnTo>
                  <a:lnTo>
                    <a:pt x="109" y="40"/>
                  </a:lnTo>
                  <a:lnTo>
                    <a:pt x="104" y="45"/>
                  </a:lnTo>
                  <a:lnTo>
                    <a:pt x="93" y="51"/>
                  </a:lnTo>
                  <a:lnTo>
                    <a:pt x="83" y="56"/>
                  </a:lnTo>
                  <a:lnTo>
                    <a:pt x="72" y="61"/>
                  </a:lnTo>
                  <a:lnTo>
                    <a:pt x="64" y="69"/>
                  </a:lnTo>
                  <a:lnTo>
                    <a:pt x="51" y="72"/>
                  </a:lnTo>
                  <a:lnTo>
                    <a:pt x="43" y="80"/>
                  </a:lnTo>
                  <a:lnTo>
                    <a:pt x="32" y="85"/>
                  </a:lnTo>
                  <a:lnTo>
                    <a:pt x="24" y="90"/>
                  </a:lnTo>
                  <a:lnTo>
                    <a:pt x="16" y="96"/>
                  </a:lnTo>
                  <a:lnTo>
                    <a:pt x="8" y="101"/>
                  </a:lnTo>
                  <a:lnTo>
                    <a:pt x="6" y="106"/>
                  </a:lnTo>
                  <a:lnTo>
                    <a:pt x="3" y="112"/>
                  </a:lnTo>
                  <a:lnTo>
                    <a:pt x="0" y="117"/>
                  </a:lnTo>
                  <a:lnTo>
                    <a:pt x="3" y="125"/>
                  </a:lnTo>
                  <a:lnTo>
                    <a:pt x="6" y="130"/>
                  </a:lnTo>
                  <a:lnTo>
                    <a:pt x="14" y="135"/>
                  </a:lnTo>
                  <a:lnTo>
                    <a:pt x="22" y="141"/>
                  </a:lnTo>
                  <a:lnTo>
                    <a:pt x="30" y="146"/>
                  </a:lnTo>
                  <a:lnTo>
                    <a:pt x="40" y="151"/>
                  </a:lnTo>
                  <a:lnTo>
                    <a:pt x="51" y="157"/>
                  </a:lnTo>
                  <a:lnTo>
                    <a:pt x="59" y="159"/>
                  </a:lnTo>
                  <a:lnTo>
                    <a:pt x="69" y="165"/>
                  </a:lnTo>
                  <a:lnTo>
                    <a:pt x="83" y="170"/>
                  </a:lnTo>
                  <a:lnTo>
                    <a:pt x="93" y="172"/>
                  </a:lnTo>
                  <a:lnTo>
                    <a:pt x="104" y="172"/>
                  </a:lnTo>
                  <a:lnTo>
                    <a:pt x="114" y="175"/>
                  </a:lnTo>
                  <a:lnTo>
                    <a:pt x="128" y="175"/>
                  </a:lnTo>
                  <a:lnTo>
                    <a:pt x="141" y="175"/>
                  </a:lnTo>
                  <a:lnTo>
                    <a:pt x="151" y="172"/>
                  </a:lnTo>
                  <a:lnTo>
                    <a:pt x="167" y="170"/>
                  </a:lnTo>
                  <a:lnTo>
                    <a:pt x="173" y="167"/>
                  </a:lnTo>
                  <a:lnTo>
                    <a:pt x="181" y="165"/>
                  </a:lnTo>
                  <a:lnTo>
                    <a:pt x="188" y="162"/>
                  </a:lnTo>
                  <a:lnTo>
                    <a:pt x="194" y="159"/>
                  </a:lnTo>
                  <a:lnTo>
                    <a:pt x="202" y="157"/>
                  </a:lnTo>
                  <a:lnTo>
                    <a:pt x="207" y="151"/>
                  </a:lnTo>
                  <a:lnTo>
                    <a:pt x="215" y="149"/>
                  </a:lnTo>
                  <a:lnTo>
                    <a:pt x="223" y="146"/>
                  </a:lnTo>
                  <a:lnTo>
                    <a:pt x="228" y="141"/>
                  </a:lnTo>
                  <a:lnTo>
                    <a:pt x="236" y="138"/>
                  </a:lnTo>
                  <a:lnTo>
                    <a:pt x="244" y="133"/>
                  </a:lnTo>
                  <a:lnTo>
                    <a:pt x="252" y="130"/>
                  </a:lnTo>
                  <a:lnTo>
                    <a:pt x="265" y="122"/>
                  </a:lnTo>
                  <a:lnTo>
                    <a:pt x="276" y="114"/>
                  </a:lnTo>
                  <a:lnTo>
                    <a:pt x="289" y="106"/>
                  </a:lnTo>
                  <a:lnTo>
                    <a:pt x="302" y="98"/>
                  </a:lnTo>
                  <a:lnTo>
                    <a:pt x="310" y="88"/>
                  </a:lnTo>
                  <a:lnTo>
                    <a:pt x="318" y="80"/>
                  </a:lnTo>
                  <a:lnTo>
                    <a:pt x="326" y="69"/>
                  </a:lnTo>
                  <a:lnTo>
                    <a:pt x="334" y="64"/>
                  </a:lnTo>
                  <a:lnTo>
                    <a:pt x="337" y="53"/>
                  </a:lnTo>
                  <a:lnTo>
                    <a:pt x="342" y="45"/>
                  </a:lnTo>
                  <a:lnTo>
                    <a:pt x="342" y="35"/>
                  </a:lnTo>
                  <a:lnTo>
                    <a:pt x="342" y="27"/>
                  </a:lnTo>
                  <a:lnTo>
                    <a:pt x="339" y="16"/>
                  </a:lnTo>
                  <a:lnTo>
                    <a:pt x="334" y="8"/>
                  </a:lnTo>
                  <a:lnTo>
                    <a:pt x="329" y="6"/>
                  </a:lnTo>
                  <a:lnTo>
                    <a:pt x="326" y="3"/>
                  </a:lnTo>
                  <a:lnTo>
                    <a:pt x="318" y="0"/>
                  </a:lnTo>
                  <a:lnTo>
                    <a:pt x="310" y="0"/>
                  </a:lnTo>
                  <a:lnTo>
                    <a:pt x="302" y="3"/>
                  </a:lnTo>
                  <a:lnTo>
                    <a:pt x="294" y="6"/>
                  </a:lnTo>
                  <a:lnTo>
                    <a:pt x="284" y="8"/>
                  </a:lnTo>
                  <a:lnTo>
                    <a:pt x="276" y="11"/>
                  </a:lnTo>
                  <a:lnTo>
                    <a:pt x="265" y="16"/>
                  </a:lnTo>
                  <a:lnTo>
                    <a:pt x="257" y="22"/>
                  </a:lnTo>
                  <a:lnTo>
                    <a:pt x="247" y="27"/>
                  </a:lnTo>
                  <a:lnTo>
                    <a:pt x="239" y="30"/>
                  </a:lnTo>
                  <a:lnTo>
                    <a:pt x="231" y="35"/>
                  </a:lnTo>
                  <a:lnTo>
                    <a:pt x="226" y="37"/>
                  </a:lnTo>
                  <a:close/>
                </a:path>
              </a:pathLst>
            </a:custGeom>
            <a:solidFill>
              <a:srgbClr val="E69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99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762000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n-GB">
              <a:latin typeface="Eurostile Extended" pitchFamily="2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41325" y="1295400"/>
            <a:ext cx="8397875" cy="547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bertekun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pengajaran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rasul-rasul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persekutuan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selalu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berkumpul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untuk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memecahkan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roti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berdoa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b="0" dirty="0" err="1">
                <a:latin typeface="Arial" charset="0"/>
              </a:rPr>
              <a:t>Maka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ketakutanlah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sedang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rasul-rasul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itu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mengadakan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banyak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mujizat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tanda</a:t>
            </a:r>
            <a:r>
              <a:rPr lang="en-US" sz="2300" b="0" dirty="0">
                <a:latin typeface="Arial" charset="0"/>
              </a:rPr>
              <a:t>. Dan </a:t>
            </a:r>
            <a:r>
              <a:rPr lang="en-US" sz="2300" b="0" dirty="0" err="1">
                <a:latin typeface="Arial" charset="0"/>
              </a:rPr>
              <a:t>semua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orang</a:t>
            </a:r>
            <a:r>
              <a:rPr lang="en-US" sz="2300" b="0" dirty="0">
                <a:latin typeface="Arial" charset="0"/>
              </a:rPr>
              <a:t> yang </a:t>
            </a:r>
            <a:r>
              <a:rPr lang="en-US" sz="2300" b="0" dirty="0" err="1">
                <a:latin typeface="Arial" charset="0"/>
              </a:rPr>
              <a:t>telah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menjadi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percaya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tetap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bersatu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segala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kepunyaan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adalah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kepunyaan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bersama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selalu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ada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dari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mereka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yang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menjual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harta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miliknya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,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lalu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membagi-bagikannya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kepada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semua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orang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sesuai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dengan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keperluan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masing-masing</a:t>
            </a:r>
            <a:r>
              <a:rPr lang="en-US" sz="2300" b="0" dirty="0">
                <a:latin typeface="Arial" charset="0"/>
              </a:rPr>
              <a:t>.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bertekun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sehati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berkumpul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tiap-tiap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hari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dalam</a:t>
            </a:r>
            <a:r>
              <a:rPr lang="en-US" sz="2300" b="0" dirty="0">
                <a:latin typeface="Arial" charset="0"/>
              </a:rPr>
              <a:t> Bait Allah.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memecahkan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roti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di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rumah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masing-masing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secara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bergilir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makan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bersama-sama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gembira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dengan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tulus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hati</a:t>
            </a:r>
            <a:r>
              <a:rPr lang="en-US" sz="2300" b="0" dirty="0">
                <a:latin typeface="Arial" charset="0"/>
              </a:rPr>
              <a:t>, </a:t>
            </a:r>
            <a:r>
              <a:rPr lang="en-US" sz="2300" b="0" dirty="0" err="1">
                <a:latin typeface="Arial" charset="0"/>
              </a:rPr>
              <a:t>sambil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b="0" dirty="0" err="1">
                <a:latin typeface="Arial" charset="0"/>
              </a:rPr>
              <a:t>memuji</a:t>
            </a:r>
            <a:r>
              <a:rPr lang="en-US" sz="2300" b="0" dirty="0">
                <a:latin typeface="Arial" charset="0"/>
              </a:rPr>
              <a:t> Allah. Dan </a:t>
            </a:r>
            <a:r>
              <a:rPr lang="en-US" sz="2300" b="0" dirty="0" err="1">
                <a:latin typeface="Arial" charset="0"/>
              </a:rPr>
              <a:t>mereka</a:t>
            </a:r>
            <a:r>
              <a:rPr lang="en-US" sz="2300" b="0" dirty="0"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disukai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semua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orang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. Dan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tiap-tiap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hari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Tuhan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menambah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jumlah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mereka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dengan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orang</a:t>
            </a:r>
            <a:r>
              <a:rPr lang="en-US" sz="2300" u="sng" dirty="0">
                <a:solidFill>
                  <a:srgbClr val="CC6600"/>
                </a:solidFill>
                <a:latin typeface="Arial" charset="0"/>
              </a:rPr>
              <a:t> yang </a:t>
            </a:r>
            <a:r>
              <a:rPr lang="en-US" sz="2300" u="sng" dirty="0" err="1">
                <a:solidFill>
                  <a:srgbClr val="CC6600"/>
                </a:solidFill>
                <a:latin typeface="Arial" charset="0"/>
              </a:rPr>
              <a:t>diselamatkan</a:t>
            </a:r>
            <a:r>
              <a:rPr lang="en-US" sz="2300" b="0" dirty="0">
                <a:latin typeface="Arial" charset="0"/>
              </a:rPr>
              <a:t>. </a:t>
            </a:r>
            <a:endParaRPr lang="en-US" sz="2300" b="0" dirty="0" smtClean="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2300" dirty="0" smtClean="0">
                <a:solidFill>
                  <a:srgbClr val="A50021"/>
                </a:solidFill>
                <a:latin typeface="Eurostile Extended" pitchFamily="2" charset="0"/>
              </a:rPr>
              <a:t>KISAH PARA RASUL 2:42-47</a:t>
            </a:r>
            <a:endParaRPr lang="en-US" sz="2300" dirty="0">
              <a:solidFill>
                <a:srgbClr val="A50021"/>
              </a:solidFill>
              <a:latin typeface="Eurostile Extended" pitchFamily="2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962400" y="721217"/>
            <a:ext cx="50417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Teladan</a:t>
            </a:r>
            <a:r>
              <a:rPr lang="en-US" b="0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Jemaat</a:t>
            </a:r>
            <a:r>
              <a:rPr lang="en-US" b="0" dirty="0" smtClean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en-US" b="0" dirty="0" err="1" smtClean="0">
                <a:solidFill>
                  <a:schemeClr val="bg1"/>
                </a:solidFill>
                <a:latin typeface="Eurostile Extended" pitchFamily="2" charset="0"/>
              </a:rPr>
              <a:t>Mula-mula</a:t>
            </a:r>
            <a:endParaRPr lang="en-US" b="0" dirty="0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3"/>
          <p:cNvSpPr txBox="1">
            <a:spLocks noChangeArrowheads="1"/>
          </p:cNvSpPr>
          <p:nvPr/>
        </p:nvSpPr>
        <p:spPr bwMode="auto">
          <a:xfrm>
            <a:off x="4800600" y="1166813"/>
            <a:ext cx="4021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660066"/>
                </a:solidFill>
                <a:latin typeface="Arial" charset="0"/>
              </a:rPr>
              <a:t>yg memenuhi kebutuhan dan menjadi kesaksian </a:t>
            </a:r>
          </a:p>
        </p:txBody>
      </p:sp>
      <p:pic>
        <p:nvPicPr>
          <p:cNvPr id="27651" name="Picture 11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l="56" t="29697" r="23000" b="4071"/>
          <a:stretch>
            <a:fillRect/>
          </a:stretch>
        </p:blipFill>
        <p:spPr bwMode="auto">
          <a:xfrm>
            <a:off x="0" y="990600"/>
            <a:ext cx="21526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09600" y="2391013"/>
            <a:ext cx="8001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0" dirty="0" err="1">
                <a:latin typeface="Arial" charset="0"/>
              </a:rPr>
              <a:t>Aku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memberikan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perintah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baru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kepada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kamu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b="0" dirty="0" err="1">
                <a:latin typeface="Arial" charset="0"/>
              </a:rPr>
              <a:t>yaitu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supaya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kamu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saling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mengasihi</a:t>
            </a:r>
            <a:r>
              <a:rPr lang="en-US" sz="3000" b="0" dirty="0">
                <a:latin typeface="Arial" charset="0"/>
              </a:rPr>
              <a:t>; </a:t>
            </a:r>
            <a:r>
              <a:rPr lang="en-US" sz="3000" b="0" dirty="0" err="1">
                <a:latin typeface="Arial" charset="0"/>
              </a:rPr>
              <a:t>sama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seperti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Aku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telah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mengasihi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kamu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demikian</a:t>
            </a:r>
            <a:r>
              <a:rPr lang="en-US" sz="3000" b="0" dirty="0">
                <a:latin typeface="Arial" charset="0"/>
              </a:rPr>
              <a:t> pula </a:t>
            </a:r>
            <a:r>
              <a:rPr lang="en-US" sz="3000" b="0" dirty="0" err="1">
                <a:latin typeface="Arial" charset="0"/>
              </a:rPr>
              <a:t>kamu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harus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saling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mengasihi</a:t>
            </a:r>
            <a:r>
              <a:rPr lang="en-US" sz="3000" b="0" dirty="0">
                <a:latin typeface="Arial" charset="0"/>
              </a:rPr>
              <a:t>. </a:t>
            </a:r>
          </a:p>
          <a:p>
            <a:pPr algn="ctr"/>
            <a:r>
              <a:rPr lang="en-US" sz="3000" b="0" dirty="0" err="1">
                <a:latin typeface="Arial" charset="0"/>
              </a:rPr>
              <a:t>Dengan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demikian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semua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orang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akan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tahu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b="0" dirty="0" err="1">
                <a:latin typeface="Arial" charset="0"/>
              </a:rPr>
              <a:t>bahwa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kamu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adalah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murid</a:t>
            </a:r>
            <a:r>
              <a:rPr lang="en-US" sz="3000" b="0" dirty="0">
                <a:latin typeface="Arial" charset="0"/>
              </a:rPr>
              <a:t>-</a:t>
            </a:r>
            <a:r>
              <a:rPr lang="en-US" sz="3000" b="0" dirty="0" err="1">
                <a:latin typeface="Arial" charset="0"/>
              </a:rPr>
              <a:t>murid</a:t>
            </a:r>
            <a:r>
              <a:rPr lang="en-US" sz="3000" b="0" dirty="0">
                <a:latin typeface="Arial" charset="0"/>
              </a:rPr>
              <a:t>-Ku, </a:t>
            </a:r>
            <a:r>
              <a:rPr lang="en-US" sz="3000" b="0" dirty="0" err="1">
                <a:latin typeface="Arial" charset="0"/>
              </a:rPr>
              <a:t>yaitu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jikalau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kamu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saling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mengasihi</a:t>
            </a:r>
            <a:r>
              <a:rPr lang="en-US" sz="3000" b="0" dirty="0">
                <a:latin typeface="Arial" charset="0"/>
              </a:rPr>
              <a:t>.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1965325" y="6130925"/>
            <a:ext cx="5219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Eurostile Extended" pitchFamily="2" charset="0"/>
              </a:rPr>
              <a:t>YOHANES 13:34-35</a:t>
            </a:r>
          </a:p>
        </p:txBody>
      </p:sp>
      <p:sp>
        <p:nvSpPr>
          <p:cNvPr id="27655" name="Line 10"/>
          <p:cNvSpPr>
            <a:spLocks noChangeShapeType="1"/>
          </p:cNvSpPr>
          <p:nvPr/>
        </p:nvSpPr>
        <p:spPr bwMode="auto">
          <a:xfrm>
            <a:off x="1524000" y="2209800"/>
            <a:ext cx="7370763" cy="0"/>
          </a:xfrm>
          <a:prstGeom prst="line">
            <a:avLst/>
          </a:prstGeom>
          <a:noFill/>
          <a:ln w="57150">
            <a:solidFill>
              <a:srgbClr val="CC66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1447800" y="1101725"/>
            <a:ext cx="2655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CC6600"/>
                </a:solidFill>
                <a:latin typeface="Arial Narrow" pitchFamily="34" charset="0"/>
              </a:rPr>
              <a:t>Pelayanan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4800600" y="977900"/>
            <a:ext cx="3886200" cy="1079500"/>
            <a:chOff x="3024" y="616"/>
            <a:chExt cx="2448" cy="680"/>
          </a:xfrm>
        </p:grpSpPr>
        <p:sp>
          <p:nvSpPr>
            <p:cNvPr id="27660" name="Rectangle 27"/>
            <p:cNvSpPr>
              <a:spLocks noChangeArrowheads="1"/>
            </p:cNvSpPr>
            <p:nvPr/>
          </p:nvSpPr>
          <p:spPr bwMode="auto">
            <a:xfrm>
              <a:off x="3024" y="618"/>
              <a:ext cx="2448" cy="6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661" name="Picture 24" descr="mandiri"/>
            <p:cNvPicPr>
              <a:picLocks noChangeAspect="1" noChangeArrowheads="1"/>
            </p:cNvPicPr>
            <p:nvPr/>
          </p:nvPicPr>
          <p:blipFill>
            <a:blip r:embed="rId4">
              <a:lum contrast="6000"/>
            </a:blip>
            <a:srcRect/>
            <a:stretch>
              <a:fillRect/>
            </a:stretch>
          </p:blipFill>
          <p:spPr bwMode="auto">
            <a:xfrm>
              <a:off x="4504" y="616"/>
              <a:ext cx="68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2" name="Picture 25" descr="mandiri2"/>
            <p:cNvPicPr>
              <a:picLocks noChangeAspect="1" noChangeArrowheads="1"/>
            </p:cNvPicPr>
            <p:nvPr/>
          </p:nvPicPr>
          <p:blipFill>
            <a:blip r:embed="rId5">
              <a:lum contrast="24000"/>
            </a:blip>
            <a:srcRect/>
            <a:stretch>
              <a:fillRect/>
            </a:stretch>
          </p:blipFill>
          <p:spPr bwMode="auto">
            <a:xfrm>
              <a:off x="3312" y="616"/>
              <a:ext cx="1200" cy="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58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15" name="Picture 6" descr="logo outline putih-04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0042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 l="56" t="29697" r="23000" b="4071"/>
          <a:stretch>
            <a:fillRect/>
          </a:stretch>
        </p:blipFill>
        <p:spPr bwMode="auto">
          <a:xfrm>
            <a:off x="0" y="990600"/>
            <a:ext cx="2152650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3400" y="2327970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0" dirty="0">
                <a:latin typeface="Arial" charset="0"/>
              </a:rPr>
              <a:t>Dan </a:t>
            </a:r>
            <a:r>
              <a:rPr lang="en-US" sz="2800" b="0" dirty="0" err="1">
                <a:latin typeface="Arial" charset="0"/>
              </a:rPr>
              <a:t>Aku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telah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memberikan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kepada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mereka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kemuliaan</a:t>
            </a:r>
            <a:r>
              <a:rPr lang="en-US" sz="2800" b="0" dirty="0">
                <a:latin typeface="Arial" charset="0"/>
              </a:rPr>
              <a:t>, yang </a:t>
            </a:r>
            <a:r>
              <a:rPr lang="en-US" sz="2800" b="0" dirty="0" err="1">
                <a:latin typeface="Arial" charset="0"/>
              </a:rPr>
              <a:t>Engkau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berikan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kepada</a:t>
            </a:r>
            <a:r>
              <a:rPr lang="en-US" sz="2800" b="0" dirty="0">
                <a:latin typeface="Arial" charset="0"/>
              </a:rPr>
              <a:t>-Ku, </a:t>
            </a:r>
            <a:r>
              <a:rPr lang="en-US" sz="2800" b="0" dirty="0" err="1">
                <a:latin typeface="Arial" charset="0"/>
              </a:rPr>
              <a:t>supaya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mereka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menjadi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satu</a:t>
            </a:r>
            <a:r>
              <a:rPr lang="en-US" sz="2800" b="0" dirty="0">
                <a:latin typeface="Arial" charset="0"/>
              </a:rPr>
              <a:t>, </a:t>
            </a:r>
            <a:r>
              <a:rPr lang="en-US" sz="2800" b="0" dirty="0" err="1">
                <a:latin typeface="Arial" charset="0"/>
              </a:rPr>
              <a:t>sama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seperti</a:t>
            </a:r>
            <a:r>
              <a:rPr lang="en-US" sz="2800" b="0" dirty="0">
                <a:latin typeface="Arial" charset="0"/>
              </a:rPr>
              <a:t> Kita </a:t>
            </a:r>
            <a:r>
              <a:rPr lang="en-US" sz="2800" b="0" dirty="0" err="1">
                <a:latin typeface="Arial" charset="0"/>
              </a:rPr>
              <a:t>adalah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satu</a:t>
            </a:r>
            <a:r>
              <a:rPr lang="en-US" sz="2800" b="0" dirty="0">
                <a:latin typeface="Arial" charset="0"/>
              </a:rPr>
              <a:t>: </a:t>
            </a:r>
            <a:r>
              <a:rPr lang="en-US" sz="2800" b="0" dirty="0" err="1">
                <a:latin typeface="Arial" charset="0"/>
              </a:rPr>
              <a:t>Aku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di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dalam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mereka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dan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Engkau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di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dalam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Aku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supaya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mereka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sempurna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menjadi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satu</a:t>
            </a:r>
            <a:r>
              <a:rPr lang="en-US" sz="2800" b="0" dirty="0">
                <a:latin typeface="Arial" charset="0"/>
              </a:rPr>
              <a:t>, agar </a:t>
            </a:r>
            <a:r>
              <a:rPr lang="en-US" sz="2800" b="0" dirty="0" err="1">
                <a:latin typeface="Arial" charset="0"/>
              </a:rPr>
              <a:t>dunia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tahu</a:t>
            </a:r>
            <a:r>
              <a:rPr lang="en-US" sz="2800" b="0" dirty="0">
                <a:latin typeface="Arial" charset="0"/>
              </a:rPr>
              <a:t>, </a:t>
            </a:r>
            <a:r>
              <a:rPr lang="en-US" sz="2800" b="0" dirty="0" err="1">
                <a:latin typeface="Arial" charset="0"/>
              </a:rPr>
              <a:t>bahwa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Engkau</a:t>
            </a:r>
            <a:r>
              <a:rPr lang="en-US" sz="2800" b="0" dirty="0">
                <a:latin typeface="Arial" charset="0"/>
              </a:rPr>
              <a:t> yang </a:t>
            </a:r>
            <a:r>
              <a:rPr lang="en-US" sz="2800" b="0" dirty="0" err="1">
                <a:latin typeface="Arial" charset="0"/>
              </a:rPr>
              <a:t>telah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mengutus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Aku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dan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bahwa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Engkau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mengasihi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mereka</a:t>
            </a:r>
            <a:r>
              <a:rPr lang="en-US" sz="2800" b="0" dirty="0">
                <a:latin typeface="Arial" charset="0"/>
              </a:rPr>
              <a:t>, </a:t>
            </a:r>
            <a:r>
              <a:rPr lang="en-US" sz="2800" b="0" dirty="0" err="1">
                <a:latin typeface="Arial" charset="0"/>
              </a:rPr>
              <a:t>sama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seperti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Engkau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mengasihi</a:t>
            </a:r>
            <a:r>
              <a:rPr lang="en-US" sz="2800" b="0" dirty="0">
                <a:latin typeface="Arial" charset="0"/>
              </a:rPr>
              <a:t> </a:t>
            </a:r>
            <a:r>
              <a:rPr lang="en-US" sz="2800" b="0" dirty="0" err="1">
                <a:latin typeface="Arial" charset="0"/>
              </a:rPr>
              <a:t>Aku</a:t>
            </a:r>
            <a:r>
              <a:rPr lang="en-US" sz="2800" b="0" dirty="0">
                <a:latin typeface="Arial" charset="0"/>
              </a:rPr>
              <a:t>.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965325" y="6130925"/>
            <a:ext cx="5219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Eurostile Extended" pitchFamily="2" charset="0"/>
              </a:rPr>
              <a:t>YOHANES 17:22-23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1524000" y="2209800"/>
            <a:ext cx="7370763" cy="0"/>
          </a:xfrm>
          <a:prstGeom prst="line">
            <a:avLst/>
          </a:prstGeom>
          <a:noFill/>
          <a:ln w="57150">
            <a:solidFill>
              <a:srgbClr val="CC66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447800" y="1101725"/>
            <a:ext cx="26558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CC6600"/>
                </a:solidFill>
                <a:latin typeface="Arial Narrow" pitchFamily="34" charset="0"/>
              </a:rPr>
              <a:t>Pelayanan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800600" y="1166813"/>
            <a:ext cx="4021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660066"/>
                </a:solidFill>
                <a:latin typeface="Arial" charset="0"/>
              </a:rPr>
              <a:t>yg memenuhi kebutuhan dan menjadi kesaksian </a:t>
            </a:r>
          </a:p>
        </p:txBody>
      </p:sp>
      <p:sp>
        <p:nvSpPr>
          <p:cNvPr id="28681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11" name="Picture 6" descr="logo outline putih-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736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9" name="Picture 23" descr="AX9323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762000"/>
            <a:ext cx="30607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8" name="Picture 22" descr="42-177200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762000"/>
            <a:ext cx="304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GM00115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762000"/>
            <a:ext cx="304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8" name="Picture 6" descr="logo outline putih-04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976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1" name="Picture 7" descr="DWF15-6860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28600" y="90488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Mengapa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6" name="Picture 6" descr="logo outline putih-04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112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9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B A G A I M A N A   </a:t>
            </a:r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800" b="1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  B </a:t>
            </a:r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E R </a:t>
            </a:r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S E K U T U ?</a:t>
            </a:r>
            <a:endParaRPr lang="en-US" sz="54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19200" y="23622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38862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8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6248400" y="5294313"/>
            <a:ext cx="1573213" cy="45720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34819" name="AutoShape 4"/>
          <p:cNvSpPr>
            <a:spLocks noChangeArrowheads="1"/>
          </p:cNvSpPr>
          <p:nvPr/>
        </p:nvSpPr>
        <p:spPr bwMode="auto">
          <a:xfrm>
            <a:off x="6808788" y="4191000"/>
            <a:ext cx="1573212" cy="45720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34820" name="AutoShape 5"/>
          <p:cNvSpPr>
            <a:spLocks noChangeArrowheads="1"/>
          </p:cNvSpPr>
          <p:nvPr/>
        </p:nvSpPr>
        <p:spPr bwMode="auto">
          <a:xfrm>
            <a:off x="6884988" y="3121025"/>
            <a:ext cx="1573212" cy="45720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/>
            <a:endParaRPr lang="en-GB">
              <a:latin typeface="Arial" charset="0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6324600" y="2133600"/>
            <a:ext cx="1381125" cy="457200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584950" y="5256213"/>
            <a:ext cx="1056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layani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7010400" y="4186535"/>
            <a:ext cx="1311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tumbuh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7127875" y="3119735"/>
            <a:ext cx="11929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datang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6629400" y="2129135"/>
            <a:ext cx="1017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lihat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grpSp>
        <p:nvGrpSpPr>
          <p:cNvPr id="34826" name="Group 11"/>
          <p:cNvGrpSpPr>
            <a:grpSpLocks/>
          </p:cNvGrpSpPr>
          <p:nvPr/>
        </p:nvGrpSpPr>
        <p:grpSpPr bwMode="auto">
          <a:xfrm>
            <a:off x="685800" y="1828800"/>
            <a:ext cx="5715000" cy="4495800"/>
            <a:chOff x="432" y="1152"/>
            <a:chExt cx="3600" cy="2832"/>
          </a:xfrm>
        </p:grpSpPr>
        <p:sp>
          <p:nvSpPr>
            <p:cNvPr id="34839" name="Freeform 12"/>
            <p:cNvSpPr>
              <a:spLocks/>
            </p:cNvSpPr>
            <p:nvPr/>
          </p:nvSpPr>
          <p:spPr bwMode="auto">
            <a:xfrm>
              <a:off x="1440" y="1992"/>
              <a:ext cx="1584" cy="1152"/>
            </a:xfrm>
            <a:custGeom>
              <a:avLst/>
              <a:gdLst>
                <a:gd name="T0" fmla="*/ 14 w 3216"/>
                <a:gd name="T1" fmla="*/ 0 h 3010"/>
                <a:gd name="T2" fmla="*/ 9 w 3216"/>
                <a:gd name="T3" fmla="*/ 0 h 3010"/>
                <a:gd name="T4" fmla="*/ 6 w 3216"/>
                <a:gd name="T5" fmla="*/ 0 h 3010"/>
                <a:gd name="T6" fmla="*/ 2 w 3216"/>
                <a:gd name="T7" fmla="*/ 1 h 3010"/>
                <a:gd name="T8" fmla="*/ 1 w 3216"/>
                <a:gd name="T9" fmla="*/ 1 h 3010"/>
                <a:gd name="T10" fmla="*/ 0 w 3216"/>
                <a:gd name="T11" fmla="*/ 2 h 3010"/>
                <a:gd name="T12" fmla="*/ 0 w 3216"/>
                <a:gd name="T13" fmla="*/ 2 h 3010"/>
                <a:gd name="T14" fmla="*/ 1 w 3216"/>
                <a:gd name="T15" fmla="*/ 3 h 3010"/>
                <a:gd name="T16" fmla="*/ 3 w 3216"/>
                <a:gd name="T17" fmla="*/ 3 h 3010"/>
                <a:gd name="T18" fmla="*/ 8 w 3216"/>
                <a:gd name="T19" fmla="*/ 3 h 3010"/>
                <a:gd name="T20" fmla="*/ 13 w 3216"/>
                <a:gd name="T21" fmla="*/ 4 h 3010"/>
                <a:gd name="T22" fmla="*/ 16 w 3216"/>
                <a:gd name="T23" fmla="*/ 3 h 3010"/>
                <a:gd name="T24" fmla="*/ 17 w 3216"/>
                <a:gd name="T25" fmla="*/ 3 h 3010"/>
                <a:gd name="T26" fmla="*/ 20 w 3216"/>
                <a:gd name="T27" fmla="*/ 3 h 3010"/>
                <a:gd name="T28" fmla="*/ 20 w 3216"/>
                <a:gd name="T29" fmla="*/ 3 h 3010"/>
                <a:gd name="T30" fmla="*/ 22 w 3216"/>
                <a:gd name="T31" fmla="*/ 2 h 3010"/>
                <a:gd name="T32" fmla="*/ 23 w 3216"/>
                <a:gd name="T33" fmla="*/ 2 h 3010"/>
                <a:gd name="T34" fmla="*/ 22 w 3216"/>
                <a:gd name="T35" fmla="*/ 1 h 3010"/>
                <a:gd name="T36" fmla="*/ 21 w 3216"/>
                <a:gd name="T37" fmla="*/ 1 h 3010"/>
                <a:gd name="T38" fmla="*/ 19 w 3216"/>
                <a:gd name="T39" fmla="*/ 0 h 3010"/>
                <a:gd name="T40" fmla="*/ 16 w 3216"/>
                <a:gd name="T41" fmla="*/ 0 h 3010"/>
                <a:gd name="T42" fmla="*/ 15 w 3216"/>
                <a:gd name="T43" fmla="*/ 1 h 3010"/>
                <a:gd name="T44" fmla="*/ 18 w 3216"/>
                <a:gd name="T45" fmla="*/ 1 h 3010"/>
                <a:gd name="T46" fmla="*/ 19 w 3216"/>
                <a:gd name="T47" fmla="*/ 1 h 3010"/>
                <a:gd name="T48" fmla="*/ 20 w 3216"/>
                <a:gd name="T49" fmla="*/ 2 h 3010"/>
                <a:gd name="T50" fmla="*/ 19 w 3216"/>
                <a:gd name="T51" fmla="*/ 2 h 3010"/>
                <a:gd name="T52" fmla="*/ 17 w 3216"/>
                <a:gd name="T53" fmla="*/ 3 h 3010"/>
                <a:gd name="T54" fmla="*/ 16 w 3216"/>
                <a:gd name="T55" fmla="*/ 3 h 3010"/>
                <a:gd name="T56" fmla="*/ 14 w 3216"/>
                <a:gd name="T57" fmla="*/ 3 h 3010"/>
                <a:gd name="T58" fmla="*/ 11 w 3216"/>
                <a:gd name="T59" fmla="*/ 3 h 3010"/>
                <a:gd name="T60" fmla="*/ 7 w 3216"/>
                <a:gd name="T61" fmla="*/ 3 h 3010"/>
                <a:gd name="T62" fmla="*/ 4 w 3216"/>
                <a:gd name="T63" fmla="*/ 3 h 3010"/>
                <a:gd name="T64" fmla="*/ 3 w 3216"/>
                <a:gd name="T65" fmla="*/ 2 h 3010"/>
                <a:gd name="T66" fmla="*/ 3 w 3216"/>
                <a:gd name="T67" fmla="*/ 2 h 3010"/>
                <a:gd name="T68" fmla="*/ 4 w 3216"/>
                <a:gd name="T69" fmla="*/ 1 h 3010"/>
                <a:gd name="T70" fmla="*/ 5 w 3216"/>
                <a:gd name="T71" fmla="*/ 1 h 3010"/>
                <a:gd name="T72" fmla="*/ 6 w 3216"/>
                <a:gd name="T73" fmla="*/ 1 h 3010"/>
                <a:gd name="T74" fmla="*/ 9 w 3216"/>
                <a:gd name="T75" fmla="*/ 1 h 3010"/>
                <a:gd name="T76" fmla="*/ 12 w 3216"/>
                <a:gd name="T77" fmla="*/ 0 h 3010"/>
                <a:gd name="T78" fmla="*/ 15 w 3216"/>
                <a:gd name="T79" fmla="*/ 1 h 3010"/>
                <a:gd name="T80" fmla="*/ 16 w 3216"/>
                <a:gd name="T81" fmla="*/ 0 h 3010"/>
                <a:gd name="T82" fmla="*/ 14 w 3216"/>
                <a:gd name="T83" fmla="*/ 0 h 30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16"/>
                <a:gd name="T127" fmla="*/ 0 h 3010"/>
                <a:gd name="T128" fmla="*/ 3216 w 3216"/>
                <a:gd name="T129" fmla="*/ 3010 h 30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16" h="3010">
                  <a:moveTo>
                    <a:pt x="2004" y="0"/>
                  </a:moveTo>
                  <a:lnTo>
                    <a:pt x="1366" y="10"/>
                  </a:lnTo>
                  <a:lnTo>
                    <a:pt x="881" y="160"/>
                  </a:lnTo>
                  <a:lnTo>
                    <a:pt x="382" y="466"/>
                  </a:lnTo>
                  <a:lnTo>
                    <a:pt x="154" y="909"/>
                  </a:lnTo>
                  <a:lnTo>
                    <a:pt x="51" y="1362"/>
                  </a:lnTo>
                  <a:lnTo>
                    <a:pt x="0" y="1818"/>
                  </a:lnTo>
                  <a:lnTo>
                    <a:pt x="229" y="2150"/>
                  </a:lnTo>
                  <a:lnTo>
                    <a:pt x="509" y="2593"/>
                  </a:lnTo>
                  <a:lnTo>
                    <a:pt x="1161" y="2948"/>
                  </a:lnTo>
                  <a:lnTo>
                    <a:pt x="1786" y="3010"/>
                  </a:lnTo>
                  <a:lnTo>
                    <a:pt x="2223" y="2889"/>
                  </a:lnTo>
                  <a:lnTo>
                    <a:pt x="2492" y="2743"/>
                  </a:lnTo>
                  <a:lnTo>
                    <a:pt x="2779" y="2642"/>
                  </a:lnTo>
                  <a:lnTo>
                    <a:pt x="2885" y="2398"/>
                  </a:lnTo>
                  <a:lnTo>
                    <a:pt x="3134" y="2010"/>
                  </a:lnTo>
                  <a:lnTo>
                    <a:pt x="3216" y="1551"/>
                  </a:lnTo>
                  <a:lnTo>
                    <a:pt x="3144" y="1026"/>
                  </a:lnTo>
                  <a:lnTo>
                    <a:pt x="2946" y="505"/>
                  </a:lnTo>
                  <a:lnTo>
                    <a:pt x="2677" y="306"/>
                  </a:lnTo>
                  <a:lnTo>
                    <a:pt x="2345" y="49"/>
                  </a:lnTo>
                  <a:lnTo>
                    <a:pt x="2171" y="466"/>
                  </a:lnTo>
                  <a:lnTo>
                    <a:pt x="2591" y="759"/>
                  </a:lnTo>
                  <a:lnTo>
                    <a:pt x="2755" y="1007"/>
                  </a:lnTo>
                  <a:lnTo>
                    <a:pt x="2854" y="1349"/>
                  </a:lnTo>
                  <a:lnTo>
                    <a:pt x="2738" y="1902"/>
                  </a:lnTo>
                  <a:lnTo>
                    <a:pt x="2492" y="2306"/>
                  </a:lnTo>
                  <a:lnTo>
                    <a:pt x="2243" y="2437"/>
                  </a:lnTo>
                  <a:lnTo>
                    <a:pt x="1963" y="2564"/>
                  </a:lnTo>
                  <a:lnTo>
                    <a:pt x="1512" y="2613"/>
                  </a:lnTo>
                  <a:lnTo>
                    <a:pt x="1014" y="2515"/>
                  </a:lnTo>
                  <a:lnTo>
                    <a:pt x="621" y="2101"/>
                  </a:lnTo>
                  <a:lnTo>
                    <a:pt x="444" y="1824"/>
                  </a:lnTo>
                  <a:lnTo>
                    <a:pt x="434" y="1391"/>
                  </a:lnTo>
                  <a:lnTo>
                    <a:pt x="529" y="1026"/>
                  </a:lnTo>
                  <a:lnTo>
                    <a:pt x="785" y="720"/>
                  </a:lnTo>
                  <a:lnTo>
                    <a:pt x="929" y="524"/>
                  </a:lnTo>
                  <a:lnTo>
                    <a:pt x="1273" y="443"/>
                  </a:lnTo>
                  <a:lnTo>
                    <a:pt x="1642" y="316"/>
                  </a:lnTo>
                  <a:lnTo>
                    <a:pt x="2171" y="466"/>
                  </a:lnTo>
                  <a:lnTo>
                    <a:pt x="2345" y="49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13"/>
            <p:cNvSpPr>
              <a:spLocks/>
            </p:cNvSpPr>
            <p:nvPr/>
          </p:nvSpPr>
          <p:spPr bwMode="auto">
            <a:xfrm>
              <a:off x="984" y="1592"/>
              <a:ext cx="2496" cy="1952"/>
            </a:xfrm>
            <a:custGeom>
              <a:avLst/>
              <a:gdLst>
                <a:gd name="T0" fmla="*/ 409 w 3045"/>
                <a:gd name="T1" fmla="*/ 14 h 2889"/>
                <a:gd name="T2" fmla="*/ 322 w 3045"/>
                <a:gd name="T3" fmla="*/ 14 h 2889"/>
                <a:gd name="T4" fmla="*/ 194 w 3045"/>
                <a:gd name="T5" fmla="*/ 26 h 2889"/>
                <a:gd name="T6" fmla="*/ 114 w 3045"/>
                <a:gd name="T7" fmla="*/ 48 h 2889"/>
                <a:gd name="T8" fmla="*/ 75 w 3045"/>
                <a:gd name="T9" fmla="*/ 76 h 2889"/>
                <a:gd name="T10" fmla="*/ 51 w 3045"/>
                <a:gd name="T11" fmla="*/ 99 h 2889"/>
                <a:gd name="T12" fmla="*/ 104 w 3045"/>
                <a:gd name="T13" fmla="*/ 134 h 2889"/>
                <a:gd name="T14" fmla="*/ 165 w 3045"/>
                <a:gd name="T15" fmla="*/ 146 h 2889"/>
                <a:gd name="T16" fmla="*/ 207 w 3045"/>
                <a:gd name="T17" fmla="*/ 159 h 2889"/>
                <a:gd name="T18" fmla="*/ 301 w 3045"/>
                <a:gd name="T19" fmla="*/ 168 h 2889"/>
                <a:gd name="T20" fmla="*/ 391 w 3045"/>
                <a:gd name="T21" fmla="*/ 172 h 2889"/>
                <a:gd name="T22" fmla="*/ 566 w 3045"/>
                <a:gd name="T23" fmla="*/ 157 h 2889"/>
                <a:gd name="T24" fmla="*/ 668 w 3045"/>
                <a:gd name="T25" fmla="*/ 133 h 2889"/>
                <a:gd name="T26" fmla="*/ 707 w 3045"/>
                <a:gd name="T27" fmla="*/ 98 h 2889"/>
                <a:gd name="T28" fmla="*/ 707 w 3045"/>
                <a:gd name="T29" fmla="*/ 69 h 2889"/>
                <a:gd name="T30" fmla="*/ 657 w 3045"/>
                <a:gd name="T31" fmla="*/ 49 h 2889"/>
                <a:gd name="T32" fmla="*/ 590 w 3045"/>
                <a:gd name="T33" fmla="*/ 28 h 2889"/>
                <a:gd name="T34" fmla="*/ 409 w 3045"/>
                <a:gd name="T35" fmla="*/ 14 h 2889"/>
                <a:gd name="T36" fmla="*/ 401 w 3045"/>
                <a:gd name="T37" fmla="*/ 0 h 2889"/>
                <a:gd name="T38" fmla="*/ 482 w 3045"/>
                <a:gd name="T39" fmla="*/ 3 h 2889"/>
                <a:gd name="T40" fmla="*/ 592 w 3045"/>
                <a:gd name="T41" fmla="*/ 11 h 2889"/>
                <a:gd name="T42" fmla="*/ 647 w 3045"/>
                <a:gd name="T43" fmla="*/ 27 h 2889"/>
                <a:gd name="T44" fmla="*/ 720 w 3045"/>
                <a:gd name="T45" fmla="*/ 45 h 2889"/>
                <a:gd name="T46" fmla="*/ 757 w 3045"/>
                <a:gd name="T47" fmla="*/ 84 h 2889"/>
                <a:gd name="T48" fmla="*/ 750 w 3045"/>
                <a:gd name="T49" fmla="*/ 113 h 2889"/>
                <a:gd name="T50" fmla="*/ 702 w 3045"/>
                <a:gd name="T51" fmla="*/ 139 h 2889"/>
                <a:gd name="T52" fmla="*/ 632 w 3045"/>
                <a:gd name="T53" fmla="*/ 160 h 2889"/>
                <a:gd name="T54" fmla="*/ 480 w 3045"/>
                <a:gd name="T55" fmla="*/ 180 h 2889"/>
                <a:gd name="T56" fmla="*/ 360 w 3045"/>
                <a:gd name="T57" fmla="*/ 186 h 2889"/>
                <a:gd name="T58" fmla="*/ 230 w 3045"/>
                <a:gd name="T59" fmla="*/ 178 h 2889"/>
                <a:gd name="T60" fmla="*/ 88 w 3045"/>
                <a:gd name="T61" fmla="*/ 149 h 2889"/>
                <a:gd name="T62" fmla="*/ 0 w 3045"/>
                <a:gd name="T63" fmla="*/ 99 h 2889"/>
                <a:gd name="T64" fmla="*/ 34 w 3045"/>
                <a:gd name="T65" fmla="*/ 68 h 2889"/>
                <a:gd name="T66" fmla="*/ 57 w 3045"/>
                <a:gd name="T67" fmla="*/ 40 h 2889"/>
                <a:gd name="T68" fmla="*/ 146 w 3045"/>
                <a:gd name="T69" fmla="*/ 20 h 2889"/>
                <a:gd name="T70" fmla="*/ 245 w 3045"/>
                <a:gd name="T71" fmla="*/ 6 h 2889"/>
                <a:gd name="T72" fmla="*/ 401 w 3045"/>
                <a:gd name="T73" fmla="*/ 0 h 2889"/>
                <a:gd name="T74" fmla="*/ 409 w 3045"/>
                <a:gd name="T75" fmla="*/ 14 h 28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5"/>
                <a:gd name="T115" fmla="*/ 0 h 2889"/>
                <a:gd name="T116" fmla="*/ 3045 w 3045"/>
                <a:gd name="T117" fmla="*/ 2889 h 28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5" h="2889">
                  <a:moveTo>
                    <a:pt x="1646" y="208"/>
                  </a:moveTo>
                  <a:lnTo>
                    <a:pt x="1294" y="208"/>
                  </a:lnTo>
                  <a:lnTo>
                    <a:pt x="779" y="404"/>
                  </a:lnTo>
                  <a:lnTo>
                    <a:pt x="458" y="743"/>
                  </a:lnTo>
                  <a:lnTo>
                    <a:pt x="301" y="1176"/>
                  </a:lnTo>
                  <a:lnTo>
                    <a:pt x="208" y="1531"/>
                  </a:lnTo>
                  <a:lnTo>
                    <a:pt x="417" y="2081"/>
                  </a:lnTo>
                  <a:lnTo>
                    <a:pt x="662" y="2277"/>
                  </a:lnTo>
                  <a:lnTo>
                    <a:pt x="830" y="2485"/>
                  </a:lnTo>
                  <a:lnTo>
                    <a:pt x="1212" y="2606"/>
                  </a:lnTo>
                  <a:lnTo>
                    <a:pt x="1574" y="2684"/>
                  </a:lnTo>
                  <a:lnTo>
                    <a:pt x="2274" y="2456"/>
                  </a:lnTo>
                  <a:lnTo>
                    <a:pt x="2687" y="2062"/>
                  </a:lnTo>
                  <a:lnTo>
                    <a:pt x="2844" y="1521"/>
                  </a:lnTo>
                  <a:lnTo>
                    <a:pt x="2844" y="1068"/>
                  </a:lnTo>
                  <a:lnTo>
                    <a:pt x="2646" y="762"/>
                  </a:lnTo>
                  <a:lnTo>
                    <a:pt x="2370" y="427"/>
                  </a:lnTo>
                  <a:lnTo>
                    <a:pt x="1646" y="208"/>
                  </a:lnTo>
                  <a:lnTo>
                    <a:pt x="1612" y="0"/>
                  </a:lnTo>
                  <a:lnTo>
                    <a:pt x="1939" y="49"/>
                  </a:lnTo>
                  <a:lnTo>
                    <a:pt x="2380" y="169"/>
                  </a:lnTo>
                  <a:lnTo>
                    <a:pt x="2605" y="420"/>
                  </a:lnTo>
                  <a:lnTo>
                    <a:pt x="2895" y="700"/>
                  </a:lnTo>
                  <a:lnTo>
                    <a:pt x="3045" y="1313"/>
                  </a:lnTo>
                  <a:lnTo>
                    <a:pt x="3018" y="1756"/>
                  </a:lnTo>
                  <a:lnTo>
                    <a:pt x="2824" y="2150"/>
                  </a:lnTo>
                  <a:lnTo>
                    <a:pt x="2544" y="2495"/>
                  </a:lnTo>
                  <a:lnTo>
                    <a:pt x="1933" y="2801"/>
                  </a:lnTo>
                  <a:lnTo>
                    <a:pt x="1448" y="2889"/>
                  </a:lnTo>
                  <a:lnTo>
                    <a:pt x="922" y="2769"/>
                  </a:lnTo>
                  <a:lnTo>
                    <a:pt x="352" y="2309"/>
                  </a:lnTo>
                  <a:lnTo>
                    <a:pt x="0" y="1541"/>
                  </a:lnTo>
                  <a:lnTo>
                    <a:pt x="137" y="1059"/>
                  </a:lnTo>
                  <a:lnTo>
                    <a:pt x="229" y="622"/>
                  </a:lnTo>
                  <a:lnTo>
                    <a:pt x="587" y="316"/>
                  </a:lnTo>
                  <a:lnTo>
                    <a:pt x="987" y="98"/>
                  </a:lnTo>
                  <a:lnTo>
                    <a:pt x="1612" y="0"/>
                  </a:lnTo>
                  <a:lnTo>
                    <a:pt x="1646" y="208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14"/>
            <p:cNvSpPr>
              <a:spLocks/>
            </p:cNvSpPr>
            <p:nvPr/>
          </p:nvSpPr>
          <p:spPr bwMode="auto">
            <a:xfrm>
              <a:off x="432" y="1152"/>
              <a:ext cx="3600" cy="2832"/>
            </a:xfrm>
            <a:custGeom>
              <a:avLst/>
              <a:gdLst>
                <a:gd name="T0" fmla="*/ 5314 w 3045"/>
                <a:gd name="T1" fmla="*/ 180 h 2889"/>
                <a:gd name="T2" fmla="*/ 4179 w 3045"/>
                <a:gd name="T3" fmla="*/ 180 h 2889"/>
                <a:gd name="T4" fmla="*/ 2515 w 3045"/>
                <a:gd name="T5" fmla="*/ 352 h 2889"/>
                <a:gd name="T6" fmla="*/ 1479 w 3045"/>
                <a:gd name="T7" fmla="*/ 646 h 2889"/>
                <a:gd name="T8" fmla="*/ 973 w 3045"/>
                <a:gd name="T9" fmla="*/ 1023 h 2889"/>
                <a:gd name="T10" fmla="*/ 673 w 3045"/>
                <a:gd name="T11" fmla="*/ 1332 h 2889"/>
                <a:gd name="T12" fmla="*/ 1348 w 3045"/>
                <a:gd name="T13" fmla="*/ 1811 h 2889"/>
                <a:gd name="T14" fmla="*/ 2140 w 3045"/>
                <a:gd name="T15" fmla="*/ 1981 h 2889"/>
                <a:gd name="T16" fmla="*/ 2678 w 3045"/>
                <a:gd name="T17" fmla="*/ 2162 h 2889"/>
                <a:gd name="T18" fmla="*/ 3913 w 3045"/>
                <a:gd name="T19" fmla="*/ 2267 h 2889"/>
                <a:gd name="T20" fmla="*/ 5081 w 3045"/>
                <a:gd name="T21" fmla="*/ 2334 h 2889"/>
                <a:gd name="T22" fmla="*/ 7341 w 3045"/>
                <a:gd name="T23" fmla="*/ 2135 h 2889"/>
                <a:gd name="T24" fmla="*/ 8675 w 3045"/>
                <a:gd name="T25" fmla="*/ 1793 h 2889"/>
                <a:gd name="T26" fmla="*/ 9183 w 3045"/>
                <a:gd name="T27" fmla="*/ 1323 h 2889"/>
                <a:gd name="T28" fmla="*/ 9183 w 3045"/>
                <a:gd name="T29" fmla="*/ 929 h 2889"/>
                <a:gd name="T30" fmla="*/ 8542 w 3045"/>
                <a:gd name="T31" fmla="*/ 663 h 2889"/>
                <a:gd name="T32" fmla="*/ 7653 w 3045"/>
                <a:gd name="T33" fmla="*/ 372 h 2889"/>
                <a:gd name="T34" fmla="*/ 5314 w 3045"/>
                <a:gd name="T35" fmla="*/ 180 h 2889"/>
                <a:gd name="T36" fmla="*/ 5206 w 3045"/>
                <a:gd name="T37" fmla="*/ 0 h 2889"/>
                <a:gd name="T38" fmla="*/ 6259 w 3045"/>
                <a:gd name="T39" fmla="*/ 42 h 2889"/>
                <a:gd name="T40" fmla="*/ 7685 w 3045"/>
                <a:gd name="T41" fmla="*/ 148 h 2889"/>
                <a:gd name="T42" fmla="*/ 8412 w 3045"/>
                <a:gd name="T43" fmla="*/ 366 h 2889"/>
                <a:gd name="T44" fmla="*/ 9348 w 3045"/>
                <a:gd name="T45" fmla="*/ 609 h 2889"/>
                <a:gd name="T46" fmla="*/ 9831 w 3045"/>
                <a:gd name="T47" fmla="*/ 1143 h 2889"/>
                <a:gd name="T48" fmla="*/ 9744 w 3045"/>
                <a:gd name="T49" fmla="*/ 1527 h 2889"/>
                <a:gd name="T50" fmla="*/ 9120 w 3045"/>
                <a:gd name="T51" fmla="*/ 1870 h 2889"/>
                <a:gd name="T52" fmla="*/ 8213 w 3045"/>
                <a:gd name="T53" fmla="*/ 2171 h 2889"/>
                <a:gd name="T54" fmla="*/ 6238 w 3045"/>
                <a:gd name="T55" fmla="*/ 2437 h 2889"/>
                <a:gd name="T56" fmla="*/ 4676 w 3045"/>
                <a:gd name="T57" fmla="*/ 2511 h 2889"/>
                <a:gd name="T58" fmla="*/ 2977 w 3045"/>
                <a:gd name="T59" fmla="*/ 2410 h 2889"/>
                <a:gd name="T60" fmla="*/ 1136 w 3045"/>
                <a:gd name="T61" fmla="*/ 2008 h 2889"/>
                <a:gd name="T62" fmla="*/ 0 w 3045"/>
                <a:gd name="T63" fmla="*/ 1340 h 2889"/>
                <a:gd name="T64" fmla="*/ 443 w 3045"/>
                <a:gd name="T65" fmla="*/ 921 h 2889"/>
                <a:gd name="T66" fmla="*/ 738 w 3045"/>
                <a:gd name="T67" fmla="*/ 541 h 2889"/>
                <a:gd name="T68" fmla="*/ 1894 w 3045"/>
                <a:gd name="T69" fmla="*/ 274 h 2889"/>
                <a:gd name="T70" fmla="*/ 3189 w 3045"/>
                <a:gd name="T71" fmla="*/ 84 h 2889"/>
                <a:gd name="T72" fmla="*/ 5206 w 3045"/>
                <a:gd name="T73" fmla="*/ 0 h 2889"/>
                <a:gd name="T74" fmla="*/ 5314 w 3045"/>
                <a:gd name="T75" fmla="*/ 180 h 28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5"/>
                <a:gd name="T115" fmla="*/ 0 h 2889"/>
                <a:gd name="T116" fmla="*/ 3045 w 3045"/>
                <a:gd name="T117" fmla="*/ 2889 h 28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5" h="2889">
                  <a:moveTo>
                    <a:pt x="1646" y="208"/>
                  </a:moveTo>
                  <a:lnTo>
                    <a:pt x="1294" y="208"/>
                  </a:lnTo>
                  <a:lnTo>
                    <a:pt x="779" y="404"/>
                  </a:lnTo>
                  <a:lnTo>
                    <a:pt x="458" y="743"/>
                  </a:lnTo>
                  <a:lnTo>
                    <a:pt x="301" y="1176"/>
                  </a:lnTo>
                  <a:lnTo>
                    <a:pt x="208" y="1531"/>
                  </a:lnTo>
                  <a:lnTo>
                    <a:pt x="417" y="2081"/>
                  </a:lnTo>
                  <a:lnTo>
                    <a:pt x="662" y="2277"/>
                  </a:lnTo>
                  <a:lnTo>
                    <a:pt x="830" y="2485"/>
                  </a:lnTo>
                  <a:lnTo>
                    <a:pt x="1212" y="2606"/>
                  </a:lnTo>
                  <a:lnTo>
                    <a:pt x="1574" y="2684"/>
                  </a:lnTo>
                  <a:lnTo>
                    <a:pt x="2274" y="2456"/>
                  </a:lnTo>
                  <a:lnTo>
                    <a:pt x="2687" y="2062"/>
                  </a:lnTo>
                  <a:lnTo>
                    <a:pt x="2844" y="1521"/>
                  </a:lnTo>
                  <a:lnTo>
                    <a:pt x="2844" y="1068"/>
                  </a:lnTo>
                  <a:lnTo>
                    <a:pt x="2646" y="762"/>
                  </a:lnTo>
                  <a:lnTo>
                    <a:pt x="2370" y="427"/>
                  </a:lnTo>
                  <a:lnTo>
                    <a:pt x="1646" y="208"/>
                  </a:lnTo>
                  <a:lnTo>
                    <a:pt x="1612" y="0"/>
                  </a:lnTo>
                  <a:lnTo>
                    <a:pt x="1939" y="49"/>
                  </a:lnTo>
                  <a:lnTo>
                    <a:pt x="2380" y="169"/>
                  </a:lnTo>
                  <a:lnTo>
                    <a:pt x="2605" y="420"/>
                  </a:lnTo>
                  <a:lnTo>
                    <a:pt x="2895" y="700"/>
                  </a:lnTo>
                  <a:lnTo>
                    <a:pt x="3045" y="1313"/>
                  </a:lnTo>
                  <a:lnTo>
                    <a:pt x="3018" y="1756"/>
                  </a:lnTo>
                  <a:lnTo>
                    <a:pt x="2824" y="2150"/>
                  </a:lnTo>
                  <a:lnTo>
                    <a:pt x="2544" y="2495"/>
                  </a:lnTo>
                  <a:lnTo>
                    <a:pt x="1933" y="2801"/>
                  </a:lnTo>
                  <a:lnTo>
                    <a:pt x="1448" y="2889"/>
                  </a:lnTo>
                  <a:lnTo>
                    <a:pt x="922" y="2769"/>
                  </a:lnTo>
                  <a:lnTo>
                    <a:pt x="352" y="2309"/>
                  </a:lnTo>
                  <a:lnTo>
                    <a:pt x="0" y="1541"/>
                  </a:lnTo>
                  <a:lnTo>
                    <a:pt x="137" y="1059"/>
                  </a:lnTo>
                  <a:lnTo>
                    <a:pt x="229" y="622"/>
                  </a:lnTo>
                  <a:lnTo>
                    <a:pt x="587" y="316"/>
                  </a:lnTo>
                  <a:lnTo>
                    <a:pt x="987" y="98"/>
                  </a:lnTo>
                  <a:lnTo>
                    <a:pt x="1612" y="0"/>
                  </a:lnTo>
                  <a:lnTo>
                    <a:pt x="1646" y="208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15"/>
            <p:cNvSpPr>
              <a:spLocks/>
            </p:cNvSpPr>
            <p:nvPr/>
          </p:nvSpPr>
          <p:spPr bwMode="auto">
            <a:xfrm>
              <a:off x="1896" y="2304"/>
              <a:ext cx="672" cy="528"/>
            </a:xfrm>
            <a:custGeom>
              <a:avLst/>
              <a:gdLst>
                <a:gd name="T0" fmla="*/ 0 w 3216"/>
                <a:gd name="T1" fmla="*/ 0 h 3010"/>
                <a:gd name="T2" fmla="*/ 0 w 3216"/>
                <a:gd name="T3" fmla="*/ 0 h 3010"/>
                <a:gd name="T4" fmla="*/ 0 w 3216"/>
                <a:gd name="T5" fmla="*/ 0 h 3010"/>
                <a:gd name="T6" fmla="*/ 0 w 3216"/>
                <a:gd name="T7" fmla="*/ 0 h 3010"/>
                <a:gd name="T8" fmla="*/ 0 w 3216"/>
                <a:gd name="T9" fmla="*/ 0 h 3010"/>
                <a:gd name="T10" fmla="*/ 0 w 3216"/>
                <a:gd name="T11" fmla="*/ 0 h 3010"/>
                <a:gd name="T12" fmla="*/ 0 w 3216"/>
                <a:gd name="T13" fmla="*/ 0 h 3010"/>
                <a:gd name="T14" fmla="*/ 0 w 3216"/>
                <a:gd name="T15" fmla="*/ 0 h 3010"/>
                <a:gd name="T16" fmla="*/ 0 w 3216"/>
                <a:gd name="T17" fmla="*/ 0 h 3010"/>
                <a:gd name="T18" fmla="*/ 0 w 3216"/>
                <a:gd name="T19" fmla="*/ 0 h 3010"/>
                <a:gd name="T20" fmla="*/ 0 w 3216"/>
                <a:gd name="T21" fmla="*/ 0 h 3010"/>
                <a:gd name="T22" fmla="*/ 0 w 3216"/>
                <a:gd name="T23" fmla="*/ 0 h 3010"/>
                <a:gd name="T24" fmla="*/ 0 w 3216"/>
                <a:gd name="T25" fmla="*/ 0 h 3010"/>
                <a:gd name="T26" fmla="*/ 0 w 3216"/>
                <a:gd name="T27" fmla="*/ 0 h 3010"/>
                <a:gd name="T28" fmla="*/ 0 w 3216"/>
                <a:gd name="T29" fmla="*/ 0 h 3010"/>
                <a:gd name="T30" fmla="*/ 0 w 3216"/>
                <a:gd name="T31" fmla="*/ 0 h 3010"/>
                <a:gd name="T32" fmla="*/ 0 w 3216"/>
                <a:gd name="T33" fmla="*/ 0 h 3010"/>
                <a:gd name="T34" fmla="*/ 0 w 3216"/>
                <a:gd name="T35" fmla="*/ 0 h 3010"/>
                <a:gd name="T36" fmla="*/ 0 w 3216"/>
                <a:gd name="T37" fmla="*/ 0 h 3010"/>
                <a:gd name="T38" fmla="*/ 0 w 3216"/>
                <a:gd name="T39" fmla="*/ 0 h 3010"/>
                <a:gd name="T40" fmla="*/ 0 w 3216"/>
                <a:gd name="T41" fmla="*/ 0 h 3010"/>
                <a:gd name="T42" fmla="*/ 0 w 3216"/>
                <a:gd name="T43" fmla="*/ 0 h 3010"/>
                <a:gd name="T44" fmla="*/ 0 w 3216"/>
                <a:gd name="T45" fmla="*/ 0 h 3010"/>
                <a:gd name="T46" fmla="*/ 0 w 3216"/>
                <a:gd name="T47" fmla="*/ 0 h 3010"/>
                <a:gd name="T48" fmla="*/ 0 w 3216"/>
                <a:gd name="T49" fmla="*/ 0 h 3010"/>
                <a:gd name="T50" fmla="*/ 0 w 3216"/>
                <a:gd name="T51" fmla="*/ 0 h 3010"/>
                <a:gd name="T52" fmla="*/ 0 w 3216"/>
                <a:gd name="T53" fmla="*/ 0 h 3010"/>
                <a:gd name="T54" fmla="*/ 0 w 3216"/>
                <a:gd name="T55" fmla="*/ 0 h 3010"/>
                <a:gd name="T56" fmla="*/ 0 w 3216"/>
                <a:gd name="T57" fmla="*/ 0 h 3010"/>
                <a:gd name="T58" fmla="*/ 0 w 3216"/>
                <a:gd name="T59" fmla="*/ 0 h 3010"/>
                <a:gd name="T60" fmla="*/ 0 w 3216"/>
                <a:gd name="T61" fmla="*/ 0 h 3010"/>
                <a:gd name="T62" fmla="*/ 0 w 3216"/>
                <a:gd name="T63" fmla="*/ 0 h 3010"/>
                <a:gd name="T64" fmla="*/ 0 w 3216"/>
                <a:gd name="T65" fmla="*/ 0 h 3010"/>
                <a:gd name="T66" fmla="*/ 0 w 3216"/>
                <a:gd name="T67" fmla="*/ 0 h 3010"/>
                <a:gd name="T68" fmla="*/ 0 w 3216"/>
                <a:gd name="T69" fmla="*/ 0 h 3010"/>
                <a:gd name="T70" fmla="*/ 0 w 3216"/>
                <a:gd name="T71" fmla="*/ 0 h 3010"/>
                <a:gd name="T72" fmla="*/ 0 w 3216"/>
                <a:gd name="T73" fmla="*/ 0 h 3010"/>
                <a:gd name="T74" fmla="*/ 0 w 3216"/>
                <a:gd name="T75" fmla="*/ 0 h 3010"/>
                <a:gd name="T76" fmla="*/ 0 w 3216"/>
                <a:gd name="T77" fmla="*/ 0 h 3010"/>
                <a:gd name="T78" fmla="*/ 0 w 3216"/>
                <a:gd name="T79" fmla="*/ 0 h 3010"/>
                <a:gd name="T80" fmla="*/ 0 w 3216"/>
                <a:gd name="T81" fmla="*/ 0 h 3010"/>
                <a:gd name="T82" fmla="*/ 0 w 3216"/>
                <a:gd name="T83" fmla="*/ 0 h 30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16"/>
                <a:gd name="T127" fmla="*/ 0 h 3010"/>
                <a:gd name="T128" fmla="*/ 3216 w 3216"/>
                <a:gd name="T129" fmla="*/ 3010 h 30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16" h="3010">
                  <a:moveTo>
                    <a:pt x="2004" y="0"/>
                  </a:moveTo>
                  <a:lnTo>
                    <a:pt x="1366" y="10"/>
                  </a:lnTo>
                  <a:lnTo>
                    <a:pt x="881" y="160"/>
                  </a:lnTo>
                  <a:lnTo>
                    <a:pt x="382" y="466"/>
                  </a:lnTo>
                  <a:lnTo>
                    <a:pt x="154" y="909"/>
                  </a:lnTo>
                  <a:lnTo>
                    <a:pt x="51" y="1362"/>
                  </a:lnTo>
                  <a:lnTo>
                    <a:pt x="0" y="1818"/>
                  </a:lnTo>
                  <a:lnTo>
                    <a:pt x="229" y="2150"/>
                  </a:lnTo>
                  <a:lnTo>
                    <a:pt x="509" y="2593"/>
                  </a:lnTo>
                  <a:lnTo>
                    <a:pt x="1161" y="2948"/>
                  </a:lnTo>
                  <a:lnTo>
                    <a:pt x="1786" y="3010"/>
                  </a:lnTo>
                  <a:lnTo>
                    <a:pt x="2223" y="2889"/>
                  </a:lnTo>
                  <a:lnTo>
                    <a:pt x="2492" y="2743"/>
                  </a:lnTo>
                  <a:lnTo>
                    <a:pt x="2779" y="2642"/>
                  </a:lnTo>
                  <a:lnTo>
                    <a:pt x="2885" y="2398"/>
                  </a:lnTo>
                  <a:lnTo>
                    <a:pt x="3134" y="2010"/>
                  </a:lnTo>
                  <a:lnTo>
                    <a:pt x="3216" y="1551"/>
                  </a:lnTo>
                  <a:lnTo>
                    <a:pt x="3144" y="1026"/>
                  </a:lnTo>
                  <a:lnTo>
                    <a:pt x="2946" y="505"/>
                  </a:lnTo>
                  <a:lnTo>
                    <a:pt x="2677" y="306"/>
                  </a:lnTo>
                  <a:lnTo>
                    <a:pt x="2345" y="49"/>
                  </a:lnTo>
                  <a:lnTo>
                    <a:pt x="2171" y="466"/>
                  </a:lnTo>
                  <a:lnTo>
                    <a:pt x="2591" y="759"/>
                  </a:lnTo>
                  <a:lnTo>
                    <a:pt x="2755" y="1007"/>
                  </a:lnTo>
                  <a:lnTo>
                    <a:pt x="2854" y="1349"/>
                  </a:lnTo>
                  <a:lnTo>
                    <a:pt x="2738" y="1902"/>
                  </a:lnTo>
                  <a:lnTo>
                    <a:pt x="2492" y="2306"/>
                  </a:lnTo>
                  <a:lnTo>
                    <a:pt x="2243" y="2437"/>
                  </a:lnTo>
                  <a:lnTo>
                    <a:pt x="1963" y="2564"/>
                  </a:lnTo>
                  <a:lnTo>
                    <a:pt x="1512" y="2613"/>
                  </a:lnTo>
                  <a:lnTo>
                    <a:pt x="1014" y="2515"/>
                  </a:lnTo>
                  <a:lnTo>
                    <a:pt x="621" y="2101"/>
                  </a:lnTo>
                  <a:lnTo>
                    <a:pt x="444" y="1824"/>
                  </a:lnTo>
                  <a:lnTo>
                    <a:pt x="434" y="1391"/>
                  </a:lnTo>
                  <a:lnTo>
                    <a:pt x="529" y="1026"/>
                  </a:lnTo>
                  <a:lnTo>
                    <a:pt x="785" y="720"/>
                  </a:lnTo>
                  <a:lnTo>
                    <a:pt x="929" y="524"/>
                  </a:lnTo>
                  <a:lnTo>
                    <a:pt x="1273" y="443"/>
                  </a:lnTo>
                  <a:lnTo>
                    <a:pt x="1642" y="316"/>
                  </a:lnTo>
                  <a:lnTo>
                    <a:pt x="2171" y="466"/>
                  </a:lnTo>
                  <a:lnTo>
                    <a:pt x="2345" y="49"/>
                  </a:lnTo>
                  <a:lnTo>
                    <a:pt x="2004" y="0"/>
                  </a:lnTo>
                  <a:close/>
                </a:path>
              </a:pathLst>
            </a:custGeom>
            <a:solidFill>
              <a:srgbClr val="00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7" name="Line 16"/>
          <p:cNvSpPr>
            <a:spLocks noChangeShapeType="1"/>
          </p:cNvSpPr>
          <p:nvPr/>
        </p:nvSpPr>
        <p:spPr bwMode="auto">
          <a:xfrm>
            <a:off x="3581400" y="4114800"/>
            <a:ext cx="2873375" cy="14097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34828" name="Line 17"/>
          <p:cNvSpPr>
            <a:spLocks noChangeShapeType="1"/>
          </p:cNvSpPr>
          <p:nvPr/>
        </p:nvSpPr>
        <p:spPr bwMode="auto">
          <a:xfrm>
            <a:off x="4114800" y="3810000"/>
            <a:ext cx="2822575" cy="59055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34829" name="Line 18"/>
          <p:cNvSpPr>
            <a:spLocks noChangeShapeType="1"/>
          </p:cNvSpPr>
          <p:nvPr/>
        </p:nvSpPr>
        <p:spPr bwMode="auto">
          <a:xfrm>
            <a:off x="4648200" y="3276600"/>
            <a:ext cx="2362200" cy="762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sp>
        <p:nvSpPr>
          <p:cNvPr id="34830" name="Line 19"/>
          <p:cNvSpPr>
            <a:spLocks noChangeShapeType="1"/>
          </p:cNvSpPr>
          <p:nvPr/>
        </p:nvSpPr>
        <p:spPr bwMode="auto">
          <a:xfrm flipV="1">
            <a:off x="5181600" y="2362200"/>
            <a:ext cx="1235075" cy="53340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/>
          <a:lstStyle/>
          <a:p>
            <a:endParaRPr lang="en-US"/>
          </a:p>
        </p:txBody>
      </p:sp>
      <p:pic>
        <p:nvPicPr>
          <p:cNvPr id="16405" name="Picture 21" descr="arrowdow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6763" y="3429000"/>
            <a:ext cx="503237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6" name="Picture 22" descr="arrowdow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5563" y="3009900"/>
            <a:ext cx="503237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7" name="Picture 23" descr="arrowdow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4363" y="2590800"/>
            <a:ext cx="503237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408" name="Picture 24" descr="arrowdow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2095500"/>
            <a:ext cx="503237" cy="742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35" name="Rectangle 29"/>
          <p:cNvSpPr>
            <a:spLocks noChangeArrowheads="1"/>
          </p:cNvSpPr>
          <p:nvPr/>
        </p:nvSpPr>
        <p:spPr bwMode="auto">
          <a:xfrm>
            <a:off x="0" y="798513"/>
            <a:ext cx="9144000" cy="400050"/>
          </a:xfrm>
          <a:prstGeom prst="rect">
            <a:avLst/>
          </a:prstGeom>
          <a:solidFill>
            <a:srgbClr val="FF7C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Text Box 12"/>
          <p:cNvSpPr txBox="1">
            <a:spLocks noChangeArrowheads="1"/>
          </p:cNvSpPr>
          <p:nvPr/>
        </p:nvSpPr>
        <p:spPr bwMode="auto">
          <a:xfrm>
            <a:off x="228600" y="95250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Bagaimana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096289" y="762000"/>
            <a:ext cx="27286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 b="1" dirty="0" err="1" smtClean="0">
                <a:latin typeface="Eurostile Extended" pitchFamily="2" charset="0"/>
              </a:rPr>
              <a:t>Komitmen</a:t>
            </a:r>
            <a:r>
              <a:rPr lang="en-US" sz="2000" b="1" dirty="0" smtClean="0">
                <a:latin typeface="Eurostile Extended" pitchFamily="2" charset="0"/>
              </a:rPr>
              <a:t> </a:t>
            </a:r>
            <a:r>
              <a:rPr lang="en-US" sz="2000" b="1" dirty="0" err="1" smtClean="0">
                <a:latin typeface="Eurostile Extended" pitchFamily="2" charset="0"/>
              </a:rPr>
              <a:t>Bersekutu</a:t>
            </a:r>
            <a:endParaRPr lang="en-US" sz="2000" b="1" dirty="0"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2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4"/>
          <p:cNvSpPr txBox="1">
            <a:spLocks noChangeArrowheads="1"/>
          </p:cNvSpPr>
          <p:nvPr/>
        </p:nvSpPr>
        <p:spPr bwMode="auto">
          <a:xfrm>
            <a:off x="762000" y="1981200"/>
            <a:ext cx="82296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b="0" smtClean="0">
                <a:latin typeface="Arial" panose="020B0604020202020204" pitchFamily="34" charset="0"/>
                <a:cs typeface="Arial" panose="020B0604020202020204" pitchFamily="34" charset="0"/>
              </a:rPr>
              <a:t>Tetapi semua orang yang menerima-Nya diberi-Nya kuasa supaya </a:t>
            </a:r>
            <a:r>
              <a:rPr lang="en-US" sz="260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menjadi anak-anak Allah, </a:t>
            </a:r>
            <a:r>
              <a:rPr lang="en-US" sz="2600" b="0" smtClean="0">
                <a:latin typeface="Arial" panose="020B0604020202020204" pitchFamily="34" charset="0"/>
                <a:cs typeface="Arial" panose="020B0604020202020204" pitchFamily="34" charset="0"/>
              </a:rPr>
              <a:t>yaitu mereka yang percaya dalam nama-Nya; orang-orang yang </a:t>
            </a:r>
            <a:r>
              <a:rPr lang="en-US" sz="2600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diperanakkan bukan dari darah atau dari daging, bukan pula secara jasmani oleh keinginan seorang laki-laki, melainkan dari Allah. </a:t>
            </a:r>
          </a:p>
          <a:p>
            <a:endParaRPr lang="en-US" sz="260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smtClean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YOH </a:t>
            </a:r>
            <a:r>
              <a:rPr lang="en-US" sz="26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1:12-13</a:t>
            </a:r>
          </a:p>
        </p:txBody>
      </p:sp>
    </p:spTree>
    <p:extLst>
      <p:ext uri="{BB962C8B-B14F-4D97-AF65-F5344CB8AC3E}">
        <p14:creationId xmlns:p14="http://schemas.microsoft.com/office/powerpoint/2010/main" val="28280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5035550" y="762000"/>
            <a:ext cx="41084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9"/>
          <p:cNvSpPr txBox="1">
            <a:spLocks noChangeArrowheads="1"/>
          </p:cNvSpPr>
          <p:nvPr/>
        </p:nvSpPr>
        <p:spPr bwMode="auto">
          <a:xfrm>
            <a:off x="381000" y="1216025"/>
            <a:ext cx="449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0" dirty="0" err="1">
                <a:latin typeface="Arial" charset="0"/>
              </a:rPr>
              <a:t>Jangan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hanya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kencan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mingguan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dengan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gereja</a:t>
            </a:r>
            <a:r>
              <a:rPr lang="en-US" sz="4000" b="0" dirty="0">
                <a:latin typeface="Arial" charset="0"/>
              </a:rPr>
              <a:t>.</a:t>
            </a:r>
          </a:p>
          <a:p>
            <a:r>
              <a:rPr lang="en-US" sz="4000" b="0" dirty="0" err="1">
                <a:latin typeface="Arial" charset="0"/>
              </a:rPr>
              <a:t>Cintailah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keluarga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Tuhan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dengan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memperdalam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komitmen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Anda</a:t>
            </a:r>
            <a:r>
              <a:rPr lang="en-US" sz="4000" b="0" dirty="0">
                <a:latin typeface="Arial" charset="0"/>
              </a:rPr>
              <a:t> </a:t>
            </a:r>
            <a:r>
              <a:rPr lang="en-US" sz="4000" b="0" dirty="0" err="1">
                <a:latin typeface="Arial" charset="0"/>
              </a:rPr>
              <a:t>kepadanya</a:t>
            </a:r>
            <a:r>
              <a:rPr lang="en-US" sz="4000" b="0" dirty="0">
                <a:latin typeface="Arial" charset="0"/>
              </a:rPr>
              <a:t>!</a:t>
            </a:r>
          </a:p>
        </p:txBody>
      </p:sp>
      <p:sp>
        <p:nvSpPr>
          <p:cNvPr id="35844" name="Text Box 12"/>
          <p:cNvSpPr txBox="1">
            <a:spLocks noChangeArrowheads="1"/>
          </p:cNvSpPr>
          <p:nvPr/>
        </p:nvSpPr>
        <p:spPr bwMode="auto">
          <a:xfrm>
            <a:off x="228600" y="95250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Bagaimana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6" name="Picture 6" descr="logo outline putih-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3718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517525" y="914400"/>
            <a:ext cx="80930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 dirty="0" err="1">
                <a:latin typeface="Arial" charset="0"/>
              </a:rPr>
              <a:t>Untuk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membangun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komunitas</a:t>
            </a:r>
            <a:r>
              <a:rPr lang="en-US" sz="3600" b="0" dirty="0">
                <a:latin typeface="Arial" charset="0"/>
              </a:rPr>
              <a:t> yang </a:t>
            </a:r>
            <a:r>
              <a:rPr lang="en-US" sz="3600" b="0" dirty="0" err="1">
                <a:latin typeface="Arial" charset="0"/>
              </a:rPr>
              <a:t>sesungguhnya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kita</a:t>
            </a:r>
            <a:r>
              <a:rPr lang="en-US" sz="3600" b="0" dirty="0">
                <a:latin typeface="Arial" charset="0"/>
              </a:rPr>
              <a:t> </a:t>
            </a:r>
            <a:r>
              <a:rPr lang="en-US" sz="3600" b="0" dirty="0" err="1">
                <a:latin typeface="Arial" charset="0"/>
              </a:rPr>
              <a:t>memerlukan</a:t>
            </a:r>
            <a:r>
              <a:rPr lang="en-US" sz="3600" b="0" dirty="0">
                <a:latin typeface="Arial" charset="0"/>
              </a:rPr>
              <a:t>: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17525" y="2270125"/>
            <a:ext cx="8093075" cy="579438"/>
          </a:xfrm>
          <a:prstGeom prst="rect">
            <a:avLst/>
          </a:prstGeom>
          <a:solidFill>
            <a:srgbClr val="FF505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/>
            <a:r>
              <a:rPr lang="en-US" sz="32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Saling Jujur &amp; Terbuka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517525" y="3854450"/>
            <a:ext cx="8093075" cy="579438"/>
          </a:xfrm>
          <a:prstGeom prst="rect">
            <a:avLst/>
          </a:prstGeom>
          <a:solidFill>
            <a:srgbClr val="E3DE00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/>
            <a:r>
              <a:rPr lang="en-US" sz="32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Saling Memperhatikan &amp; Mendorong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17525" y="3062288"/>
            <a:ext cx="8093075" cy="579437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/>
            <a:r>
              <a:rPr lang="en-US" sz="32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Saling Percaya &amp; Memegang rahasia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7525" y="4646613"/>
            <a:ext cx="8093075" cy="579437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/>
            <a:r>
              <a:rPr lang="en-US" sz="32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Saling Rendah hati &amp; Mengampuni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517525" y="5440363"/>
            <a:ext cx="8093075" cy="5794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spAutoFit/>
          </a:bodyPr>
          <a:lstStyle/>
          <a:p>
            <a:pPr algn="ctr"/>
            <a:r>
              <a:rPr lang="en-US" sz="3200" b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Kuantitas &amp; Kualitas waktu bersama</a:t>
            </a:r>
          </a:p>
        </p:txBody>
      </p:sp>
      <p:sp>
        <p:nvSpPr>
          <p:cNvPr id="36872" name="Text Box 12"/>
          <p:cNvSpPr txBox="1">
            <a:spLocks noChangeArrowheads="1"/>
          </p:cNvSpPr>
          <p:nvPr/>
        </p:nvSpPr>
        <p:spPr bwMode="auto">
          <a:xfrm>
            <a:off x="228600" y="95250"/>
            <a:ext cx="4114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0">
                <a:solidFill>
                  <a:schemeClr val="bg1"/>
                </a:solidFill>
                <a:latin typeface="Eurostile Extended" pitchFamily="2" charset="0"/>
              </a:rPr>
              <a:t>Bagaimana</a:t>
            </a:r>
          </a:p>
          <a:p>
            <a:pPr>
              <a:lnSpc>
                <a:spcPct val="75000"/>
              </a:lnSpc>
            </a:pPr>
            <a:r>
              <a:rPr lang="en-US" sz="2800">
                <a:solidFill>
                  <a:schemeClr val="bg1"/>
                </a:solidFill>
                <a:latin typeface="Eurostile Extended" pitchFamily="2" charset="0"/>
              </a:rPr>
              <a:t>      BERSEKUTU</a:t>
            </a:r>
            <a:endParaRPr lang="en-US" sz="3600" i="1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27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  <p:bldP spid="78853" grpId="0" animBg="1"/>
      <p:bldP spid="78854" grpId="0" animBg="1"/>
      <p:bldP spid="78855" grpId="0" animBg="1"/>
      <p:bldP spid="7885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1069" y="1143000"/>
            <a:ext cx="371133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21"/>
          <p:cNvSpPr txBox="1">
            <a:spLocks noChangeArrowheads="1"/>
          </p:cNvSpPr>
          <p:nvPr/>
        </p:nvSpPr>
        <p:spPr bwMode="auto">
          <a:xfrm>
            <a:off x="228600" y="838200"/>
            <a:ext cx="56388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Gereja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adalah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tubuh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Kristus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Setiap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orang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Kristen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merupakan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salah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satu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anggota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tubuh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sedangkan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Kristus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menjadi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Kepala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mengendalikan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setiap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kegiatan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dilakukan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tubuh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Setiap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bagian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tidak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mempunyai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tugas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sama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tetapi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masing-masing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diperlukan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untuk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melengkapi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kegunaan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dan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kesehatan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tubuh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itu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Lebih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dari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itu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seluruh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tubuh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dijiwai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oleh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suatu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kehidupan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sempurna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yaitu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Roh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Kudus.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Kehadiran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Roh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Kudus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itulah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yang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membuat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tubuh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itu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satu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500" b="0" dirty="0" err="1">
                <a:solidFill>
                  <a:srgbClr val="000000"/>
                </a:solidFill>
                <a:latin typeface="Arial" charset="0"/>
              </a:rPr>
              <a:t>adanya</a:t>
            </a:r>
            <a:r>
              <a:rPr lang="en-US" sz="2500" b="0" dirty="0">
                <a:solidFill>
                  <a:srgbClr val="000000"/>
                </a:solidFill>
                <a:latin typeface="Arial" charset="0"/>
              </a:rPr>
              <a:t>. </a:t>
            </a:r>
          </a:p>
          <a:p>
            <a:r>
              <a:rPr lang="en-US" sz="2500" dirty="0">
                <a:solidFill>
                  <a:srgbClr val="A50021"/>
                </a:solidFill>
                <a:latin typeface="Eurostile Extended" pitchFamily="2" charset="0"/>
              </a:rPr>
              <a:t>JOHN R.W. STOTT</a:t>
            </a:r>
          </a:p>
        </p:txBody>
      </p:sp>
      <p:sp>
        <p:nvSpPr>
          <p:cNvPr id="37892" name="Text Box 25"/>
          <p:cNvSpPr txBox="1">
            <a:spLocks noChangeArrowheads="1"/>
          </p:cNvSpPr>
          <p:nvPr/>
        </p:nvSpPr>
        <p:spPr bwMode="auto">
          <a:xfrm>
            <a:off x="0" y="162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 err="1">
                <a:solidFill>
                  <a:schemeClr val="bg1"/>
                </a:solidFill>
                <a:latin typeface="Eurostile Extended" pitchFamily="2" charset="0"/>
              </a:rPr>
              <a:t>Roh</a:t>
            </a:r>
            <a:r>
              <a:rPr lang="en-US" sz="2800" b="0" dirty="0">
                <a:solidFill>
                  <a:schemeClr val="bg1"/>
                </a:solidFill>
                <a:latin typeface="Eurostile Extended" pitchFamily="2" charset="0"/>
              </a:rPr>
              <a:t> Kudus </a:t>
            </a:r>
            <a:r>
              <a:rPr lang="en-US" sz="2800" b="0" dirty="0" err="1">
                <a:solidFill>
                  <a:schemeClr val="bg1"/>
                </a:solidFill>
                <a:latin typeface="Eurostile Extended" pitchFamily="2" charset="0"/>
              </a:rPr>
              <a:t>dan</a:t>
            </a:r>
            <a:r>
              <a:rPr lang="en-US" sz="2800" b="0" dirty="0">
                <a:solidFill>
                  <a:schemeClr val="bg1"/>
                </a:solidFill>
                <a:latin typeface="Eurostile Extended" pitchFamily="2" charset="0"/>
              </a:rPr>
              <a:t> </a:t>
            </a:r>
            <a:r>
              <a:rPr lang="id-ID" sz="2800" b="0" dirty="0">
                <a:solidFill>
                  <a:schemeClr val="bg1"/>
                </a:solidFill>
                <a:latin typeface="Eurostile Extended" pitchFamily="2" charset="0"/>
              </a:rPr>
              <a:t>DISIPLIN </a:t>
            </a:r>
            <a:r>
              <a:rPr lang="en-US" sz="2800" b="0" dirty="0">
                <a:solidFill>
                  <a:schemeClr val="bg1"/>
                </a:solidFill>
                <a:latin typeface="Eurostile Extended" pitchFamily="2" charset="0"/>
              </a:rPr>
              <a:t>BERSEKUTU</a:t>
            </a:r>
            <a:endParaRPr lang="en-US" sz="3600" i="1" dirty="0">
              <a:solidFill>
                <a:schemeClr val="bg1"/>
              </a:solidFill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277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955675"/>
            <a:ext cx="69342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CF4B4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8"/>
          <p:cNvSpPr txBox="1">
            <a:spLocks noChangeArrowheads="1"/>
          </p:cNvSpPr>
          <p:nvPr/>
        </p:nvSpPr>
        <p:spPr bwMode="auto">
          <a:xfrm>
            <a:off x="419100" y="20574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0" dirty="0">
                <a:latin typeface="Arial" charset="0"/>
              </a:rPr>
              <a:t>Dan </a:t>
            </a:r>
            <a:r>
              <a:rPr lang="en-US" sz="3000" b="0" dirty="0" err="1">
                <a:latin typeface="Arial" charset="0"/>
              </a:rPr>
              <a:t>marilah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kita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saling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memperhatikan</a:t>
            </a:r>
            <a:r>
              <a:rPr lang="en-US" sz="3000" b="0" dirty="0">
                <a:latin typeface="Arial" charset="0"/>
              </a:rPr>
              <a:t> </a:t>
            </a:r>
            <a:endParaRPr lang="en-US" sz="3000" b="0" dirty="0" smtClean="0">
              <a:latin typeface="Arial" charset="0"/>
            </a:endParaRPr>
          </a:p>
          <a:p>
            <a:pPr algn="ctr"/>
            <a:r>
              <a:rPr lang="en-US" sz="3000" b="0" dirty="0" err="1" smtClean="0">
                <a:latin typeface="Arial" charset="0"/>
              </a:rPr>
              <a:t>supaya</a:t>
            </a:r>
            <a:r>
              <a:rPr lang="en-US" sz="3000" b="0" dirty="0" smtClean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kita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saling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mendorong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dalam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kasih</a:t>
            </a:r>
            <a:r>
              <a:rPr lang="en-US" sz="3000" b="0" dirty="0">
                <a:latin typeface="Arial" charset="0"/>
              </a:rPr>
              <a:t> </a:t>
            </a:r>
            <a:endParaRPr lang="en-US" sz="3000" b="0" dirty="0" smtClean="0">
              <a:latin typeface="Arial" charset="0"/>
            </a:endParaRPr>
          </a:p>
          <a:p>
            <a:pPr algn="ctr"/>
            <a:r>
              <a:rPr lang="en-US" sz="3000" b="0" dirty="0" err="1" smtClean="0">
                <a:latin typeface="Arial" charset="0"/>
              </a:rPr>
              <a:t>dan</a:t>
            </a:r>
            <a:r>
              <a:rPr lang="en-US" sz="3000" b="0" dirty="0" smtClean="0">
                <a:latin typeface="Arial" charset="0"/>
              </a:rPr>
              <a:t> </a:t>
            </a:r>
            <a:r>
              <a:rPr lang="en-US" sz="3000" b="0" dirty="0" err="1" smtClean="0">
                <a:latin typeface="Arial" charset="0"/>
              </a:rPr>
              <a:t>dalam</a:t>
            </a:r>
            <a:r>
              <a:rPr lang="en-US" sz="3000" b="0" dirty="0" smtClean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pekerjaan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baik</a:t>
            </a:r>
            <a:r>
              <a:rPr lang="en-US" sz="3000" b="0" dirty="0">
                <a:latin typeface="Arial" charset="0"/>
              </a:rPr>
              <a:t>. </a:t>
            </a:r>
          </a:p>
          <a:p>
            <a:pPr algn="ctr"/>
            <a:r>
              <a:rPr lang="en-US" sz="3000" b="0" dirty="0" err="1">
                <a:latin typeface="Arial" charset="0"/>
              </a:rPr>
              <a:t>Janganlah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kita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menjauhkan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diri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dari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pertemuan-pertemuan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ibadah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kita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b="0" dirty="0" err="1">
                <a:latin typeface="Arial" charset="0"/>
              </a:rPr>
              <a:t>seperti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dibiasakan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oleh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beberapa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orang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b="0" dirty="0" err="1">
                <a:latin typeface="Arial" charset="0"/>
              </a:rPr>
              <a:t>tetapi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marilah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kita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saling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menasihati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b="0" dirty="0" err="1">
                <a:latin typeface="Arial" charset="0"/>
              </a:rPr>
              <a:t>dan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semakin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giat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melakukannya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menjelang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hari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Tuhan</a:t>
            </a:r>
            <a:r>
              <a:rPr lang="en-US" sz="3000" b="0" dirty="0">
                <a:latin typeface="Arial" charset="0"/>
              </a:rPr>
              <a:t> yang </a:t>
            </a:r>
            <a:r>
              <a:rPr lang="en-US" sz="3000" b="0" dirty="0" err="1">
                <a:latin typeface="Arial" charset="0"/>
              </a:rPr>
              <a:t>mendekat</a:t>
            </a:r>
            <a:r>
              <a:rPr lang="en-US" sz="3000" b="0" dirty="0">
                <a:latin typeface="Arial" charset="0"/>
              </a:rPr>
              <a:t>. </a:t>
            </a:r>
          </a:p>
        </p:txBody>
      </p:sp>
      <p:sp>
        <p:nvSpPr>
          <p:cNvPr id="38917" name="Rectangle 9"/>
          <p:cNvSpPr>
            <a:spLocks noChangeArrowheads="1"/>
          </p:cNvSpPr>
          <p:nvPr/>
        </p:nvSpPr>
        <p:spPr bwMode="auto">
          <a:xfrm>
            <a:off x="2413000" y="6130925"/>
            <a:ext cx="435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Eurostile Extended" pitchFamily="2" charset="0"/>
              </a:rPr>
              <a:t>IBRANI10:24-25 </a:t>
            </a:r>
          </a:p>
        </p:txBody>
      </p:sp>
      <p:sp>
        <p:nvSpPr>
          <p:cNvPr id="38918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200">
                <a:solidFill>
                  <a:schemeClr val="bg1"/>
                </a:solidFill>
                <a:latin typeface="Eurostile Extended" pitchFamily="2" charset="0"/>
              </a:rPr>
              <a:t>BERSEKUTU</a:t>
            </a:r>
            <a:endParaRPr lang="en-US" sz="4000" i="1">
              <a:solidFill>
                <a:schemeClr val="bg1"/>
              </a:solidFill>
              <a:latin typeface="Eurostile Extended" pitchFamily="2" charset="0"/>
            </a:endParaRPr>
          </a:p>
        </p:txBody>
      </p:sp>
      <p:pic>
        <p:nvPicPr>
          <p:cNvPr id="8" name="Picture 6" descr="logo outline putih-04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97863" y="6065838"/>
            <a:ext cx="7747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1289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0"/>
            <a:ext cx="5181600" cy="16764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sz="3600" b="1" dirty="0" err="1" smtClean="0">
                <a:latin typeface="Kozuka Gothic Pro H" pitchFamily="34" charset="-128"/>
                <a:ea typeface="Kozuka Gothic Pro H" pitchFamily="34" charset="-128"/>
              </a:rPr>
              <a:t>Ada</a:t>
            </a:r>
            <a:r>
              <a:rPr lang="en-US" sz="3600" b="1" dirty="0" smtClean="0">
                <a:latin typeface="Kozuka Gothic Pro H" pitchFamily="34" charset="-128"/>
                <a:ea typeface="Kozuka Gothic Pro H" pitchFamily="34" charset="-128"/>
              </a:rPr>
              <a:t> </a:t>
            </a:r>
            <a:r>
              <a:rPr lang="en-US" sz="3600" b="1" dirty="0" err="1" smtClean="0">
                <a:latin typeface="Kozuka Gothic Pro H" pitchFamily="34" charset="-128"/>
                <a:ea typeface="Kozuka Gothic Pro H" pitchFamily="34" charset="-128"/>
              </a:rPr>
              <a:t>Pertanyaan</a:t>
            </a:r>
            <a:r>
              <a:rPr lang="en-US" sz="3600" b="1" dirty="0" smtClean="0">
                <a:latin typeface="Kozuka Gothic Pro H" pitchFamily="34" charset="-128"/>
                <a:ea typeface="Kozuka Gothic Pro H" pitchFamily="34" charset="-128"/>
              </a:rPr>
              <a:t>???</a:t>
            </a:r>
            <a:endParaRPr lang="en-US" sz="3600" b="1" dirty="0">
              <a:latin typeface="Kozuka Gothic Pro H" pitchFamily="34" charset="-128"/>
              <a:ea typeface="Kozuka Gothic Pro H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2650" y="0"/>
            <a:ext cx="45720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771650" y="40386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71650" y="4114800"/>
            <a:ext cx="5562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D:\Desktop\tndtany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4648200"/>
            <a:ext cx="2609850" cy="1752600"/>
          </a:xfrm>
          <a:prstGeom prst="rect">
            <a:avLst/>
          </a:prstGeom>
          <a:noFill/>
        </p:spPr>
      </p:pic>
      <p:pic>
        <p:nvPicPr>
          <p:cNvPr id="1027" name="Picture 3" descr="D:\Desktop\tndtany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0250" y="4876800"/>
            <a:ext cx="1885950" cy="1247775"/>
          </a:xfrm>
          <a:prstGeom prst="rect">
            <a:avLst/>
          </a:prstGeom>
          <a:noFill/>
        </p:spPr>
      </p:pic>
      <p:pic>
        <p:nvPicPr>
          <p:cNvPr id="1028" name="Picture 4" descr="D:\Desktop\tndtany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2050" y="4572000"/>
            <a:ext cx="2457450" cy="1857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7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620000" cy="1143000"/>
          </a:xfrm>
        </p:spPr>
        <p:txBody>
          <a:bodyPr>
            <a:normAutofit/>
          </a:bodyPr>
          <a:lstStyle/>
          <a:p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P E N G E R T I A N</a:t>
            </a:r>
            <a:endParaRPr lang="en-US" sz="54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19200" y="25146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36576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8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724400" y="1219200"/>
            <a:ext cx="4114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A50021"/>
                </a:solidFill>
                <a:latin typeface="Eurostile Extended" pitchFamily="2" charset="0"/>
              </a:rPr>
              <a:t>Kita dilahirkan kembali ke dalam keluarga Tuhan!</a:t>
            </a:r>
          </a:p>
        </p:txBody>
      </p:sp>
      <p:pic>
        <p:nvPicPr>
          <p:cNvPr id="6147" name="Picture 1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3334"/>
          <a:stretch>
            <a:fillRect/>
          </a:stretch>
        </p:blipFill>
        <p:spPr bwMode="auto">
          <a:xfrm>
            <a:off x="0" y="762000"/>
            <a:ext cx="4562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35"/>
          <p:cNvSpPr txBox="1">
            <a:spLocks noChangeArrowheads="1"/>
          </p:cNvSpPr>
          <p:nvPr/>
        </p:nvSpPr>
        <p:spPr bwMode="auto">
          <a:xfrm>
            <a:off x="228600" y="93663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Apakah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90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648200" y="898525"/>
            <a:ext cx="44196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b="0" dirty="0">
                <a:latin typeface="Arial" charset="0"/>
              </a:rPr>
              <a:t>Kita </a:t>
            </a:r>
            <a:r>
              <a:rPr lang="en-US" sz="3000" b="0" dirty="0" err="1">
                <a:latin typeface="Arial" charset="0"/>
              </a:rPr>
              <a:t>menjadi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anggota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keluarga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manusia</a:t>
            </a:r>
            <a:r>
              <a:rPr lang="en-US" sz="300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melalui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kelahiran</a:t>
            </a:r>
            <a:r>
              <a:rPr lang="en-US" sz="3000" b="0" dirty="0">
                <a:latin typeface="Arial" charset="0"/>
              </a:rPr>
              <a:t> yang </a:t>
            </a:r>
            <a:r>
              <a:rPr lang="en-US" sz="3000" b="0" dirty="0" err="1">
                <a:latin typeface="Arial" charset="0"/>
              </a:rPr>
              <a:t>pertama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b="0" dirty="0" err="1">
                <a:latin typeface="Arial" charset="0"/>
              </a:rPr>
              <a:t>kita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menjadi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anggota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keluarga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Tuhan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melalui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kelahiran</a:t>
            </a:r>
            <a:r>
              <a:rPr lang="en-US" sz="3000" b="0" dirty="0">
                <a:latin typeface="Arial" charset="0"/>
              </a:rPr>
              <a:t> yang </a:t>
            </a:r>
            <a:r>
              <a:rPr lang="en-US" sz="3000" b="0" dirty="0" err="1">
                <a:latin typeface="Arial" charset="0"/>
              </a:rPr>
              <a:t>kedua</a:t>
            </a:r>
            <a:r>
              <a:rPr lang="en-US" sz="3000" b="0" dirty="0">
                <a:latin typeface="Arial" charset="0"/>
              </a:rPr>
              <a:t>.</a:t>
            </a:r>
          </a:p>
          <a:p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Keluarga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kita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di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dunia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bersifat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sementara</a:t>
            </a:r>
            <a:r>
              <a:rPr lang="en-US" sz="3000" b="0" dirty="0">
                <a:latin typeface="Arial" charset="0"/>
              </a:rPr>
              <a:t>,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keluarga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dirty="0" err="1">
                <a:solidFill>
                  <a:srgbClr val="A50021"/>
                </a:solidFill>
                <a:latin typeface="Arial" charset="0"/>
              </a:rPr>
              <a:t>rohani</a:t>
            </a:r>
            <a:r>
              <a:rPr lang="en-US" sz="30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ini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akan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berlanjut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hingga</a:t>
            </a:r>
            <a:r>
              <a:rPr lang="en-US" sz="3000" b="0" dirty="0">
                <a:latin typeface="Arial" charset="0"/>
              </a:rPr>
              <a:t> </a:t>
            </a:r>
            <a:r>
              <a:rPr lang="en-US" sz="3000" b="0" dirty="0" err="1">
                <a:latin typeface="Arial" charset="0"/>
              </a:rPr>
              <a:t>kekekalan</a:t>
            </a:r>
            <a:r>
              <a:rPr lang="en-US" sz="3000" b="0" dirty="0">
                <a:latin typeface="Arial" charset="0"/>
              </a:rPr>
              <a:t>.</a:t>
            </a:r>
          </a:p>
        </p:txBody>
      </p:sp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3334"/>
          <a:stretch>
            <a:fillRect/>
          </a:stretch>
        </p:blipFill>
        <p:spPr bwMode="auto">
          <a:xfrm>
            <a:off x="0" y="762000"/>
            <a:ext cx="4562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35"/>
          <p:cNvSpPr txBox="1">
            <a:spLocks noChangeArrowheads="1"/>
          </p:cNvSpPr>
          <p:nvPr/>
        </p:nvSpPr>
        <p:spPr bwMode="auto">
          <a:xfrm>
            <a:off x="228600" y="93663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Apakah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0" y="6477000"/>
            <a:ext cx="379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>
                <a:solidFill>
                  <a:schemeClr val="bg2"/>
                </a:solidFill>
                <a:latin typeface="Arial Narrow" pitchFamily="34" charset="0"/>
              </a:rPr>
              <a:t>Sumber</a:t>
            </a:r>
            <a:r>
              <a:rPr lang="en-US" sz="1600" b="0" dirty="0">
                <a:solidFill>
                  <a:schemeClr val="bg2"/>
                </a:solidFill>
                <a:latin typeface="Arial Narrow" pitchFamily="34" charset="0"/>
              </a:rPr>
              <a:t>: </a:t>
            </a:r>
            <a:r>
              <a:rPr lang="en-US" sz="1600" b="0" i="1" dirty="0" smtClean="0">
                <a:solidFill>
                  <a:schemeClr val="bg2"/>
                </a:solidFill>
                <a:latin typeface="Arial Narrow" pitchFamily="34" charset="0"/>
              </a:rPr>
              <a:t>The Purpose-Driven Live </a:t>
            </a:r>
            <a:r>
              <a:rPr lang="en-US" sz="1600" b="0" dirty="0" smtClean="0">
                <a:solidFill>
                  <a:schemeClr val="bg2"/>
                </a:solidFill>
                <a:latin typeface="Arial Narrow" pitchFamily="34" charset="0"/>
              </a:rPr>
              <a:t>(Rick Warren)</a:t>
            </a:r>
            <a:endParaRPr lang="en-US" sz="1600" b="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40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648200" y="990600"/>
            <a:ext cx="4267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 dirty="0" err="1">
                <a:latin typeface="Arial Narrow" pitchFamily="34" charset="0"/>
              </a:rPr>
              <a:t>Pada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saat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kita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dilahirkan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kembali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dalam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keluarga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Tuhan</a:t>
            </a:r>
            <a:r>
              <a:rPr lang="en-US" sz="3200" b="0" dirty="0">
                <a:latin typeface="Arial Narrow" pitchFamily="34" charset="0"/>
              </a:rPr>
              <a:t>, </a:t>
            </a:r>
            <a:r>
              <a:rPr lang="en-US" sz="3200" b="0" dirty="0" err="1">
                <a:latin typeface="Arial Narrow" pitchFamily="34" charset="0"/>
              </a:rPr>
              <a:t>kita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mendapatkan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hadiah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ulang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tahun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kita</a:t>
            </a:r>
            <a:r>
              <a:rPr lang="en-US" sz="3200" b="0" dirty="0">
                <a:latin typeface="Arial Narrow" pitchFamily="34" charset="0"/>
              </a:rPr>
              <a:t>: </a:t>
            </a:r>
            <a:r>
              <a:rPr lang="en-US" sz="3200" b="0" dirty="0" err="1">
                <a:latin typeface="Arial Narrow" pitchFamily="34" charset="0"/>
              </a:rPr>
              <a:t>nama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keluarga</a:t>
            </a:r>
            <a:r>
              <a:rPr lang="en-US" sz="3200" b="0" dirty="0">
                <a:latin typeface="Arial Narrow" pitchFamily="34" charset="0"/>
              </a:rPr>
              <a:t> (1Yoh 3:1), </a:t>
            </a:r>
            <a:r>
              <a:rPr lang="en-US" sz="3200" b="0" dirty="0" err="1">
                <a:latin typeface="Arial Narrow" pitchFamily="34" charset="0"/>
              </a:rPr>
              <a:t>keserupaan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keluarga</a:t>
            </a:r>
            <a:r>
              <a:rPr lang="en-US" sz="3200" b="0" dirty="0">
                <a:latin typeface="Arial Narrow" pitchFamily="34" charset="0"/>
              </a:rPr>
              <a:t> (</a:t>
            </a:r>
            <a:r>
              <a:rPr lang="en-US" sz="3200" b="0" dirty="0" err="1">
                <a:latin typeface="Arial Narrow" pitchFamily="34" charset="0"/>
              </a:rPr>
              <a:t>Rm</a:t>
            </a:r>
            <a:r>
              <a:rPr lang="en-US" sz="3200" b="0" dirty="0">
                <a:latin typeface="Arial Narrow" pitchFamily="34" charset="0"/>
              </a:rPr>
              <a:t>  8:29), </a:t>
            </a:r>
            <a:r>
              <a:rPr lang="en-US" sz="3200" b="0" dirty="0" err="1">
                <a:latin typeface="Arial Narrow" pitchFamily="34" charset="0"/>
              </a:rPr>
              <a:t>hak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istimewa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keluarga</a:t>
            </a:r>
            <a:r>
              <a:rPr lang="en-US" sz="3200" b="0" dirty="0">
                <a:latin typeface="Arial Narrow" pitchFamily="34" charset="0"/>
              </a:rPr>
              <a:t> (Gal 4:6-7), </a:t>
            </a:r>
            <a:r>
              <a:rPr lang="en-US" sz="3200" b="0" dirty="0" err="1">
                <a:latin typeface="Arial Narrow" pitchFamily="34" charset="0"/>
              </a:rPr>
              <a:t>kedekatan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hubungan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keluarga</a:t>
            </a:r>
            <a:r>
              <a:rPr lang="en-US" sz="3200" b="0" dirty="0">
                <a:latin typeface="Arial Narrow" pitchFamily="34" charset="0"/>
              </a:rPr>
              <a:t> (</a:t>
            </a:r>
            <a:r>
              <a:rPr lang="en-US" sz="3200" b="0" dirty="0" err="1">
                <a:latin typeface="Arial Narrow" pitchFamily="34" charset="0"/>
              </a:rPr>
              <a:t>Rm</a:t>
            </a:r>
            <a:r>
              <a:rPr lang="en-US" sz="3200" b="0" dirty="0">
                <a:latin typeface="Arial Narrow" pitchFamily="34" charset="0"/>
              </a:rPr>
              <a:t> 5:2), </a:t>
            </a:r>
            <a:r>
              <a:rPr lang="en-US" sz="3200" b="0" dirty="0" err="1">
                <a:latin typeface="Arial Narrow" pitchFamily="34" charset="0"/>
              </a:rPr>
              <a:t>warisan</a:t>
            </a:r>
            <a:r>
              <a:rPr lang="en-US" sz="3200" b="0" dirty="0">
                <a:latin typeface="Arial Narrow" pitchFamily="34" charset="0"/>
              </a:rPr>
              <a:t> </a:t>
            </a:r>
            <a:r>
              <a:rPr lang="en-US" sz="3200" b="0" dirty="0" err="1">
                <a:latin typeface="Arial Narrow" pitchFamily="34" charset="0"/>
              </a:rPr>
              <a:t>keluarga</a:t>
            </a:r>
            <a:r>
              <a:rPr lang="en-US" sz="3200" b="0" dirty="0">
                <a:latin typeface="Arial Narrow" pitchFamily="34" charset="0"/>
              </a:rPr>
              <a:t> (1Ptr 1:3-5)!</a:t>
            </a:r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 l="3334"/>
          <a:stretch>
            <a:fillRect/>
          </a:stretch>
        </p:blipFill>
        <p:spPr bwMode="auto">
          <a:xfrm>
            <a:off x="0" y="762000"/>
            <a:ext cx="45624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5"/>
          <p:cNvSpPr txBox="1">
            <a:spLocks noChangeArrowheads="1"/>
          </p:cNvSpPr>
          <p:nvPr/>
        </p:nvSpPr>
        <p:spPr bwMode="auto">
          <a:xfrm>
            <a:off x="228600" y="93663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Apakah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  <p:sp>
        <p:nvSpPr>
          <p:cNvPr id="8198" name="TextBox 23"/>
          <p:cNvSpPr txBox="1">
            <a:spLocks noChangeArrowheads="1"/>
          </p:cNvSpPr>
          <p:nvPr/>
        </p:nvSpPr>
        <p:spPr bwMode="auto">
          <a:xfrm>
            <a:off x="0" y="6477000"/>
            <a:ext cx="3798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 err="1">
                <a:solidFill>
                  <a:schemeClr val="bg2"/>
                </a:solidFill>
                <a:latin typeface="Arial Narrow" pitchFamily="34" charset="0"/>
              </a:rPr>
              <a:t>Sumber</a:t>
            </a:r>
            <a:r>
              <a:rPr lang="en-US" sz="1600" b="0" dirty="0">
                <a:solidFill>
                  <a:schemeClr val="bg2"/>
                </a:solidFill>
                <a:latin typeface="Arial Narrow" pitchFamily="34" charset="0"/>
              </a:rPr>
              <a:t>: </a:t>
            </a:r>
            <a:r>
              <a:rPr lang="en-US" sz="1600" b="0" i="1" dirty="0" smtClean="0">
                <a:solidFill>
                  <a:schemeClr val="bg2"/>
                </a:solidFill>
                <a:latin typeface="Arial Narrow" pitchFamily="34" charset="0"/>
              </a:rPr>
              <a:t>The Purpose-Driven Live </a:t>
            </a:r>
            <a:r>
              <a:rPr lang="en-US" sz="1600" b="0" dirty="0" smtClean="0">
                <a:solidFill>
                  <a:schemeClr val="bg2"/>
                </a:solidFill>
                <a:latin typeface="Arial Narrow" pitchFamily="34" charset="0"/>
              </a:rPr>
              <a:t>(Rick Warren)</a:t>
            </a:r>
            <a:endParaRPr lang="en-US" sz="1600" b="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7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 l="10201"/>
          <a:stretch>
            <a:fillRect/>
          </a:stretch>
        </p:blipFill>
        <p:spPr bwMode="auto">
          <a:xfrm>
            <a:off x="0" y="762000"/>
            <a:ext cx="3640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81400" y="762000"/>
            <a:ext cx="5410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latin typeface="Arial" charset="0"/>
              </a:rPr>
              <a:t>Demikianlah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kamu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bukan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lagi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orang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asing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dan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pendatang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melainkan</a:t>
            </a:r>
            <a:r>
              <a:rPr lang="en-US" sz="2400" b="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kawan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sewarga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dari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orang-orang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kudus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dan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anggota-anggota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keluarga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Allah, </a:t>
            </a:r>
            <a:r>
              <a:rPr lang="en-US" sz="2400" b="0" dirty="0">
                <a:latin typeface="Arial" charset="0"/>
              </a:rPr>
              <a:t>yang </a:t>
            </a:r>
            <a:r>
              <a:rPr lang="en-US" sz="2400" b="0" dirty="0" err="1">
                <a:latin typeface="Arial" charset="0"/>
              </a:rPr>
              <a:t>dibangun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atas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dasar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para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rasul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para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nabi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dengan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Kristus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Yesus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sebagai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batu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penjuru</a:t>
            </a:r>
            <a:r>
              <a:rPr lang="en-US" sz="2400" b="0">
                <a:latin typeface="Arial" charset="0"/>
              </a:rPr>
              <a:t>. </a:t>
            </a:r>
            <a:endParaRPr lang="en-US" sz="2400">
              <a:solidFill>
                <a:srgbClr val="A50021"/>
              </a:solidFill>
              <a:latin typeface="Arial" charset="0"/>
            </a:endParaRPr>
          </a:p>
          <a:p>
            <a:r>
              <a:rPr lang="en-US" sz="2400" b="1" smtClean="0">
                <a:solidFill>
                  <a:srgbClr val="A50021"/>
                </a:solidFill>
                <a:latin typeface="Eurostile Extended" pitchFamily="2" charset="0"/>
              </a:rPr>
              <a:t>EFESUS </a:t>
            </a:r>
            <a:r>
              <a:rPr lang="en-US" sz="2400" b="1" dirty="0">
                <a:solidFill>
                  <a:srgbClr val="A50021"/>
                </a:solidFill>
                <a:latin typeface="Eurostile Extended" pitchFamily="2" charset="0"/>
              </a:rPr>
              <a:t>2:19-20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3614738" y="4114800"/>
            <a:ext cx="5105400" cy="1588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581400" y="4191000"/>
            <a:ext cx="541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latin typeface="Arial" charset="0"/>
              </a:rPr>
              <a:t>Sebab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dalam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satu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Roh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kita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semua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baik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orang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Yahudi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maupun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orang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Yunani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baik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budak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maupun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orang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merdeka</a:t>
            </a:r>
            <a:r>
              <a:rPr lang="en-US" sz="2400" b="0" dirty="0">
                <a:latin typeface="Arial" charset="0"/>
              </a:rPr>
              <a:t>, </a:t>
            </a:r>
            <a:r>
              <a:rPr lang="en-US" sz="2400" b="0" dirty="0" err="1">
                <a:latin typeface="Arial" charset="0"/>
              </a:rPr>
              <a:t>telah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dibaptis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menjadi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satu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tubuh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dan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kita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semua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diberi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minum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dari</a:t>
            </a:r>
            <a:r>
              <a:rPr lang="en-US" sz="2400" b="0" dirty="0">
                <a:latin typeface="Arial" charset="0"/>
              </a:rPr>
              <a:t> </a:t>
            </a:r>
            <a:r>
              <a:rPr lang="en-US" sz="2400" dirty="0" err="1">
                <a:solidFill>
                  <a:srgbClr val="A50021"/>
                </a:solidFill>
                <a:latin typeface="Arial" charset="0"/>
              </a:rPr>
              <a:t>satu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en-US" sz="2400" b="0" dirty="0" err="1">
                <a:latin typeface="Arial" charset="0"/>
              </a:rPr>
              <a:t>Roh</a:t>
            </a:r>
            <a:r>
              <a:rPr lang="en-US" sz="2400" b="0" dirty="0">
                <a:latin typeface="Arial" charset="0"/>
              </a:rPr>
              <a:t>. </a:t>
            </a:r>
          </a:p>
          <a:p>
            <a:r>
              <a:rPr lang="en-US" sz="2400" b="1" dirty="0" smtClean="0">
                <a:solidFill>
                  <a:srgbClr val="A50021"/>
                </a:solidFill>
                <a:latin typeface="Eurostile Extended" pitchFamily="2" charset="0"/>
              </a:rPr>
              <a:t>1KORINTUS </a:t>
            </a:r>
            <a:r>
              <a:rPr lang="en-US" sz="2400" b="1" dirty="0">
                <a:solidFill>
                  <a:srgbClr val="A50021"/>
                </a:solidFill>
                <a:latin typeface="Eurostile Extended" pitchFamily="2" charset="0"/>
              </a:rPr>
              <a:t>12:13</a:t>
            </a:r>
          </a:p>
        </p:txBody>
      </p:sp>
      <p:sp>
        <p:nvSpPr>
          <p:cNvPr id="9222" name="Text Box 35"/>
          <p:cNvSpPr txBox="1">
            <a:spLocks noChangeArrowheads="1"/>
          </p:cNvSpPr>
          <p:nvPr/>
        </p:nvSpPr>
        <p:spPr bwMode="auto">
          <a:xfrm>
            <a:off x="228600" y="93663"/>
            <a:ext cx="4114800" cy="7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Apakah</a:t>
            </a:r>
          </a:p>
          <a:p>
            <a:pPr>
              <a:lnSpc>
                <a:spcPct val="75000"/>
              </a:lnSpc>
            </a:pPr>
            <a:r>
              <a:rPr lang="en-US" sz="2800" b="1">
                <a:latin typeface="Eurostile Extended" pitchFamily="2" charset="0"/>
              </a:rPr>
              <a:t>      BERSEKUTU</a:t>
            </a:r>
            <a:endParaRPr lang="en-US" sz="3600" b="1" i="1">
              <a:latin typeface="Eurostile Extend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0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620000" cy="1143000"/>
          </a:xfrm>
        </p:spPr>
        <p:txBody>
          <a:bodyPr>
            <a:normAutofit fontScale="90000"/>
          </a:bodyPr>
          <a:lstStyle/>
          <a:p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M E N G A P A   </a:t>
            </a:r>
            <a:br>
              <a:rPr lang="en-US" sz="4800" b="1" smtClean="0">
                <a:latin typeface="Arabic Typesetting" pitchFamily="66" charset="-78"/>
                <a:cs typeface="Arabic Typesetting" pitchFamily="66" charset="-78"/>
              </a:rPr>
            </a:br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B E R </a:t>
            </a:r>
            <a:r>
              <a:rPr lang="en-US" sz="4800" b="1" smtClean="0">
                <a:latin typeface="Arabic Typesetting" pitchFamily="66" charset="-78"/>
                <a:cs typeface="Arabic Typesetting" pitchFamily="66" charset="-78"/>
              </a:rPr>
              <a:t>S E K U T U ?</a:t>
            </a:r>
            <a:endParaRPr lang="en-US" sz="5400" b="1" dirty="0" smtClean="0">
              <a:latin typeface="Arabic Typesetting" pitchFamily="66" charset="-78"/>
              <a:cs typeface="Arabic Typesetting" pitchFamily="66" charset="-78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19200" y="23622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9200" y="3886200"/>
            <a:ext cx="685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59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1774</Words>
  <Application>Microsoft Office PowerPoint</Application>
  <PresentationFormat>On-screen Show (4:3)</PresentationFormat>
  <Paragraphs>275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Arabic Typesetting</vt:lpstr>
      <vt:lpstr>Arial</vt:lpstr>
      <vt:lpstr>Arial Narrow</vt:lpstr>
      <vt:lpstr>Calibri</vt:lpstr>
      <vt:lpstr>Cambria Math</vt:lpstr>
      <vt:lpstr>Eurostile Extended</vt:lpstr>
      <vt:lpstr>Kozuka Gothic Pro H</vt:lpstr>
      <vt:lpstr>Segoe Print</vt:lpstr>
      <vt:lpstr>Segoe Script</vt:lpstr>
      <vt:lpstr>Office Theme</vt:lpstr>
      <vt:lpstr>MATERI PERKULIAHAN AGAMA KRISTEN PROTESTAN</vt:lpstr>
      <vt:lpstr>PowerPoint Presentation</vt:lpstr>
      <vt:lpstr>PowerPoint Presentation</vt:lpstr>
      <vt:lpstr>P E N G E R T I A N</vt:lpstr>
      <vt:lpstr>PowerPoint Presentation</vt:lpstr>
      <vt:lpstr>PowerPoint Presentation</vt:lpstr>
      <vt:lpstr>PowerPoint Presentation</vt:lpstr>
      <vt:lpstr>PowerPoint Presentation</vt:lpstr>
      <vt:lpstr>M E N G A P A    B E R S E K U T U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 A G A I M A N A      B E R S E K U T U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Pemrograman Berorientasi Objek &lt;PBO&gt;</dc:title>
  <dc:creator>Ken</dc:creator>
  <cp:lastModifiedBy>ASUS</cp:lastModifiedBy>
  <cp:revision>354</cp:revision>
  <dcterms:created xsi:type="dcterms:W3CDTF">2012-02-22T14:18:32Z</dcterms:created>
  <dcterms:modified xsi:type="dcterms:W3CDTF">2019-07-12T08:25:02Z</dcterms:modified>
</cp:coreProperties>
</file>