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0" r:id="rId2"/>
  </p:sldMasterIdLst>
  <p:notesMasterIdLst>
    <p:notesMasterId r:id="rId48"/>
  </p:notesMasterIdLst>
  <p:sldIdLst>
    <p:sldId id="257" r:id="rId3"/>
    <p:sldId id="302" r:id="rId4"/>
    <p:sldId id="303" r:id="rId5"/>
    <p:sldId id="304" r:id="rId6"/>
    <p:sldId id="348"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47" r:id="rId25"/>
    <p:sldId id="325" r:id="rId26"/>
    <p:sldId id="326" r:id="rId27"/>
    <p:sldId id="327" r:id="rId28"/>
    <p:sldId id="328" r:id="rId29"/>
    <p:sldId id="329" r:id="rId30"/>
    <p:sldId id="330" r:id="rId31"/>
    <p:sldId id="331" r:id="rId32"/>
    <p:sldId id="332" r:id="rId33"/>
    <p:sldId id="333" r:id="rId34"/>
    <p:sldId id="334" r:id="rId35"/>
    <p:sldId id="335" r:id="rId36"/>
    <p:sldId id="349" r:id="rId37"/>
    <p:sldId id="337" r:id="rId38"/>
    <p:sldId id="338" r:id="rId39"/>
    <p:sldId id="339" r:id="rId40"/>
    <p:sldId id="340" r:id="rId41"/>
    <p:sldId id="341" r:id="rId42"/>
    <p:sldId id="342" r:id="rId43"/>
    <p:sldId id="343" r:id="rId44"/>
    <p:sldId id="344" r:id="rId45"/>
    <p:sldId id="345" r:id="rId46"/>
    <p:sldId id="346"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199" autoAdjust="0"/>
    <p:restoredTop sz="94660"/>
  </p:normalViewPr>
  <p:slideViewPr>
    <p:cSldViewPr snapToGrid="0">
      <p:cViewPr varScale="1">
        <p:scale>
          <a:sx n="66" d="100"/>
          <a:sy n="66" d="100"/>
        </p:scale>
        <p:origin x="5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7C38B0-18F8-4EB1-ABDC-E7B8F9B837E8}" type="datetimeFigureOut">
              <a:rPr lang="en-US" smtClean="0"/>
              <a:t>7/26/2019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588A45-1D85-411E-AA46-96CAE059B5DF}" type="slidenum">
              <a:rPr lang="en-US" smtClean="0"/>
              <a:t>‹#›</a:t>
            </a:fld>
            <a:endParaRPr lang="en-US"/>
          </a:p>
        </p:txBody>
      </p:sp>
    </p:spTree>
    <p:extLst>
      <p:ext uri="{BB962C8B-B14F-4D97-AF65-F5344CB8AC3E}">
        <p14:creationId xmlns:p14="http://schemas.microsoft.com/office/powerpoint/2010/main" val="56428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6372FB-D447-44EA-99A0-E8489824EB90}"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570052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1371600" y="1143000"/>
            <a:ext cx="4114800" cy="3086100"/>
          </a:xfrm>
          <a:ln/>
        </p:spPr>
      </p:sp>
      <p:sp>
        <p:nvSpPr>
          <p:cNvPr id="70659" name="Notes Placeholder 2"/>
          <p:cNvSpPr>
            <a:spLocks noGrp="1"/>
          </p:cNvSpPr>
          <p:nvPr>
            <p:ph type="body" idx="1"/>
          </p:nvPr>
        </p:nvSpPr>
        <p:spPr>
          <a:noFill/>
          <a:ln/>
        </p:spPr>
        <p:txBody>
          <a:bodyPr/>
          <a:lstStyle/>
          <a:p>
            <a:pPr eaLnBrk="1" hangingPunct="1"/>
            <a:r>
              <a:rPr lang="en-US" dirty="0" err="1" smtClean="0"/>
              <a:t>Wahyu</a:t>
            </a:r>
            <a:r>
              <a:rPr lang="en-US" dirty="0" smtClean="0"/>
              <a:t> </a:t>
            </a:r>
            <a:r>
              <a:rPr lang="en-US" dirty="0" err="1" smtClean="0"/>
              <a:t>umum</a:t>
            </a:r>
            <a:endParaRPr lang="id-ID" dirty="0" smtClean="0"/>
          </a:p>
        </p:txBody>
      </p:sp>
      <p:sp>
        <p:nvSpPr>
          <p:cNvPr id="70660" name="Header Placeholder 3"/>
          <p:cNvSpPr>
            <a:spLocks noGrp="1"/>
          </p:cNvSpPr>
          <p:nvPr>
            <p:ph type="hdr" sz="quarter"/>
          </p:nvPr>
        </p:nvSpPr>
        <p:spPr>
          <a:noFill/>
        </p:spPr>
        <p:txBody>
          <a:bodyPr/>
          <a:lstStyle/>
          <a:p>
            <a:r>
              <a:rPr lang="en-US" smtClean="0">
                <a:solidFill>
                  <a:srgbClr val="000000"/>
                </a:solidFill>
              </a:rPr>
              <a:t>Firman</a:t>
            </a:r>
          </a:p>
        </p:txBody>
      </p:sp>
      <p:sp>
        <p:nvSpPr>
          <p:cNvPr id="70661" name="Footer Placeholder 4"/>
          <p:cNvSpPr>
            <a:spLocks noGrp="1"/>
          </p:cNvSpPr>
          <p:nvPr>
            <p:ph type="ftr" sz="quarter" idx="4"/>
          </p:nvPr>
        </p:nvSpPr>
        <p:spPr>
          <a:noFill/>
        </p:spPr>
        <p:txBody>
          <a:bodyPr/>
          <a:lstStyle/>
          <a:p>
            <a:r>
              <a:rPr lang="en-US" smtClean="0">
                <a:solidFill>
                  <a:srgbClr val="000000"/>
                </a:solidFill>
              </a:rPr>
              <a:t>BERAKAR DALAM KRISTUS</a:t>
            </a:r>
          </a:p>
        </p:txBody>
      </p:sp>
      <p:sp>
        <p:nvSpPr>
          <p:cNvPr id="70662" name="Slide Number Placeholder 5"/>
          <p:cNvSpPr>
            <a:spLocks noGrp="1"/>
          </p:cNvSpPr>
          <p:nvPr>
            <p:ph type="sldNum" sz="quarter" idx="5"/>
          </p:nvPr>
        </p:nvSpPr>
        <p:spPr>
          <a:noFill/>
        </p:spPr>
        <p:txBody>
          <a:bodyPr/>
          <a:lstStyle/>
          <a:p>
            <a:fld id="{EFCEAED0-A371-426E-B5FF-8634BF7E99E6}" type="slidenum">
              <a:rPr lang="en-US" smtClean="0">
                <a:solidFill>
                  <a:srgbClr val="000000"/>
                </a:solidFill>
              </a:rPr>
              <a:pPr/>
              <a:t>10</a:t>
            </a:fld>
            <a:endParaRPr lang="en-US" smtClean="0">
              <a:solidFill>
                <a:srgbClr val="000000"/>
              </a:solidFill>
            </a:endParaRPr>
          </a:p>
        </p:txBody>
      </p:sp>
    </p:spTree>
    <p:extLst>
      <p:ext uri="{BB962C8B-B14F-4D97-AF65-F5344CB8AC3E}">
        <p14:creationId xmlns:p14="http://schemas.microsoft.com/office/powerpoint/2010/main" val="3011826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1371600" y="1143000"/>
            <a:ext cx="4114800" cy="3086100"/>
          </a:xfrm>
          <a:ln/>
        </p:spPr>
      </p:sp>
      <p:sp>
        <p:nvSpPr>
          <p:cNvPr id="71683" name="Notes Placeholder 2"/>
          <p:cNvSpPr>
            <a:spLocks noGrp="1"/>
          </p:cNvSpPr>
          <p:nvPr>
            <p:ph type="body" idx="1"/>
          </p:nvPr>
        </p:nvSpPr>
        <p:spPr>
          <a:noFill/>
          <a:ln/>
        </p:spPr>
        <p:txBody>
          <a:bodyPr/>
          <a:lstStyle/>
          <a:p>
            <a:pPr eaLnBrk="1" hangingPunct="1"/>
            <a:r>
              <a:rPr lang="en-US" dirty="0" err="1" smtClean="0"/>
              <a:t>Wahyu</a:t>
            </a:r>
            <a:r>
              <a:rPr lang="en-US" dirty="0" smtClean="0"/>
              <a:t> </a:t>
            </a:r>
            <a:r>
              <a:rPr lang="en-US" dirty="0" err="1" smtClean="0"/>
              <a:t>umum</a:t>
            </a:r>
            <a:endParaRPr lang="id-ID" dirty="0" smtClean="0"/>
          </a:p>
        </p:txBody>
      </p:sp>
      <p:sp>
        <p:nvSpPr>
          <p:cNvPr id="71684" name="Header Placeholder 3"/>
          <p:cNvSpPr>
            <a:spLocks noGrp="1"/>
          </p:cNvSpPr>
          <p:nvPr>
            <p:ph type="hdr" sz="quarter"/>
          </p:nvPr>
        </p:nvSpPr>
        <p:spPr>
          <a:noFill/>
        </p:spPr>
        <p:txBody>
          <a:bodyPr/>
          <a:lstStyle/>
          <a:p>
            <a:r>
              <a:rPr lang="en-US" smtClean="0">
                <a:solidFill>
                  <a:srgbClr val="000000"/>
                </a:solidFill>
              </a:rPr>
              <a:t>Firman</a:t>
            </a:r>
          </a:p>
        </p:txBody>
      </p:sp>
      <p:sp>
        <p:nvSpPr>
          <p:cNvPr id="71685" name="Footer Placeholder 4"/>
          <p:cNvSpPr>
            <a:spLocks noGrp="1"/>
          </p:cNvSpPr>
          <p:nvPr>
            <p:ph type="ftr" sz="quarter" idx="4"/>
          </p:nvPr>
        </p:nvSpPr>
        <p:spPr>
          <a:noFill/>
        </p:spPr>
        <p:txBody>
          <a:bodyPr/>
          <a:lstStyle/>
          <a:p>
            <a:r>
              <a:rPr lang="en-US" smtClean="0">
                <a:solidFill>
                  <a:srgbClr val="000000"/>
                </a:solidFill>
              </a:rPr>
              <a:t>BERAKAR DALAM KRISTUS</a:t>
            </a:r>
          </a:p>
        </p:txBody>
      </p:sp>
      <p:sp>
        <p:nvSpPr>
          <p:cNvPr id="71686" name="Slide Number Placeholder 5"/>
          <p:cNvSpPr>
            <a:spLocks noGrp="1"/>
          </p:cNvSpPr>
          <p:nvPr>
            <p:ph type="sldNum" sz="quarter" idx="5"/>
          </p:nvPr>
        </p:nvSpPr>
        <p:spPr>
          <a:noFill/>
        </p:spPr>
        <p:txBody>
          <a:bodyPr/>
          <a:lstStyle/>
          <a:p>
            <a:fld id="{CC8B8580-9683-4324-982C-09DB618AAEFC}" type="slidenum">
              <a:rPr lang="en-US" smtClean="0">
                <a:solidFill>
                  <a:srgbClr val="000000"/>
                </a:solidFill>
              </a:rPr>
              <a:pPr/>
              <a:t>11</a:t>
            </a:fld>
            <a:endParaRPr lang="en-US" smtClean="0">
              <a:solidFill>
                <a:srgbClr val="000000"/>
              </a:solidFill>
            </a:endParaRPr>
          </a:p>
        </p:txBody>
      </p:sp>
    </p:spTree>
    <p:extLst>
      <p:ext uri="{BB962C8B-B14F-4D97-AF65-F5344CB8AC3E}">
        <p14:creationId xmlns:p14="http://schemas.microsoft.com/office/powerpoint/2010/main" val="3177557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1371600" y="1143000"/>
            <a:ext cx="4114800" cy="3086100"/>
          </a:xfrm>
          <a:ln/>
        </p:spPr>
      </p:sp>
      <p:sp>
        <p:nvSpPr>
          <p:cNvPr id="72707" name="Notes Placeholder 2"/>
          <p:cNvSpPr>
            <a:spLocks noGrp="1"/>
          </p:cNvSpPr>
          <p:nvPr>
            <p:ph type="body" idx="1"/>
          </p:nvPr>
        </p:nvSpPr>
        <p:spPr>
          <a:noFill/>
          <a:ln/>
        </p:spPr>
        <p:txBody>
          <a:bodyPr/>
          <a:lstStyle/>
          <a:p>
            <a:pPr eaLnBrk="1" hangingPunct="1"/>
            <a:r>
              <a:rPr lang="en-US" dirty="0" err="1" smtClean="0"/>
              <a:t>Wahyu</a:t>
            </a:r>
            <a:r>
              <a:rPr lang="en-US" dirty="0" smtClean="0"/>
              <a:t> </a:t>
            </a:r>
            <a:r>
              <a:rPr lang="en-US" dirty="0" err="1" smtClean="0"/>
              <a:t>khusus</a:t>
            </a:r>
            <a:r>
              <a:rPr lang="en-US" dirty="0" smtClean="0"/>
              <a:t>: </a:t>
            </a:r>
            <a:r>
              <a:rPr lang="en-US" dirty="0" err="1" smtClean="0"/>
              <a:t>Alkitab</a:t>
            </a:r>
            <a:endParaRPr lang="id-ID" dirty="0" smtClean="0"/>
          </a:p>
        </p:txBody>
      </p:sp>
      <p:sp>
        <p:nvSpPr>
          <p:cNvPr id="72708" name="Header Placeholder 3"/>
          <p:cNvSpPr>
            <a:spLocks noGrp="1"/>
          </p:cNvSpPr>
          <p:nvPr>
            <p:ph type="hdr" sz="quarter"/>
          </p:nvPr>
        </p:nvSpPr>
        <p:spPr>
          <a:noFill/>
        </p:spPr>
        <p:txBody>
          <a:bodyPr/>
          <a:lstStyle/>
          <a:p>
            <a:r>
              <a:rPr lang="en-US" smtClean="0">
                <a:solidFill>
                  <a:srgbClr val="000000"/>
                </a:solidFill>
              </a:rPr>
              <a:t>Firman</a:t>
            </a:r>
          </a:p>
        </p:txBody>
      </p:sp>
      <p:sp>
        <p:nvSpPr>
          <p:cNvPr id="72709" name="Footer Placeholder 4"/>
          <p:cNvSpPr>
            <a:spLocks noGrp="1"/>
          </p:cNvSpPr>
          <p:nvPr>
            <p:ph type="ftr" sz="quarter" idx="4"/>
          </p:nvPr>
        </p:nvSpPr>
        <p:spPr>
          <a:noFill/>
        </p:spPr>
        <p:txBody>
          <a:bodyPr/>
          <a:lstStyle/>
          <a:p>
            <a:r>
              <a:rPr lang="en-US" smtClean="0">
                <a:solidFill>
                  <a:srgbClr val="000000"/>
                </a:solidFill>
              </a:rPr>
              <a:t>BERAKAR DALAM KRISTUS</a:t>
            </a:r>
          </a:p>
        </p:txBody>
      </p:sp>
      <p:sp>
        <p:nvSpPr>
          <p:cNvPr id="72710" name="Slide Number Placeholder 5"/>
          <p:cNvSpPr>
            <a:spLocks noGrp="1"/>
          </p:cNvSpPr>
          <p:nvPr>
            <p:ph type="sldNum" sz="quarter" idx="5"/>
          </p:nvPr>
        </p:nvSpPr>
        <p:spPr>
          <a:noFill/>
        </p:spPr>
        <p:txBody>
          <a:bodyPr/>
          <a:lstStyle/>
          <a:p>
            <a:fld id="{330AA14A-B530-4796-9964-DE46C323EE5F}" type="slidenum">
              <a:rPr lang="en-US" smtClean="0">
                <a:solidFill>
                  <a:srgbClr val="000000"/>
                </a:solidFill>
              </a:rPr>
              <a:pPr/>
              <a:t>12</a:t>
            </a:fld>
            <a:endParaRPr lang="en-US" smtClean="0">
              <a:solidFill>
                <a:srgbClr val="000000"/>
              </a:solidFill>
            </a:endParaRPr>
          </a:p>
        </p:txBody>
      </p:sp>
    </p:spTree>
    <p:extLst>
      <p:ext uri="{BB962C8B-B14F-4D97-AF65-F5344CB8AC3E}">
        <p14:creationId xmlns:p14="http://schemas.microsoft.com/office/powerpoint/2010/main" val="1594881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1371600" y="1143000"/>
            <a:ext cx="4114800" cy="3086100"/>
          </a:xfrm>
          <a:ln/>
        </p:spPr>
      </p:sp>
      <p:sp>
        <p:nvSpPr>
          <p:cNvPr id="73731" name="Notes Placeholder 2"/>
          <p:cNvSpPr>
            <a:spLocks noGrp="1"/>
          </p:cNvSpPr>
          <p:nvPr>
            <p:ph type="body" idx="1"/>
          </p:nvPr>
        </p:nvSpPr>
        <p:spPr>
          <a:noFill/>
          <a:ln/>
        </p:spPr>
        <p:txBody>
          <a:bodyPr/>
          <a:lstStyle/>
          <a:p>
            <a:pPr eaLnBrk="1" hangingPunct="1"/>
            <a:r>
              <a:rPr lang="en-US" dirty="0" err="1" smtClean="0"/>
              <a:t>Wahyu</a:t>
            </a:r>
            <a:r>
              <a:rPr lang="en-US" dirty="0" smtClean="0"/>
              <a:t> </a:t>
            </a:r>
            <a:r>
              <a:rPr lang="en-US" dirty="0" err="1" smtClean="0"/>
              <a:t>khusus</a:t>
            </a:r>
            <a:r>
              <a:rPr lang="en-US" dirty="0" smtClean="0"/>
              <a:t>: </a:t>
            </a:r>
            <a:r>
              <a:rPr lang="en-US" dirty="0" err="1" smtClean="0"/>
              <a:t>Alkitab</a:t>
            </a:r>
            <a:endParaRPr lang="id-ID" dirty="0" smtClean="0"/>
          </a:p>
        </p:txBody>
      </p:sp>
      <p:sp>
        <p:nvSpPr>
          <p:cNvPr id="73732" name="Header Placeholder 3"/>
          <p:cNvSpPr>
            <a:spLocks noGrp="1"/>
          </p:cNvSpPr>
          <p:nvPr>
            <p:ph type="hdr" sz="quarter"/>
          </p:nvPr>
        </p:nvSpPr>
        <p:spPr>
          <a:noFill/>
        </p:spPr>
        <p:txBody>
          <a:bodyPr/>
          <a:lstStyle/>
          <a:p>
            <a:r>
              <a:rPr lang="en-US" smtClean="0">
                <a:solidFill>
                  <a:srgbClr val="000000"/>
                </a:solidFill>
              </a:rPr>
              <a:t>Firman</a:t>
            </a:r>
          </a:p>
        </p:txBody>
      </p:sp>
      <p:sp>
        <p:nvSpPr>
          <p:cNvPr id="73733" name="Footer Placeholder 4"/>
          <p:cNvSpPr>
            <a:spLocks noGrp="1"/>
          </p:cNvSpPr>
          <p:nvPr>
            <p:ph type="ftr" sz="quarter" idx="4"/>
          </p:nvPr>
        </p:nvSpPr>
        <p:spPr>
          <a:noFill/>
        </p:spPr>
        <p:txBody>
          <a:bodyPr/>
          <a:lstStyle/>
          <a:p>
            <a:r>
              <a:rPr lang="en-US" smtClean="0">
                <a:solidFill>
                  <a:srgbClr val="000000"/>
                </a:solidFill>
              </a:rPr>
              <a:t>BERAKAR DALAM KRISTUS</a:t>
            </a:r>
          </a:p>
        </p:txBody>
      </p:sp>
      <p:sp>
        <p:nvSpPr>
          <p:cNvPr id="73734" name="Slide Number Placeholder 5"/>
          <p:cNvSpPr>
            <a:spLocks noGrp="1"/>
          </p:cNvSpPr>
          <p:nvPr>
            <p:ph type="sldNum" sz="quarter" idx="5"/>
          </p:nvPr>
        </p:nvSpPr>
        <p:spPr>
          <a:noFill/>
        </p:spPr>
        <p:txBody>
          <a:bodyPr/>
          <a:lstStyle/>
          <a:p>
            <a:fld id="{4E110B04-9D02-4325-8045-BC8A22A55786}" type="slidenum">
              <a:rPr lang="en-US" smtClean="0">
                <a:solidFill>
                  <a:srgbClr val="000000"/>
                </a:solidFill>
              </a:rPr>
              <a:pPr/>
              <a:t>13</a:t>
            </a:fld>
            <a:endParaRPr lang="en-US" smtClean="0">
              <a:solidFill>
                <a:srgbClr val="000000"/>
              </a:solidFill>
            </a:endParaRPr>
          </a:p>
        </p:txBody>
      </p:sp>
    </p:spTree>
    <p:extLst>
      <p:ext uri="{BB962C8B-B14F-4D97-AF65-F5344CB8AC3E}">
        <p14:creationId xmlns:p14="http://schemas.microsoft.com/office/powerpoint/2010/main" val="1929109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1371600" y="1143000"/>
            <a:ext cx="4114800" cy="3086100"/>
          </a:xfrm>
          <a:ln/>
        </p:spPr>
      </p:sp>
      <p:sp>
        <p:nvSpPr>
          <p:cNvPr id="74755" name="Notes Placeholder 2"/>
          <p:cNvSpPr>
            <a:spLocks noGrp="1"/>
          </p:cNvSpPr>
          <p:nvPr>
            <p:ph type="body" idx="1"/>
          </p:nvPr>
        </p:nvSpPr>
        <p:spPr>
          <a:noFill/>
          <a:ln/>
        </p:spPr>
        <p:txBody>
          <a:bodyPr/>
          <a:lstStyle/>
          <a:p>
            <a:pPr eaLnBrk="1" hangingPunct="1"/>
            <a:r>
              <a:rPr lang="en-US" dirty="0" err="1" smtClean="0"/>
              <a:t>Wahyu</a:t>
            </a:r>
            <a:r>
              <a:rPr lang="en-US" dirty="0" smtClean="0"/>
              <a:t> </a:t>
            </a:r>
            <a:r>
              <a:rPr lang="en-US" dirty="0" err="1" smtClean="0"/>
              <a:t>khusus</a:t>
            </a:r>
            <a:r>
              <a:rPr lang="en-US" dirty="0" smtClean="0"/>
              <a:t>: </a:t>
            </a:r>
            <a:r>
              <a:rPr lang="en-US" dirty="0" err="1" smtClean="0"/>
              <a:t>Alkitab</a:t>
            </a:r>
            <a:endParaRPr lang="id-ID" dirty="0" smtClean="0"/>
          </a:p>
        </p:txBody>
      </p:sp>
      <p:sp>
        <p:nvSpPr>
          <p:cNvPr id="74756" name="Header Placeholder 3"/>
          <p:cNvSpPr>
            <a:spLocks noGrp="1"/>
          </p:cNvSpPr>
          <p:nvPr>
            <p:ph type="hdr" sz="quarter"/>
          </p:nvPr>
        </p:nvSpPr>
        <p:spPr>
          <a:noFill/>
        </p:spPr>
        <p:txBody>
          <a:bodyPr/>
          <a:lstStyle/>
          <a:p>
            <a:r>
              <a:rPr lang="en-US" smtClean="0">
                <a:solidFill>
                  <a:srgbClr val="000000"/>
                </a:solidFill>
              </a:rPr>
              <a:t>Firman</a:t>
            </a:r>
          </a:p>
        </p:txBody>
      </p:sp>
      <p:sp>
        <p:nvSpPr>
          <p:cNvPr id="74757" name="Footer Placeholder 4"/>
          <p:cNvSpPr>
            <a:spLocks noGrp="1"/>
          </p:cNvSpPr>
          <p:nvPr>
            <p:ph type="ftr" sz="quarter" idx="4"/>
          </p:nvPr>
        </p:nvSpPr>
        <p:spPr>
          <a:noFill/>
        </p:spPr>
        <p:txBody>
          <a:bodyPr/>
          <a:lstStyle/>
          <a:p>
            <a:r>
              <a:rPr lang="en-US" smtClean="0">
                <a:solidFill>
                  <a:srgbClr val="000000"/>
                </a:solidFill>
              </a:rPr>
              <a:t>BERAKAR DALAM KRISTUS</a:t>
            </a:r>
          </a:p>
        </p:txBody>
      </p:sp>
      <p:sp>
        <p:nvSpPr>
          <p:cNvPr id="74758" name="Slide Number Placeholder 5"/>
          <p:cNvSpPr>
            <a:spLocks noGrp="1"/>
          </p:cNvSpPr>
          <p:nvPr>
            <p:ph type="sldNum" sz="quarter" idx="5"/>
          </p:nvPr>
        </p:nvSpPr>
        <p:spPr>
          <a:noFill/>
        </p:spPr>
        <p:txBody>
          <a:bodyPr/>
          <a:lstStyle/>
          <a:p>
            <a:fld id="{7199EB31-1B35-45A2-9FA3-12AA93C52EB6}" type="slidenum">
              <a:rPr lang="en-US" smtClean="0">
                <a:solidFill>
                  <a:srgbClr val="000000"/>
                </a:solidFill>
              </a:rPr>
              <a:pPr/>
              <a:t>14</a:t>
            </a:fld>
            <a:endParaRPr lang="en-US" smtClean="0">
              <a:solidFill>
                <a:srgbClr val="000000"/>
              </a:solidFill>
            </a:endParaRPr>
          </a:p>
        </p:txBody>
      </p:sp>
    </p:spTree>
    <p:extLst>
      <p:ext uri="{BB962C8B-B14F-4D97-AF65-F5344CB8AC3E}">
        <p14:creationId xmlns:p14="http://schemas.microsoft.com/office/powerpoint/2010/main" val="1133766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1371600" y="1143000"/>
            <a:ext cx="4114800" cy="3086100"/>
          </a:xfrm>
          <a:ln/>
        </p:spPr>
      </p:sp>
      <p:sp>
        <p:nvSpPr>
          <p:cNvPr id="75779" name="Notes Placeholder 2"/>
          <p:cNvSpPr>
            <a:spLocks noGrp="1"/>
          </p:cNvSpPr>
          <p:nvPr>
            <p:ph type="body" idx="1"/>
          </p:nvPr>
        </p:nvSpPr>
        <p:spPr>
          <a:noFill/>
          <a:ln/>
        </p:spPr>
        <p:txBody>
          <a:bodyPr/>
          <a:lstStyle/>
          <a:p>
            <a:pPr eaLnBrk="1" hangingPunct="1"/>
            <a:r>
              <a:rPr lang="en-US" dirty="0" err="1" smtClean="0"/>
              <a:t>Wahyu</a:t>
            </a:r>
            <a:r>
              <a:rPr lang="en-US" dirty="0" smtClean="0"/>
              <a:t> </a:t>
            </a:r>
            <a:r>
              <a:rPr lang="en-US" dirty="0" err="1" smtClean="0"/>
              <a:t>khusus</a:t>
            </a:r>
            <a:r>
              <a:rPr lang="en-US" dirty="0" smtClean="0"/>
              <a:t>: </a:t>
            </a:r>
            <a:r>
              <a:rPr lang="en-US" dirty="0" err="1" smtClean="0"/>
              <a:t>Alkitab</a:t>
            </a:r>
            <a:endParaRPr lang="id-ID" dirty="0" smtClean="0"/>
          </a:p>
        </p:txBody>
      </p:sp>
      <p:sp>
        <p:nvSpPr>
          <p:cNvPr id="75780" name="Header Placeholder 3"/>
          <p:cNvSpPr>
            <a:spLocks noGrp="1"/>
          </p:cNvSpPr>
          <p:nvPr>
            <p:ph type="hdr" sz="quarter"/>
          </p:nvPr>
        </p:nvSpPr>
        <p:spPr>
          <a:noFill/>
        </p:spPr>
        <p:txBody>
          <a:bodyPr/>
          <a:lstStyle/>
          <a:p>
            <a:r>
              <a:rPr lang="en-US" smtClean="0">
                <a:solidFill>
                  <a:srgbClr val="000000"/>
                </a:solidFill>
              </a:rPr>
              <a:t>Firman</a:t>
            </a:r>
          </a:p>
        </p:txBody>
      </p:sp>
      <p:sp>
        <p:nvSpPr>
          <p:cNvPr id="75781" name="Footer Placeholder 4"/>
          <p:cNvSpPr>
            <a:spLocks noGrp="1"/>
          </p:cNvSpPr>
          <p:nvPr>
            <p:ph type="ftr" sz="quarter" idx="4"/>
          </p:nvPr>
        </p:nvSpPr>
        <p:spPr>
          <a:noFill/>
        </p:spPr>
        <p:txBody>
          <a:bodyPr/>
          <a:lstStyle/>
          <a:p>
            <a:r>
              <a:rPr lang="en-US" smtClean="0">
                <a:solidFill>
                  <a:srgbClr val="000000"/>
                </a:solidFill>
              </a:rPr>
              <a:t>BERAKAR DALAM KRISTUS</a:t>
            </a:r>
          </a:p>
        </p:txBody>
      </p:sp>
      <p:sp>
        <p:nvSpPr>
          <p:cNvPr id="75782" name="Slide Number Placeholder 5"/>
          <p:cNvSpPr>
            <a:spLocks noGrp="1"/>
          </p:cNvSpPr>
          <p:nvPr>
            <p:ph type="sldNum" sz="quarter" idx="5"/>
          </p:nvPr>
        </p:nvSpPr>
        <p:spPr>
          <a:noFill/>
        </p:spPr>
        <p:txBody>
          <a:bodyPr/>
          <a:lstStyle/>
          <a:p>
            <a:fld id="{1A21491E-3504-44B7-A730-B044F23C684C}" type="slidenum">
              <a:rPr lang="en-US" smtClean="0">
                <a:solidFill>
                  <a:srgbClr val="000000"/>
                </a:solidFill>
              </a:rPr>
              <a:pPr/>
              <a:t>15</a:t>
            </a:fld>
            <a:endParaRPr lang="en-US" smtClean="0">
              <a:solidFill>
                <a:srgbClr val="000000"/>
              </a:solidFill>
            </a:endParaRPr>
          </a:p>
        </p:txBody>
      </p:sp>
    </p:spTree>
    <p:extLst>
      <p:ext uri="{BB962C8B-B14F-4D97-AF65-F5344CB8AC3E}">
        <p14:creationId xmlns:p14="http://schemas.microsoft.com/office/powerpoint/2010/main" val="2202380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371600" y="1143000"/>
            <a:ext cx="4114800" cy="3086100"/>
          </a:xfrm>
          <a:ln/>
        </p:spPr>
      </p:sp>
      <p:sp>
        <p:nvSpPr>
          <p:cNvPr id="76803" name="Notes Placeholder 2"/>
          <p:cNvSpPr>
            <a:spLocks noGrp="1"/>
          </p:cNvSpPr>
          <p:nvPr>
            <p:ph type="body" idx="1"/>
          </p:nvPr>
        </p:nvSpPr>
        <p:spPr>
          <a:noFill/>
          <a:ln/>
        </p:spPr>
        <p:txBody>
          <a:bodyPr/>
          <a:lstStyle/>
          <a:p>
            <a:pPr eaLnBrk="1" hangingPunct="1"/>
            <a:r>
              <a:rPr lang="en-US" dirty="0" err="1" smtClean="0"/>
              <a:t>Wahyu</a:t>
            </a:r>
            <a:r>
              <a:rPr lang="en-US" dirty="0" smtClean="0"/>
              <a:t> </a:t>
            </a:r>
            <a:r>
              <a:rPr lang="en-US" dirty="0" err="1" smtClean="0"/>
              <a:t>khusus</a:t>
            </a:r>
            <a:r>
              <a:rPr lang="en-US" dirty="0" smtClean="0"/>
              <a:t>: </a:t>
            </a:r>
            <a:r>
              <a:rPr lang="en-US" dirty="0" err="1" smtClean="0"/>
              <a:t>Alkitab</a:t>
            </a:r>
            <a:endParaRPr lang="id-ID" dirty="0" smtClean="0"/>
          </a:p>
        </p:txBody>
      </p:sp>
      <p:sp>
        <p:nvSpPr>
          <p:cNvPr id="76804" name="Header Placeholder 3"/>
          <p:cNvSpPr>
            <a:spLocks noGrp="1"/>
          </p:cNvSpPr>
          <p:nvPr>
            <p:ph type="hdr" sz="quarter"/>
          </p:nvPr>
        </p:nvSpPr>
        <p:spPr>
          <a:noFill/>
        </p:spPr>
        <p:txBody>
          <a:bodyPr/>
          <a:lstStyle/>
          <a:p>
            <a:r>
              <a:rPr lang="en-US" smtClean="0">
                <a:solidFill>
                  <a:srgbClr val="000000"/>
                </a:solidFill>
              </a:rPr>
              <a:t>Firman</a:t>
            </a:r>
          </a:p>
        </p:txBody>
      </p:sp>
      <p:sp>
        <p:nvSpPr>
          <p:cNvPr id="76805" name="Footer Placeholder 4"/>
          <p:cNvSpPr>
            <a:spLocks noGrp="1"/>
          </p:cNvSpPr>
          <p:nvPr>
            <p:ph type="ftr" sz="quarter" idx="4"/>
          </p:nvPr>
        </p:nvSpPr>
        <p:spPr>
          <a:noFill/>
        </p:spPr>
        <p:txBody>
          <a:bodyPr/>
          <a:lstStyle/>
          <a:p>
            <a:r>
              <a:rPr lang="en-US" smtClean="0">
                <a:solidFill>
                  <a:srgbClr val="000000"/>
                </a:solidFill>
              </a:rPr>
              <a:t>BERAKAR DALAM KRISTUS</a:t>
            </a:r>
          </a:p>
        </p:txBody>
      </p:sp>
      <p:sp>
        <p:nvSpPr>
          <p:cNvPr id="76806" name="Slide Number Placeholder 5"/>
          <p:cNvSpPr>
            <a:spLocks noGrp="1"/>
          </p:cNvSpPr>
          <p:nvPr>
            <p:ph type="sldNum" sz="quarter" idx="5"/>
          </p:nvPr>
        </p:nvSpPr>
        <p:spPr>
          <a:noFill/>
        </p:spPr>
        <p:txBody>
          <a:bodyPr/>
          <a:lstStyle/>
          <a:p>
            <a:fld id="{4CAC0909-F877-4429-B023-78DE6DC98134}" type="slidenum">
              <a:rPr lang="en-US" smtClean="0">
                <a:solidFill>
                  <a:srgbClr val="000000"/>
                </a:solidFill>
              </a:rPr>
              <a:pPr/>
              <a:t>16</a:t>
            </a:fld>
            <a:endParaRPr lang="en-US" smtClean="0">
              <a:solidFill>
                <a:srgbClr val="000000"/>
              </a:solidFill>
            </a:endParaRPr>
          </a:p>
        </p:txBody>
      </p:sp>
    </p:spTree>
    <p:extLst>
      <p:ext uri="{BB962C8B-B14F-4D97-AF65-F5344CB8AC3E}">
        <p14:creationId xmlns:p14="http://schemas.microsoft.com/office/powerpoint/2010/main" val="1731738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371600" y="1143000"/>
            <a:ext cx="4114800" cy="3086100"/>
          </a:xfrm>
          <a:ln/>
        </p:spPr>
      </p:sp>
      <p:sp>
        <p:nvSpPr>
          <p:cNvPr id="77827" name="Notes Placeholder 2"/>
          <p:cNvSpPr>
            <a:spLocks noGrp="1"/>
          </p:cNvSpPr>
          <p:nvPr>
            <p:ph type="body" idx="1"/>
          </p:nvPr>
        </p:nvSpPr>
        <p:spPr>
          <a:noFill/>
          <a:ln/>
        </p:spPr>
        <p:txBody>
          <a:bodyPr/>
          <a:lstStyle/>
          <a:p>
            <a:pPr eaLnBrk="1" hangingPunct="1"/>
            <a:r>
              <a:rPr lang="en-US" dirty="0" err="1" smtClean="0"/>
              <a:t>Wahyu</a:t>
            </a:r>
            <a:r>
              <a:rPr lang="en-US" dirty="0" smtClean="0"/>
              <a:t> </a:t>
            </a:r>
            <a:r>
              <a:rPr lang="en-US" dirty="0" err="1" smtClean="0"/>
              <a:t>khusus</a:t>
            </a:r>
            <a:r>
              <a:rPr lang="en-US" dirty="0" smtClean="0"/>
              <a:t>: </a:t>
            </a:r>
            <a:r>
              <a:rPr lang="en-US" dirty="0" err="1" smtClean="0"/>
              <a:t>Yesus</a:t>
            </a:r>
            <a:endParaRPr lang="id-ID" dirty="0" smtClean="0"/>
          </a:p>
        </p:txBody>
      </p:sp>
      <p:sp>
        <p:nvSpPr>
          <p:cNvPr id="77828" name="Header Placeholder 3"/>
          <p:cNvSpPr>
            <a:spLocks noGrp="1"/>
          </p:cNvSpPr>
          <p:nvPr>
            <p:ph type="hdr" sz="quarter"/>
          </p:nvPr>
        </p:nvSpPr>
        <p:spPr>
          <a:noFill/>
        </p:spPr>
        <p:txBody>
          <a:bodyPr/>
          <a:lstStyle/>
          <a:p>
            <a:r>
              <a:rPr lang="en-US" smtClean="0">
                <a:solidFill>
                  <a:srgbClr val="000000"/>
                </a:solidFill>
              </a:rPr>
              <a:t>Firman</a:t>
            </a:r>
          </a:p>
        </p:txBody>
      </p:sp>
      <p:sp>
        <p:nvSpPr>
          <p:cNvPr id="77829" name="Footer Placeholder 4"/>
          <p:cNvSpPr>
            <a:spLocks noGrp="1"/>
          </p:cNvSpPr>
          <p:nvPr>
            <p:ph type="ftr" sz="quarter" idx="4"/>
          </p:nvPr>
        </p:nvSpPr>
        <p:spPr>
          <a:noFill/>
        </p:spPr>
        <p:txBody>
          <a:bodyPr/>
          <a:lstStyle/>
          <a:p>
            <a:r>
              <a:rPr lang="en-US" smtClean="0">
                <a:solidFill>
                  <a:srgbClr val="000000"/>
                </a:solidFill>
              </a:rPr>
              <a:t>BERAKAR DALAM KRISTUS</a:t>
            </a:r>
          </a:p>
        </p:txBody>
      </p:sp>
      <p:sp>
        <p:nvSpPr>
          <p:cNvPr id="77830" name="Slide Number Placeholder 5"/>
          <p:cNvSpPr>
            <a:spLocks noGrp="1"/>
          </p:cNvSpPr>
          <p:nvPr>
            <p:ph type="sldNum" sz="quarter" idx="5"/>
          </p:nvPr>
        </p:nvSpPr>
        <p:spPr>
          <a:noFill/>
        </p:spPr>
        <p:txBody>
          <a:bodyPr/>
          <a:lstStyle/>
          <a:p>
            <a:fld id="{9DE22FE2-0577-40C4-BF5B-A0BAF34DD2FD}" type="slidenum">
              <a:rPr lang="en-US" smtClean="0">
                <a:solidFill>
                  <a:srgbClr val="000000"/>
                </a:solidFill>
              </a:rPr>
              <a:pPr/>
              <a:t>17</a:t>
            </a:fld>
            <a:endParaRPr lang="en-US" smtClean="0">
              <a:solidFill>
                <a:srgbClr val="000000"/>
              </a:solidFill>
            </a:endParaRPr>
          </a:p>
        </p:txBody>
      </p:sp>
    </p:spTree>
    <p:extLst>
      <p:ext uri="{BB962C8B-B14F-4D97-AF65-F5344CB8AC3E}">
        <p14:creationId xmlns:p14="http://schemas.microsoft.com/office/powerpoint/2010/main" val="917208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1371600" y="1143000"/>
            <a:ext cx="4114800" cy="3086100"/>
          </a:xfrm>
          <a:ln/>
        </p:spPr>
      </p:sp>
      <p:sp>
        <p:nvSpPr>
          <p:cNvPr id="78851" name="Notes Placeholder 2"/>
          <p:cNvSpPr>
            <a:spLocks noGrp="1"/>
          </p:cNvSpPr>
          <p:nvPr>
            <p:ph type="body" idx="1"/>
          </p:nvPr>
        </p:nvSpPr>
        <p:spPr>
          <a:noFill/>
          <a:ln/>
        </p:spPr>
        <p:txBody>
          <a:bodyPr/>
          <a:lstStyle/>
          <a:p>
            <a:pPr eaLnBrk="1" hangingPunct="1"/>
            <a:r>
              <a:rPr lang="en-US" dirty="0" err="1" smtClean="0"/>
              <a:t>Wahyu</a:t>
            </a:r>
            <a:r>
              <a:rPr lang="en-US" dirty="0" smtClean="0"/>
              <a:t> </a:t>
            </a:r>
            <a:r>
              <a:rPr lang="en-US" dirty="0" err="1" smtClean="0"/>
              <a:t>khusus</a:t>
            </a:r>
            <a:r>
              <a:rPr lang="en-US" dirty="0" smtClean="0"/>
              <a:t>: </a:t>
            </a:r>
            <a:r>
              <a:rPr lang="en-US" dirty="0" err="1" smtClean="0"/>
              <a:t>Yesus</a:t>
            </a:r>
            <a:endParaRPr lang="id-ID" dirty="0" smtClean="0"/>
          </a:p>
        </p:txBody>
      </p:sp>
      <p:sp>
        <p:nvSpPr>
          <p:cNvPr id="78852" name="Header Placeholder 3"/>
          <p:cNvSpPr>
            <a:spLocks noGrp="1"/>
          </p:cNvSpPr>
          <p:nvPr>
            <p:ph type="hdr" sz="quarter"/>
          </p:nvPr>
        </p:nvSpPr>
        <p:spPr>
          <a:noFill/>
        </p:spPr>
        <p:txBody>
          <a:bodyPr/>
          <a:lstStyle/>
          <a:p>
            <a:r>
              <a:rPr lang="en-US" smtClean="0">
                <a:solidFill>
                  <a:srgbClr val="000000"/>
                </a:solidFill>
              </a:rPr>
              <a:t>Firman</a:t>
            </a:r>
          </a:p>
        </p:txBody>
      </p:sp>
      <p:sp>
        <p:nvSpPr>
          <p:cNvPr id="78853" name="Footer Placeholder 4"/>
          <p:cNvSpPr>
            <a:spLocks noGrp="1"/>
          </p:cNvSpPr>
          <p:nvPr>
            <p:ph type="ftr" sz="quarter" idx="4"/>
          </p:nvPr>
        </p:nvSpPr>
        <p:spPr>
          <a:noFill/>
        </p:spPr>
        <p:txBody>
          <a:bodyPr/>
          <a:lstStyle/>
          <a:p>
            <a:r>
              <a:rPr lang="en-US" smtClean="0">
                <a:solidFill>
                  <a:srgbClr val="000000"/>
                </a:solidFill>
              </a:rPr>
              <a:t>BERAKAR DALAM KRISTUS</a:t>
            </a:r>
          </a:p>
        </p:txBody>
      </p:sp>
      <p:sp>
        <p:nvSpPr>
          <p:cNvPr id="78854" name="Slide Number Placeholder 5"/>
          <p:cNvSpPr>
            <a:spLocks noGrp="1"/>
          </p:cNvSpPr>
          <p:nvPr>
            <p:ph type="sldNum" sz="quarter" idx="5"/>
          </p:nvPr>
        </p:nvSpPr>
        <p:spPr>
          <a:noFill/>
        </p:spPr>
        <p:txBody>
          <a:bodyPr/>
          <a:lstStyle/>
          <a:p>
            <a:fld id="{876ADEC3-5526-46B5-ABE8-484116E03941}" type="slidenum">
              <a:rPr lang="en-US" smtClean="0">
                <a:solidFill>
                  <a:srgbClr val="000000"/>
                </a:solidFill>
              </a:rPr>
              <a:pPr/>
              <a:t>18</a:t>
            </a:fld>
            <a:endParaRPr lang="en-US" smtClean="0">
              <a:solidFill>
                <a:srgbClr val="000000"/>
              </a:solidFill>
            </a:endParaRPr>
          </a:p>
        </p:txBody>
      </p:sp>
    </p:spTree>
    <p:extLst>
      <p:ext uri="{BB962C8B-B14F-4D97-AF65-F5344CB8AC3E}">
        <p14:creationId xmlns:p14="http://schemas.microsoft.com/office/powerpoint/2010/main" val="206588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371600" y="1143000"/>
            <a:ext cx="4114800" cy="3086100"/>
          </a:xfrm>
          <a:ln/>
        </p:spPr>
      </p:sp>
      <p:sp>
        <p:nvSpPr>
          <p:cNvPr id="79875" name="Notes Placeholder 2"/>
          <p:cNvSpPr>
            <a:spLocks noGrp="1"/>
          </p:cNvSpPr>
          <p:nvPr>
            <p:ph type="body" idx="1"/>
          </p:nvPr>
        </p:nvSpPr>
        <p:spPr>
          <a:noFill/>
          <a:ln/>
        </p:spPr>
        <p:txBody>
          <a:bodyPr/>
          <a:lstStyle/>
          <a:p>
            <a:pPr eaLnBrk="1" hangingPunct="1"/>
            <a:endParaRPr lang="id-ID" smtClean="0"/>
          </a:p>
        </p:txBody>
      </p:sp>
      <p:sp>
        <p:nvSpPr>
          <p:cNvPr id="79876" name="Header Placeholder 3"/>
          <p:cNvSpPr>
            <a:spLocks noGrp="1"/>
          </p:cNvSpPr>
          <p:nvPr>
            <p:ph type="hdr" sz="quarter"/>
          </p:nvPr>
        </p:nvSpPr>
        <p:spPr>
          <a:noFill/>
        </p:spPr>
        <p:txBody>
          <a:bodyPr/>
          <a:lstStyle/>
          <a:p>
            <a:r>
              <a:rPr lang="en-US" smtClean="0">
                <a:solidFill>
                  <a:srgbClr val="000000"/>
                </a:solidFill>
              </a:rPr>
              <a:t>Firman</a:t>
            </a:r>
          </a:p>
        </p:txBody>
      </p:sp>
      <p:sp>
        <p:nvSpPr>
          <p:cNvPr id="79877" name="Footer Placeholder 4"/>
          <p:cNvSpPr>
            <a:spLocks noGrp="1"/>
          </p:cNvSpPr>
          <p:nvPr>
            <p:ph type="ftr" sz="quarter" idx="4"/>
          </p:nvPr>
        </p:nvSpPr>
        <p:spPr>
          <a:noFill/>
        </p:spPr>
        <p:txBody>
          <a:bodyPr/>
          <a:lstStyle/>
          <a:p>
            <a:r>
              <a:rPr lang="en-US" smtClean="0">
                <a:solidFill>
                  <a:srgbClr val="000000"/>
                </a:solidFill>
              </a:rPr>
              <a:t>BERAKAR DALAM KRISTUS</a:t>
            </a:r>
          </a:p>
        </p:txBody>
      </p:sp>
      <p:sp>
        <p:nvSpPr>
          <p:cNvPr id="79878" name="Slide Number Placeholder 5"/>
          <p:cNvSpPr>
            <a:spLocks noGrp="1"/>
          </p:cNvSpPr>
          <p:nvPr>
            <p:ph type="sldNum" sz="quarter" idx="5"/>
          </p:nvPr>
        </p:nvSpPr>
        <p:spPr>
          <a:noFill/>
        </p:spPr>
        <p:txBody>
          <a:bodyPr/>
          <a:lstStyle/>
          <a:p>
            <a:fld id="{B20E36EC-B447-40DF-B1F1-29A95A1394CF}" type="slidenum">
              <a:rPr lang="en-US" smtClean="0">
                <a:solidFill>
                  <a:srgbClr val="000000"/>
                </a:solidFill>
              </a:rPr>
              <a:pPr/>
              <a:t>19</a:t>
            </a:fld>
            <a:endParaRPr lang="en-US" smtClean="0">
              <a:solidFill>
                <a:srgbClr val="000000"/>
              </a:solidFill>
            </a:endParaRPr>
          </a:p>
        </p:txBody>
      </p:sp>
    </p:spTree>
    <p:extLst>
      <p:ext uri="{BB962C8B-B14F-4D97-AF65-F5344CB8AC3E}">
        <p14:creationId xmlns:p14="http://schemas.microsoft.com/office/powerpoint/2010/main" val="3751687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1371600" y="1143000"/>
            <a:ext cx="4114800" cy="3086100"/>
          </a:xfrm>
          <a:ln/>
        </p:spPr>
      </p:sp>
      <p:sp>
        <p:nvSpPr>
          <p:cNvPr id="62467"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PENDAHULUAN</a:t>
            </a:r>
          </a:p>
        </p:txBody>
      </p:sp>
      <p:sp>
        <p:nvSpPr>
          <p:cNvPr id="62468" name="Header Placeholder 3"/>
          <p:cNvSpPr>
            <a:spLocks noGrp="1"/>
          </p:cNvSpPr>
          <p:nvPr>
            <p:ph type="hdr" sz="quarter"/>
          </p:nvPr>
        </p:nvSpPr>
        <p:spPr>
          <a:noFill/>
        </p:spPr>
        <p:txBody>
          <a:bodyPr/>
          <a:lstStyle/>
          <a:p>
            <a:r>
              <a:rPr lang="en-US" smtClean="0">
                <a:solidFill>
                  <a:srgbClr val="000000"/>
                </a:solidFill>
              </a:rPr>
              <a:t>Firman</a:t>
            </a:r>
          </a:p>
        </p:txBody>
      </p:sp>
      <p:sp>
        <p:nvSpPr>
          <p:cNvPr id="62469" name="Footer Placeholder 4"/>
          <p:cNvSpPr>
            <a:spLocks noGrp="1"/>
          </p:cNvSpPr>
          <p:nvPr>
            <p:ph type="ftr" sz="quarter" idx="4"/>
          </p:nvPr>
        </p:nvSpPr>
        <p:spPr>
          <a:noFill/>
        </p:spPr>
        <p:txBody>
          <a:bodyPr/>
          <a:lstStyle/>
          <a:p>
            <a:r>
              <a:rPr lang="en-US" smtClean="0">
                <a:solidFill>
                  <a:srgbClr val="000000"/>
                </a:solidFill>
              </a:rPr>
              <a:t>BERAKAR DALAM KRISTUS</a:t>
            </a:r>
          </a:p>
        </p:txBody>
      </p:sp>
      <p:sp>
        <p:nvSpPr>
          <p:cNvPr id="62470" name="Slide Number Placeholder 5"/>
          <p:cNvSpPr>
            <a:spLocks noGrp="1"/>
          </p:cNvSpPr>
          <p:nvPr>
            <p:ph type="sldNum" sz="quarter" idx="5"/>
          </p:nvPr>
        </p:nvSpPr>
        <p:spPr>
          <a:noFill/>
        </p:spPr>
        <p:txBody>
          <a:bodyPr/>
          <a:lstStyle/>
          <a:p>
            <a:fld id="{5924533B-AA37-4183-AB85-FD5DD70AD217}" type="slidenum">
              <a:rPr lang="en-US" smtClean="0">
                <a:solidFill>
                  <a:srgbClr val="000000"/>
                </a:solidFill>
              </a:rPr>
              <a:pPr/>
              <a:t>2</a:t>
            </a:fld>
            <a:endParaRPr lang="en-US" smtClean="0">
              <a:solidFill>
                <a:srgbClr val="000000"/>
              </a:solidFill>
            </a:endParaRPr>
          </a:p>
        </p:txBody>
      </p:sp>
    </p:spTree>
    <p:extLst>
      <p:ext uri="{BB962C8B-B14F-4D97-AF65-F5344CB8AC3E}">
        <p14:creationId xmlns:p14="http://schemas.microsoft.com/office/powerpoint/2010/main" val="539163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371600" y="1143000"/>
            <a:ext cx="4114800" cy="3086100"/>
          </a:xfrm>
          <a:ln/>
        </p:spPr>
      </p:sp>
      <p:sp>
        <p:nvSpPr>
          <p:cNvPr id="80899" name="Notes Placeholder 2"/>
          <p:cNvSpPr>
            <a:spLocks noGrp="1"/>
          </p:cNvSpPr>
          <p:nvPr>
            <p:ph type="body" idx="1"/>
          </p:nvPr>
        </p:nvSpPr>
        <p:spPr>
          <a:noFill/>
          <a:ln/>
        </p:spPr>
        <p:txBody>
          <a:bodyPr/>
          <a:lstStyle/>
          <a:p>
            <a:pPr eaLnBrk="1" hangingPunct="1"/>
            <a:r>
              <a:rPr lang="en-US" dirty="0" err="1" smtClean="0"/>
              <a:t>Mengenal</a:t>
            </a:r>
            <a:r>
              <a:rPr lang="en-US" dirty="0" smtClean="0"/>
              <a:t> </a:t>
            </a:r>
            <a:r>
              <a:rPr lang="en-US" dirty="0" err="1" smtClean="0"/>
              <a:t>Tuhan</a:t>
            </a:r>
            <a:r>
              <a:rPr lang="en-US" dirty="0" smtClean="0"/>
              <a:t> </a:t>
            </a:r>
            <a:r>
              <a:rPr lang="en-US" dirty="0" err="1" smtClean="0"/>
              <a:t>melalui</a:t>
            </a:r>
            <a:r>
              <a:rPr lang="en-US" dirty="0" smtClean="0"/>
              <a:t> </a:t>
            </a:r>
            <a:r>
              <a:rPr lang="en-US" dirty="0" err="1" smtClean="0"/>
              <a:t>Alkitab</a:t>
            </a:r>
            <a:endParaRPr lang="id-ID" dirty="0" smtClean="0"/>
          </a:p>
        </p:txBody>
      </p:sp>
      <p:sp>
        <p:nvSpPr>
          <p:cNvPr id="80900" name="Header Placeholder 3"/>
          <p:cNvSpPr>
            <a:spLocks noGrp="1"/>
          </p:cNvSpPr>
          <p:nvPr>
            <p:ph type="hdr" sz="quarter"/>
          </p:nvPr>
        </p:nvSpPr>
        <p:spPr>
          <a:noFill/>
        </p:spPr>
        <p:txBody>
          <a:bodyPr/>
          <a:lstStyle/>
          <a:p>
            <a:r>
              <a:rPr lang="en-US" smtClean="0">
                <a:solidFill>
                  <a:srgbClr val="000000"/>
                </a:solidFill>
              </a:rPr>
              <a:t>Firman</a:t>
            </a:r>
          </a:p>
        </p:txBody>
      </p:sp>
      <p:sp>
        <p:nvSpPr>
          <p:cNvPr id="80901" name="Footer Placeholder 4"/>
          <p:cNvSpPr>
            <a:spLocks noGrp="1"/>
          </p:cNvSpPr>
          <p:nvPr>
            <p:ph type="ftr" sz="quarter" idx="4"/>
          </p:nvPr>
        </p:nvSpPr>
        <p:spPr>
          <a:noFill/>
        </p:spPr>
        <p:txBody>
          <a:bodyPr/>
          <a:lstStyle/>
          <a:p>
            <a:r>
              <a:rPr lang="en-US" smtClean="0">
                <a:solidFill>
                  <a:srgbClr val="000000"/>
                </a:solidFill>
              </a:rPr>
              <a:t>BERAKAR DALAM KRISTUS</a:t>
            </a:r>
          </a:p>
        </p:txBody>
      </p:sp>
      <p:sp>
        <p:nvSpPr>
          <p:cNvPr id="80902" name="Slide Number Placeholder 5"/>
          <p:cNvSpPr>
            <a:spLocks noGrp="1"/>
          </p:cNvSpPr>
          <p:nvPr>
            <p:ph type="sldNum" sz="quarter" idx="5"/>
          </p:nvPr>
        </p:nvSpPr>
        <p:spPr>
          <a:noFill/>
        </p:spPr>
        <p:txBody>
          <a:bodyPr/>
          <a:lstStyle/>
          <a:p>
            <a:fld id="{57EF7013-ACB7-4D21-B5A1-CEF22409C279}" type="slidenum">
              <a:rPr lang="en-US" smtClean="0">
                <a:solidFill>
                  <a:srgbClr val="000000"/>
                </a:solidFill>
              </a:rPr>
              <a:pPr/>
              <a:t>20</a:t>
            </a:fld>
            <a:endParaRPr lang="en-US" smtClean="0">
              <a:solidFill>
                <a:srgbClr val="000000"/>
              </a:solidFill>
            </a:endParaRPr>
          </a:p>
        </p:txBody>
      </p:sp>
    </p:spTree>
    <p:extLst>
      <p:ext uri="{BB962C8B-B14F-4D97-AF65-F5344CB8AC3E}">
        <p14:creationId xmlns:p14="http://schemas.microsoft.com/office/powerpoint/2010/main" val="2882215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371600" y="1143000"/>
            <a:ext cx="4114800" cy="3086100"/>
          </a:xfrm>
          <a:ln/>
        </p:spPr>
      </p:sp>
      <p:sp>
        <p:nvSpPr>
          <p:cNvPr id="81923" name="Notes Placeholder 2"/>
          <p:cNvSpPr>
            <a:spLocks noGrp="1"/>
          </p:cNvSpPr>
          <p:nvPr>
            <p:ph type="body" idx="1"/>
          </p:nvPr>
        </p:nvSpPr>
        <p:spPr>
          <a:noFill/>
          <a:ln/>
        </p:spPr>
        <p:txBody>
          <a:bodyPr/>
          <a:lstStyle/>
          <a:p>
            <a:pPr eaLnBrk="1" hangingPunct="1"/>
            <a:r>
              <a:rPr lang="en-US" dirty="0" err="1" smtClean="0"/>
              <a:t>Mengenal</a:t>
            </a:r>
            <a:r>
              <a:rPr lang="en-US" dirty="0" smtClean="0"/>
              <a:t> </a:t>
            </a:r>
            <a:r>
              <a:rPr lang="en-US" dirty="0" err="1" smtClean="0"/>
              <a:t>Tuhan</a:t>
            </a:r>
            <a:r>
              <a:rPr lang="en-US" dirty="0" smtClean="0"/>
              <a:t> </a:t>
            </a:r>
            <a:r>
              <a:rPr lang="en-US" dirty="0" err="1" smtClean="0"/>
              <a:t>melalui</a:t>
            </a:r>
            <a:r>
              <a:rPr lang="en-US" dirty="0" smtClean="0"/>
              <a:t> </a:t>
            </a:r>
            <a:r>
              <a:rPr lang="en-US" dirty="0" err="1" smtClean="0"/>
              <a:t>Alkitab</a:t>
            </a:r>
            <a:endParaRPr lang="id-ID" dirty="0" smtClean="0"/>
          </a:p>
        </p:txBody>
      </p:sp>
      <p:sp>
        <p:nvSpPr>
          <p:cNvPr id="81924" name="Header Placeholder 3"/>
          <p:cNvSpPr>
            <a:spLocks noGrp="1"/>
          </p:cNvSpPr>
          <p:nvPr>
            <p:ph type="hdr" sz="quarter"/>
          </p:nvPr>
        </p:nvSpPr>
        <p:spPr>
          <a:noFill/>
        </p:spPr>
        <p:txBody>
          <a:bodyPr/>
          <a:lstStyle/>
          <a:p>
            <a:r>
              <a:rPr lang="en-US" smtClean="0">
                <a:solidFill>
                  <a:srgbClr val="000000"/>
                </a:solidFill>
              </a:rPr>
              <a:t>Firman</a:t>
            </a:r>
          </a:p>
        </p:txBody>
      </p:sp>
      <p:sp>
        <p:nvSpPr>
          <p:cNvPr id="81925" name="Footer Placeholder 4"/>
          <p:cNvSpPr>
            <a:spLocks noGrp="1"/>
          </p:cNvSpPr>
          <p:nvPr>
            <p:ph type="ftr" sz="quarter" idx="4"/>
          </p:nvPr>
        </p:nvSpPr>
        <p:spPr>
          <a:noFill/>
        </p:spPr>
        <p:txBody>
          <a:bodyPr/>
          <a:lstStyle/>
          <a:p>
            <a:r>
              <a:rPr lang="en-US" smtClean="0">
                <a:solidFill>
                  <a:srgbClr val="000000"/>
                </a:solidFill>
              </a:rPr>
              <a:t>BERAKAR DALAM KRISTUS</a:t>
            </a:r>
          </a:p>
        </p:txBody>
      </p:sp>
      <p:sp>
        <p:nvSpPr>
          <p:cNvPr id="81926" name="Slide Number Placeholder 5"/>
          <p:cNvSpPr>
            <a:spLocks noGrp="1"/>
          </p:cNvSpPr>
          <p:nvPr>
            <p:ph type="sldNum" sz="quarter" idx="5"/>
          </p:nvPr>
        </p:nvSpPr>
        <p:spPr>
          <a:noFill/>
        </p:spPr>
        <p:txBody>
          <a:bodyPr/>
          <a:lstStyle/>
          <a:p>
            <a:fld id="{160C7424-3C1A-48C6-BE31-0EC7F2DACF30}" type="slidenum">
              <a:rPr lang="en-US" smtClean="0">
                <a:solidFill>
                  <a:srgbClr val="000000"/>
                </a:solidFill>
              </a:rPr>
              <a:pPr/>
              <a:t>21</a:t>
            </a:fld>
            <a:endParaRPr lang="en-US" smtClean="0">
              <a:solidFill>
                <a:srgbClr val="000000"/>
              </a:solidFill>
            </a:endParaRPr>
          </a:p>
        </p:txBody>
      </p:sp>
    </p:spTree>
    <p:extLst>
      <p:ext uri="{BB962C8B-B14F-4D97-AF65-F5344CB8AC3E}">
        <p14:creationId xmlns:p14="http://schemas.microsoft.com/office/powerpoint/2010/main" val="1820291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371600" y="1143000"/>
            <a:ext cx="4114800" cy="3086100"/>
          </a:xfrm>
          <a:ln/>
        </p:spPr>
      </p:sp>
      <p:sp>
        <p:nvSpPr>
          <p:cNvPr id="82947" name="Notes Placeholder 2"/>
          <p:cNvSpPr>
            <a:spLocks noGrp="1"/>
          </p:cNvSpPr>
          <p:nvPr>
            <p:ph type="body" idx="1"/>
          </p:nvPr>
        </p:nvSpPr>
        <p:spPr>
          <a:noFill/>
          <a:ln/>
        </p:spPr>
        <p:txBody>
          <a:bodyPr/>
          <a:lstStyle/>
          <a:p>
            <a:pPr eaLnBrk="1" hangingPunct="1"/>
            <a:r>
              <a:rPr lang="en-US" dirty="0" err="1" smtClean="0"/>
              <a:t>Mengenal</a:t>
            </a:r>
            <a:r>
              <a:rPr lang="en-US" dirty="0" smtClean="0"/>
              <a:t> </a:t>
            </a:r>
            <a:r>
              <a:rPr lang="en-US" dirty="0" err="1" smtClean="0"/>
              <a:t>Tuhan</a:t>
            </a:r>
            <a:r>
              <a:rPr lang="en-US" dirty="0" smtClean="0"/>
              <a:t> </a:t>
            </a:r>
            <a:r>
              <a:rPr lang="en-US" dirty="0" err="1" smtClean="0"/>
              <a:t>melalui</a:t>
            </a:r>
            <a:r>
              <a:rPr lang="en-US" dirty="0" smtClean="0"/>
              <a:t> </a:t>
            </a:r>
            <a:r>
              <a:rPr lang="en-US" dirty="0" err="1" smtClean="0"/>
              <a:t>Alkitab</a:t>
            </a:r>
            <a:endParaRPr lang="id-ID" dirty="0" smtClean="0"/>
          </a:p>
        </p:txBody>
      </p:sp>
      <p:sp>
        <p:nvSpPr>
          <p:cNvPr id="82948" name="Header Placeholder 3"/>
          <p:cNvSpPr>
            <a:spLocks noGrp="1"/>
          </p:cNvSpPr>
          <p:nvPr>
            <p:ph type="hdr" sz="quarter"/>
          </p:nvPr>
        </p:nvSpPr>
        <p:spPr>
          <a:noFill/>
        </p:spPr>
        <p:txBody>
          <a:bodyPr/>
          <a:lstStyle/>
          <a:p>
            <a:r>
              <a:rPr lang="en-US" smtClean="0">
                <a:solidFill>
                  <a:srgbClr val="000000"/>
                </a:solidFill>
              </a:rPr>
              <a:t>Firman</a:t>
            </a:r>
          </a:p>
        </p:txBody>
      </p:sp>
      <p:sp>
        <p:nvSpPr>
          <p:cNvPr id="82949" name="Footer Placeholder 4"/>
          <p:cNvSpPr>
            <a:spLocks noGrp="1"/>
          </p:cNvSpPr>
          <p:nvPr>
            <p:ph type="ftr" sz="quarter" idx="4"/>
          </p:nvPr>
        </p:nvSpPr>
        <p:spPr>
          <a:noFill/>
        </p:spPr>
        <p:txBody>
          <a:bodyPr/>
          <a:lstStyle/>
          <a:p>
            <a:r>
              <a:rPr lang="en-US" smtClean="0">
                <a:solidFill>
                  <a:srgbClr val="000000"/>
                </a:solidFill>
              </a:rPr>
              <a:t>BERAKAR DALAM KRISTUS</a:t>
            </a:r>
          </a:p>
        </p:txBody>
      </p:sp>
      <p:sp>
        <p:nvSpPr>
          <p:cNvPr id="82950" name="Slide Number Placeholder 5"/>
          <p:cNvSpPr>
            <a:spLocks noGrp="1"/>
          </p:cNvSpPr>
          <p:nvPr>
            <p:ph type="sldNum" sz="quarter" idx="5"/>
          </p:nvPr>
        </p:nvSpPr>
        <p:spPr>
          <a:noFill/>
        </p:spPr>
        <p:txBody>
          <a:bodyPr/>
          <a:lstStyle/>
          <a:p>
            <a:fld id="{4D879177-DAE3-48DF-991A-A8F2CBD6AAC0}" type="slidenum">
              <a:rPr lang="en-US" smtClean="0">
                <a:solidFill>
                  <a:srgbClr val="000000"/>
                </a:solidFill>
              </a:rPr>
              <a:pPr/>
              <a:t>22</a:t>
            </a:fld>
            <a:endParaRPr lang="en-US" smtClean="0">
              <a:solidFill>
                <a:srgbClr val="000000"/>
              </a:solidFill>
            </a:endParaRPr>
          </a:p>
        </p:txBody>
      </p:sp>
    </p:spTree>
    <p:extLst>
      <p:ext uri="{BB962C8B-B14F-4D97-AF65-F5344CB8AC3E}">
        <p14:creationId xmlns:p14="http://schemas.microsoft.com/office/powerpoint/2010/main" val="3727583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6372FB-D447-44EA-99A0-E8489824EB90}"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229038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371600" y="1143000"/>
            <a:ext cx="4114800" cy="3086100"/>
          </a:xfrm>
          <a:ln/>
        </p:spPr>
      </p:sp>
      <p:sp>
        <p:nvSpPr>
          <p:cNvPr id="84995" name="Notes Placeholder 2"/>
          <p:cNvSpPr>
            <a:spLocks noGrp="1"/>
          </p:cNvSpPr>
          <p:nvPr>
            <p:ph type="body" idx="1"/>
          </p:nvPr>
        </p:nvSpPr>
        <p:spPr>
          <a:noFill/>
          <a:ln/>
        </p:spPr>
        <p:txBody>
          <a:bodyPr/>
          <a:lstStyle/>
          <a:p>
            <a:pPr eaLnBrk="1" hangingPunct="1">
              <a:spcBef>
                <a:spcPct val="0"/>
              </a:spcBef>
            </a:pPr>
            <a:r>
              <a:rPr lang="en-US" dirty="0" err="1" smtClean="0"/>
              <a:t>Keutamaan</a:t>
            </a:r>
            <a:r>
              <a:rPr lang="en-US" dirty="0" smtClean="0"/>
              <a:t> </a:t>
            </a:r>
            <a:r>
              <a:rPr lang="en-US" dirty="0" err="1" smtClean="0"/>
              <a:t>Mengenal</a:t>
            </a:r>
            <a:r>
              <a:rPr lang="en-US" baseline="0" dirty="0" smtClean="0"/>
              <a:t> </a:t>
            </a:r>
            <a:r>
              <a:rPr lang="en-US" baseline="0" dirty="0" err="1" smtClean="0"/>
              <a:t>Tuhan</a:t>
            </a:r>
            <a:endParaRPr lang="id-ID" dirty="0" smtClean="0"/>
          </a:p>
        </p:txBody>
      </p:sp>
      <p:sp>
        <p:nvSpPr>
          <p:cNvPr id="84996" name="Slide Number Placeholder 3"/>
          <p:cNvSpPr>
            <a:spLocks noGrp="1"/>
          </p:cNvSpPr>
          <p:nvPr>
            <p:ph type="sldNum" sz="quarter" idx="5"/>
          </p:nvPr>
        </p:nvSpPr>
        <p:spPr>
          <a:noFill/>
        </p:spPr>
        <p:txBody>
          <a:bodyPr/>
          <a:lstStyle/>
          <a:p>
            <a:fld id="{3C4E4B90-D80B-42D3-8D09-44BF6B885D3F}" type="slidenum">
              <a:rPr lang="id-ID" smtClean="0">
                <a:solidFill>
                  <a:srgbClr val="000000"/>
                </a:solidFill>
              </a:rPr>
              <a:pPr/>
              <a:t>24</a:t>
            </a:fld>
            <a:endParaRPr lang="id-ID" smtClean="0">
              <a:solidFill>
                <a:srgbClr val="000000"/>
              </a:solidFill>
            </a:endParaRPr>
          </a:p>
        </p:txBody>
      </p:sp>
    </p:spTree>
    <p:extLst>
      <p:ext uri="{BB962C8B-B14F-4D97-AF65-F5344CB8AC3E}">
        <p14:creationId xmlns:p14="http://schemas.microsoft.com/office/powerpoint/2010/main" val="3748891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1371600" y="1143000"/>
            <a:ext cx="4114800" cy="3086100"/>
          </a:xfrm>
          <a:ln/>
        </p:spPr>
      </p:sp>
      <p:sp>
        <p:nvSpPr>
          <p:cNvPr id="86019" name="Notes Placeholder 2"/>
          <p:cNvSpPr>
            <a:spLocks noGrp="1"/>
          </p:cNvSpPr>
          <p:nvPr>
            <p:ph type="body" idx="1"/>
          </p:nvPr>
        </p:nvSpPr>
        <p:spPr>
          <a:noFill/>
          <a:ln/>
        </p:spPr>
        <p:txBody>
          <a:bodyPr/>
          <a:lstStyle/>
          <a:p>
            <a:pPr eaLnBrk="1" hangingPunct="1">
              <a:spcBef>
                <a:spcPct val="0"/>
              </a:spcBef>
            </a:pPr>
            <a:r>
              <a:rPr lang="en-US" dirty="0" err="1" smtClean="0"/>
              <a:t>Keutamaan</a:t>
            </a:r>
            <a:r>
              <a:rPr lang="en-US" dirty="0" smtClean="0"/>
              <a:t> </a:t>
            </a:r>
            <a:r>
              <a:rPr lang="en-US" dirty="0" err="1" smtClean="0"/>
              <a:t>Mengenal</a:t>
            </a:r>
            <a:r>
              <a:rPr lang="en-US" baseline="0" dirty="0" smtClean="0"/>
              <a:t> </a:t>
            </a:r>
            <a:r>
              <a:rPr lang="en-US" baseline="0" dirty="0" err="1" smtClean="0"/>
              <a:t>Tuhan</a:t>
            </a:r>
            <a:endParaRPr lang="id-ID" dirty="0" smtClean="0"/>
          </a:p>
        </p:txBody>
      </p:sp>
      <p:sp>
        <p:nvSpPr>
          <p:cNvPr id="86020" name="Slide Number Placeholder 3"/>
          <p:cNvSpPr>
            <a:spLocks noGrp="1"/>
          </p:cNvSpPr>
          <p:nvPr>
            <p:ph type="sldNum" sz="quarter" idx="5"/>
          </p:nvPr>
        </p:nvSpPr>
        <p:spPr>
          <a:noFill/>
        </p:spPr>
        <p:txBody>
          <a:bodyPr/>
          <a:lstStyle/>
          <a:p>
            <a:fld id="{C827D3E3-CE1D-40F3-A558-B9C24098FED4}" type="slidenum">
              <a:rPr lang="id-ID" smtClean="0">
                <a:solidFill>
                  <a:srgbClr val="000000"/>
                </a:solidFill>
              </a:rPr>
              <a:pPr/>
              <a:t>25</a:t>
            </a:fld>
            <a:endParaRPr lang="id-ID" smtClean="0">
              <a:solidFill>
                <a:srgbClr val="000000"/>
              </a:solidFill>
            </a:endParaRPr>
          </a:p>
        </p:txBody>
      </p:sp>
    </p:spTree>
    <p:extLst>
      <p:ext uri="{BB962C8B-B14F-4D97-AF65-F5344CB8AC3E}">
        <p14:creationId xmlns:p14="http://schemas.microsoft.com/office/powerpoint/2010/main" val="40219937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1371600" y="1143000"/>
            <a:ext cx="4114800" cy="3086100"/>
          </a:xfrm>
          <a:ln/>
        </p:spPr>
      </p:sp>
      <p:sp>
        <p:nvSpPr>
          <p:cNvPr id="87043" name="Notes Placeholder 2"/>
          <p:cNvSpPr>
            <a:spLocks noGrp="1"/>
          </p:cNvSpPr>
          <p:nvPr>
            <p:ph type="body" idx="1"/>
          </p:nvPr>
        </p:nvSpPr>
        <p:spPr>
          <a:noFill/>
          <a:ln/>
        </p:spPr>
        <p:txBody>
          <a:bodyPr/>
          <a:lstStyle/>
          <a:p>
            <a:pPr eaLnBrk="1" hangingPunct="1"/>
            <a:r>
              <a:rPr lang="en-US" dirty="0" err="1" smtClean="0"/>
              <a:t>Menuntun</a:t>
            </a:r>
            <a:r>
              <a:rPr lang="en-US" dirty="0" smtClean="0"/>
              <a:t> </a:t>
            </a:r>
            <a:r>
              <a:rPr lang="en-US" dirty="0" err="1" smtClean="0"/>
              <a:t>pada</a:t>
            </a:r>
            <a:r>
              <a:rPr lang="en-US" dirty="0" smtClean="0"/>
              <a:t> </a:t>
            </a:r>
            <a:r>
              <a:rPr lang="en-US" dirty="0" err="1" smtClean="0"/>
              <a:t>keselamatan</a:t>
            </a:r>
            <a:endParaRPr lang="id-ID" dirty="0" smtClean="0"/>
          </a:p>
        </p:txBody>
      </p:sp>
      <p:sp>
        <p:nvSpPr>
          <p:cNvPr id="87044" name="Header Placeholder 3"/>
          <p:cNvSpPr>
            <a:spLocks noGrp="1"/>
          </p:cNvSpPr>
          <p:nvPr>
            <p:ph type="hdr" sz="quarter"/>
          </p:nvPr>
        </p:nvSpPr>
        <p:spPr>
          <a:noFill/>
        </p:spPr>
        <p:txBody>
          <a:bodyPr/>
          <a:lstStyle/>
          <a:p>
            <a:r>
              <a:rPr lang="en-US" smtClean="0">
                <a:solidFill>
                  <a:srgbClr val="000000"/>
                </a:solidFill>
              </a:rPr>
              <a:t>Firman</a:t>
            </a:r>
          </a:p>
        </p:txBody>
      </p:sp>
      <p:sp>
        <p:nvSpPr>
          <p:cNvPr id="87045" name="Footer Placeholder 4"/>
          <p:cNvSpPr>
            <a:spLocks noGrp="1"/>
          </p:cNvSpPr>
          <p:nvPr>
            <p:ph type="ftr" sz="quarter" idx="4"/>
          </p:nvPr>
        </p:nvSpPr>
        <p:spPr>
          <a:noFill/>
        </p:spPr>
        <p:txBody>
          <a:bodyPr/>
          <a:lstStyle/>
          <a:p>
            <a:r>
              <a:rPr lang="en-US" smtClean="0">
                <a:solidFill>
                  <a:srgbClr val="000000"/>
                </a:solidFill>
              </a:rPr>
              <a:t>BERAKAR DALAM KRISTUS</a:t>
            </a:r>
          </a:p>
        </p:txBody>
      </p:sp>
      <p:sp>
        <p:nvSpPr>
          <p:cNvPr id="87046" name="Slide Number Placeholder 5"/>
          <p:cNvSpPr>
            <a:spLocks noGrp="1"/>
          </p:cNvSpPr>
          <p:nvPr>
            <p:ph type="sldNum" sz="quarter" idx="5"/>
          </p:nvPr>
        </p:nvSpPr>
        <p:spPr>
          <a:noFill/>
        </p:spPr>
        <p:txBody>
          <a:bodyPr/>
          <a:lstStyle/>
          <a:p>
            <a:fld id="{727F7397-61CE-4491-A77D-D611F9405A78}" type="slidenum">
              <a:rPr lang="en-US" smtClean="0">
                <a:solidFill>
                  <a:srgbClr val="000000"/>
                </a:solidFill>
              </a:rPr>
              <a:pPr/>
              <a:t>26</a:t>
            </a:fld>
            <a:endParaRPr lang="en-US" smtClean="0">
              <a:solidFill>
                <a:srgbClr val="000000"/>
              </a:solidFill>
            </a:endParaRPr>
          </a:p>
        </p:txBody>
      </p:sp>
    </p:spTree>
    <p:extLst>
      <p:ext uri="{BB962C8B-B14F-4D97-AF65-F5344CB8AC3E}">
        <p14:creationId xmlns:p14="http://schemas.microsoft.com/office/powerpoint/2010/main" val="15495781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1371600" y="1143000"/>
            <a:ext cx="4114800" cy="3086100"/>
          </a:xfrm>
          <a:ln/>
        </p:spPr>
      </p:sp>
      <p:sp>
        <p:nvSpPr>
          <p:cNvPr id="88067" name="Notes Placeholder 2"/>
          <p:cNvSpPr>
            <a:spLocks noGrp="1"/>
          </p:cNvSpPr>
          <p:nvPr>
            <p:ph type="body" idx="1"/>
          </p:nvPr>
        </p:nvSpPr>
        <p:spPr>
          <a:noFill/>
          <a:ln/>
        </p:spPr>
        <p:txBody>
          <a:bodyPr/>
          <a:lstStyle/>
          <a:p>
            <a:pPr eaLnBrk="1" hangingPunct="1"/>
            <a:r>
              <a:rPr lang="en-US" dirty="0" err="1" smtClean="0"/>
              <a:t>Menuntun</a:t>
            </a:r>
            <a:r>
              <a:rPr lang="en-US" dirty="0" smtClean="0"/>
              <a:t> </a:t>
            </a:r>
            <a:r>
              <a:rPr lang="en-US" dirty="0" err="1" smtClean="0"/>
              <a:t>pada</a:t>
            </a:r>
            <a:r>
              <a:rPr lang="en-US" dirty="0" smtClean="0"/>
              <a:t> </a:t>
            </a:r>
            <a:r>
              <a:rPr lang="en-US" dirty="0" err="1" smtClean="0"/>
              <a:t>keselamatan</a:t>
            </a:r>
            <a:endParaRPr lang="id-ID" dirty="0" smtClean="0"/>
          </a:p>
        </p:txBody>
      </p:sp>
      <p:sp>
        <p:nvSpPr>
          <p:cNvPr id="88068" name="Header Placeholder 3"/>
          <p:cNvSpPr>
            <a:spLocks noGrp="1"/>
          </p:cNvSpPr>
          <p:nvPr>
            <p:ph type="hdr" sz="quarter"/>
          </p:nvPr>
        </p:nvSpPr>
        <p:spPr>
          <a:noFill/>
        </p:spPr>
        <p:txBody>
          <a:bodyPr/>
          <a:lstStyle/>
          <a:p>
            <a:r>
              <a:rPr lang="en-US" smtClean="0">
                <a:solidFill>
                  <a:srgbClr val="000000"/>
                </a:solidFill>
              </a:rPr>
              <a:t>Firman</a:t>
            </a:r>
          </a:p>
        </p:txBody>
      </p:sp>
      <p:sp>
        <p:nvSpPr>
          <p:cNvPr id="88069" name="Footer Placeholder 4"/>
          <p:cNvSpPr>
            <a:spLocks noGrp="1"/>
          </p:cNvSpPr>
          <p:nvPr>
            <p:ph type="ftr" sz="quarter" idx="4"/>
          </p:nvPr>
        </p:nvSpPr>
        <p:spPr>
          <a:noFill/>
        </p:spPr>
        <p:txBody>
          <a:bodyPr/>
          <a:lstStyle/>
          <a:p>
            <a:r>
              <a:rPr lang="en-US" smtClean="0">
                <a:solidFill>
                  <a:srgbClr val="000000"/>
                </a:solidFill>
              </a:rPr>
              <a:t>BERAKAR DALAM KRISTUS</a:t>
            </a:r>
          </a:p>
        </p:txBody>
      </p:sp>
      <p:sp>
        <p:nvSpPr>
          <p:cNvPr id="88070" name="Slide Number Placeholder 5"/>
          <p:cNvSpPr>
            <a:spLocks noGrp="1"/>
          </p:cNvSpPr>
          <p:nvPr>
            <p:ph type="sldNum" sz="quarter" idx="5"/>
          </p:nvPr>
        </p:nvSpPr>
        <p:spPr>
          <a:noFill/>
        </p:spPr>
        <p:txBody>
          <a:bodyPr/>
          <a:lstStyle/>
          <a:p>
            <a:fld id="{47B8E891-60C1-44E8-9F83-0482506873ED}" type="slidenum">
              <a:rPr lang="en-US" smtClean="0">
                <a:solidFill>
                  <a:srgbClr val="000000"/>
                </a:solidFill>
              </a:rPr>
              <a:pPr/>
              <a:t>27</a:t>
            </a:fld>
            <a:endParaRPr lang="en-US" smtClean="0">
              <a:solidFill>
                <a:srgbClr val="000000"/>
              </a:solidFill>
            </a:endParaRPr>
          </a:p>
        </p:txBody>
      </p:sp>
    </p:spTree>
    <p:extLst>
      <p:ext uri="{BB962C8B-B14F-4D97-AF65-F5344CB8AC3E}">
        <p14:creationId xmlns:p14="http://schemas.microsoft.com/office/powerpoint/2010/main" val="4257301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371600" y="1143000"/>
            <a:ext cx="4114800" cy="3086100"/>
          </a:xfrm>
          <a:ln/>
        </p:spPr>
      </p:sp>
      <p:sp>
        <p:nvSpPr>
          <p:cNvPr id="89091" name="Notes Placeholder 2"/>
          <p:cNvSpPr>
            <a:spLocks noGrp="1"/>
          </p:cNvSpPr>
          <p:nvPr>
            <p:ph type="body" idx="1"/>
          </p:nvPr>
        </p:nvSpPr>
        <p:spPr>
          <a:noFill/>
          <a:ln/>
        </p:spPr>
        <p:txBody>
          <a:bodyPr/>
          <a:lstStyle/>
          <a:p>
            <a:pPr eaLnBrk="1" hangingPunct="1"/>
            <a:r>
              <a:rPr lang="en-US" dirty="0" err="1" smtClean="0"/>
              <a:t>Menuntun</a:t>
            </a:r>
            <a:r>
              <a:rPr lang="en-US" dirty="0" smtClean="0"/>
              <a:t> </a:t>
            </a:r>
            <a:r>
              <a:rPr lang="en-US" dirty="0" err="1" smtClean="0"/>
              <a:t>pada</a:t>
            </a:r>
            <a:r>
              <a:rPr lang="en-US" dirty="0" smtClean="0"/>
              <a:t> </a:t>
            </a:r>
            <a:r>
              <a:rPr lang="en-US" dirty="0" err="1" smtClean="0"/>
              <a:t>keselamatan</a:t>
            </a:r>
            <a:endParaRPr lang="id-ID" dirty="0" smtClean="0"/>
          </a:p>
        </p:txBody>
      </p:sp>
      <p:sp>
        <p:nvSpPr>
          <p:cNvPr id="89092" name="Header Placeholder 3"/>
          <p:cNvSpPr>
            <a:spLocks noGrp="1"/>
          </p:cNvSpPr>
          <p:nvPr>
            <p:ph type="hdr" sz="quarter"/>
          </p:nvPr>
        </p:nvSpPr>
        <p:spPr>
          <a:noFill/>
        </p:spPr>
        <p:txBody>
          <a:bodyPr/>
          <a:lstStyle/>
          <a:p>
            <a:r>
              <a:rPr lang="en-US" smtClean="0">
                <a:solidFill>
                  <a:srgbClr val="000000"/>
                </a:solidFill>
              </a:rPr>
              <a:t>Firman</a:t>
            </a:r>
          </a:p>
        </p:txBody>
      </p:sp>
      <p:sp>
        <p:nvSpPr>
          <p:cNvPr id="89093" name="Footer Placeholder 4"/>
          <p:cNvSpPr>
            <a:spLocks noGrp="1"/>
          </p:cNvSpPr>
          <p:nvPr>
            <p:ph type="ftr" sz="quarter" idx="4"/>
          </p:nvPr>
        </p:nvSpPr>
        <p:spPr>
          <a:noFill/>
        </p:spPr>
        <p:txBody>
          <a:bodyPr/>
          <a:lstStyle/>
          <a:p>
            <a:r>
              <a:rPr lang="en-US" smtClean="0">
                <a:solidFill>
                  <a:srgbClr val="000000"/>
                </a:solidFill>
              </a:rPr>
              <a:t>BERAKAR DALAM KRISTUS</a:t>
            </a:r>
          </a:p>
        </p:txBody>
      </p:sp>
      <p:sp>
        <p:nvSpPr>
          <p:cNvPr id="89094" name="Slide Number Placeholder 5"/>
          <p:cNvSpPr>
            <a:spLocks noGrp="1"/>
          </p:cNvSpPr>
          <p:nvPr>
            <p:ph type="sldNum" sz="quarter" idx="5"/>
          </p:nvPr>
        </p:nvSpPr>
        <p:spPr>
          <a:noFill/>
        </p:spPr>
        <p:txBody>
          <a:bodyPr/>
          <a:lstStyle/>
          <a:p>
            <a:fld id="{9A099D5D-947E-4DB1-B76E-ADC1F5639338}" type="slidenum">
              <a:rPr lang="en-US" smtClean="0">
                <a:solidFill>
                  <a:srgbClr val="000000"/>
                </a:solidFill>
              </a:rPr>
              <a:pPr/>
              <a:t>28</a:t>
            </a:fld>
            <a:endParaRPr lang="en-US" smtClean="0">
              <a:solidFill>
                <a:srgbClr val="000000"/>
              </a:solidFill>
            </a:endParaRPr>
          </a:p>
        </p:txBody>
      </p:sp>
    </p:spTree>
    <p:extLst>
      <p:ext uri="{BB962C8B-B14F-4D97-AF65-F5344CB8AC3E}">
        <p14:creationId xmlns:p14="http://schemas.microsoft.com/office/powerpoint/2010/main" val="14685139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371600" y="1143000"/>
            <a:ext cx="4114800" cy="3086100"/>
          </a:xfrm>
          <a:ln/>
        </p:spPr>
      </p:sp>
      <p:sp>
        <p:nvSpPr>
          <p:cNvPr id="90115" name="Notes Placeholder 2"/>
          <p:cNvSpPr>
            <a:spLocks noGrp="1"/>
          </p:cNvSpPr>
          <p:nvPr>
            <p:ph type="body" idx="1"/>
          </p:nvPr>
        </p:nvSpPr>
        <p:spPr>
          <a:noFill/>
          <a:ln/>
        </p:spPr>
        <p:txBody>
          <a:bodyPr/>
          <a:lstStyle/>
          <a:p>
            <a:pPr eaLnBrk="1" hangingPunct="1"/>
            <a:r>
              <a:rPr lang="en-US" dirty="0" err="1" smtClean="0"/>
              <a:t>Menolong</a:t>
            </a:r>
            <a:r>
              <a:rPr lang="en-US" dirty="0" smtClean="0"/>
              <a:t> </a:t>
            </a:r>
            <a:r>
              <a:rPr lang="en-US" dirty="0" err="1" smtClean="0"/>
              <a:t>pertumbuhan</a:t>
            </a:r>
            <a:endParaRPr lang="id-ID" dirty="0" smtClean="0"/>
          </a:p>
        </p:txBody>
      </p:sp>
      <p:sp>
        <p:nvSpPr>
          <p:cNvPr id="90116" name="Header Placeholder 3"/>
          <p:cNvSpPr>
            <a:spLocks noGrp="1"/>
          </p:cNvSpPr>
          <p:nvPr>
            <p:ph type="hdr" sz="quarter"/>
          </p:nvPr>
        </p:nvSpPr>
        <p:spPr>
          <a:noFill/>
        </p:spPr>
        <p:txBody>
          <a:bodyPr/>
          <a:lstStyle/>
          <a:p>
            <a:r>
              <a:rPr lang="en-US" smtClean="0">
                <a:solidFill>
                  <a:srgbClr val="000000"/>
                </a:solidFill>
              </a:rPr>
              <a:t>Firman</a:t>
            </a:r>
          </a:p>
        </p:txBody>
      </p:sp>
      <p:sp>
        <p:nvSpPr>
          <p:cNvPr id="90117" name="Footer Placeholder 4"/>
          <p:cNvSpPr>
            <a:spLocks noGrp="1"/>
          </p:cNvSpPr>
          <p:nvPr>
            <p:ph type="ftr" sz="quarter" idx="4"/>
          </p:nvPr>
        </p:nvSpPr>
        <p:spPr>
          <a:noFill/>
        </p:spPr>
        <p:txBody>
          <a:bodyPr/>
          <a:lstStyle/>
          <a:p>
            <a:r>
              <a:rPr lang="en-US" smtClean="0">
                <a:solidFill>
                  <a:srgbClr val="000000"/>
                </a:solidFill>
              </a:rPr>
              <a:t>BERAKAR DALAM KRISTUS</a:t>
            </a:r>
          </a:p>
        </p:txBody>
      </p:sp>
      <p:sp>
        <p:nvSpPr>
          <p:cNvPr id="90118" name="Slide Number Placeholder 5"/>
          <p:cNvSpPr>
            <a:spLocks noGrp="1"/>
          </p:cNvSpPr>
          <p:nvPr>
            <p:ph type="sldNum" sz="quarter" idx="5"/>
          </p:nvPr>
        </p:nvSpPr>
        <p:spPr>
          <a:noFill/>
        </p:spPr>
        <p:txBody>
          <a:bodyPr/>
          <a:lstStyle/>
          <a:p>
            <a:fld id="{8038584D-0EA3-4088-AB41-DDA672F480B6}" type="slidenum">
              <a:rPr lang="en-US" smtClean="0">
                <a:solidFill>
                  <a:srgbClr val="000000"/>
                </a:solidFill>
              </a:rPr>
              <a:pPr/>
              <a:t>29</a:t>
            </a:fld>
            <a:endParaRPr lang="en-US" smtClean="0">
              <a:solidFill>
                <a:srgbClr val="000000"/>
              </a:solidFill>
            </a:endParaRPr>
          </a:p>
        </p:txBody>
      </p:sp>
    </p:spTree>
    <p:extLst>
      <p:ext uri="{BB962C8B-B14F-4D97-AF65-F5344CB8AC3E}">
        <p14:creationId xmlns:p14="http://schemas.microsoft.com/office/powerpoint/2010/main" val="2321646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b="1" dirty="0" smtClean="0"/>
              <a:t>PENDAHULUAN</a:t>
            </a:r>
            <a:endParaRPr lang="en-US" dirty="0"/>
          </a:p>
        </p:txBody>
      </p:sp>
      <p:sp>
        <p:nvSpPr>
          <p:cNvPr id="4" name="Header Placeholder 3"/>
          <p:cNvSpPr>
            <a:spLocks noGrp="1"/>
          </p:cNvSpPr>
          <p:nvPr>
            <p:ph type="hdr" sz="quarter" idx="10"/>
          </p:nvPr>
        </p:nvSpPr>
        <p:spPr/>
        <p:txBody>
          <a:bodyPr/>
          <a:lstStyle/>
          <a:p>
            <a:pPr>
              <a:defRPr/>
            </a:pPr>
            <a:r>
              <a:rPr lang="en-US" smtClean="0">
                <a:solidFill>
                  <a:srgbClr val="000000"/>
                </a:solidFill>
              </a:rPr>
              <a:t>Firman</a:t>
            </a:r>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BERAKAR DALAM KRISTUS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CA6FBFC1-AC37-4CBD-AAC9-C38FC549A27A}" type="slidenum">
              <a:rPr lang="en-US" smtClean="0">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val="29787025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1371600" y="1143000"/>
            <a:ext cx="4114800" cy="3086100"/>
          </a:xfrm>
          <a:ln/>
        </p:spPr>
      </p:sp>
      <p:sp>
        <p:nvSpPr>
          <p:cNvPr id="91139" name="Notes Placeholder 2"/>
          <p:cNvSpPr>
            <a:spLocks noGrp="1"/>
          </p:cNvSpPr>
          <p:nvPr>
            <p:ph type="body" idx="1"/>
          </p:nvPr>
        </p:nvSpPr>
        <p:spPr>
          <a:noFill/>
          <a:ln/>
        </p:spPr>
        <p:txBody>
          <a:bodyPr/>
          <a:lstStyle/>
          <a:p>
            <a:pPr eaLnBrk="1" hangingPunct="1"/>
            <a:r>
              <a:rPr lang="en-US" dirty="0" err="1" smtClean="0"/>
              <a:t>Menolong</a:t>
            </a:r>
            <a:r>
              <a:rPr lang="en-US" dirty="0" smtClean="0"/>
              <a:t> </a:t>
            </a:r>
            <a:r>
              <a:rPr lang="en-US" dirty="0" err="1" smtClean="0"/>
              <a:t>pertumbuhan</a:t>
            </a:r>
            <a:endParaRPr lang="id-ID" dirty="0" smtClean="0"/>
          </a:p>
        </p:txBody>
      </p:sp>
      <p:sp>
        <p:nvSpPr>
          <p:cNvPr id="91140" name="Header Placeholder 3"/>
          <p:cNvSpPr>
            <a:spLocks noGrp="1"/>
          </p:cNvSpPr>
          <p:nvPr>
            <p:ph type="hdr" sz="quarter"/>
          </p:nvPr>
        </p:nvSpPr>
        <p:spPr>
          <a:noFill/>
        </p:spPr>
        <p:txBody>
          <a:bodyPr/>
          <a:lstStyle/>
          <a:p>
            <a:r>
              <a:rPr lang="en-US" smtClean="0">
                <a:solidFill>
                  <a:srgbClr val="000000"/>
                </a:solidFill>
              </a:rPr>
              <a:t>Firman</a:t>
            </a:r>
          </a:p>
        </p:txBody>
      </p:sp>
      <p:sp>
        <p:nvSpPr>
          <p:cNvPr id="91141" name="Footer Placeholder 4"/>
          <p:cNvSpPr>
            <a:spLocks noGrp="1"/>
          </p:cNvSpPr>
          <p:nvPr>
            <p:ph type="ftr" sz="quarter" idx="4"/>
          </p:nvPr>
        </p:nvSpPr>
        <p:spPr>
          <a:noFill/>
        </p:spPr>
        <p:txBody>
          <a:bodyPr/>
          <a:lstStyle/>
          <a:p>
            <a:r>
              <a:rPr lang="en-US" smtClean="0">
                <a:solidFill>
                  <a:srgbClr val="000000"/>
                </a:solidFill>
              </a:rPr>
              <a:t>BERAKAR DALAM KRISTUS</a:t>
            </a:r>
          </a:p>
        </p:txBody>
      </p:sp>
      <p:sp>
        <p:nvSpPr>
          <p:cNvPr id="91142" name="Slide Number Placeholder 5"/>
          <p:cNvSpPr>
            <a:spLocks noGrp="1"/>
          </p:cNvSpPr>
          <p:nvPr>
            <p:ph type="sldNum" sz="quarter" idx="5"/>
          </p:nvPr>
        </p:nvSpPr>
        <p:spPr>
          <a:noFill/>
        </p:spPr>
        <p:txBody>
          <a:bodyPr/>
          <a:lstStyle/>
          <a:p>
            <a:fld id="{549711C9-2EC9-459F-9DAC-E76A80F6F2C0}" type="slidenum">
              <a:rPr lang="en-US" smtClean="0">
                <a:solidFill>
                  <a:srgbClr val="000000"/>
                </a:solidFill>
              </a:rPr>
              <a:pPr/>
              <a:t>30</a:t>
            </a:fld>
            <a:endParaRPr lang="en-US" smtClean="0">
              <a:solidFill>
                <a:srgbClr val="000000"/>
              </a:solidFill>
            </a:endParaRPr>
          </a:p>
        </p:txBody>
      </p:sp>
    </p:spTree>
    <p:extLst>
      <p:ext uri="{BB962C8B-B14F-4D97-AF65-F5344CB8AC3E}">
        <p14:creationId xmlns:p14="http://schemas.microsoft.com/office/powerpoint/2010/main" val="1489140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1371600" y="1143000"/>
            <a:ext cx="4114800" cy="3086100"/>
          </a:xfrm>
          <a:ln/>
        </p:spPr>
      </p:sp>
      <p:sp>
        <p:nvSpPr>
          <p:cNvPr id="92163" name="Notes Placeholder 2"/>
          <p:cNvSpPr>
            <a:spLocks noGrp="1"/>
          </p:cNvSpPr>
          <p:nvPr>
            <p:ph type="body" idx="1"/>
          </p:nvPr>
        </p:nvSpPr>
        <p:spPr>
          <a:noFill/>
          <a:ln/>
        </p:spPr>
        <p:txBody>
          <a:bodyPr/>
          <a:lstStyle/>
          <a:p>
            <a:pPr eaLnBrk="1" hangingPunct="1"/>
            <a:r>
              <a:rPr lang="en-US" dirty="0" err="1" smtClean="0"/>
              <a:t>Menolong</a:t>
            </a:r>
            <a:r>
              <a:rPr lang="en-US" dirty="0" smtClean="0"/>
              <a:t> </a:t>
            </a:r>
            <a:r>
              <a:rPr lang="en-US" dirty="0" err="1" smtClean="0"/>
              <a:t>pertumbuhan</a:t>
            </a:r>
            <a:endParaRPr lang="id-ID" dirty="0" smtClean="0"/>
          </a:p>
        </p:txBody>
      </p:sp>
      <p:sp>
        <p:nvSpPr>
          <p:cNvPr id="92164" name="Header Placeholder 3"/>
          <p:cNvSpPr>
            <a:spLocks noGrp="1"/>
          </p:cNvSpPr>
          <p:nvPr>
            <p:ph type="hdr" sz="quarter"/>
          </p:nvPr>
        </p:nvSpPr>
        <p:spPr>
          <a:noFill/>
        </p:spPr>
        <p:txBody>
          <a:bodyPr/>
          <a:lstStyle/>
          <a:p>
            <a:r>
              <a:rPr lang="en-US" smtClean="0">
                <a:solidFill>
                  <a:srgbClr val="000000"/>
                </a:solidFill>
              </a:rPr>
              <a:t>Firman</a:t>
            </a:r>
          </a:p>
        </p:txBody>
      </p:sp>
      <p:sp>
        <p:nvSpPr>
          <p:cNvPr id="92165" name="Footer Placeholder 4"/>
          <p:cNvSpPr>
            <a:spLocks noGrp="1"/>
          </p:cNvSpPr>
          <p:nvPr>
            <p:ph type="ftr" sz="quarter" idx="4"/>
          </p:nvPr>
        </p:nvSpPr>
        <p:spPr>
          <a:noFill/>
        </p:spPr>
        <p:txBody>
          <a:bodyPr/>
          <a:lstStyle/>
          <a:p>
            <a:r>
              <a:rPr lang="en-US" smtClean="0">
                <a:solidFill>
                  <a:srgbClr val="000000"/>
                </a:solidFill>
              </a:rPr>
              <a:t>BERAKAR DALAM KRISTUS</a:t>
            </a:r>
          </a:p>
        </p:txBody>
      </p:sp>
      <p:sp>
        <p:nvSpPr>
          <p:cNvPr id="92166" name="Slide Number Placeholder 5"/>
          <p:cNvSpPr>
            <a:spLocks noGrp="1"/>
          </p:cNvSpPr>
          <p:nvPr>
            <p:ph type="sldNum" sz="quarter" idx="5"/>
          </p:nvPr>
        </p:nvSpPr>
        <p:spPr>
          <a:noFill/>
        </p:spPr>
        <p:txBody>
          <a:bodyPr/>
          <a:lstStyle/>
          <a:p>
            <a:fld id="{837F115E-2D9D-42DF-B894-8B49832D38CD}" type="slidenum">
              <a:rPr lang="en-US" smtClean="0">
                <a:solidFill>
                  <a:srgbClr val="000000"/>
                </a:solidFill>
              </a:rPr>
              <a:pPr/>
              <a:t>31</a:t>
            </a:fld>
            <a:endParaRPr lang="en-US" smtClean="0">
              <a:solidFill>
                <a:srgbClr val="000000"/>
              </a:solidFill>
            </a:endParaRPr>
          </a:p>
        </p:txBody>
      </p:sp>
    </p:spTree>
    <p:extLst>
      <p:ext uri="{BB962C8B-B14F-4D97-AF65-F5344CB8AC3E}">
        <p14:creationId xmlns:p14="http://schemas.microsoft.com/office/powerpoint/2010/main" val="22970719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1371600" y="1143000"/>
            <a:ext cx="4114800" cy="3086100"/>
          </a:xfrm>
          <a:ln/>
        </p:spPr>
      </p:sp>
      <p:sp>
        <p:nvSpPr>
          <p:cNvPr id="93187" name="Notes Placeholder 2"/>
          <p:cNvSpPr>
            <a:spLocks noGrp="1"/>
          </p:cNvSpPr>
          <p:nvPr>
            <p:ph type="body" idx="1"/>
          </p:nvPr>
        </p:nvSpPr>
        <p:spPr>
          <a:noFill/>
          <a:ln/>
        </p:spPr>
        <p:txBody>
          <a:bodyPr/>
          <a:lstStyle/>
          <a:p>
            <a:pPr eaLnBrk="1" hangingPunct="1"/>
            <a:r>
              <a:rPr lang="en-US" dirty="0" err="1" smtClean="0"/>
              <a:t>Memperlengkapi</a:t>
            </a:r>
            <a:r>
              <a:rPr lang="en-US" dirty="0" smtClean="0"/>
              <a:t> </a:t>
            </a:r>
            <a:r>
              <a:rPr lang="en-US" dirty="0" err="1" smtClean="0"/>
              <a:t>pelayanan</a:t>
            </a:r>
            <a:endParaRPr lang="id-ID" dirty="0" smtClean="0"/>
          </a:p>
        </p:txBody>
      </p:sp>
      <p:sp>
        <p:nvSpPr>
          <p:cNvPr id="93188" name="Header Placeholder 3"/>
          <p:cNvSpPr>
            <a:spLocks noGrp="1"/>
          </p:cNvSpPr>
          <p:nvPr>
            <p:ph type="hdr" sz="quarter"/>
          </p:nvPr>
        </p:nvSpPr>
        <p:spPr>
          <a:noFill/>
        </p:spPr>
        <p:txBody>
          <a:bodyPr/>
          <a:lstStyle/>
          <a:p>
            <a:r>
              <a:rPr lang="en-US" smtClean="0">
                <a:solidFill>
                  <a:srgbClr val="000000"/>
                </a:solidFill>
              </a:rPr>
              <a:t>Firman</a:t>
            </a:r>
          </a:p>
        </p:txBody>
      </p:sp>
      <p:sp>
        <p:nvSpPr>
          <p:cNvPr id="93189" name="Footer Placeholder 4"/>
          <p:cNvSpPr>
            <a:spLocks noGrp="1"/>
          </p:cNvSpPr>
          <p:nvPr>
            <p:ph type="ftr" sz="quarter" idx="4"/>
          </p:nvPr>
        </p:nvSpPr>
        <p:spPr>
          <a:noFill/>
        </p:spPr>
        <p:txBody>
          <a:bodyPr/>
          <a:lstStyle/>
          <a:p>
            <a:r>
              <a:rPr lang="en-US" smtClean="0">
                <a:solidFill>
                  <a:srgbClr val="000000"/>
                </a:solidFill>
              </a:rPr>
              <a:t>BERAKAR DALAM KRISTUS</a:t>
            </a:r>
          </a:p>
        </p:txBody>
      </p:sp>
      <p:sp>
        <p:nvSpPr>
          <p:cNvPr id="93190" name="Slide Number Placeholder 5"/>
          <p:cNvSpPr>
            <a:spLocks noGrp="1"/>
          </p:cNvSpPr>
          <p:nvPr>
            <p:ph type="sldNum" sz="quarter" idx="5"/>
          </p:nvPr>
        </p:nvSpPr>
        <p:spPr>
          <a:noFill/>
        </p:spPr>
        <p:txBody>
          <a:bodyPr/>
          <a:lstStyle/>
          <a:p>
            <a:fld id="{A57420A5-0EDF-43E5-8A84-F4342F24CD14}" type="slidenum">
              <a:rPr lang="en-US" smtClean="0">
                <a:solidFill>
                  <a:srgbClr val="000000"/>
                </a:solidFill>
              </a:rPr>
              <a:pPr/>
              <a:t>32</a:t>
            </a:fld>
            <a:endParaRPr lang="en-US" smtClean="0">
              <a:solidFill>
                <a:srgbClr val="000000"/>
              </a:solidFill>
            </a:endParaRPr>
          </a:p>
        </p:txBody>
      </p:sp>
    </p:spTree>
    <p:extLst>
      <p:ext uri="{BB962C8B-B14F-4D97-AF65-F5344CB8AC3E}">
        <p14:creationId xmlns:p14="http://schemas.microsoft.com/office/powerpoint/2010/main" val="26777868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xfrm>
            <a:off x="1371600" y="1143000"/>
            <a:ext cx="4114800" cy="3086100"/>
          </a:xfrm>
          <a:ln/>
        </p:spPr>
      </p:sp>
      <p:sp>
        <p:nvSpPr>
          <p:cNvPr id="94211" name="Notes Placeholder 2"/>
          <p:cNvSpPr>
            <a:spLocks noGrp="1"/>
          </p:cNvSpPr>
          <p:nvPr>
            <p:ph type="body" idx="1"/>
          </p:nvPr>
        </p:nvSpPr>
        <p:spPr>
          <a:noFill/>
          <a:ln/>
        </p:spPr>
        <p:txBody>
          <a:bodyPr/>
          <a:lstStyle/>
          <a:p>
            <a:pPr eaLnBrk="1" hangingPunct="1"/>
            <a:r>
              <a:rPr lang="en-US" dirty="0" err="1" smtClean="0"/>
              <a:t>Memperlengkapi</a:t>
            </a:r>
            <a:r>
              <a:rPr lang="en-US" dirty="0" smtClean="0"/>
              <a:t> </a:t>
            </a:r>
            <a:r>
              <a:rPr lang="en-US" dirty="0" err="1" smtClean="0"/>
              <a:t>pelayanan</a:t>
            </a:r>
            <a:endParaRPr lang="id-ID" dirty="0" smtClean="0"/>
          </a:p>
        </p:txBody>
      </p:sp>
      <p:sp>
        <p:nvSpPr>
          <p:cNvPr id="94212" name="Header Placeholder 3"/>
          <p:cNvSpPr>
            <a:spLocks noGrp="1"/>
          </p:cNvSpPr>
          <p:nvPr>
            <p:ph type="hdr" sz="quarter"/>
          </p:nvPr>
        </p:nvSpPr>
        <p:spPr>
          <a:noFill/>
        </p:spPr>
        <p:txBody>
          <a:bodyPr/>
          <a:lstStyle/>
          <a:p>
            <a:r>
              <a:rPr lang="en-US" smtClean="0">
                <a:solidFill>
                  <a:srgbClr val="000000"/>
                </a:solidFill>
              </a:rPr>
              <a:t>Firman</a:t>
            </a:r>
          </a:p>
        </p:txBody>
      </p:sp>
      <p:sp>
        <p:nvSpPr>
          <p:cNvPr id="94213" name="Footer Placeholder 4"/>
          <p:cNvSpPr>
            <a:spLocks noGrp="1"/>
          </p:cNvSpPr>
          <p:nvPr>
            <p:ph type="ftr" sz="quarter" idx="4"/>
          </p:nvPr>
        </p:nvSpPr>
        <p:spPr>
          <a:noFill/>
        </p:spPr>
        <p:txBody>
          <a:bodyPr/>
          <a:lstStyle/>
          <a:p>
            <a:r>
              <a:rPr lang="en-US" smtClean="0">
                <a:solidFill>
                  <a:srgbClr val="000000"/>
                </a:solidFill>
              </a:rPr>
              <a:t>BERAKAR DALAM KRISTUS</a:t>
            </a:r>
          </a:p>
        </p:txBody>
      </p:sp>
      <p:sp>
        <p:nvSpPr>
          <p:cNvPr id="94214" name="Slide Number Placeholder 5"/>
          <p:cNvSpPr>
            <a:spLocks noGrp="1"/>
          </p:cNvSpPr>
          <p:nvPr>
            <p:ph type="sldNum" sz="quarter" idx="5"/>
          </p:nvPr>
        </p:nvSpPr>
        <p:spPr>
          <a:noFill/>
        </p:spPr>
        <p:txBody>
          <a:bodyPr/>
          <a:lstStyle/>
          <a:p>
            <a:fld id="{034A2F95-106B-4DC8-9CE5-B74ED64522A3}" type="slidenum">
              <a:rPr lang="en-US" smtClean="0">
                <a:solidFill>
                  <a:srgbClr val="000000"/>
                </a:solidFill>
              </a:rPr>
              <a:pPr/>
              <a:t>33</a:t>
            </a:fld>
            <a:endParaRPr lang="en-US" smtClean="0">
              <a:solidFill>
                <a:srgbClr val="000000"/>
              </a:solidFill>
            </a:endParaRPr>
          </a:p>
        </p:txBody>
      </p:sp>
    </p:spTree>
    <p:extLst>
      <p:ext uri="{BB962C8B-B14F-4D97-AF65-F5344CB8AC3E}">
        <p14:creationId xmlns:p14="http://schemas.microsoft.com/office/powerpoint/2010/main" val="508855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1371600" y="1143000"/>
            <a:ext cx="4114800" cy="3086100"/>
          </a:xfrm>
          <a:ln/>
        </p:spPr>
      </p:sp>
      <p:sp>
        <p:nvSpPr>
          <p:cNvPr id="95235" name="Notes Placeholder 2"/>
          <p:cNvSpPr>
            <a:spLocks noGrp="1"/>
          </p:cNvSpPr>
          <p:nvPr>
            <p:ph type="body" idx="1"/>
          </p:nvPr>
        </p:nvSpPr>
        <p:spPr>
          <a:noFill/>
          <a:ln/>
        </p:spPr>
        <p:txBody>
          <a:bodyPr/>
          <a:lstStyle/>
          <a:p>
            <a:pPr eaLnBrk="1" hangingPunct="1"/>
            <a:endParaRPr lang="id-ID" smtClean="0"/>
          </a:p>
        </p:txBody>
      </p:sp>
      <p:sp>
        <p:nvSpPr>
          <p:cNvPr id="95236" name="Header Placeholder 3"/>
          <p:cNvSpPr>
            <a:spLocks noGrp="1"/>
          </p:cNvSpPr>
          <p:nvPr>
            <p:ph type="hdr" sz="quarter"/>
          </p:nvPr>
        </p:nvSpPr>
        <p:spPr>
          <a:noFill/>
        </p:spPr>
        <p:txBody>
          <a:bodyPr/>
          <a:lstStyle/>
          <a:p>
            <a:r>
              <a:rPr lang="en-US" smtClean="0">
                <a:solidFill>
                  <a:srgbClr val="000000"/>
                </a:solidFill>
              </a:rPr>
              <a:t>Firman</a:t>
            </a:r>
          </a:p>
        </p:txBody>
      </p:sp>
      <p:sp>
        <p:nvSpPr>
          <p:cNvPr id="95237" name="Footer Placeholder 4"/>
          <p:cNvSpPr>
            <a:spLocks noGrp="1"/>
          </p:cNvSpPr>
          <p:nvPr>
            <p:ph type="ftr" sz="quarter" idx="4"/>
          </p:nvPr>
        </p:nvSpPr>
        <p:spPr>
          <a:noFill/>
        </p:spPr>
        <p:txBody>
          <a:bodyPr/>
          <a:lstStyle/>
          <a:p>
            <a:r>
              <a:rPr lang="en-US" smtClean="0">
                <a:solidFill>
                  <a:srgbClr val="000000"/>
                </a:solidFill>
              </a:rPr>
              <a:t>BERAKAR DALAM KRISTUS</a:t>
            </a:r>
          </a:p>
        </p:txBody>
      </p:sp>
      <p:sp>
        <p:nvSpPr>
          <p:cNvPr id="95238" name="Slide Number Placeholder 5"/>
          <p:cNvSpPr>
            <a:spLocks noGrp="1"/>
          </p:cNvSpPr>
          <p:nvPr>
            <p:ph type="sldNum" sz="quarter" idx="5"/>
          </p:nvPr>
        </p:nvSpPr>
        <p:spPr>
          <a:noFill/>
        </p:spPr>
        <p:txBody>
          <a:bodyPr/>
          <a:lstStyle/>
          <a:p>
            <a:fld id="{8D999E5A-F42A-4E8E-96FB-51FC896B4A02}" type="slidenum">
              <a:rPr lang="en-US" smtClean="0">
                <a:solidFill>
                  <a:srgbClr val="000000"/>
                </a:solidFill>
              </a:rPr>
              <a:pPr/>
              <a:t>34</a:t>
            </a:fld>
            <a:endParaRPr lang="en-US" smtClean="0">
              <a:solidFill>
                <a:srgbClr val="000000"/>
              </a:solidFill>
            </a:endParaRPr>
          </a:p>
        </p:txBody>
      </p:sp>
    </p:spTree>
    <p:extLst>
      <p:ext uri="{BB962C8B-B14F-4D97-AF65-F5344CB8AC3E}">
        <p14:creationId xmlns:p14="http://schemas.microsoft.com/office/powerpoint/2010/main" val="25490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6372FB-D447-44EA-99A0-E8489824EB90}"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9166330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1371600" y="1143000"/>
            <a:ext cx="4114800" cy="3086100"/>
          </a:xfrm>
          <a:ln/>
        </p:spPr>
      </p:sp>
      <p:sp>
        <p:nvSpPr>
          <p:cNvPr id="97283" name="Notes Placeholder 2"/>
          <p:cNvSpPr>
            <a:spLocks noGrp="1"/>
          </p:cNvSpPr>
          <p:nvPr>
            <p:ph type="body" idx="1"/>
          </p:nvPr>
        </p:nvSpPr>
        <p:spPr>
          <a:noFill/>
          <a:ln/>
        </p:spPr>
        <p:txBody>
          <a:bodyPr/>
          <a:lstStyle/>
          <a:p>
            <a:pPr eaLnBrk="1" hangingPunct="1"/>
            <a:r>
              <a:rPr lang="en-US" b="0" dirty="0" err="1" smtClean="0"/>
              <a:t>Asupan</a:t>
            </a:r>
            <a:r>
              <a:rPr lang="en-US" b="0" baseline="0" dirty="0" smtClean="0"/>
              <a:t> </a:t>
            </a:r>
            <a:r>
              <a:rPr lang="en-US" b="0" baseline="0" dirty="0" err="1" smtClean="0"/>
              <a:t>firman</a:t>
            </a:r>
            <a:endParaRPr lang="id-ID" b="0" dirty="0" smtClean="0"/>
          </a:p>
        </p:txBody>
      </p:sp>
      <p:sp>
        <p:nvSpPr>
          <p:cNvPr id="97284" name="Header Placeholder 3"/>
          <p:cNvSpPr>
            <a:spLocks noGrp="1"/>
          </p:cNvSpPr>
          <p:nvPr>
            <p:ph type="hdr" sz="quarter"/>
          </p:nvPr>
        </p:nvSpPr>
        <p:spPr>
          <a:noFill/>
        </p:spPr>
        <p:txBody>
          <a:bodyPr/>
          <a:lstStyle/>
          <a:p>
            <a:r>
              <a:rPr lang="en-US" smtClean="0">
                <a:solidFill>
                  <a:srgbClr val="000000"/>
                </a:solidFill>
              </a:rPr>
              <a:t>Firman</a:t>
            </a:r>
          </a:p>
        </p:txBody>
      </p:sp>
      <p:sp>
        <p:nvSpPr>
          <p:cNvPr id="97285" name="Footer Placeholder 4"/>
          <p:cNvSpPr>
            <a:spLocks noGrp="1"/>
          </p:cNvSpPr>
          <p:nvPr>
            <p:ph type="ftr" sz="quarter" idx="4"/>
          </p:nvPr>
        </p:nvSpPr>
        <p:spPr>
          <a:noFill/>
        </p:spPr>
        <p:txBody>
          <a:bodyPr/>
          <a:lstStyle/>
          <a:p>
            <a:r>
              <a:rPr lang="en-US" smtClean="0">
                <a:solidFill>
                  <a:srgbClr val="000000"/>
                </a:solidFill>
              </a:rPr>
              <a:t>BERAKAR DALAM KRISTUS</a:t>
            </a:r>
          </a:p>
        </p:txBody>
      </p:sp>
      <p:sp>
        <p:nvSpPr>
          <p:cNvPr id="97286" name="Slide Number Placeholder 5"/>
          <p:cNvSpPr>
            <a:spLocks noGrp="1"/>
          </p:cNvSpPr>
          <p:nvPr>
            <p:ph type="sldNum" sz="quarter" idx="5"/>
          </p:nvPr>
        </p:nvSpPr>
        <p:spPr>
          <a:noFill/>
        </p:spPr>
        <p:txBody>
          <a:bodyPr/>
          <a:lstStyle/>
          <a:p>
            <a:fld id="{76BF6094-F978-4B3A-9ECC-9DCBEF07F03B}" type="slidenum">
              <a:rPr lang="en-US" smtClean="0">
                <a:solidFill>
                  <a:srgbClr val="000000"/>
                </a:solidFill>
              </a:rPr>
              <a:pPr/>
              <a:t>36</a:t>
            </a:fld>
            <a:endParaRPr lang="en-US" smtClean="0">
              <a:solidFill>
                <a:srgbClr val="000000"/>
              </a:solidFill>
            </a:endParaRPr>
          </a:p>
        </p:txBody>
      </p:sp>
    </p:spTree>
    <p:extLst>
      <p:ext uri="{BB962C8B-B14F-4D97-AF65-F5344CB8AC3E}">
        <p14:creationId xmlns:p14="http://schemas.microsoft.com/office/powerpoint/2010/main" val="1269233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1371600" y="1143000"/>
            <a:ext cx="4114800" cy="3086100"/>
          </a:xfrm>
          <a:ln/>
        </p:spPr>
      </p:sp>
      <p:sp>
        <p:nvSpPr>
          <p:cNvPr id="98307" name="Notes Placeholder 2"/>
          <p:cNvSpPr>
            <a:spLocks noGrp="1"/>
          </p:cNvSpPr>
          <p:nvPr>
            <p:ph type="body" idx="1"/>
          </p:nvPr>
        </p:nvSpPr>
        <p:spPr>
          <a:noFill/>
          <a:ln/>
        </p:spPr>
        <p:txBody>
          <a:bodyPr/>
          <a:lstStyle/>
          <a:p>
            <a:pPr eaLnBrk="1" hangingPunct="1"/>
            <a:r>
              <a:rPr lang="en-US" b="0" dirty="0" err="1" smtClean="0"/>
              <a:t>Asupan</a:t>
            </a:r>
            <a:r>
              <a:rPr lang="en-US" b="0" baseline="0" dirty="0" smtClean="0"/>
              <a:t> </a:t>
            </a:r>
            <a:r>
              <a:rPr lang="en-US" b="0" baseline="0" dirty="0" err="1" smtClean="0"/>
              <a:t>firman</a:t>
            </a:r>
            <a:endParaRPr lang="id-ID" dirty="0" smtClean="0"/>
          </a:p>
        </p:txBody>
      </p:sp>
      <p:sp>
        <p:nvSpPr>
          <p:cNvPr id="98308" name="Header Placeholder 3"/>
          <p:cNvSpPr>
            <a:spLocks noGrp="1"/>
          </p:cNvSpPr>
          <p:nvPr>
            <p:ph type="hdr" sz="quarter"/>
          </p:nvPr>
        </p:nvSpPr>
        <p:spPr>
          <a:noFill/>
        </p:spPr>
        <p:txBody>
          <a:bodyPr/>
          <a:lstStyle/>
          <a:p>
            <a:r>
              <a:rPr lang="en-US" smtClean="0">
                <a:solidFill>
                  <a:srgbClr val="000000"/>
                </a:solidFill>
              </a:rPr>
              <a:t>Firman</a:t>
            </a:r>
          </a:p>
        </p:txBody>
      </p:sp>
      <p:sp>
        <p:nvSpPr>
          <p:cNvPr id="98309" name="Footer Placeholder 4"/>
          <p:cNvSpPr>
            <a:spLocks noGrp="1"/>
          </p:cNvSpPr>
          <p:nvPr>
            <p:ph type="ftr" sz="quarter" idx="4"/>
          </p:nvPr>
        </p:nvSpPr>
        <p:spPr>
          <a:noFill/>
        </p:spPr>
        <p:txBody>
          <a:bodyPr/>
          <a:lstStyle/>
          <a:p>
            <a:r>
              <a:rPr lang="en-US" smtClean="0">
                <a:solidFill>
                  <a:srgbClr val="000000"/>
                </a:solidFill>
              </a:rPr>
              <a:t>BERAKAR DALAM KRISTUS</a:t>
            </a:r>
          </a:p>
        </p:txBody>
      </p:sp>
      <p:sp>
        <p:nvSpPr>
          <p:cNvPr id="98310" name="Slide Number Placeholder 5"/>
          <p:cNvSpPr>
            <a:spLocks noGrp="1"/>
          </p:cNvSpPr>
          <p:nvPr>
            <p:ph type="sldNum" sz="quarter" idx="5"/>
          </p:nvPr>
        </p:nvSpPr>
        <p:spPr>
          <a:noFill/>
        </p:spPr>
        <p:txBody>
          <a:bodyPr/>
          <a:lstStyle/>
          <a:p>
            <a:fld id="{20285ACC-AEAA-4BB1-A9FB-D8889BA7EBDC}" type="slidenum">
              <a:rPr lang="en-US" smtClean="0">
                <a:solidFill>
                  <a:srgbClr val="000000"/>
                </a:solidFill>
              </a:rPr>
              <a:pPr/>
              <a:t>37</a:t>
            </a:fld>
            <a:endParaRPr lang="en-US" smtClean="0">
              <a:solidFill>
                <a:srgbClr val="000000"/>
              </a:solidFill>
            </a:endParaRPr>
          </a:p>
        </p:txBody>
      </p:sp>
    </p:spTree>
    <p:extLst>
      <p:ext uri="{BB962C8B-B14F-4D97-AF65-F5344CB8AC3E}">
        <p14:creationId xmlns:p14="http://schemas.microsoft.com/office/powerpoint/2010/main" val="18187686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xfrm>
            <a:off x="1371600" y="1143000"/>
            <a:ext cx="4114800" cy="3086100"/>
          </a:xfrm>
          <a:ln/>
        </p:spPr>
      </p:sp>
      <p:sp>
        <p:nvSpPr>
          <p:cNvPr id="99331" name="Notes Placeholder 2"/>
          <p:cNvSpPr>
            <a:spLocks noGrp="1"/>
          </p:cNvSpPr>
          <p:nvPr>
            <p:ph type="body" idx="1"/>
          </p:nvPr>
        </p:nvSpPr>
        <p:spPr>
          <a:noFill/>
          <a:ln/>
        </p:spPr>
        <p:txBody>
          <a:bodyPr/>
          <a:lstStyle/>
          <a:p>
            <a:pPr eaLnBrk="1" hangingPunct="1"/>
            <a:r>
              <a:rPr lang="en-US" dirty="0" err="1" smtClean="0"/>
              <a:t>Sikap</a:t>
            </a:r>
            <a:r>
              <a:rPr lang="en-US" baseline="0" dirty="0" smtClean="0"/>
              <a:t> </a:t>
            </a:r>
            <a:r>
              <a:rPr lang="en-US" baseline="0" dirty="0" err="1" smtClean="0"/>
              <a:t>hati</a:t>
            </a:r>
            <a:endParaRPr lang="id-ID" dirty="0" smtClean="0"/>
          </a:p>
        </p:txBody>
      </p:sp>
      <p:sp>
        <p:nvSpPr>
          <p:cNvPr id="99332" name="Header Placeholder 3"/>
          <p:cNvSpPr>
            <a:spLocks noGrp="1"/>
          </p:cNvSpPr>
          <p:nvPr>
            <p:ph type="hdr" sz="quarter"/>
          </p:nvPr>
        </p:nvSpPr>
        <p:spPr>
          <a:noFill/>
        </p:spPr>
        <p:txBody>
          <a:bodyPr/>
          <a:lstStyle/>
          <a:p>
            <a:r>
              <a:rPr lang="en-US" smtClean="0">
                <a:solidFill>
                  <a:srgbClr val="000000"/>
                </a:solidFill>
              </a:rPr>
              <a:t>Firman</a:t>
            </a:r>
          </a:p>
        </p:txBody>
      </p:sp>
      <p:sp>
        <p:nvSpPr>
          <p:cNvPr id="99333" name="Footer Placeholder 4"/>
          <p:cNvSpPr>
            <a:spLocks noGrp="1"/>
          </p:cNvSpPr>
          <p:nvPr>
            <p:ph type="ftr" sz="quarter" idx="4"/>
          </p:nvPr>
        </p:nvSpPr>
        <p:spPr>
          <a:noFill/>
        </p:spPr>
        <p:txBody>
          <a:bodyPr/>
          <a:lstStyle/>
          <a:p>
            <a:r>
              <a:rPr lang="en-US" smtClean="0">
                <a:solidFill>
                  <a:srgbClr val="000000"/>
                </a:solidFill>
              </a:rPr>
              <a:t>BERAKAR DALAM KRISTUS</a:t>
            </a:r>
          </a:p>
        </p:txBody>
      </p:sp>
      <p:sp>
        <p:nvSpPr>
          <p:cNvPr id="99334" name="Slide Number Placeholder 5"/>
          <p:cNvSpPr>
            <a:spLocks noGrp="1"/>
          </p:cNvSpPr>
          <p:nvPr>
            <p:ph type="sldNum" sz="quarter" idx="5"/>
          </p:nvPr>
        </p:nvSpPr>
        <p:spPr>
          <a:noFill/>
        </p:spPr>
        <p:txBody>
          <a:bodyPr/>
          <a:lstStyle/>
          <a:p>
            <a:fld id="{4596E521-7C15-48CB-818B-1FE2EA4167DA}" type="slidenum">
              <a:rPr lang="en-US" smtClean="0">
                <a:solidFill>
                  <a:srgbClr val="000000"/>
                </a:solidFill>
              </a:rPr>
              <a:pPr/>
              <a:t>38</a:t>
            </a:fld>
            <a:endParaRPr lang="en-US" smtClean="0">
              <a:solidFill>
                <a:srgbClr val="000000"/>
              </a:solidFill>
            </a:endParaRPr>
          </a:p>
        </p:txBody>
      </p:sp>
    </p:spTree>
    <p:extLst>
      <p:ext uri="{BB962C8B-B14F-4D97-AF65-F5344CB8AC3E}">
        <p14:creationId xmlns:p14="http://schemas.microsoft.com/office/powerpoint/2010/main" val="32731783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1371600" y="1143000"/>
            <a:ext cx="4114800" cy="3086100"/>
          </a:xfrm>
          <a:ln/>
        </p:spPr>
      </p:sp>
      <p:sp>
        <p:nvSpPr>
          <p:cNvPr id="100355" name="Notes Placeholder 2"/>
          <p:cNvSpPr>
            <a:spLocks noGrp="1"/>
          </p:cNvSpPr>
          <p:nvPr>
            <p:ph type="body" idx="1"/>
          </p:nvPr>
        </p:nvSpPr>
        <p:spPr>
          <a:noFill/>
          <a:ln/>
        </p:spPr>
        <p:txBody>
          <a:bodyPr/>
          <a:lstStyle/>
          <a:p>
            <a:pPr eaLnBrk="1" hangingPunct="1"/>
            <a:r>
              <a:rPr lang="en-US" dirty="0" err="1" smtClean="0"/>
              <a:t>Sikap</a:t>
            </a:r>
            <a:r>
              <a:rPr lang="en-US" baseline="0" dirty="0" smtClean="0"/>
              <a:t> </a:t>
            </a:r>
            <a:r>
              <a:rPr lang="en-US" baseline="0" dirty="0" err="1" smtClean="0"/>
              <a:t>hati</a:t>
            </a:r>
            <a:endParaRPr lang="id-ID" dirty="0" smtClean="0"/>
          </a:p>
        </p:txBody>
      </p:sp>
      <p:sp>
        <p:nvSpPr>
          <p:cNvPr id="100356" name="Header Placeholder 3"/>
          <p:cNvSpPr>
            <a:spLocks noGrp="1"/>
          </p:cNvSpPr>
          <p:nvPr>
            <p:ph type="hdr" sz="quarter"/>
          </p:nvPr>
        </p:nvSpPr>
        <p:spPr>
          <a:noFill/>
        </p:spPr>
        <p:txBody>
          <a:bodyPr/>
          <a:lstStyle/>
          <a:p>
            <a:r>
              <a:rPr lang="en-US" smtClean="0">
                <a:solidFill>
                  <a:srgbClr val="000000"/>
                </a:solidFill>
              </a:rPr>
              <a:t>Firman</a:t>
            </a:r>
          </a:p>
        </p:txBody>
      </p:sp>
      <p:sp>
        <p:nvSpPr>
          <p:cNvPr id="100357" name="Footer Placeholder 4"/>
          <p:cNvSpPr>
            <a:spLocks noGrp="1"/>
          </p:cNvSpPr>
          <p:nvPr>
            <p:ph type="ftr" sz="quarter" idx="4"/>
          </p:nvPr>
        </p:nvSpPr>
        <p:spPr>
          <a:noFill/>
        </p:spPr>
        <p:txBody>
          <a:bodyPr/>
          <a:lstStyle/>
          <a:p>
            <a:r>
              <a:rPr lang="en-US" smtClean="0">
                <a:solidFill>
                  <a:srgbClr val="000000"/>
                </a:solidFill>
              </a:rPr>
              <a:t>BERAKAR DALAM KRISTUS</a:t>
            </a:r>
          </a:p>
        </p:txBody>
      </p:sp>
      <p:sp>
        <p:nvSpPr>
          <p:cNvPr id="100358" name="Slide Number Placeholder 5"/>
          <p:cNvSpPr>
            <a:spLocks noGrp="1"/>
          </p:cNvSpPr>
          <p:nvPr>
            <p:ph type="sldNum" sz="quarter" idx="5"/>
          </p:nvPr>
        </p:nvSpPr>
        <p:spPr>
          <a:noFill/>
        </p:spPr>
        <p:txBody>
          <a:bodyPr/>
          <a:lstStyle/>
          <a:p>
            <a:fld id="{AEAFAF83-973A-4457-A94B-1A3E666B8192}" type="slidenum">
              <a:rPr lang="en-US" smtClean="0">
                <a:solidFill>
                  <a:srgbClr val="000000"/>
                </a:solidFill>
              </a:rPr>
              <a:pPr/>
              <a:t>39</a:t>
            </a:fld>
            <a:endParaRPr lang="en-US" smtClean="0">
              <a:solidFill>
                <a:srgbClr val="000000"/>
              </a:solidFill>
            </a:endParaRPr>
          </a:p>
        </p:txBody>
      </p:sp>
    </p:spTree>
    <p:extLst>
      <p:ext uri="{BB962C8B-B14F-4D97-AF65-F5344CB8AC3E}">
        <p14:creationId xmlns:p14="http://schemas.microsoft.com/office/powerpoint/2010/main" val="2260668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71600" y="1143000"/>
            <a:ext cx="4114800" cy="3086100"/>
          </a:xfrm>
          <a:ln/>
        </p:spPr>
      </p:sp>
      <p:sp>
        <p:nvSpPr>
          <p:cNvPr id="63491" name="Notes Placeholder 2"/>
          <p:cNvSpPr>
            <a:spLocks noGrp="1"/>
          </p:cNvSpPr>
          <p:nvPr>
            <p:ph type="body" idx="1"/>
          </p:nvPr>
        </p:nvSpPr>
        <p:spPr>
          <a:noFill/>
          <a:ln/>
        </p:spPr>
        <p:txBody>
          <a:bodyPr/>
          <a:lstStyle/>
          <a:p>
            <a:pPr eaLnBrk="1" hangingPunct="1"/>
            <a:r>
              <a:rPr lang="en-US" b="1" dirty="0" smtClean="0"/>
              <a:t>PENDAHULUAN</a:t>
            </a:r>
            <a:endParaRPr lang="id-ID" dirty="0" smtClean="0"/>
          </a:p>
        </p:txBody>
      </p:sp>
      <p:sp>
        <p:nvSpPr>
          <p:cNvPr id="63492" name="Header Placeholder 3"/>
          <p:cNvSpPr>
            <a:spLocks noGrp="1"/>
          </p:cNvSpPr>
          <p:nvPr>
            <p:ph type="hdr" sz="quarter"/>
          </p:nvPr>
        </p:nvSpPr>
        <p:spPr>
          <a:noFill/>
        </p:spPr>
        <p:txBody>
          <a:bodyPr/>
          <a:lstStyle/>
          <a:p>
            <a:r>
              <a:rPr lang="en-US" smtClean="0">
                <a:solidFill>
                  <a:srgbClr val="000000"/>
                </a:solidFill>
              </a:rPr>
              <a:t>Firman</a:t>
            </a:r>
          </a:p>
        </p:txBody>
      </p:sp>
      <p:sp>
        <p:nvSpPr>
          <p:cNvPr id="63493" name="Footer Placeholder 4"/>
          <p:cNvSpPr>
            <a:spLocks noGrp="1"/>
          </p:cNvSpPr>
          <p:nvPr>
            <p:ph type="ftr" sz="quarter" idx="4"/>
          </p:nvPr>
        </p:nvSpPr>
        <p:spPr>
          <a:noFill/>
        </p:spPr>
        <p:txBody>
          <a:bodyPr/>
          <a:lstStyle/>
          <a:p>
            <a:r>
              <a:rPr lang="en-US" smtClean="0">
                <a:solidFill>
                  <a:srgbClr val="000000"/>
                </a:solidFill>
              </a:rPr>
              <a:t>BERAKAR DALAM KRISTUS</a:t>
            </a:r>
          </a:p>
        </p:txBody>
      </p:sp>
      <p:sp>
        <p:nvSpPr>
          <p:cNvPr id="63494" name="Slide Number Placeholder 5"/>
          <p:cNvSpPr>
            <a:spLocks noGrp="1"/>
          </p:cNvSpPr>
          <p:nvPr>
            <p:ph type="sldNum" sz="quarter" idx="5"/>
          </p:nvPr>
        </p:nvSpPr>
        <p:spPr>
          <a:noFill/>
        </p:spPr>
        <p:txBody>
          <a:bodyPr/>
          <a:lstStyle/>
          <a:p>
            <a:fld id="{BA1AB859-AE06-4CF5-8F9B-FBA06E071C8B}" type="slidenum">
              <a:rPr lang="en-US" smtClean="0">
                <a:solidFill>
                  <a:srgbClr val="000000"/>
                </a:solidFill>
              </a:rPr>
              <a:pPr/>
              <a:t>4</a:t>
            </a:fld>
            <a:endParaRPr lang="en-US" smtClean="0">
              <a:solidFill>
                <a:srgbClr val="000000"/>
              </a:solidFill>
            </a:endParaRPr>
          </a:p>
        </p:txBody>
      </p:sp>
    </p:spTree>
    <p:extLst>
      <p:ext uri="{BB962C8B-B14F-4D97-AF65-F5344CB8AC3E}">
        <p14:creationId xmlns:p14="http://schemas.microsoft.com/office/powerpoint/2010/main" val="13376462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xfrm>
            <a:off x="1371600" y="1143000"/>
            <a:ext cx="4114800" cy="3086100"/>
          </a:xfrm>
          <a:ln/>
        </p:spPr>
      </p:sp>
      <p:sp>
        <p:nvSpPr>
          <p:cNvPr id="101379" name="Notes Placeholder 2"/>
          <p:cNvSpPr>
            <a:spLocks noGrp="1"/>
          </p:cNvSpPr>
          <p:nvPr>
            <p:ph type="body" idx="1"/>
          </p:nvPr>
        </p:nvSpPr>
        <p:spPr>
          <a:noFill/>
          <a:ln/>
        </p:spPr>
        <p:txBody>
          <a:bodyPr/>
          <a:lstStyle/>
          <a:p>
            <a:pPr eaLnBrk="1" hangingPunct="1"/>
            <a:r>
              <a:rPr lang="en-US" dirty="0" err="1" smtClean="0"/>
              <a:t>Sikap</a:t>
            </a:r>
            <a:r>
              <a:rPr lang="en-US" baseline="0" dirty="0" smtClean="0"/>
              <a:t> </a:t>
            </a:r>
            <a:r>
              <a:rPr lang="en-US" baseline="0" dirty="0" err="1" smtClean="0"/>
              <a:t>hati</a:t>
            </a:r>
            <a:endParaRPr lang="id-ID" dirty="0" smtClean="0"/>
          </a:p>
        </p:txBody>
      </p:sp>
      <p:sp>
        <p:nvSpPr>
          <p:cNvPr id="101380" name="Header Placeholder 3"/>
          <p:cNvSpPr>
            <a:spLocks noGrp="1"/>
          </p:cNvSpPr>
          <p:nvPr>
            <p:ph type="hdr" sz="quarter"/>
          </p:nvPr>
        </p:nvSpPr>
        <p:spPr>
          <a:noFill/>
        </p:spPr>
        <p:txBody>
          <a:bodyPr/>
          <a:lstStyle/>
          <a:p>
            <a:r>
              <a:rPr lang="en-US" smtClean="0">
                <a:solidFill>
                  <a:srgbClr val="000000"/>
                </a:solidFill>
              </a:rPr>
              <a:t>Firman</a:t>
            </a:r>
          </a:p>
        </p:txBody>
      </p:sp>
      <p:sp>
        <p:nvSpPr>
          <p:cNvPr id="101381" name="Footer Placeholder 4"/>
          <p:cNvSpPr>
            <a:spLocks noGrp="1"/>
          </p:cNvSpPr>
          <p:nvPr>
            <p:ph type="ftr" sz="quarter" idx="4"/>
          </p:nvPr>
        </p:nvSpPr>
        <p:spPr>
          <a:noFill/>
        </p:spPr>
        <p:txBody>
          <a:bodyPr/>
          <a:lstStyle/>
          <a:p>
            <a:r>
              <a:rPr lang="en-US" smtClean="0">
                <a:solidFill>
                  <a:srgbClr val="000000"/>
                </a:solidFill>
              </a:rPr>
              <a:t>BERAKAR DALAM KRISTUS</a:t>
            </a:r>
          </a:p>
        </p:txBody>
      </p:sp>
      <p:sp>
        <p:nvSpPr>
          <p:cNvPr id="101382" name="Slide Number Placeholder 5"/>
          <p:cNvSpPr>
            <a:spLocks noGrp="1"/>
          </p:cNvSpPr>
          <p:nvPr>
            <p:ph type="sldNum" sz="quarter" idx="5"/>
          </p:nvPr>
        </p:nvSpPr>
        <p:spPr>
          <a:noFill/>
        </p:spPr>
        <p:txBody>
          <a:bodyPr/>
          <a:lstStyle/>
          <a:p>
            <a:fld id="{1CCA7D0B-8730-48A9-A297-6E1F89B57B9F}" type="slidenum">
              <a:rPr lang="en-US" smtClean="0">
                <a:solidFill>
                  <a:srgbClr val="000000"/>
                </a:solidFill>
              </a:rPr>
              <a:pPr/>
              <a:t>40</a:t>
            </a:fld>
            <a:endParaRPr lang="en-US" smtClean="0">
              <a:solidFill>
                <a:srgbClr val="000000"/>
              </a:solidFill>
            </a:endParaRPr>
          </a:p>
        </p:txBody>
      </p:sp>
    </p:spTree>
    <p:extLst>
      <p:ext uri="{BB962C8B-B14F-4D97-AF65-F5344CB8AC3E}">
        <p14:creationId xmlns:p14="http://schemas.microsoft.com/office/powerpoint/2010/main" val="14705379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1371600" y="1143000"/>
            <a:ext cx="4114800" cy="3086100"/>
          </a:xfrm>
          <a:ln/>
        </p:spPr>
      </p:sp>
      <p:sp>
        <p:nvSpPr>
          <p:cNvPr id="102403" name="Notes Placeholder 2"/>
          <p:cNvSpPr>
            <a:spLocks noGrp="1"/>
          </p:cNvSpPr>
          <p:nvPr>
            <p:ph type="body" idx="1"/>
          </p:nvPr>
        </p:nvSpPr>
        <p:spPr>
          <a:noFill/>
          <a:ln/>
        </p:spPr>
        <p:txBody>
          <a:bodyPr/>
          <a:lstStyle/>
          <a:p>
            <a:pPr eaLnBrk="1" hangingPunct="1"/>
            <a:r>
              <a:rPr lang="en-US" dirty="0" err="1" smtClean="0"/>
              <a:t>Sikap</a:t>
            </a:r>
            <a:r>
              <a:rPr lang="en-US" baseline="0" dirty="0" smtClean="0"/>
              <a:t> </a:t>
            </a:r>
            <a:r>
              <a:rPr lang="en-US" baseline="0" dirty="0" err="1" smtClean="0"/>
              <a:t>hati</a:t>
            </a:r>
            <a:endParaRPr lang="id-ID" dirty="0" smtClean="0"/>
          </a:p>
        </p:txBody>
      </p:sp>
      <p:sp>
        <p:nvSpPr>
          <p:cNvPr id="102404" name="Header Placeholder 3"/>
          <p:cNvSpPr>
            <a:spLocks noGrp="1"/>
          </p:cNvSpPr>
          <p:nvPr>
            <p:ph type="hdr" sz="quarter"/>
          </p:nvPr>
        </p:nvSpPr>
        <p:spPr>
          <a:noFill/>
        </p:spPr>
        <p:txBody>
          <a:bodyPr/>
          <a:lstStyle/>
          <a:p>
            <a:r>
              <a:rPr lang="en-US" smtClean="0">
                <a:solidFill>
                  <a:srgbClr val="000000"/>
                </a:solidFill>
              </a:rPr>
              <a:t>Firman</a:t>
            </a:r>
          </a:p>
        </p:txBody>
      </p:sp>
      <p:sp>
        <p:nvSpPr>
          <p:cNvPr id="102405" name="Footer Placeholder 4"/>
          <p:cNvSpPr>
            <a:spLocks noGrp="1"/>
          </p:cNvSpPr>
          <p:nvPr>
            <p:ph type="ftr" sz="quarter" idx="4"/>
          </p:nvPr>
        </p:nvSpPr>
        <p:spPr>
          <a:noFill/>
        </p:spPr>
        <p:txBody>
          <a:bodyPr/>
          <a:lstStyle/>
          <a:p>
            <a:r>
              <a:rPr lang="en-US" smtClean="0">
                <a:solidFill>
                  <a:srgbClr val="000000"/>
                </a:solidFill>
              </a:rPr>
              <a:t>BERAKAR DALAM KRISTUS</a:t>
            </a:r>
          </a:p>
        </p:txBody>
      </p:sp>
      <p:sp>
        <p:nvSpPr>
          <p:cNvPr id="102406" name="Slide Number Placeholder 5"/>
          <p:cNvSpPr>
            <a:spLocks noGrp="1"/>
          </p:cNvSpPr>
          <p:nvPr>
            <p:ph type="sldNum" sz="quarter" idx="5"/>
          </p:nvPr>
        </p:nvSpPr>
        <p:spPr>
          <a:noFill/>
        </p:spPr>
        <p:txBody>
          <a:bodyPr/>
          <a:lstStyle/>
          <a:p>
            <a:fld id="{2FD2DC4A-724B-4BDC-81E0-631E2EB5549F}" type="slidenum">
              <a:rPr lang="en-US" smtClean="0">
                <a:solidFill>
                  <a:srgbClr val="000000"/>
                </a:solidFill>
              </a:rPr>
              <a:pPr/>
              <a:t>41</a:t>
            </a:fld>
            <a:endParaRPr lang="en-US" smtClean="0">
              <a:solidFill>
                <a:srgbClr val="000000"/>
              </a:solidFill>
            </a:endParaRPr>
          </a:p>
        </p:txBody>
      </p:sp>
    </p:spTree>
    <p:extLst>
      <p:ext uri="{BB962C8B-B14F-4D97-AF65-F5344CB8AC3E}">
        <p14:creationId xmlns:p14="http://schemas.microsoft.com/office/powerpoint/2010/main" val="23834953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1371600" y="1143000"/>
            <a:ext cx="4114800" cy="3086100"/>
          </a:xfrm>
          <a:ln/>
        </p:spPr>
      </p:sp>
      <p:sp>
        <p:nvSpPr>
          <p:cNvPr id="103427" name="Notes Placeholder 2"/>
          <p:cNvSpPr>
            <a:spLocks noGrp="1"/>
          </p:cNvSpPr>
          <p:nvPr>
            <p:ph type="body" idx="1"/>
          </p:nvPr>
        </p:nvSpPr>
        <p:spPr>
          <a:noFill/>
          <a:ln/>
        </p:spPr>
        <p:txBody>
          <a:bodyPr/>
          <a:lstStyle/>
          <a:p>
            <a:pPr eaLnBrk="1" hangingPunct="1"/>
            <a:r>
              <a:rPr lang="en-US" dirty="0" err="1" smtClean="0"/>
              <a:t>Sikap</a:t>
            </a:r>
            <a:r>
              <a:rPr lang="en-US" baseline="0" dirty="0" smtClean="0"/>
              <a:t> </a:t>
            </a:r>
            <a:r>
              <a:rPr lang="en-US" baseline="0" dirty="0" err="1" smtClean="0"/>
              <a:t>hati</a:t>
            </a:r>
            <a:endParaRPr lang="id-ID" dirty="0" smtClean="0"/>
          </a:p>
        </p:txBody>
      </p:sp>
      <p:sp>
        <p:nvSpPr>
          <p:cNvPr id="103428" name="Header Placeholder 3"/>
          <p:cNvSpPr>
            <a:spLocks noGrp="1"/>
          </p:cNvSpPr>
          <p:nvPr>
            <p:ph type="hdr" sz="quarter"/>
          </p:nvPr>
        </p:nvSpPr>
        <p:spPr>
          <a:noFill/>
        </p:spPr>
        <p:txBody>
          <a:bodyPr/>
          <a:lstStyle/>
          <a:p>
            <a:r>
              <a:rPr lang="en-US" smtClean="0">
                <a:solidFill>
                  <a:srgbClr val="000000"/>
                </a:solidFill>
              </a:rPr>
              <a:t>Firman</a:t>
            </a:r>
          </a:p>
        </p:txBody>
      </p:sp>
      <p:sp>
        <p:nvSpPr>
          <p:cNvPr id="103429" name="Footer Placeholder 4"/>
          <p:cNvSpPr>
            <a:spLocks noGrp="1"/>
          </p:cNvSpPr>
          <p:nvPr>
            <p:ph type="ftr" sz="quarter" idx="4"/>
          </p:nvPr>
        </p:nvSpPr>
        <p:spPr>
          <a:noFill/>
        </p:spPr>
        <p:txBody>
          <a:bodyPr/>
          <a:lstStyle/>
          <a:p>
            <a:r>
              <a:rPr lang="en-US" smtClean="0">
                <a:solidFill>
                  <a:srgbClr val="000000"/>
                </a:solidFill>
              </a:rPr>
              <a:t>BERAKAR DALAM KRISTUS</a:t>
            </a:r>
          </a:p>
        </p:txBody>
      </p:sp>
      <p:sp>
        <p:nvSpPr>
          <p:cNvPr id="103430" name="Slide Number Placeholder 5"/>
          <p:cNvSpPr>
            <a:spLocks noGrp="1"/>
          </p:cNvSpPr>
          <p:nvPr>
            <p:ph type="sldNum" sz="quarter" idx="5"/>
          </p:nvPr>
        </p:nvSpPr>
        <p:spPr>
          <a:noFill/>
        </p:spPr>
        <p:txBody>
          <a:bodyPr/>
          <a:lstStyle/>
          <a:p>
            <a:fld id="{1CE18A97-B60C-4D97-9D3A-6E2A0FB0E293}" type="slidenum">
              <a:rPr lang="en-US" smtClean="0">
                <a:solidFill>
                  <a:srgbClr val="000000"/>
                </a:solidFill>
              </a:rPr>
              <a:pPr/>
              <a:t>42</a:t>
            </a:fld>
            <a:endParaRPr lang="en-US" smtClean="0">
              <a:solidFill>
                <a:srgbClr val="000000"/>
              </a:solidFill>
            </a:endParaRPr>
          </a:p>
        </p:txBody>
      </p:sp>
    </p:spTree>
    <p:extLst>
      <p:ext uri="{BB962C8B-B14F-4D97-AF65-F5344CB8AC3E}">
        <p14:creationId xmlns:p14="http://schemas.microsoft.com/office/powerpoint/2010/main" val="27546950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xfrm>
            <a:off x="1371600" y="1143000"/>
            <a:ext cx="4114800" cy="3086100"/>
          </a:xfrm>
          <a:ln/>
        </p:spPr>
      </p:sp>
      <p:sp>
        <p:nvSpPr>
          <p:cNvPr id="104451" name="Notes Placeholder 2"/>
          <p:cNvSpPr>
            <a:spLocks noGrp="1"/>
          </p:cNvSpPr>
          <p:nvPr>
            <p:ph type="body" idx="1"/>
          </p:nvPr>
        </p:nvSpPr>
        <p:spPr>
          <a:noFill/>
          <a:ln/>
        </p:spPr>
        <p:txBody>
          <a:bodyPr/>
          <a:lstStyle/>
          <a:p>
            <a:pPr eaLnBrk="1" hangingPunct="1"/>
            <a:endParaRPr lang="id-ID" smtClean="0"/>
          </a:p>
        </p:txBody>
      </p:sp>
      <p:sp>
        <p:nvSpPr>
          <p:cNvPr id="104452" name="Header Placeholder 3"/>
          <p:cNvSpPr>
            <a:spLocks noGrp="1"/>
          </p:cNvSpPr>
          <p:nvPr>
            <p:ph type="hdr" sz="quarter"/>
          </p:nvPr>
        </p:nvSpPr>
        <p:spPr>
          <a:noFill/>
        </p:spPr>
        <p:txBody>
          <a:bodyPr/>
          <a:lstStyle/>
          <a:p>
            <a:r>
              <a:rPr lang="en-US" smtClean="0">
                <a:solidFill>
                  <a:srgbClr val="000000"/>
                </a:solidFill>
              </a:rPr>
              <a:t>Firman</a:t>
            </a:r>
          </a:p>
        </p:txBody>
      </p:sp>
      <p:sp>
        <p:nvSpPr>
          <p:cNvPr id="104453" name="Footer Placeholder 4"/>
          <p:cNvSpPr>
            <a:spLocks noGrp="1"/>
          </p:cNvSpPr>
          <p:nvPr>
            <p:ph type="ftr" sz="quarter" idx="4"/>
          </p:nvPr>
        </p:nvSpPr>
        <p:spPr>
          <a:noFill/>
        </p:spPr>
        <p:txBody>
          <a:bodyPr/>
          <a:lstStyle/>
          <a:p>
            <a:r>
              <a:rPr lang="en-US" smtClean="0">
                <a:solidFill>
                  <a:srgbClr val="000000"/>
                </a:solidFill>
              </a:rPr>
              <a:t>BERAKAR DALAM KRISTUS</a:t>
            </a:r>
          </a:p>
        </p:txBody>
      </p:sp>
      <p:sp>
        <p:nvSpPr>
          <p:cNvPr id="104454" name="Slide Number Placeholder 5"/>
          <p:cNvSpPr>
            <a:spLocks noGrp="1"/>
          </p:cNvSpPr>
          <p:nvPr>
            <p:ph type="sldNum" sz="quarter" idx="5"/>
          </p:nvPr>
        </p:nvSpPr>
        <p:spPr>
          <a:noFill/>
        </p:spPr>
        <p:txBody>
          <a:bodyPr/>
          <a:lstStyle/>
          <a:p>
            <a:fld id="{9D40925E-2CFA-4103-AA6E-CA7C337A7DE3}" type="slidenum">
              <a:rPr lang="en-US" smtClean="0">
                <a:solidFill>
                  <a:srgbClr val="000000"/>
                </a:solidFill>
              </a:rPr>
              <a:pPr/>
              <a:t>43</a:t>
            </a:fld>
            <a:endParaRPr lang="en-US" smtClean="0">
              <a:solidFill>
                <a:srgbClr val="000000"/>
              </a:solidFill>
            </a:endParaRPr>
          </a:p>
        </p:txBody>
      </p:sp>
    </p:spTree>
    <p:extLst>
      <p:ext uri="{BB962C8B-B14F-4D97-AF65-F5344CB8AC3E}">
        <p14:creationId xmlns:p14="http://schemas.microsoft.com/office/powerpoint/2010/main" val="29042933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xfrm>
            <a:off x="1371600" y="1143000"/>
            <a:ext cx="4114800" cy="3086100"/>
          </a:xfrm>
          <a:ln/>
        </p:spPr>
      </p:sp>
      <p:sp>
        <p:nvSpPr>
          <p:cNvPr id="105475" name="Notes Placeholder 2"/>
          <p:cNvSpPr>
            <a:spLocks noGrp="1"/>
          </p:cNvSpPr>
          <p:nvPr>
            <p:ph type="body" idx="1"/>
          </p:nvPr>
        </p:nvSpPr>
        <p:spPr>
          <a:noFill/>
          <a:ln/>
        </p:spPr>
        <p:txBody>
          <a:bodyPr/>
          <a:lstStyle/>
          <a:p>
            <a:pPr eaLnBrk="1" hangingPunct="1"/>
            <a:endParaRPr lang="id-ID" smtClean="0"/>
          </a:p>
        </p:txBody>
      </p:sp>
      <p:sp>
        <p:nvSpPr>
          <p:cNvPr id="105476" name="Header Placeholder 3"/>
          <p:cNvSpPr>
            <a:spLocks noGrp="1"/>
          </p:cNvSpPr>
          <p:nvPr>
            <p:ph type="hdr" sz="quarter"/>
          </p:nvPr>
        </p:nvSpPr>
        <p:spPr>
          <a:noFill/>
        </p:spPr>
        <p:txBody>
          <a:bodyPr/>
          <a:lstStyle/>
          <a:p>
            <a:r>
              <a:rPr lang="en-US" smtClean="0">
                <a:solidFill>
                  <a:srgbClr val="000000"/>
                </a:solidFill>
              </a:rPr>
              <a:t>Firman</a:t>
            </a:r>
          </a:p>
        </p:txBody>
      </p:sp>
      <p:sp>
        <p:nvSpPr>
          <p:cNvPr id="105477" name="Footer Placeholder 4"/>
          <p:cNvSpPr>
            <a:spLocks noGrp="1"/>
          </p:cNvSpPr>
          <p:nvPr>
            <p:ph type="ftr" sz="quarter" idx="4"/>
          </p:nvPr>
        </p:nvSpPr>
        <p:spPr>
          <a:noFill/>
        </p:spPr>
        <p:txBody>
          <a:bodyPr/>
          <a:lstStyle/>
          <a:p>
            <a:r>
              <a:rPr lang="en-US" smtClean="0">
                <a:solidFill>
                  <a:srgbClr val="000000"/>
                </a:solidFill>
              </a:rPr>
              <a:t>BERAKAR DALAM KRISTUS</a:t>
            </a:r>
          </a:p>
        </p:txBody>
      </p:sp>
      <p:sp>
        <p:nvSpPr>
          <p:cNvPr id="105478" name="Slide Number Placeholder 5"/>
          <p:cNvSpPr>
            <a:spLocks noGrp="1"/>
          </p:cNvSpPr>
          <p:nvPr>
            <p:ph type="sldNum" sz="quarter" idx="5"/>
          </p:nvPr>
        </p:nvSpPr>
        <p:spPr>
          <a:noFill/>
        </p:spPr>
        <p:txBody>
          <a:bodyPr/>
          <a:lstStyle/>
          <a:p>
            <a:fld id="{C5C9AB92-E00E-4EE5-AD67-23126A5FFC19}" type="slidenum">
              <a:rPr lang="en-US" smtClean="0">
                <a:solidFill>
                  <a:srgbClr val="000000"/>
                </a:solidFill>
              </a:rPr>
              <a:pPr/>
              <a:t>44</a:t>
            </a:fld>
            <a:endParaRPr lang="en-US" smtClean="0">
              <a:solidFill>
                <a:srgbClr val="000000"/>
              </a:solidFill>
            </a:endParaRPr>
          </a:p>
        </p:txBody>
      </p:sp>
    </p:spTree>
    <p:extLst>
      <p:ext uri="{BB962C8B-B14F-4D97-AF65-F5344CB8AC3E}">
        <p14:creationId xmlns:p14="http://schemas.microsoft.com/office/powerpoint/2010/main" val="15748521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xfrm>
            <a:off x="1371600" y="1143000"/>
            <a:ext cx="4114800" cy="3086100"/>
          </a:xfrm>
          <a:ln/>
        </p:spPr>
      </p:sp>
      <p:sp>
        <p:nvSpPr>
          <p:cNvPr id="106499" name="Notes Placeholder 2"/>
          <p:cNvSpPr>
            <a:spLocks noGrp="1"/>
          </p:cNvSpPr>
          <p:nvPr>
            <p:ph type="body" idx="1"/>
          </p:nvPr>
        </p:nvSpPr>
        <p:spPr>
          <a:noFill/>
          <a:ln/>
        </p:spPr>
        <p:txBody>
          <a:bodyPr/>
          <a:lstStyle/>
          <a:p>
            <a:pPr eaLnBrk="1" hangingPunct="1"/>
            <a:endParaRPr lang="id-ID" smtClean="0"/>
          </a:p>
        </p:txBody>
      </p:sp>
      <p:sp>
        <p:nvSpPr>
          <p:cNvPr id="106500" name="Header Placeholder 3"/>
          <p:cNvSpPr>
            <a:spLocks noGrp="1"/>
          </p:cNvSpPr>
          <p:nvPr>
            <p:ph type="hdr" sz="quarter"/>
          </p:nvPr>
        </p:nvSpPr>
        <p:spPr>
          <a:noFill/>
        </p:spPr>
        <p:txBody>
          <a:bodyPr/>
          <a:lstStyle/>
          <a:p>
            <a:r>
              <a:rPr lang="en-US" smtClean="0">
                <a:solidFill>
                  <a:srgbClr val="000000"/>
                </a:solidFill>
              </a:rPr>
              <a:t>Firman</a:t>
            </a:r>
          </a:p>
        </p:txBody>
      </p:sp>
      <p:sp>
        <p:nvSpPr>
          <p:cNvPr id="106501" name="Footer Placeholder 4"/>
          <p:cNvSpPr>
            <a:spLocks noGrp="1"/>
          </p:cNvSpPr>
          <p:nvPr>
            <p:ph type="ftr" sz="quarter" idx="4"/>
          </p:nvPr>
        </p:nvSpPr>
        <p:spPr>
          <a:noFill/>
        </p:spPr>
        <p:txBody>
          <a:bodyPr/>
          <a:lstStyle/>
          <a:p>
            <a:r>
              <a:rPr lang="en-US" smtClean="0">
                <a:solidFill>
                  <a:srgbClr val="000000"/>
                </a:solidFill>
              </a:rPr>
              <a:t>BERAKAR DALAM KRISTUS</a:t>
            </a:r>
          </a:p>
        </p:txBody>
      </p:sp>
      <p:sp>
        <p:nvSpPr>
          <p:cNvPr id="106502" name="Slide Number Placeholder 5"/>
          <p:cNvSpPr>
            <a:spLocks noGrp="1"/>
          </p:cNvSpPr>
          <p:nvPr>
            <p:ph type="sldNum" sz="quarter" idx="5"/>
          </p:nvPr>
        </p:nvSpPr>
        <p:spPr>
          <a:noFill/>
        </p:spPr>
        <p:txBody>
          <a:bodyPr/>
          <a:lstStyle/>
          <a:p>
            <a:fld id="{18448EFD-D98B-4D6B-9AD6-23BC5AD1B3F6}" type="slidenum">
              <a:rPr lang="en-US" smtClean="0">
                <a:solidFill>
                  <a:srgbClr val="000000"/>
                </a:solidFill>
              </a:rPr>
              <a:pPr/>
              <a:t>45</a:t>
            </a:fld>
            <a:endParaRPr lang="en-US" smtClean="0">
              <a:solidFill>
                <a:srgbClr val="000000"/>
              </a:solidFill>
            </a:endParaRPr>
          </a:p>
        </p:txBody>
      </p:sp>
    </p:spTree>
    <p:extLst>
      <p:ext uri="{BB962C8B-B14F-4D97-AF65-F5344CB8AC3E}">
        <p14:creationId xmlns:p14="http://schemas.microsoft.com/office/powerpoint/2010/main" val="936150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6372FB-D447-44EA-99A0-E8489824EB90}"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77872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1371600" y="1143000"/>
            <a:ext cx="4114800" cy="3086100"/>
          </a:xfrm>
          <a:ln/>
        </p:spPr>
      </p:sp>
      <p:sp>
        <p:nvSpPr>
          <p:cNvPr id="66563" name="Notes Placeholder 2"/>
          <p:cNvSpPr>
            <a:spLocks noGrp="1"/>
          </p:cNvSpPr>
          <p:nvPr>
            <p:ph type="body" idx="1"/>
          </p:nvPr>
        </p:nvSpPr>
        <p:spPr>
          <a:noFill/>
          <a:ln/>
        </p:spPr>
        <p:txBody>
          <a:bodyPr/>
          <a:lstStyle/>
          <a:p>
            <a:pPr eaLnBrk="1" hangingPunct="1"/>
            <a:r>
              <a:rPr lang="en-US" b="1" dirty="0" smtClean="0"/>
              <a:t>MAKNA</a:t>
            </a:r>
            <a:r>
              <a:rPr lang="en-US" b="1" baseline="0" dirty="0" smtClean="0"/>
              <a:t> FIRMAN</a:t>
            </a:r>
            <a:endParaRPr lang="id-ID" dirty="0" smtClean="0"/>
          </a:p>
        </p:txBody>
      </p:sp>
      <p:sp>
        <p:nvSpPr>
          <p:cNvPr id="66564" name="Header Placeholder 3"/>
          <p:cNvSpPr>
            <a:spLocks noGrp="1"/>
          </p:cNvSpPr>
          <p:nvPr>
            <p:ph type="hdr" sz="quarter"/>
          </p:nvPr>
        </p:nvSpPr>
        <p:spPr>
          <a:noFill/>
        </p:spPr>
        <p:txBody>
          <a:bodyPr/>
          <a:lstStyle/>
          <a:p>
            <a:r>
              <a:rPr lang="en-US" smtClean="0">
                <a:solidFill>
                  <a:srgbClr val="000000"/>
                </a:solidFill>
              </a:rPr>
              <a:t>Firman</a:t>
            </a:r>
          </a:p>
        </p:txBody>
      </p:sp>
      <p:sp>
        <p:nvSpPr>
          <p:cNvPr id="66565" name="Footer Placeholder 4"/>
          <p:cNvSpPr>
            <a:spLocks noGrp="1"/>
          </p:cNvSpPr>
          <p:nvPr>
            <p:ph type="ftr" sz="quarter" idx="4"/>
          </p:nvPr>
        </p:nvSpPr>
        <p:spPr>
          <a:noFill/>
        </p:spPr>
        <p:txBody>
          <a:bodyPr/>
          <a:lstStyle/>
          <a:p>
            <a:r>
              <a:rPr lang="en-US" smtClean="0">
                <a:solidFill>
                  <a:srgbClr val="000000"/>
                </a:solidFill>
              </a:rPr>
              <a:t>BERAKAR DALAM KRISTUS</a:t>
            </a:r>
          </a:p>
        </p:txBody>
      </p:sp>
      <p:sp>
        <p:nvSpPr>
          <p:cNvPr id="66566" name="Slide Number Placeholder 5"/>
          <p:cNvSpPr>
            <a:spLocks noGrp="1"/>
          </p:cNvSpPr>
          <p:nvPr>
            <p:ph type="sldNum" sz="quarter" idx="5"/>
          </p:nvPr>
        </p:nvSpPr>
        <p:spPr>
          <a:noFill/>
        </p:spPr>
        <p:txBody>
          <a:bodyPr/>
          <a:lstStyle/>
          <a:p>
            <a:fld id="{AF3B0646-3E18-4412-9BED-D17CC226C41F}" type="slidenum">
              <a:rPr lang="en-US" smtClean="0">
                <a:solidFill>
                  <a:srgbClr val="000000"/>
                </a:solidFill>
              </a:rPr>
              <a:pPr/>
              <a:t>6</a:t>
            </a:fld>
            <a:endParaRPr lang="en-US" smtClean="0">
              <a:solidFill>
                <a:srgbClr val="000000"/>
              </a:solidFill>
            </a:endParaRPr>
          </a:p>
        </p:txBody>
      </p:sp>
    </p:spTree>
    <p:extLst>
      <p:ext uri="{BB962C8B-B14F-4D97-AF65-F5344CB8AC3E}">
        <p14:creationId xmlns:p14="http://schemas.microsoft.com/office/powerpoint/2010/main" val="3259720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1371600" y="1143000"/>
            <a:ext cx="4114800" cy="3086100"/>
          </a:xfrm>
          <a:ln/>
        </p:spPr>
      </p:sp>
      <p:sp>
        <p:nvSpPr>
          <p:cNvPr id="67587" name="Notes Placeholder 2"/>
          <p:cNvSpPr>
            <a:spLocks noGrp="1"/>
          </p:cNvSpPr>
          <p:nvPr>
            <p:ph type="body" idx="1"/>
          </p:nvPr>
        </p:nvSpPr>
        <p:spPr>
          <a:noFill/>
          <a:ln/>
        </p:spPr>
        <p:txBody>
          <a:bodyPr/>
          <a:lstStyle/>
          <a:p>
            <a:pPr eaLnBrk="1" hangingPunct="1"/>
            <a:r>
              <a:rPr lang="en-US" b="1" dirty="0" smtClean="0"/>
              <a:t>MAKNA</a:t>
            </a:r>
            <a:r>
              <a:rPr lang="en-US" b="1" baseline="0" dirty="0" smtClean="0"/>
              <a:t> FIRMAN</a:t>
            </a:r>
            <a:endParaRPr lang="id-ID" dirty="0" smtClean="0"/>
          </a:p>
        </p:txBody>
      </p:sp>
      <p:sp>
        <p:nvSpPr>
          <p:cNvPr id="67588" name="Header Placeholder 3"/>
          <p:cNvSpPr>
            <a:spLocks noGrp="1"/>
          </p:cNvSpPr>
          <p:nvPr>
            <p:ph type="hdr" sz="quarter"/>
          </p:nvPr>
        </p:nvSpPr>
        <p:spPr>
          <a:noFill/>
        </p:spPr>
        <p:txBody>
          <a:bodyPr/>
          <a:lstStyle/>
          <a:p>
            <a:r>
              <a:rPr lang="en-US" smtClean="0">
                <a:solidFill>
                  <a:srgbClr val="000000"/>
                </a:solidFill>
              </a:rPr>
              <a:t>Firman</a:t>
            </a:r>
          </a:p>
        </p:txBody>
      </p:sp>
      <p:sp>
        <p:nvSpPr>
          <p:cNvPr id="67589" name="Footer Placeholder 4"/>
          <p:cNvSpPr>
            <a:spLocks noGrp="1"/>
          </p:cNvSpPr>
          <p:nvPr>
            <p:ph type="ftr" sz="quarter" idx="4"/>
          </p:nvPr>
        </p:nvSpPr>
        <p:spPr>
          <a:noFill/>
        </p:spPr>
        <p:txBody>
          <a:bodyPr/>
          <a:lstStyle/>
          <a:p>
            <a:r>
              <a:rPr lang="en-US" smtClean="0">
                <a:solidFill>
                  <a:srgbClr val="000000"/>
                </a:solidFill>
              </a:rPr>
              <a:t>BERAKAR DALAM KRISTUS</a:t>
            </a:r>
          </a:p>
        </p:txBody>
      </p:sp>
      <p:sp>
        <p:nvSpPr>
          <p:cNvPr id="67590" name="Slide Number Placeholder 5"/>
          <p:cNvSpPr>
            <a:spLocks noGrp="1"/>
          </p:cNvSpPr>
          <p:nvPr>
            <p:ph type="sldNum" sz="quarter" idx="5"/>
          </p:nvPr>
        </p:nvSpPr>
        <p:spPr>
          <a:noFill/>
        </p:spPr>
        <p:txBody>
          <a:bodyPr/>
          <a:lstStyle/>
          <a:p>
            <a:fld id="{EB5FD6F0-4FB8-4645-B403-A6E81B69E6BB}" type="slidenum">
              <a:rPr lang="en-US" smtClean="0">
                <a:solidFill>
                  <a:srgbClr val="000000"/>
                </a:solidFill>
              </a:rPr>
              <a:pPr/>
              <a:t>7</a:t>
            </a:fld>
            <a:endParaRPr lang="en-US" smtClean="0">
              <a:solidFill>
                <a:srgbClr val="000000"/>
              </a:solidFill>
            </a:endParaRPr>
          </a:p>
        </p:txBody>
      </p:sp>
    </p:spTree>
    <p:extLst>
      <p:ext uri="{BB962C8B-B14F-4D97-AF65-F5344CB8AC3E}">
        <p14:creationId xmlns:p14="http://schemas.microsoft.com/office/powerpoint/2010/main" val="662343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1371600" y="1143000"/>
            <a:ext cx="4114800" cy="3086100"/>
          </a:xfrm>
          <a:ln/>
        </p:spPr>
      </p:sp>
      <p:sp>
        <p:nvSpPr>
          <p:cNvPr id="68611" name="Notes Placeholder 2"/>
          <p:cNvSpPr>
            <a:spLocks noGrp="1"/>
          </p:cNvSpPr>
          <p:nvPr>
            <p:ph type="body" idx="1"/>
          </p:nvPr>
        </p:nvSpPr>
        <p:spPr>
          <a:noFill/>
          <a:ln/>
        </p:spPr>
        <p:txBody>
          <a:bodyPr/>
          <a:lstStyle/>
          <a:p>
            <a:pPr eaLnBrk="1" hangingPunct="1"/>
            <a:r>
              <a:rPr lang="en-US" b="1" dirty="0" smtClean="0"/>
              <a:t>MAKNA</a:t>
            </a:r>
            <a:r>
              <a:rPr lang="en-US" b="1" baseline="0" dirty="0" smtClean="0"/>
              <a:t> FIRMAN</a:t>
            </a:r>
            <a:endParaRPr lang="id-ID" dirty="0" smtClean="0"/>
          </a:p>
        </p:txBody>
      </p:sp>
      <p:sp>
        <p:nvSpPr>
          <p:cNvPr id="68612" name="Header Placeholder 3"/>
          <p:cNvSpPr>
            <a:spLocks noGrp="1"/>
          </p:cNvSpPr>
          <p:nvPr>
            <p:ph type="hdr" sz="quarter"/>
          </p:nvPr>
        </p:nvSpPr>
        <p:spPr>
          <a:noFill/>
        </p:spPr>
        <p:txBody>
          <a:bodyPr/>
          <a:lstStyle/>
          <a:p>
            <a:r>
              <a:rPr lang="en-US" smtClean="0">
                <a:solidFill>
                  <a:srgbClr val="000000"/>
                </a:solidFill>
              </a:rPr>
              <a:t>Firman</a:t>
            </a:r>
          </a:p>
        </p:txBody>
      </p:sp>
      <p:sp>
        <p:nvSpPr>
          <p:cNvPr id="68613" name="Footer Placeholder 4"/>
          <p:cNvSpPr>
            <a:spLocks noGrp="1"/>
          </p:cNvSpPr>
          <p:nvPr>
            <p:ph type="ftr" sz="quarter" idx="4"/>
          </p:nvPr>
        </p:nvSpPr>
        <p:spPr>
          <a:noFill/>
        </p:spPr>
        <p:txBody>
          <a:bodyPr/>
          <a:lstStyle/>
          <a:p>
            <a:r>
              <a:rPr lang="en-US" smtClean="0">
                <a:solidFill>
                  <a:srgbClr val="000000"/>
                </a:solidFill>
              </a:rPr>
              <a:t>BERAKAR DALAM KRISTUS</a:t>
            </a:r>
          </a:p>
        </p:txBody>
      </p:sp>
      <p:sp>
        <p:nvSpPr>
          <p:cNvPr id="68614" name="Slide Number Placeholder 5"/>
          <p:cNvSpPr>
            <a:spLocks noGrp="1"/>
          </p:cNvSpPr>
          <p:nvPr>
            <p:ph type="sldNum" sz="quarter" idx="5"/>
          </p:nvPr>
        </p:nvSpPr>
        <p:spPr>
          <a:noFill/>
        </p:spPr>
        <p:txBody>
          <a:bodyPr/>
          <a:lstStyle/>
          <a:p>
            <a:fld id="{1B7E26E2-3243-4802-A2C2-60387041ED29}" type="slidenum">
              <a:rPr lang="en-US" smtClean="0">
                <a:solidFill>
                  <a:srgbClr val="000000"/>
                </a:solidFill>
              </a:rPr>
              <a:pPr/>
              <a:t>8</a:t>
            </a:fld>
            <a:endParaRPr lang="en-US" smtClean="0">
              <a:solidFill>
                <a:srgbClr val="000000"/>
              </a:solidFill>
            </a:endParaRPr>
          </a:p>
        </p:txBody>
      </p:sp>
    </p:spTree>
    <p:extLst>
      <p:ext uri="{BB962C8B-B14F-4D97-AF65-F5344CB8AC3E}">
        <p14:creationId xmlns:p14="http://schemas.microsoft.com/office/powerpoint/2010/main" val="487705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1371600" y="1143000"/>
            <a:ext cx="4114800" cy="3086100"/>
          </a:xfrm>
          <a:ln/>
        </p:spPr>
      </p:sp>
      <p:sp>
        <p:nvSpPr>
          <p:cNvPr id="69635" name="Notes Placeholder 2"/>
          <p:cNvSpPr>
            <a:spLocks noGrp="1"/>
          </p:cNvSpPr>
          <p:nvPr>
            <p:ph type="body" idx="1"/>
          </p:nvPr>
        </p:nvSpPr>
        <p:spPr>
          <a:noFill/>
          <a:ln/>
        </p:spPr>
        <p:txBody>
          <a:bodyPr/>
          <a:lstStyle/>
          <a:p>
            <a:pPr eaLnBrk="1" hangingPunct="1"/>
            <a:r>
              <a:rPr lang="en-US" b="1" dirty="0" smtClean="0"/>
              <a:t>MAKNA</a:t>
            </a:r>
            <a:r>
              <a:rPr lang="en-US" b="1" baseline="0" dirty="0" smtClean="0"/>
              <a:t> FIRMAN</a:t>
            </a:r>
            <a:endParaRPr lang="id-ID" dirty="0" smtClean="0"/>
          </a:p>
        </p:txBody>
      </p:sp>
      <p:sp>
        <p:nvSpPr>
          <p:cNvPr id="69636" name="Header Placeholder 3"/>
          <p:cNvSpPr>
            <a:spLocks noGrp="1"/>
          </p:cNvSpPr>
          <p:nvPr>
            <p:ph type="hdr" sz="quarter"/>
          </p:nvPr>
        </p:nvSpPr>
        <p:spPr>
          <a:noFill/>
        </p:spPr>
        <p:txBody>
          <a:bodyPr/>
          <a:lstStyle/>
          <a:p>
            <a:r>
              <a:rPr lang="en-US" smtClean="0">
                <a:solidFill>
                  <a:srgbClr val="000000"/>
                </a:solidFill>
              </a:rPr>
              <a:t>Firman Tuhan</a:t>
            </a:r>
          </a:p>
        </p:txBody>
      </p:sp>
      <p:sp>
        <p:nvSpPr>
          <p:cNvPr id="69637" name="Footer Placeholder 4"/>
          <p:cNvSpPr>
            <a:spLocks noGrp="1"/>
          </p:cNvSpPr>
          <p:nvPr>
            <p:ph type="ftr" sz="quarter" idx="4"/>
          </p:nvPr>
        </p:nvSpPr>
        <p:spPr>
          <a:noFill/>
        </p:spPr>
        <p:txBody>
          <a:bodyPr/>
          <a:lstStyle/>
          <a:p>
            <a:r>
              <a:rPr lang="en-US" smtClean="0">
                <a:solidFill>
                  <a:srgbClr val="000000"/>
                </a:solidFill>
              </a:rPr>
              <a:t>BERAKAR DALAM KRISTUS</a:t>
            </a:r>
          </a:p>
        </p:txBody>
      </p:sp>
      <p:sp>
        <p:nvSpPr>
          <p:cNvPr id="69638" name="Slide Number Placeholder 5"/>
          <p:cNvSpPr>
            <a:spLocks noGrp="1"/>
          </p:cNvSpPr>
          <p:nvPr>
            <p:ph type="sldNum" sz="quarter" idx="5"/>
          </p:nvPr>
        </p:nvSpPr>
        <p:spPr>
          <a:noFill/>
        </p:spPr>
        <p:txBody>
          <a:bodyPr/>
          <a:lstStyle/>
          <a:p>
            <a:fld id="{9C406B41-D298-4FD6-A0E4-06BABA3C9CFD}" type="slidenum">
              <a:rPr lang="en-US" smtClean="0">
                <a:solidFill>
                  <a:srgbClr val="000000"/>
                </a:solidFill>
              </a:rPr>
              <a:pPr/>
              <a:t>9</a:t>
            </a:fld>
            <a:endParaRPr lang="en-US" smtClean="0">
              <a:solidFill>
                <a:srgbClr val="000000"/>
              </a:solidFill>
            </a:endParaRPr>
          </a:p>
        </p:txBody>
      </p:sp>
    </p:spTree>
    <p:extLst>
      <p:ext uri="{BB962C8B-B14F-4D97-AF65-F5344CB8AC3E}">
        <p14:creationId xmlns:p14="http://schemas.microsoft.com/office/powerpoint/2010/main" val="677904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D40B23-A085-4CE6-9AD9-2B63A9CABB7F}" type="datetimeFigureOut">
              <a:rPr lang="en-US" smtClean="0">
                <a:solidFill>
                  <a:prstClr val="black">
                    <a:tint val="75000"/>
                  </a:prstClr>
                </a:solidFill>
              </a:rPr>
              <a:pPr/>
              <a:t>7/26/2019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92DED9-A946-4F41-B045-713A7209B5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86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D40B23-A085-4CE6-9AD9-2B63A9CABB7F}" type="datetimeFigureOut">
              <a:rPr lang="en-US" smtClean="0">
                <a:solidFill>
                  <a:prstClr val="black">
                    <a:tint val="75000"/>
                  </a:prstClr>
                </a:solidFill>
              </a:rPr>
              <a:pPr/>
              <a:t>7/26/2019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92DED9-A946-4F41-B045-713A7209B5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420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D40B23-A085-4CE6-9AD9-2B63A9CABB7F}" type="datetimeFigureOut">
              <a:rPr lang="en-US" smtClean="0">
                <a:solidFill>
                  <a:prstClr val="black">
                    <a:tint val="75000"/>
                  </a:prstClr>
                </a:solidFill>
              </a:rPr>
              <a:pPr/>
              <a:t>7/26/2019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92DED9-A946-4F41-B045-713A7209B5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1859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d-ID"/>
          </a:p>
        </p:txBody>
      </p:sp>
      <p:sp>
        <p:nvSpPr>
          <p:cNvPr id="4" name="Rectangle 12"/>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sz="2400" b="1">
              <a:solidFill>
                <a:srgbClr val="000000"/>
              </a:solidFill>
            </a:endParaRPr>
          </a:p>
        </p:txBody>
      </p:sp>
      <p:sp>
        <p:nvSpPr>
          <p:cNvPr id="5" name="Rectangle 13"/>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sz="2400" b="1">
              <a:solidFill>
                <a:srgbClr val="000000"/>
              </a:solidFill>
            </a:endParaRPr>
          </a:p>
        </p:txBody>
      </p:sp>
      <p:sp>
        <p:nvSpPr>
          <p:cNvPr id="6" name="Rectangle 14"/>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4F195147-E8C0-49B8-9805-8294F3BFEEFF}" type="slidenum">
              <a:rPr lang="en-US" sz="2400" b="1">
                <a:solidFill>
                  <a:srgbClr val="000000"/>
                </a:solidFill>
              </a:rPr>
              <a:pPr fontAlgn="base">
                <a:spcBef>
                  <a:spcPct val="0"/>
                </a:spcBef>
                <a:spcAft>
                  <a:spcPct val="0"/>
                </a:spcAft>
                <a:defRPr/>
              </a:pPr>
              <a:t>‹#›</a:t>
            </a:fld>
            <a:endParaRPr lang="en-US" sz="2400" b="1">
              <a:solidFill>
                <a:srgbClr val="000000"/>
              </a:solidFill>
            </a:endParaRPr>
          </a:p>
        </p:txBody>
      </p:sp>
    </p:spTree>
    <p:extLst>
      <p:ext uri="{BB962C8B-B14F-4D97-AF65-F5344CB8AC3E}">
        <p14:creationId xmlns:p14="http://schemas.microsoft.com/office/powerpoint/2010/main" val="1444224023"/>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12"/>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sz="2400" b="1">
              <a:solidFill>
                <a:srgbClr val="000000"/>
              </a:solidFill>
            </a:endParaRPr>
          </a:p>
        </p:txBody>
      </p:sp>
      <p:sp>
        <p:nvSpPr>
          <p:cNvPr id="5" name="Rectangle 13"/>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sz="2400" b="1">
              <a:solidFill>
                <a:srgbClr val="000000"/>
              </a:solidFill>
            </a:endParaRPr>
          </a:p>
        </p:txBody>
      </p:sp>
      <p:sp>
        <p:nvSpPr>
          <p:cNvPr id="6" name="Rectangle 14"/>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1F3ED3A7-325C-4754-8045-B1337F4E3ACF}" type="slidenum">
              <a:rPr lang="en-US" sz="2400" b="1">
                <a:solidFill>
                  <a:srgbClr val="000000"/>
                </a:solidFill>
              </a:rPr>
              <a:pPr fontAlgn="base">
                <a:spcBef>
                  <a:spcPct val="0"/>
                </a:spcBef>
                <a:spcAft>
                  <a:spcPct val="0"/>
                </a:spcAft>
                <a:defRPr/>
              </a:pPr>
              <a:t>‹#›</a:t>
            </a:fld>
            <a:endParaRPr lang="en-US" sz="2400" b="1">
              <a:solidFill>
                <a:srgbClr val="000000"/>
              </a:solidFill>
            </a:endParaRPr>
          </a:p>
        </p:txBody>
      </p:sp>
    </p:spTree>
    <p:extLst>
      <p:ext uri="{BB962C8B-B14F-4D97-AF65-F5344CB8AC3E}">
        <p14:creationId xmlns:p14="http://schemas.microsoft.com/office/powerpoint/2010/main" val="1626101414"/>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sz="2400" b="1">
              <a:solidFill>
                <a:srgbClr val="000000"/>
              </a:solidFill>
            </a:endParaRPr>
          </a:p>
        </p:txBody>
      </p:sp>
      <p:sp>
        <p:nvSpPr>
          <p:cNvPr id="5" name="Rectangle 13"/>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sz="2400" b="1">
              <a:solidFill>
                <a:srgbClr val="000000"/>
              </a:solidFill>
            </a:endParaRPr>
          </a:p>
        </p:txBody>
      </p:sp>
      <p:sp>
        <p:nvSpPr>
          <p:cNvPr id="6" name="Rectangle 14"/>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3E623C4A-2225-4497-BAD9-601A6CA9C2A1}" type="slidenum">
              <a:rPr lang="en-US" sz="2400" b="1">
                <a:solidFill>
                  <a:srgbClr val="000000"/>
                </a:solidFill>
              </a:rPr>
              <a:pPr fontAlgn="base">
                <a:spcBef>
                  <a:spcPct val="0"/>
                </a:spcBef>
                <a:spcAft>
                  <a:spcPct val="0"/>
                </a:spcAft>
                <a:defRPr/>
              </a:pPr>
              <a:t>‹#›</a:t>
            </a:fld>
            <a:endParaRPr lang="en-US" sz="2400" b="1">
              <a:solidFill>
                <a:srgbClr val="000000"/>
              </a:solidFill>
            </a:endParaRPr>
          </a:p>
        </p:txBody>
      </p:sp>
    </p:spTree>
    <p:extLst>
      <p:ext uri="{BB962C8B-B14F-4D97-AF65-F5344CB8AC3E}">
        <p14:creationId xmlns:p14="http://schemas.microsoft.com/office/powerpoint/2010/main" val="1752739118"/>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981075"/>
            <a:ext cx="4038600"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981075"/>
            <a:ext cx="4038600"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12"/>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sz="2400" b="1">
              <a:solidFill>
                <a:srgbClr val="000000"/>
              </a:solidFill>
            </a:endParaRPr>
          </a:p>
        </p:txBody>
      </p:sp>
      <p:sp>
        <p:nvSpPr>
          <p:cNvPr id="6" name="Rectangle 13"/>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sz="2400" b="1">
              <a:solidFill>
                <a:srgbClr val="000000"/>
              </a:solidFill>
            </a:endParaRPr>
          </a:p>
        </p:txBody>
      </p:sp>
      <p:sp>
        <p:nvSpPr>
          <p:cNvPr id="7" name="Rectangle 14"/>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3650D128-FE41-44CA-A68E-BC2C941F82BB}" type="slidenum">
              <a:rPr lang="en-US" sz="2400" b="1">
                <a:solidFill>
                  <a:srgbClr val="000000"/>
                </a:solidFill>
              </a:rPr>
              <a:pPr fontAlgn="base">
                <a:spcBef>
                  <a:spcPct val="0"/>
                </a:spcBef>
                <a:spcAft>
                  <a:spcPct val="0"/>
                </a:spcAft>
                <a:defRPr/>
              </a:pPr>
              <a:t>‹#›</a:t>
            </a:fld>
            <a:endParaRPr lang="en-US" sz="2400" b="1">
              <a:solidFill>
                <a:srgbClr val="000000"/>
              </a:solidFill>
            </a:endParaRPr>
          </a:p>
        </p:txBody>
      </p:sp>
    </p:spTree>
    <p:extLst>
      <p:ext uri="{BB962C8B-B14F-4D97-AF65-F5344CB8AC3E}">
        <p14:creationId xmlns:p14="http://schemas.microsoft.com/office/powerpoint/2010/main" val="1064390880"/>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12"/>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sz="2400" b="1">
              <a:solidFill>
                <a:srgbClr val="000000"/>
              </a:solidFill>
            </a:endParaRPr>
          </a:p>
        </p:txBody>
      </p:sp>
      <p:sp>
        <p:nvSpPr>
          <p:cNvPr id="8" name="Rectangle 13"/>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sz="2400" b="1">
              <a:solidFill>
                <a:srgbClr val="000000"/>
              </a:solidFill>
            </a:endParaRPr>
          </a:p>
        </p:txBody>
      </p:sp>
      <p:sp>
        <p:nvSpPr>
          <p:cNvPr id="9" name="Rectangle 14"/>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D08D26A4-C13D-4A07-B52E-0B1A988E652C}" type="slidenum">
              <a:rPr lang="en-US" sz="2400" b="1">
                <a:solidFill>
                  <a:srgbClr val="000000"/>
                </a:solidFill>
              </a:rPr>
              <a:pPr fontAlgn="base">
                <a:spcBef>
                  <a:spcPct val="0"/>
                </a:spcBef>
                <a:spcAft>
                  <a:spcPct val="0"/>
                </a:spcAft>
                <a:defRPr/>
              </a:pPr>
              <a:t>‹#›</a:t>
            </a:fld>
            <a:endParaRPr lang="en-US" sz="2400" b="1">
              <a:solidFill>
                <a:srgbClr val="000000"/>
              </a:solidFill>
            </a:endParaRPr>
          </a:p>
        </p:txBody>
      </p:sp>
    </p:spTree>
    <p:extLst>
      <p:ext uri="{BB962C8B-B14F-4D97-AF65-F5344CB8AC3E}">
        <p14:creationId xmlns:p14="http://schemas.microsoft.com/office/powerpoint/2010/main" val="2732244816"/>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12"/>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sz="2400" b="1">
              <a:solidFill>
                <a:srgbClr val="000000"/>
              </a:solidFill>
            </a:endParaRPr>
          </a:p>
        </p:txBody>
      </p:sp>
      <p:sp>
        <p:nvSpPr>
          <p:cNvPr id="4" name="Rectangle 13"/>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sz="2400" b="1">
              <a:solidFill>
                <a:srgbClr val="000000"/>
              </a:solidFill>
            </a:endParaRPr>
          </a:p>
        </p:txBody>
      </p:sp>
      <p:sp>
        <p:nvSpPr>
          <p:cNvPr id="5" name="Rectangle 14"/>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AD2720D9-3E6B-41ED-BA25-5AF1886C3A63}" type="slidenum">
              <a:rPr lang="en-US" sz="2400" b="1">
                <a:solidFill>
                  <a:srgbClr val="000000"/>
                </a:solidFill>
              </a:rPr>
              <a:pPr fontAlgn="base">
                <a:spcBef>
                  <a:spcPct val="0"/>
                </a:spcBef>
                <a:spcAft>
                  <a:spcPct val="0"/>
                </a:spcAft>
                <a:defRPr/>
              </a:pPr>
              <a:t>‹#›</a:t>
            </a:fld>
            <a:endParaRPr lang="en-US" sz="2400" b="1">
              <a:solidFill>
                <a:srgbClr val="000000"/>
              </a:solidFill>
            </a:endParaRPr>
          </a:p>
        </p:txBody>
      </p:sp>
    </p:spTree>
    <p:extLst>
      <p:ext uri="{BB962C8B-B14F-4D97-AF65-F5344CB8AC3E}">
        <p14:creationId xmlns:p14="http://schemas.microsoft.com/office/powerpoint/2010/main" val="2675679817"/>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sz="2400" b="1">
              <a:solidFill>
                <a:srgbClr val="000000"/>
              </a:solidFill>
            </a:endParaRPr>
          </a:p>
        </p:txBody>
      </p:sp>
      <p:sp>
        <p:nvSpPr>
          <p:cNvPr id="3" name="Rectangle 13"/>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sz="2400" b="1">
              <a:solidFill>
                <a:srgbClr val="000000"/>
              </a:solidFill>
            </a:endParaRPr>
          </a:p>
        </p:txBody>
      </p:sp>
      <p:sp>
        <p:nvSpPr>
          <p:cNvPr id="4" name="Rectangle 14"/>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3066F321-2098-4C0D-9D65-018479CCA277}" type="slidenum">
              <a:rPr lang="en-US" sz="2400" b="1">
                <a:solidFill>
                  <a:srgbClr val="000000"/>
                </a:solidFill>
              </a:rPr>
              <a:pPr fontAlgn="base">
                <a:spcBef>
                  <a:spcPct val="0"/>
                </a:spcBef>
                <a:spcAft>
                  <a:spcPct val="0"/>
                </a:spcAft>
                <a:defRPr/>
              </a:pPr>
              <a:t>‹#›</a:t>
            </a:fld>
            <a:endParaRPr lang="en-US" sz="2400" b="1">
              <a:solidFill>
                <a:srgbClr val="000000"/>
              </a:solidFill>
            </a:endParaRPr>
          </a:p>
        </p:txBody>
      </p:sp>
    </p:spTree>
    <p:extLst>
      <p:ext uri="{BB962C8B-B14F-4D97-AF65-F5344CB8AC3E}">
        <p14:creationId xmlns:p14="http://schemas.microsoft.com/office/powerpoint/2010/main" val="1048720721"/>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sz="2400" b="1">
              <a:solidFill>
                <a:srgbClr val="000000"/>
              </a:solidFill>
            </a:endParaRPr>
          </a:p>
        </p:txBody>
      </p:sp>
      <p:sp>
        <p:nvSpPr>
          <p:cNvPr id="6" name="Rectangle 13"/>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sz="2400" b="1">
              <a:solidFill>
                <a:srgbClr val="000000"/>
              </a:solidFill>
            </a:endParaRPr>
          </a:p>
        </p:txBody>
      </p:sp>
      <p:sp>
        <p:nvSpPr>
          <p:cNvPr id="7" name="Rectangle 14"/>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49E0CC8A-7796-44EF-8A94-9C312CC6DE0A}" type="slidenum">
              <a:rPr lang="en-US" sz="2400" b="1">
                <a:solidFill>
                  <a:srgbClr val="000000"/>
                </a:solidFill>
              </a:rPr>
              <a:pPr fontAlgn="base">
                <a:spcBef>
                  <a:spcPct val="0"/>
                </a:spcBef>
                <a:spcAft>
                  <a:spcPct val="0"/>
                </a:spcAft>
                <a:defRPr/>
              </a:pPr>
              <a:t>‹#›</a:t>
            </a:fld>
            <a:endParaRPr lang="en-US" sz="2400" b="1">
              <a:solidFill>
                <a:srgbClr val="000000"/>
              </a:solidFill>
            </a:endParaRPr>
          </a:p>
        </p:txBody>
      </p:sp>
    </p:spTree>
    <p:extLst>
      <p:ext uri="{BB962C8B-B14F-4D97-AF65-F5344CB8AC3E}">
        <p14:creationId xmlns:p14="http://schemas.microsoft.com/office/powerpoint/2010/main" val="3900049969"/>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D40B23-A085-4CE6-9AD9-2B63A9CABB7F}" type="datetimeFigureOut">
              <a:rPr lang="en-US" smtClean="0">
                <a:solidFill>
                  <a:prstClr val="black">
                    <a:tint val="75000"/>
                  </a:prstClr>
                </a:solidFill>
              </a:rPr>
              <a:pPr/>
              <a:t>7/26/2019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92DED9-A946-4F41-B045-713A7209B5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249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sz="2400" b="1">
              <a:solidFill>
                <a:srgbClr val="000000"/>
              </a:solidFill>
            </a:endParaRPr>
          </a:p>
        </p:txBody>
      </p:sp>
      <p:sp>
        <p:nvSpPr>
          <p:cNvPr id="6" name="Rectangle 13"/>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sz="2400" b="1">
              <a:solidFill>
                <a:srgbClr val="000000"/>
              </a:solidFill>
            </a:endParaRPr>
          </a:p>
        </p:txBody>
      </p:sp>
      <p:sp>
        <p:nvSpPr>
          <p:cNvPr id="7" name="Rectangle 14"/>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8C35E667-AC7D-4BBA-9735-2CF25921354E}" type="slidenum">
              <a:rPr lang="en-US" sz="2400" b="1">
                <a:solidFill>
                  <a:srgbClr val="000000"/>
                </a:solidFill>
              </a:rPr>
              <a:pPr fontAlgn="base">
                <a:spcBef>
                  <a:spcPct val="0"/>
                </a:spcBef>
                <a:spcAft>
                  <a:spcPct val="0"/>
                </a:spcAft>
                <a:defRPr/>
              </a:pPr>
              <a:t>‹#›</a:t>
            </a:fld>
            <a:endParaRPr lang="en-US" sz="2400" b="1">
              <a:solidFill>
                <a:srgbClr val="000000"/>
              </a:solidFill>
            </a:endParaRPr>
          </a:p>
        </p:txBody>
      </p:sp>
    </p:spTree>
    <p:extLst>
      <p:ext uri="{BB962C8B-B14F-4D97-AF65-F5344CB8AC3E}">
        <p14:creationId xmlns:p14="http://schemas.microsoft.com/office/powerpoint/2010/main" val="1531487602"/>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12"/>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sz="2400" b="1">
              <a:solidFill>
                <a:srgbClr val="000000"/>
              </a:solidFill>
            </a:endParaRPr>
          </a:p>
        </p:txBody>
      </p:sp>
      <p:sp>
        <p:nvSpPr>
          <p:cNvPr id="5" name="Rectangle 13"/>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sz="2400" b="1">
              <a:solidFill>
                <a:srgbClr val="000000"/>
              </a:solidFill>
            </a:endParaRPr>
          </a:p>
        </p:txBody>
      </p:sp>
      <p:sp>
        <p:nvSpPr>
          <p:cNvPr id="6" name="Rectangle 14"/>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1C2EE847-1386-4CA4-9E05-50B2C93DE03E}" type="slidenum">
              <a:rPr lang="en-US" sz="2400" b="1">
                <a:solidFill>
                  <a:srgbClr val="000000"/>
                </a:solidFill>
              </a:rPr>
              <a:pPr fontAlgn="base">
                <a:spcBef>
                  <a:spcPct val="0"/>
                </a:spcBef>
                <a:spcAft>
                  <a:spcPct val="0"/>
                </a:spcAft>
                <a:defRPr/>
              </a:pPr>
              <a:t>‹#›</a:t>
            </a:fld>
            <a:endParaRPr lang="en-US" sz="2400" b="1">
              <a:solidFill>
                <a:srgbClr val="000000"/>
              </a:solidFill>
            </a:endParaRPr>
          </a:p>
        </p:txBody>
      </p:sp>
    </p:spTree>
    <p:extLst>
      <p:ext uri="{BB962C8B-B14F-4D97-AF65-F5344CB8AC3E}">
        <p14:creationId xmlns:p14="http://schemas.microsoft.com/office/powerpoint/2010/main" val="3181620334"/>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333377"/>
            <a:ext cx="2171700" cy="626427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333377"/>
            <a:ext cx="6362700" cy="6264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12"/>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sz="2400" b="1">
              <a:solidFill>
                <a:srgbClr val="000000"/>
              </a:solidFill>
            </a:endParaRPr>
          </a:p>
        </p:txBody>
      </p:sp>
      <p:sp>
        <p:nvSpPr>
          <p:cNvPr id="5" name="Rectangle 13"/>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sz="2400" b="1">
              <a:solidFill>
                <a:srgbClr val="000000"/>
              </a:solidFill>
            </a:endParaRPr>
          </a:p>
        </p:txBody>
      </p:sp>
      <p:sp>
        <p:nvSpPr>
          <p:cNvPr id="6" name="Rectangle 14"/>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F3D48DC2-438E-4FA1-816C-3D82575EBB42}" type="slidenum">
              <a:rPr lang="en-US" sz="2400" b="1">
                <a:solidFill>
                  <a:srgbClr val="000000"/>
                </a:solidFill>
              </a:rPr>
              <a:pPr fontAlgn="base">
                <a:spcBef>
                  <a:spcPct val="0"/>
                </a:spcBef>
                <a:spcAft>
                  <a:spcPct val="0"/>
                </a:spcAft>
                <a:defRPr/>
              </a:pPr>
              <a:t>‹#›</a:t>
            </a:fld>
            <a:endParaRPr lang="en-US" sz="2400" b="1">
              <a:solidFill>
                <a:srgbClr val="000000"/>
              </a:solidFill>
            </a:endParaRPr>
          </a:p>
        </p:txBody>
      </p:sp>
    </p:spTree>
    <p:extLst>
      <p:ext uri="{BB962C8B-B14F-4D97-AF65-F5344CB8AC3E}">
        <p14:creationId xmlns:p14="http://schemas.microsoft.com/office/powerpoint/2010/main" val="59874302"/>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D40B23-A085-4CE6-9AD9-2B63A9CABB7F}" type="datetimeFigureOut">
              <a:rPr lang="en-US" smtClean="0">
                <a:solidFill>
                  <a:prstClr val="black">
                    <a:tint val="75000"/>
                  </a:prstClr>
                </a:solidFill>
              </a:rPr>
              <a:pPr/>
              <a:t>7/26/2019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92DED9-A946-4F41-B045-713A7209B5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736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D40B23-A085-4CE6-9AD9-2B63A9CABB7F}" type="datetimeFigureOut">
              <a:rPr lang="en-US" smtClean="0">
                <a:solidFill>
                  <a:prstClr val="black">
                    <a:tint val="75000"/>
                  </a:prstClr>
                </a:solidFill>
              </a:rPr>
              <a:pPr/>
              <a:t>7/26/2019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D92DED9-A946-4F41-B045-713A7209B5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1394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D40B23-A085-4CE6-9AD9-2B63A9CABB7F}" type="datetimeFigureOut">
              <a:rPr lang="en-US" smtClean="0">
                <a:solidFill>
                  <a:prstClr val="black">
                    <a:tint val="75000"/>
                  </a:prstClr>
                </a:solidFill>
              </a:rPr>
              <a:pPr/>
              <a:t>7/26/2019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D92DED9-A946-4F41-B045-713A7209B5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4544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D40B23-A085-4CE6-9AD9-2B63A9CABB7F}" type="datetimeFigureOut">
              <a:rPr lang="en-US" smtClean="0">
                <a:solidFill>
                  <a:prstClr val="black">
                    <a:tint val="75000"/>
                  </a:prstClr>
                </a:solidFill>
              </a:rPr>
              <a:pPr/>
              <a:t>7/26/2019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D92DED9-A946-4F41-B045-713A7209B5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051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D40B23-A085-4CE6-9AD9-2B63A9CABB7F}" type="datetimeFigureOut">
              <a:rPr lang="en-US" smtClean="0">
                <a:solidFill>
                  <a:prstClr val="black">
                    <a:tint val="75000"/>
                  </a:prstClr>
                </a:solidFill>
              </a:rPr>
              <a:pPr/>
              <a:t>7/26/2019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D92DED9-A946-4F41-B045-713A7209B5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159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D40B23-A085-4CE6-9AD9-2B63A9CABB7F}" type="datetimeFigureOut">
              <a:rPr lang="en-US" smtClean="0">
                <a:solidFill>
                  <a:prstClr val="black">
                    <a:tint val="75000"/>
                  </a:prstClr>
                </a:solidFill>
              </a:rPr>
              <a:pPr/>
              <a:t>7/26/2019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D92DED9-A946-4F41-B045-713A7209B5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8674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D40B23-A085-4CE6-9AD9-2B63A9CABB7F}" type="datetimeFigureOut">
              <a:rPr lang="en-US" smtClean="0">
                <a:solidFill>
                  <a:prstClr val="black">
                    <a:tint val="75000"/>
                  </a:prstClr>
                </a:solidFill>
              </a:rPr>
              <a:pPr/>
              <a:t>7/26/2019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D92DED9-A946-4F41-B045-713A7209B5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342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D40B23-A085-4CE6-9AD9-2B63A9CABB7F}" type="datetimeFigureOut">
              <a:rPr lang="en-US" smtClean="0">
                <a:solidFill>
                  <a:prstClr val="black">
                    <a:tint val="75000"/>
                  </a:prstClr>
                </a:solidFill>
              </a:rPr>
              <a:pPr/>
              <a:t>7/26/2019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92DED9-A946-4F41-B045-713A7209B5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56160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Grp="1" noChangeArrowheads="1"/>
          </p:cNvSpPr>
          <p:nvPr>
            <p:ph type="body" idx="1"/>
          </p:nvPr>
        </p:nvSpPr>
        <p:spPr bwMode="auto">
          <a:xfrm>
            <a:off x="457200" y="838200"/>
            <a:ext cx="8229600" cy="5759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15"/>
          <p:cNvSpPr>
            <a:spLocks noChangeArrowheads="1"/>
          </p:cNvSpPr>
          <p:nvPr userDrawn="1"/>
        </p:nvSpPr>
        <p:spPr bwMode="auto">
          <a:xfrm>
            <a:off x="0" y="0"/>
            <a:ext cx="9144000" cy="698500"/>
          </a:xfrm>
          <a:prstGeom prst="rect">
            <a:avLst/>
          </a:prstGeom>
          <a:solidFill>
            <a:srgbClr val="660033"/>
          </a:solidFill>
          <a:ln w="9525">
            <a:noFill/>
            <a:miter lim="800000"/>
            <a:headEnd/>
            <a:tailEnd/>
          </a:ln>
        </p:spPr>
        <p:txBody>
          <a:bodyPr wrap="none" anchor="ctr"/>
          <a:lstStyle/>
          <a:p>
            <a:pPr algn="ctr" fontAlgn="base">
              <a:spcBef>
                <a:spcPct val="0"/>
              </a:spcBef>
              <a:spcAft>
                <a:spcPct val="0"/>
              </a:spcAft>
              <a:defRPr/>
            </a:pPr>
            <a:endParaRPr lang="en-US" sz="2400" b="1">
              <a:solidFill>
                <a:srgbClr val="663300"/>
              </a:solidFill>
              <a:latin typeface="Humanst531 UBlk BT" pitchFamily="34" charset="0"/>
            </a:endParaRPr>
          </a:p>
        </p:txBody>
      </p:sp>
      <p:sp>
        <p:nvSpPr>
          <p:cNvPr id="1028" name="Rectangle 16"/>
          <p:cNvSpPr>
            <a:spLocks noGrp="1" noChangeArrowheads="1"/>
          </p:cNvSpPr>
          <p:nvPr>
            <p:ph type="title"/>
          </p:nvPr>
        </p:nvSpPr>
        <p:spPr bwMode="auto">
          <a:xfrm>
            <a:off x="468314" y="576265"/>
            <a:ext cx="8675687"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9" name="Picture 6" descr="logo outline putih-04.png"/>
          <p:cNvPicPr>
            <a:picLocks noChangeAspect="1"/>
          </p:cNvPicPr>
          <p:nvPr userDrawn="1"/>
        </p:nvPicPr>
        <p:blipFill>
          <a:blip r:embed="rId13" cstate="email"/>
          <a:srcRect/>
          <a:stretch>
            <a:fillRect/>
          </a:stretch>
        </p:blipFill>
        <p:spPr bwMode="auto">
          <a:xfrm>
            <a:off x="8297864" y="6065840"/>
            <a:ext cx="774700" cy="720725"/>
          </a:xfrm>
          <a:prstGeom prst="rect">
            <a:avLst/>
          </a:prstGeom>
          <a:noFill/>
          <a:ln w="9525">
            <a:noFill/>
            <a:miter lim="800000"/>
            <a:headEnd/>
            <a:tailEnd/>
          </a:ln>
        </p:spPr>
      </p:pic>
    </p:spTree>
    <p:extLst>
      <p:ext uri="{BB962C8B-B14F-4D97-AF65-F5344CB8AC3E}">
        <p14:creationId xmlns:p14="http://schemas.microsoft.com/office/powerpoint/2010/main" val="41834619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random/>
  </p:transition>
  <p:timing>
    <p:tnLst>
      <p:par>
        <p:cTn id="1" dur="indefinite" restart="never" nodeType="tmRoot"/>
      </p:par>
    </p:tnLst>
  </p:timing>
  <p:txStyles>
    <p:title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Eurostile Extended" pitchFamily="2" charset="0"/>
        </a:defRPr>
      </a:lvl2pPr>
      <a:lvl3pPr algn="l" rtl="0" eaLnBrk="0" fontAlgn="base" hangingPunct="0">
        <a:spcBef>
          <a:spcPct val="0"/>
        </a:spcBef>
        <a:spcAft>
          <a:spcPct val="0"/>
        </a:spcAft>
        <a:defRPr sz="3600" b="1">
          <a:solidFill>
            <a:schemeClr val="bg1"/>
          </a:solidFill>
          <a:latin typeface="Eurostile Extended" pitchFamily="2" charset="0"/>
        </a:defRPr>
      </a:lvl3pPr>
      <a:lvl4pPr algn="l" rtl="0" eaLnBrk="0" fontAlgn="base" hangingPunct="0">
        <a:spcBef>
          <a:spcPct val="0"/>
        </a:spcBef>
        <a:spcAft>
          <a:spcPct val="0"/>
        </a:spcAft>
        <a:defRPr sz="3600" b="1">
          <a:solidFill>
            <a:schemeClr val="bg1"/>
          </a:solidFill>
          <a:latin typeface="Eurostile Extended" pitchFamily="2" charset="0"/>
        </a:defRPr>
      </a:lvl4pPr>
      <a:lvl5pPr algn="l" rtl="0" eaLnBrk="0" fontAlgn="base" hangingPunct="0">
        <a:spcBef>
          <a:spcPct val="0"/>
        </a:spcBef>
        <a:spcAft>
          <a:spcPct val="0"/>
        </a:spcAft>
        <a:defRPr sz="3600" b="1">
          <a:solidFill>
            <a:schemeClr val="bg1"/>
          </a:solidFill>
          <a:latin typeface="Eurostile Extended" pitchFamily="2" charset="0"/>
        </a:defRPr>
      </a:lvl5pPr>
      <a:lvl6pPr marL="457200" algn="l" rtl="0" fontAlgn="base">
        <a:spcBef>
          <a:spcPct val="0"/>
        </a:spcBef>
        <a:spcAft>
          <a:spcPct val="0"/>
        </a:spcAft>
        <a:defRPr sz="4400" b="1">
          <a:solidFill>
            <a:schemeClr val="bg1"/>
          </a:solidFill>
          <a:latin typeface="Eurostile Extended" pitchFamily="2" charset="0"/>
        </a:defRPr>
      </a:lvl6pPr>
      <a:lvl7pPr marL="914400" algn="l" rtl="0" fontAlgn="base">
        <a:spcBef>
          <a:spcPct val="0"/>
        </a:spcBef>
        <a:spcAft>
          <a:spcPct val="0"/>
        </a:spcAft>
        <a:defRPr sz="4400" b="1">
          <a:solidFill>
            <a:schemeClr val="bg1"/>
          </a:solidFill>
          <a:latin typeface="Eurostile Extended" pitchFamily="2" charset="0"/>
        </a:defRPr>
      </a:lvl7pPr>
      <a:lvl8pPr marL="1371600" algn="l" rtl="0" fontAlgn="base">
        <a:spcBef>
          <a:spcPct val="0"/>
        </a:spcBef>
        <a:spcAft>
          <a:spcPct val="0"/>
        </a:spcAft>
        <a:defRPr sz="4400" b="1">
          <a:solidFill>
            <a:schemeClr val="bg1"/>
          </a:solidFill>
          <a:latin typeface="Eurostile Extended" pitchFamily="2" charset="0"/>
        </a:defRPr>
      </a:lvl8pPr>
      <a:lvl9pPr marL="1828800" algn="l" rtl="0" fontAlgn="base">
        <a:spcBef>
          <a:spcPct val="0"/>
        </a:spcBef>
        <a:spcAft>
          <a:spcPct val="0"/>
        </a:spcAft>
        <a:defRPr sz="4400" b="1">
          <a:solidFill>
            <a:schemeClr val="bg1"/>
          </a:solidFill>
          <a:latin typeface="Eurostile Extended" pitchFamily="2"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8.xml"/><Relationship Id="rId5" Type="http://schemas.openxmlformats.org/officeDocument/2006/relationships/image" Target="../media/image22.jpe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37.xml"/><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18.xml"/><Relationship Id="rId6" Type="http://schemas.openxmlformats.org/officeDocument/2006/relationships/image" Target="../media/image1.png"/><Relationship Id="rId5" Type="http://schemas.openxmlformats.org/officeDocument/2006/relationships/image" Target="../media/image33.jpe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1.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18.xml"/><Relationship Id="rId6" Type="http://schemas.openxmlformats.org/officeDocument/2006/relationships/image" Target="../media/image1.png"/><Relationship Id="rId5" Type="http://schemas.openxmlformats.org/officeDocument/2006/relationships/image" Target="../media/image33.jpeg"/><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5.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19200"/>
            <a:ext cx="7620000" cy="1524000"/>
          </a:xfrm>
        </p:spPr>
        <p:txBody>
          <a:bodyPr>
            <a:noAutofit/>
          </a:bodyPr>
          <a:lstStyle/>
          <a:p>
            <a:pPr>
              <a:lnSpc>
                <a:spcPct val="150000"/>
              </a:lnSpc>
            </a:pPr>
            <a:r>
              <a:rPr lang="en-US" sz="1800" b="1" dirty="0">
                <a:latin typeface="Arial" panose="020B0604020202020204" pitchFamily="34" charset="0"/>
                <a:ea typeface="Kozuka Gothic Pro H" pitchFamily="34" charset="-128"/>
                <a:cs typeface="Arial" panose="020B0604020202020204" pitchFamily="34" charset="0"/>
              </a:rPr>
              <a:t>MATERI PERKULIAHAN</a:t>
            </a:r>
            <a:r>
              <a:rPr lang="en-US" sz="1800" b="1">
                <a:latin typeface="Arial" panose="020B0604020202020204" pitchFamily="34" charset="0"/>
                <a:ea typeface="Kozuka Gothic Pro H" pitchFamily="34" charset="-128"/>
                <a:cs typeface="Arial" panose="020B0604020202020204" pitchFamily="34" charset="0"/>
              </a:rPr>
              <a:t/>
            </a:r>
            <a:br>
              <a:rPr lang="en-US" sz="1800" b="1">
                <a:latin typeface="Arial" panose="020B0604020202020204" pitchFamily="34" charset="0"/>
                <a:ea typeface="Kozuka Gothic Pro H" pitchFamily="34" charset="-128"/>
                <a:cs typeface="Arial" panose="020B0604020202020204" pitchFamily="34" charset="0"/>
              </a:rPr>
            </a:br>
            <a:r>
              <a:rPr lang="en-US" sz="2800" b="1">
                <a:latin typeface="Arial" panose="020B0604020202020204" pitchFamily="34" charset="0"/>
                <a:ea typeface="Kozuka Gothic Pro H" pitchFamily="34" charset="-128"/>
                <a:cs typeface="Arial" panose="020B0604020202020204" pitchFamily="34" charset="0"/>
              </a:rPr>
              <a:t>AGAMA KRISTEN PROTESTAN</a:t>
            </a:r>
            <a:endParaRPr lang="en-US" sz="2800" b="1" dirty="0">
              <a:latin typeface="Arial" panose="020B0604020202020204" pitchFamily="34" charset="0"/>
              <a:ea typeface="Kozuka Gothic Pro H" pitchFamily="34" charset="-128"/>
              <a:cs typeface="Arial" panose="020B0604020202020204" pitchFamily="34" charset="0"/>
            </a:endParaRPr>
          </a:p>
        </p:txBody>
      </p:sp>
      <p:sp>
        <p:nvSpPr>
          <p:cNvPr id="3" name="Subtitle 2"/>
          <p:cNvSpPr>
            <a:spLocks noGrp="1"/>
          </p:cNvSpPr>
          <p:nvPr>
            <p:ph type="subTitle" idx="1"/>
          </p:nvPr>
        </p:nvSpPr>
        <p:spPr>
          <a:xfrm>
            <a:off x="2438400" y="5943600"/>
            <a:ext cx="4572000" cy="533400"/>
          </a:xfrm>
        </p:spPr>
        <p:txBody>
          <a:bodyPr>
            <a:noAutofit/>
          </a:bodyPr>
          <a:lstStyle/>
          <a:p>
            <a:r>
              <a:rPr lang="en-US" sz="2000" b="1" dirty="0">
                <a:solidFill>
                  <a:schemeClr val="tx1">
                    <a:lumMod val="95000"/>
                    <a:lumOff val="5000"/>
                  </a:schemeClr>
                </a:solidFill>
                <a:latin typeface="Segoe Script" pitchFamily="34" charset="0"/>
                <a:ea typeface="Cambria Math" pitchFamily="18" charset="0"/>
              </a:rPr>
              <a:t>Ken </a:t>
            </a:r>
            <a:r>
              <a:rPr lang="en-US" sz="2000" b="1" dirty="0" err="1">
                <a:solidFill>
                  <a:schemeClr val="tx1">
                    <a:lumMod val="95000"/>
                    <a:lumOff val="5000"/>
                  </a:schemeClr>
                </a:solidFill>
                <a:latin typeface="Segoe Script" pitchFamily="34" charset="0"/>
                <a:ea typeface="Cambria Math" pitchFamily="18" charset="0"/>
              </a:rPr>
              <a:t>Kinanti</a:t>
            </a:r>
            <a:r>
              <a:rPr lang="en-US" sz="2000" b="1" dirty="0">
                <a:solidFill>
                  <a:schemeClr val="tx1">
                    <a:lumMod val="95000"/>
                    <a:lumOff val="5000"/>
                  </a:schemeClr>
                </a:solidFill>
                <a:latin typeface="Segoe Script" pitchFamily="34" charset="0"/>
                <a:ea typeface="Cambria Math" pitchFamily="18" charset="0"/>
              </a:rPr>
              <a:t> </a:t>
            </a:r>
            <a:r>
              <a:rPr lang="en-US" sz="2000" b="1" dirty="0" err="1">
                <a:solidFill>
                  <a:schemeClr val="tx1">
                    <a:lumMod val="95000"/>
                    <a:lumOff val="5000"/>
                  </a:schemeClr>
                </a:solidFill>
                <a:latin typeface="Segoe Script" pitchFamily="34" charset="0"/>
                <a:ea typeface="Cambria Math" pitchFamily="18" charset="0"/>
              </a:rPr>
              <a:t>Purnamasari</a:t>
            </a:r>
            <a:endParaRPr lang="en-US" sz="2000" b="1" dirty="0">
              <a:solidFill>
                <a:schemeClr val="tx1">
                  <a:lumMod val="95000"/>
                  <a:lumOff val="5000"/>
                </a:schemeClr>
              </a:solidFill>
              <a:latin typeface="Segoe Script" pitchFamily="34" charset="0"/>
              <a:ea typeface="Cambria Math" pitchFamily="18" charset="0"/>
            </a:endParaRPr>
          </a:p>
        </p:txBody>
      </p:sp>
      <p:cxnSp>
        <p:nvCxnSpPr>
          <p:cNvPr id="8" name="Straight Connector 7"/>
          <p:cNvCxnSpPr/>
          <p:nvPr/>
        </p:nvCxnSpPr>
        <p:spPr>
          <a:xfrm>
            <a:off x="1066800" y="2858869"/>
            <a:ext cx="7010400" cy="0"/>
          </a:xfrm>
          <a:prstGeom prst="line">
            <a:avLst/>
          </a:prstGeom>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4038600" y="3849471"/>
            <a:ext cx="1219200" cy="646331"/>
          </a:xfrm>
          <a:prstGeom prst="rect">
            <a:avLst/>
          </a:prstGeom>
          <a:ln>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b="1">
                <a:solidFill>
                  <a:prstClr val="black"/>
                </a:solidFill>
              </a:rPr>
              <a:t>12</a:t>
            </a:r>
            <a:endParaRPr lang="en-US" sz="3600" b="1" dirty="0">
              <a:solidFill>
                <a:prstClr val="black"/>
              </a:solidFill>
            </a:endParaRPr>
          </a:p>
        </p:txBody>
      </p:sp>
      <p:pic>
        <p:nvPicPr>
          <p:cNvPr id="3074" name="Picture 2" descr="E:\Pictures\logo_unikom.gif"/>
          <p:cNvPicPr>
            <a:picLocks noChangeAspect="1" noChangeArrowheads="1"/>
          </p:cNvPicPr>
          <p:nvPr/>
        </p:nvPicPr>
        <p:blipFill>
          <a:blip r:embed="rId3" cstate="print"/>
          <a:srcRect/>
          <a:stretch>
            <a:fillRect/>
          </a:stretch>
        </p:blipFill>
        <p:spPr bwMode="auto">
          <a:xfrm>
            <a:off x="4045022" y="304802"/>
            <a:ext cx="984178" cy="997301"/>
          </a:xfrm>
          <a:prstGeom prst="rect">
            <a:avLst/>
          </a:prstGeom>
          <a:noFill/>
        </p:spPr>
      </p:pic>
      <p:cxnSp>
        <p:nvCxnSpPr>
          <p:cNvPr id="7" name="Straight Connector 6"/>
          <p:cNvCxnSpPr/>
          <p:nvPr/>
        </p:nvCxnSpPr>
        <p:spPr>
          <a:xfrm>
            <a:off x="1066800" y="3544669"/>
            <a:ext cx="7010400" cy="0"/>
          </a:xfrm>
          <a:prstGeom prst="line">
            <a:avLst/>
          </a:prstGeom>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1066800" y="3011269"/>
            <a:ext cx="7010400" cy="400110"/>
          </a:xfrm>
          <a:prstGeom prst="rect">
            <a:avLst/>
          </a:prstGeom>
          <a:noFill/>
        </p:spPr>
        <p:txBody>
          <a:bodyPr wrap="square" rtlCol="0">
            <a:spAutoFit/>
          </a:bodyPr>
          <a:lstStyle/>
          <a:p>
            <a:pPr algn="ctr"/>
            <a:r>
              <a:rPr lang="en-US" sz="2000" b="1">
                <a:solidFill>
                  <a:prstClr val="black"/>
                </a:solidFill>
                <a:latin typeface="Segoe Print" pitchFamily="2" charset="0"/>
                <a:ea typeface="Cambria Math" pitchFamily="18" charset="0"/>
              </a:rPr>
              <a:t>FIRMAN</a:t>
            </a:r>
            <a:endParaRPr lang="en-US" sz="2000" b="1" dirty="0">
              <a:solidFill>
                <a:prstClr val="black"/>
              </a:solidFill>
              <a:latin typeface="Segoe Print" pitchFamily="2" charset="0"/>
              <a:ea typeface="Cambria Math" pitchFamily="18" charset="0"/>
            </a:endParaRPr>
          </a:p>
        </p:txBody>
      </p:sp>
      <p:pic>
        <p:nvPicPr>
          <p:cNvPr id="11" name="Picture 2"/>
          <p:cNvPicPr>
            <a:picLocks noChangeAspect="1" noChangeArrowheads="1"/>
          </p:cNvPicPr>
          <p:nvPr/>
        </p:nvPicPr>
        <p:blipFill>
          <a:blip r:embed="rId4" cstate="print"/>
          <a:srcRect/>
          <a:stretch>
            <a:fillRect/>
          </a:stretch>
        </p:blipFill>
        <p:spPr bwMode="auto">
          <a:xfrm>
            <a:off x="0" y="0"/>
            <a:ext cx="857250" cy="6858000"/>
          </a:xfrm>
          <a:prstGeom prst="rect">
            <a:avLst/>
          </a:prstGeom>
          <a:noFill/>
          <a:ln w="9525">
            <a:noFill/>
            <a:miter lim="800000"/>
            <a:headEnd/>
            <a:tailEnd/>
          </a:ln>
          <a:effectLst/>
        </p:spPr>
      </p:pic>
      <p:pic>
        <p:nvPicPr>
          <p:cNvPr id="12" name="Picture 2"/>
          <p:cNvPicPr>
            <a:picLocks noChangeAspect="1" noChangeArrowheads="1"/>
          </p:cNvPicPr>
          <p:nvPr/>
        </p:nvPicPr>
        <p:blipFill>
          <a:blip r:embed="rId4" cstate="print"/>
          <a:srcRect/>
          <a:stretch>
            <a:fillRect/>
          </a:stretch>
        </p:blipFill>
        <p:spPr bwMode="auto">
          <a:xfrm>
            <a:off x="8286750" y="0"/>
            <a:ext cx="857250" cy="6858000"/>
          </a:xfrm>
          <a:prstGeom prst="rect">
            <a:avLst/>
          </a:prstGeom>
          <a:noFill/>
          <a:ln w="9525">
            <a:noFill/>
            <a:miter lim="800000"/>
            <a:headEnd/>
            <a:tailEnd/>
          </a:ln>
          <a:effectLst/>
        </p:spPr>
      </p:pic>
    </p:spTree>
    <p:extLst>
      <p:ext uri="{BB962C8B-B14F-4D97-AF65-F5344CB8AC3E}">
        <p14:creationId xmlns:p14="http://schemas.microsoft.com/office/powerpoint/2010/main" val="218708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0" descr="Easy Breezy Day, Washington"/>
          <p:cNvPicPr>
            <a:picLocks noChangeAspect="1" noChangeArrowheads="1"/>
          </p:cNvPicPr>
          <p:nvPr/>
        </p:nvPicPr>
        <p:blipFill>
          <a:blip r:embed="rId3" cstate="email">
            <a:lum bright="12000"/>
          </a:blip>
          <a:srcRect/>
          <a:stretch>
            <a:fillRect/>
          </a:stretch>
        </p:blipFill>
        <p:spPr bwMode="auto">
          <a:xfrm>
            <a:off x="0" y="762000"/>
            <a:ext cx="9144000" cy="6096000"/>
          </a:xfrm>
          <a:prstGeom prst="rect">
            <a:avLst/>
          </a:prstGeom>
          <a:noFill/>
          <a:ln w="9525">
            <a:noFill/>
            <a:miter lim="800000"/>
            <a:headEnd/>
            <a:tailEnd/>
          </a:ln>
        </p:spPr>
      </p:pic>
      <p:sp>
        <p:nvSpPr>
          <p:cNvPr id="10243" name="Text Box 3"/>
          <p:cNvSpPr txBox="1">
            <a:spLocks noChangeArrowheads="1"/>
          </p:cNvSpPr>
          <p:nvPr/>
        </p:nvSpPr>
        <p:spPr bwMode="auto">
          <a:xfrm>
            <a:off x="457200" y="1600200"/>
            <a:ext cx="7543800" cy="946150"/>
          </a:xfrm>
          <a:prstGeom prst="rect">
            <a:avLst/>
          </a:prstGeom>
          <a:noFill/>
          <a:ln w="12700" cap="sq">
            <a:noFill/>
            <a:miter lim="800000"/>
            <a:headEnd type="none" w="sm" len="sm"/>
            <a:tailEnd type="none" w="sm" len="sm"/>
          </a:ln>
          <a:effectLst>
            <a:outerShdw dist="17961" dir="2700000" algn="ctr" rotWithShape="0">
              <a:srgbClr val="FFFFFF"/>
            </a:outerShdw>
          </a:effectLst>
        </p:spPr>
        <p:txBody>
          <a:bodyPr>
            <a:spAutoFit/>
          </a:bodyPr>
          <a:lstStyle/>
          <a:p>
            <a:pPr marL="457200" indent="-457200" fontAlgn="base">
              <a:spcBef>
                <a:spcPct val="0"/>
              </a:spcBef>
              <a:spcAft>
                <a:spcPct val="60000"/>
              </a:spcAft>
              <a:buFontTx/>
              <a:buChar char="•"/>
              <a:defRPr/>
            </a:pPr>
            <a:r>
              <a:rPr lang="en-US" sz="2800" b="1" dirty="0" err="1">
                <a:solidFill>
                  <a:srgbClr val="000000"/>
                </a:solidFill>
                <a:effectLst>
                  <a:glow rad="228600">
                    <a:srgbClr val="FFFFFF">
                      <a:satMod val="175000"/>
                      <a:alpha val="40000"/>
                    </a:srgbClr>
                  </a:glow>
                </a:effectLst>
              </a:rPr>
              <a:t>Wahyu</a:t>
            </a:r>
            <a:r>
              <a:rPr lang="en-US" sz="2800" b="1" dirty="0">
                <a:solidFill>
                  <a:srgbClr val="000000"/>
                </a:solidFill>
                <a:effectLst>
                  <a:glow rad="228600">
                    <a:srgbClr val="FFFFFF">
                      <a:satMod val="175000"/>
                      <a:alpha val="40000"/>
                    </a:srgbClr>
                  </a:glow>
                </a:effectLst>
              </a:rPr>
              <a:t> UMUM:</a:t>
            </a:r>
            <a:r>
              <a:rPr lang="en-US" sz="2800" dirty="0">
                <a:solidFill>
                  <a:srgbClr val="000000"/>
                </a:solidFill>
                <a:effectLst>
                  <a:glow rad="228600">
                    <a:srgbClr val="FFFFFF">
                      <a:satMod val="175000"/>
                      <a:alpha val="40000"/>
                    </a:srgbClr>
                  </a:glow>
                </a:effectLst>
              </a:rPr>
              <a:t> 		   	             </a:t>
            </a:r>
            <a:r>
              <a:rPr lang="en-US" sz="2800" b="1" dirty="0" err="1">
                <a:solidFill>
                  <a:srgbClr val="000000"/>
                </a:solidFill>
                <a:effectLst>
                  <a:glow rad="228600">
                    <a:srgbClr val="FFFFFF">
                      <a:satMod val="175000"/>
                      <a:alpha val="40000"/>
                    </a:srgbClr>
                  </a:glow>
                </a:effectLst>
                <a:latin typeface="Arial Narrow" pitchFamily="34" charset="0"/>
              </a:rPr>
              <a:t>Alam</a:t>
            </a:r>
            <a:r>
              <a:rPr lang="en-US" sz="2800" b="1" dirty="0">
                <a:solidFill>
                  <a:srgbClr val="000000"/>
                </a:solidFill>
                <a:effectLst>
                  <a:glow rad="228600">
                    <a:srgbClr val="FFFFFF">
                      <a:satMod val="175000"/>
                      <a:alpha val="40000"/>
                    </a:srgbClr>
                  </a:glow>
                </a:effectLst>
                <a:latin typeface="Arial Narrow" pitchFamily="34" charset="0"/>
              </a:rPr>
              <a:t> </a:t>
            </a:r>
            <a:r>
              <a:rPr lang="en-US" sz="2800" b="1" dirty="0" err="1">
                <a:solidFill>
                  <a:srgbClr val="000000"/>
                </a:solidFill>
                <a:effectLst>
                  <a:glow rad="228600">
                    <a:srgbClr val="FFFFFF">
                      <a:satMod val="175000"/>
                      <a:alpha val="40000"/>
                    </a:srgbClr>
                  </a:glow>
                </a:effectLst>
                <a:latin typeface="Arial Narrow" pitchFamily="34" charset="0"/>
              </a:rPr>
              <a:t>Semesta</a:t>
            </a:r>
            <a:r>
              <a:rPr lang="en-US" sz="2800" b="1" dirty="0">
                <a:solidFill>
                  <a:srgbClr val="000000"/>
                </a:solidFill>
                <a:effectLst>
                  <a:glow rad="228600">
                    <a:srgbClr val="FFFFFF">
                      <a:satMod val="175000"/>
                      <a:alpha val="40000"/>
                    </a:srgbClr>
                  </a:glow>
                </a:effectLst>
                <a:latin typeface="Arial Narrow" pitchFamily="34" charset="0"/>
              </a:rPr>
              <a:t>, </a:t>
            </a:r>
            <a:r>
              <a:rPr lang="en-US" sz="2800" b="1" dirty="0" err="1">
                <a:solidFill>
                  <a:srgbClr val="000000"/>
                </a:solidFill>
                <a:effectLst>
                  <a:glow rad="228600">
                    <a:srgbClr val="FFFFFF">
                      <a:satMod val="175000"/>
                      <a:alpha val="40000"/>
                    </a:srgbClr>
                  </a:glow>
                </a:effectLst>
                <a:latin typeface="Arial Narrow" pitchFamily="34" charset="0"/>
              </a:rPr>
              <a:t>Sejarah</a:t>
            </a:r>
            <a:r>
              <a:rPr lang="en-US" sz="2800" b="1" dirty="0">
                <a:solidFill>
                  <a:srgbClr val="000000"/>
                </a:solidFill>
                <a:effectLst>
                  <a:glow rad="228600">
                    <a:srgbClr val="FFFFFF">
                      <a:satMod val="175000"/>
                      <a:alpha val="40000"/>
                    </a:srgbClr>
                  </a:glow>
                </a:effectLst>
                <a:latin typeface="Arial Narrow" pitchFamily="34" charset="0"/>
              </a:rPr>
              <a:t> </a:t>
            </a:r>
            <a:r>
              <a:rPr lang="en-US" sz="2800" b="1" dirty="0" err="1">
                <a:solidFill>
                  <a:srgbClr val="000000"/>
                </a:solidFill>
                <a:effectLst>
                  <a:glow rad="228600">
                    <a:srgbClr val="FFFFFF">
                      <a:satMod val="175000"/>
                      <a:alpha val="40000"/>
                    </a:srgbClr>
                  </a:glow>
                </a:effectLst>
                <a:latin typeface="Arial Narrow" pitchFamily="34" charset="0"/>
              </a:rPr>
              <a:t>Dunia</a:t>
            </a:r>
            <a:r>
              <a:rPr lang="en-US" sz="2800" b="1" dirty="0">
                <a:solidFill>
                  <a:srgbClr val="000000"/>
                </a:solidFill>
                <a:effectLst>
                  <a:glow rad="228600">
                    <a:srgbClr val="FFFFFF">
                      <a:satMod val="175000"/>
                      <a:alpha val="40000"/>
                    </a:srgbClr>
                  </a:glow>
                </a:effectLst>
                <a:latin typeface="Arial Narrow" pitchFamily="34" charset="0"/>
              </a:rPr>
              <a:t>, </a:t>
            </a:r>
            <a:r>
              <a:rPr lang="en-US" sz="2800" b="1" dirty="0" err="1">
                <a:solidFill>
                  <a:srgbClr val="000000"/>
                </a:solidFill>
                <a:effectLst>
                  <a:glow rad="228600">
                    <a:srgbClr val="FFFFFF">
                      <a:satMod val="175000"/>
                      <a:alpha val="40000"/>
                    </a:srgbClr>
                  </a:glow>
                </a:effectLst>
                <a:latin typeface="Arial Narrow" pitchFamily="34" charset="0"/>
              </a:rPr>
              <a:t>Hati</a:t>
            </a:r>
            <a:r>
              <a:rPr lang="en-US" sz="2800" b="1" dirty="0">
                <a:solidFill>
                  <a:srgbClr val="000000"/>
                </a:solidFill>
                <a:effectLst>
                  <a:glow rad="228600">
                    <a:srgbClr val="FFFFFF">
                      <a:satMod val="175000"/>
                      <a:alpha val="40000"/>
                    </a:srgbClr>
                  </a:glow>
                </a:effectLst>
                <a:latin typeface="Arial Narrow" pitchFamily="34" charset="0"/>
              </a:rPr>
              <a:t> </a:t>
            </a:r>
            <a:r>
              <a:rPr lang="en-US" sz="2800" b="1" dirty="0" err="1">
                <a:solidFill>
                  <a:srgbClr val="000000"/>
                </a:solidFill>
                <a:effectLst>
                  <a:glow rad="228600">
                    <a:srgbClr val="FFFFFF">
                      <a:satMod val="175000"/>
                      <a:alpha val="40000"/>
                    </a:srgbClr>
                  </a:glow>
                </a:effectLst>
                <a:latin typeface="Arial Narrow" pitchFamily="34" charset="0"/>
              </a:rPr>
              <a:t>Nurani</a:t>
            </a:r>
            <a:endParaRPr lang="en-US" sz="2800" b="1" i="1" dirty="0">
              <a:solidFill>
                <a:srgbClr val="000000"/>
              </a:solidFill>
              <a:effectLst>
                <a:glow rad="228600">
                  <a:srgbClr val="FFFFFF">
                    <a:satMod val="175000"/>
                    <a:alpha val="40000"/>
                  </a:srgbClr>
                </a:glow>
              </a:effectLst>
              <a:latin typeface="Arial Narrow" pitchFamily="34" charset="0"/>
            </a:endParaRPr>
          </a:p>
        </p:txBody>
      </p:sp>
      <p:sp>
        <p:nvSpPr>
          <p:cNvPr id="10244" name="Rectangle 4"/>
          <p:cNvSpPr>
            <a:spLocks noChangeArrowheads="1"/>
          </p:cNvSpPr>
          <p:nvPr/>
        </p:nvSpPr>
        <p:spPr bwMode="auto">
          <a:xfrm>
            <a:off x="457200" y="1062038"/>
            <a:ext cx="5526088" cy="519112"/>
          </a:xfrm>
          <a:prstGeom prst="rect">
            <a:avLst/>
          </a:prstGeom>
          <a:noFill/>
          <a:ln w="12700" cap="sq">
            <a:noFill/>
            <a:miter lim="800000"/>
            <a:headEnd type="none" w="sm" len="sm"/>
            <a:tailEnd type="none" w="sm" len="sm"/>
          </a:ln>
          <a:effectLst>
            <a:outerShdw dist="17961" dir="2700000" algn="ctr" rotWithShape="0">
              <a:srgbClr val="FFFFFF"/>
            </a:outerShdw>
          </a:effectLst>
        </p:spPr>
        <p:txBody>
          <a:bodyPr wrap="none">
            <a:spAutoFit/>
          </a:bodyPr>
          <a:lstStyle/>
          <a:p>
            <a:pPr fontAlgn="base">
              <a:spcBef>
                <a:spcPct val="0"/>
              </a:spcBef>
              <a:spcAft>
                <a:spcPct val="60000"/>
              </a:spcAft>
              <a:defRPr/>
            </a:pPr>
            <a:r>
              <a:rPr lang="en-US" sz="2800" b="1">
                <a:solidFill>
                  <a:srgbClr val="660033"/>
                </a:solidFill>
                <a:effectLst>
                  <a:glow rad="228600">
                    <a:srgbClr val="FFFFFF">
                      <a:satMod val="175000"/>
                      <a:alpha val="40000"/>
                    </a:srgbClr>
                  </a:glow>
                </a:effectLst>
              </a:rPr>
              <a:t>Penyataan Diri (wahyu) Tuhan:</a:t>
            </a:r>
          </a:p>
        </p:txBody>
      </p:sp>
      <p:sp>
        <p:nvSpPr>
          <p:cNvPr id="311301" name="Rectangle 5"/>
          <p:cNvSpPr>
            <a:spLocks noChangeArrowheads="1"/>
          </p:cNvSpPr>
          <p:nvPr/>
        </p:nvSpPr>
        <p:spPr bwMode="auto">
          <a:xfrm>
            <a:off x="914400" y="2743202"/>
            <a:ext cx="7416800" cy="3540125"/>
          </a:xfrm>
          <a:prstGeom prst="rect">
            <a:avLst/>
          </a:prstGeom>
          <a:solidFill>
            <a:srgbClr val="FFC9DE">
              <a:alpha val="70195"/>
            </a:srgbClr>
          </a:solidFill>
          <a:ln w="9525">
            <a:noFill/>
            <a:miter lim="800000"/>
            <a:headEnd/>
            <a:tailEnd/>
          </a:ln>
        </p:spPr>
        <p:txBody>
          <a:bodyPr>
            <a:spAutoFit/>
          </a:bodyPr>
          <a:lstStyle/>
          <a:p>
            <a:pPr fontAlgn="base">
              <a:spcBef>
                <a:spcPct val="0"/>
              </a:spcBef>
              <a:spcAft>
                <a:spcPct val="0"/>
              </a:spcAft>
            </a:pPr>
            <a:r>
              <a:rPr lang="en-US" sz="2800">
                <a:solidFill>
                  <a:srgbClr val="000000"/>
                </a:solidFill>
              </a:rPr>
              <a:t>Karena apa yang dapat mereka ketahui tentang Allah nyata bagi mereka, sebab Allah telah menyatakannya kepada mereka. Sebab apa yang tidak nampak dari pada-Nya, yaitu kekuatan-Nya yang kekal dan keilahian-Nya, dapat nampak kepada pikiran dari </a:t>
            </a:r>
            <a:r>
              <a:rPr lang="en-US" sz="2800" b="1">
                <a:solidFill>
                  <a:srgbClr val="660033"/>
                </a:solidFill>
              </a:rPr>
              <a:t>karya-Nya sejak dunia diciptakan, </a:t>
            </a:r>
            <a:r>
              <a:rPr lang="en-US" sz="2800">
                <a:solidFill>
                  <a:srgbClr val="000000"/>
                </a:solidFill>
              </a:rPr>
              <a:t>sehingga mereka tidak dapat berdalih. </a:t>
            </a:r>
            <a:r>
              <a:rPr lang="en-US" sz="2800" b="1">
                <a:solidFill>
                  <a:srgbClr val="660033"/>
                </a:solidFill>
                <a:latin typeface="Eurostile Extended" pitchFamily="2" charset="0"/>
              </a:rPr>
              <a:t>ROMA 1:19-20</a:t>
            </a:r>
          </a:p>
        </p:txBody>
      </p:sp>
      <p:pic>
        <p:nvPicPr>
          <p:cNvPr id="23558" name="Picture 6" descr="logo outline putih-04.png"/>
          <p:cNvPicPr>
            <a:picLocks noChangeAspect="1"/>
          </p:cNvPicPr>
          <p:nvPr/>
        </p:nvPicPr>
        <p:blipFill>
          <a:blip r:embed="rId4" cstate="email"/>
          <a:srcRect/>
          <a:stretch>
            <a:fillRect/>
          </a:stretch>
        </p:blipFill>
        <p:spPr bwMode="auto">
          <a:xfrm>
            <a:off x="8297863" y="6065840"/>
            <a:ext cx="774700" cy="720725"/>
          </a:xfrm>
          <a:prstGeom prst="rect">
            <a:avLst/>
          </a:prstGeom>
          <a:noFill/>
          <a:ln w="9525">
            <a:noFill/>
            <a:miter lim="800000"/>
            <a:headEnd/>
            <a:tailEnd/>
          </a:ln>
        </p:spPr>
      </p:pic>
      <p:sp>
        <p:nvSpPr>
          <p:cNvPr id="23559" name="Text Box 15"/>
          <p:cNvSpPr txBox="1">
            <a:spLocks noChangeArrowheads="1"/>
          </p:cNvSpPr>
          <p:nvPr/>
        </p:nvSpPr>
        <p:spPr bwMode="auto">
          <a:xfrm>
            <a:off x="152402" y="0"/>
            <a:ext cx="1241045" cy="523220"/>
          </a:xfrm>
          <a:prstGeom prst="rect">
            <a:avLst/>
          </a:prstGeom>
          <a:noFill/>
          <a:ln w="12700" cap="sq">
            <a:noFill/>
            <a:miter lim="800000"/>
            <a:headEnd type="none" w="sm" len="sm"/>
            <a:tailEnd type="none" w="sm" len="sm"/>
          </a:ln>
        </p:spPr>
        <p:txBody>
          <a:bodyPr wrap="none">
            <a:spAutoFit/>
          </a:bodyPr>
          <a:lstStyle/>
          <a:p>
            <a:pPr fontAlgn="base">
              <a:spcBef>
                <a:spcPct val="0"/>
              </a:spcBef>
              <a:spcAft>
                <a:spcPct val="0"/>
              </a:spcAft>
            </a:pPr>
            <a:r>
              <a:rPr lang="en-US" sz="2800">
                <a:solidFill>
                  <a:srgbClr val="FFFFFF"/>
                </a:solidFill>
                <a:latin typeface="Eurostile Extended" pitchFamily="2" charset="0"/>
              </a:rPr>
              <a:t>makna</a:t>
            </a:r>
          </a:p>
        </p:txBody>
      </p:sp>
      <p:sp>
        <p:nvSpPr>
          <p:cNvPr id="23560" name="Rectangle 16"/>
          <p:cNvSpPr>
            <a:spLocks noChangeArrowheads="1"/>
          </p:cNvSpPr>
          <p:nvPr/>
        </p:nvSpPr>
        <p:spPr bwMode="auto">
          <a:xfrm>
            <a:off x="468315" y="304802"/>
            <a:ext cx="8675687" cy="519113"/>
          </a:xfrm>
          <a:prstGeom prst="rect">
            <a:avLst/>
          </a:prstGeom>
          <a:noFill/>
          <a:ln w="9525">
            <a:noFill/>
            <a:miter lim="800000"/>
            <a:headEnd/>
            <a:tailEnd/>
          </a:ln>
        </p:spPr>
        <p:txBody>
          <a:bodyPr anchor="ctr"/>
          <a:lstStyle/>
          <a:p>
            <a:pPr fontAlgn="base">
              <a:spcBef>
                <a:spcPct val="0"/>
              </a:spcBef>
              <a:spcAft>
                <a:spcPct val="0"/>
              </a:spcAft>
            </a:pPr>
            <a:r>
              <a:rPr lang="en-US" sz="2800" b="1">
                <a:solidFill>
                  <a:srgbClr val="FFFFFF"/>
                </a:solidFill>
                <a:latin typeface="Eurostile Extended" pitchFamily="2" charset="0"/>
              </a:rPr>
              <a:t>Firman</a:t>
            </a:r>
          </a:p>
        </p:txBody>
      </p:sp>
    </p:spTree>
    <p:extLst>
      <p:ext uri="{BB962C8B-B14F-4D97-AF65-F5344CB8AC3E}">
        <p14:creationId xmlns:p14="http://schemas.microsoft.com/office/powerpoint/2010/main" val="80637286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11301"/>
                                        </p:tgtEl>
                                        <p:attrNameLst>
                                          <p:attrName>style.visibility</p:attrName>
                                        </p:attrNameLst>
                                      </p:cBhvr>
                                      <p:to>
                                        <p:strVal val="visible"/>
                                      </p:to>
                                    </p:set>
                                    <p:animEffect transition="in" filter="slide(fromTop)">
                                      <p:cBhvr>
                                        <p:cTn id="7" dur="500"/>
                                        <p:tgtEl>
                                          <p:spTgt spid="311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0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2" descr="Easy Breezy Day, Washington"/>
          <p:cNvPicPr>
            <a:picLocks noChangeAspect="1" noChangeArrowheads="1"/>
          </p:cNvPicPr>
          <p:nvPr/>
        </p:nvPicPr>
        <p:blipFill>
          <a:blip r:embed="rId3" cstate="email">
            <a:lum bright="12000"/>
          </a:blip>
          <a:srcRect/>
          <a:stretch>
            <a:fillRect/>
          </a:stretch>
        </p:blipFill>
        <p:spPr bwMode="auto">
          <a:xfrm>
            <a:off x="0" y="762000"/>
            <a:ext cx="9144000" cy="6096000"/>
          </a:xfrm>
          <a:prstGeom prst="rect">
            <a:avLst/>
          </a:prstGeom>
          <a:noFill/>
          <a:ln w="9525">
            <a:noFill/>
            <a:miter lim="800000"/>
            <a:headEnd/>
            <a:tailEnd/>
          </a:ln>
        </p:spPr>
      </p:pic>
      <p:sp>
        <p:nvSpPr>
          <p:cNvPr id="11267" name="Text Box 13"/>
          <p:cNvSpPr txBox="1">
            <a:spLocks noChangeArrowheads="1"/>
          </p:cNvSpPr>
          <p:nvPr/>
        </p:nvSpPr>
        <p:spPr bwMode="auto">
          <a:xfrm>
            <a:off x="457200" y="1600200"/>
            <a:ext cx="7543800" cy="946150"/>
          </a:xfrm>
          <a:prstGeom prst="rect">
            <a:avLst/>
          </a:prstGeom>
          <a:noFill/>
          <a:ln w="12700" cap="sq">
            <a:noFill/>
            <a:miter lim="800000"/>
            <a:headEnd type="none" w="sm" len="sm"/>
            <a:tailEnd type="none" w="sm" len="sm"/>
          </a:ln>
          <a:effectLst>
            <a:outerShdw dist="17961" dir="2700000" algn="ctr" rotWithShape="0">
              <a:srgbClr val="FFFFFF"/>
            </a:outerShdw>
          </a:effectLst>
        </p:spPr>
        <p:txBody>
          <a:bodyPr>
            <a:spAutoFit/>
          </a:bodyPr>
          <a:lstStyle/>
          <a:p>
            <a:pPr marL="457200" indent="-457200" fontAlgn="base">
              <a:spcBef>
                <a:spcPct val="0"/>
              </a:spcBef>
              <a:spcAft>
                <a:spcPct val="60000"/>
              </a:spcAft>
              <a:buFontTx/>
              <a:buChar char="•"/>
              <a:defRPr/>
            </a:pPr>
            <a:r>
              <a:rPr lang="en-US" sz="2800" b="1" dirty="0" err="1">
                <a:solidFill>
                  <a:srgbClr val="000000"/>
                </a:solidFill>
                <a:effectLst>
                  <a:glow rad="228600">
                    <a:srgbClr val="FFFFFF">
                      <a:satMod val="175000"/>
                      <a:alpha val="40000"/>
                    </a:srgbClr>
                  </a:glow>
                </a:effectLst>
              </a:rPr>
              <a:t>Wahyu</a:t>
            </a:r>
            <a:r>
              <a:rPr lang="en-US" sz="2800" b="1" dirty="0">
                <a:solidFill>
                  <a:srgbClr val="000000"/>
                </a:solidFill>
                <a:effectLst>
                  <a:glow rad="228600">
                    <a:srgbClr val="FFFFFF">
                      <a:satMod val="175000"/>
                      <a:alpha val="40000"/>
                    </a:srgbClr>
                  </a:glow>
                </a:effectLst>
              </a:rPr>
              <a:t> UMUM:</a:t>
            </a:r>
            <a:r>
              <a:rPr lang="en-US" sz="2800" dirty="0">
                <a:solidFill>
                  <a:srgbClr val="000000"/>
                </a:solidFill>
                <a:effectLst>
                  <a:glow rad="228600">
                    <a:srgbClr val="FFFFFF">
                      <a:satMod val="175000"/>
                      <a:alpha val="40000"/>
                    </a:srgbClr>
                  </a:glow>
                </a:effectLst>
              </a:rPr>
              <a:t> 		   	             </a:t>
            </a:r>
            <a:r>
              <a:rPr lang="en-US" sz="2800" b="1" dirty="0" err="1">
                <a:solidFill>
                  <a:srgbClr val="000000"/>
                </a:solidFill>
                <a:effectLst>
                  <a:glow rad="228600">
                    <a:srgbClr val="FFFFFF">
                      <a:satMod val="175000"/>
                      <a:alpha val="40000"/>
                    </a:srgbClr>
                  </a:glow>
                </a:effectLst>
                <a:latin typeface="Arial Narrow" pitchFamily="34" charset="0"/>
              </a:rPr>
              <a:t>Alam</a:t>
            </a:r>
            <a:r>
              <a:rPr lang="en-US" sz="2800" b="1" dirty="0">
                <a:solidFill>
                  <a:srgbClr val="000000"/>
                </a:solidFill>
                <a:effectLst>
                  <a:glow rad="228600">
                    <a:srgbClr val="FFFFFF">
                      <a:satMod val="175000"/>
                      <a:alpha val="40000"/>
                    </a:srgbClr>
                  </a:glow>
                </a:effectLst>
                <a:latin typeface="Arial Narrow" pitchFamily="34" charset="0"/>
              </a:rPr>
              <a:t> </a:t>
            </a:r>
            <a:r>
              <a:rPr lang="en-US" sz="2800" b="1" dirty="0" err="1">
                <a:solidFill>
                  <a:srgbClr val="000000"/>
                </a:solidFill>
                <a:effectLst>
                  <a:glow rad="228600">
                    <a:srgbClr val="FFFFFF">
                      <a:satMod val="175000"/>
                      <a:alpha val="40000"/>
                    </a:srgbClr>
                  </a:glow>
                </a:effectLst>
                <a:latin typeface="Arial Narrow" pitchFamily="34" charset="0"/>
              </a:rPr>
              <a:t>Semesta</a:t>
            </a:r>
            <a:r>
              <a:rPr lang="en-US" sz="2800" b="1" dirty="0">
                <a:solidFill>
                  <a:srgbClr val="000000"/>
                </a:solidFill>
                <a:effectLst>
                  <a:glow rad="228600">
                    <a:srgbClr val="FFFFFF">
                      <a:satMod val="175000"/>
                      <a:alpha val="40000"/>
                    </a:srgbClr>
                  </a:glow>
                </a:effectLst>
                <a:latin typeface="Arial Narrow" pitchFamily="34" charset="0"/>
              </a:rPr>
              <a:t>, </a:t>
            </a:r>
            <a:r>
              <a:rPr lang="en-US" sz="2800" b="1" dirty="0" err="1">
                <a:solidFill>
                  <a:srgbClr val="000000"/>
                </a:solidFill>
                <a:effectLst>
                  <a:glow rad="228600">
                    <a:srgbClr val="FFFFFF">
                      <a:satMod val="175000"/>
                      <a:alpha val="40000"/>
                    </a:srgbClr>
                  </a:glow>
                </a:effectLst>
                <a:latin typeface="Arial Narrow" pitchFamily="34" charset="0"/>
              </a:rPr>
              <a:t>Sejarah</a:t>
            </a:r>
            <a:r>
              <a:rPr lang="en-US" sz="2800" b="1" dirty="0">
                <a:solidFill>
                  <a:srgbClr val="000000"/>
                </a:solidFill>
                <a:effectLst>
                  <a:glow rad="228600">
                    <a:srgbClr val="FFFFFF">
                      <a:satMod val="175000"/>
                      <a:alpha val="40000"/>
                    </a:srgbClr>
                  </a:glow>
                </a:effectLst>
                <a:latin typeface="Arial Narrow" pitchFamily="34" charset="0"/>
              </a:rPr>
              <a:t> </a:t>
            </a:r>
            <a:r>
              <a:rPr lang="en-US" sz="2800" b="1" dirty="0" err="1">
                <a:solidFill>
                  <a:srgbClr val="000000"/>
                </a:solidFill>
                <a:effectLst>
                  <a:glow rad="228600">
                    <a:srgbClr val="FFFFFF">
                      <a:satMod val="175000"/>
                      <a:alpha val="40000"/>
                    </a:srgbClr>
                  </a:glow>
                </a:effectLst>
                <a:latin typeface="Arial Narrow" pitchFamily="34" charset="0"/>
              </a:rPr>
              <a:t>Dunia</a:t>
            </a:r>
            <a:r>
              <a:rPr lang="en-US" sz="2800" b="1" dirty="0">
                <a:solidFill>
                  <a:srgbClr val="000000"/>
                </a:solidFill>
                <a:effectLst>
                  <a:glow rad="228600">
                    <a:srgbClr val="FFFFFF">
                      <a:satMod val="175000"/>
                      <a:alpha val="40000"/>
                    </a:srgbClr>
                  </a:glow>
                </a:effectLst>
                <a:latin typeface="Arial Narrow" pitchFamily="34" charset="0"/>
              </a:rPr>
              <a:t>, </a:t>
            </a:r>
            <a:r>
              <a:rPr lang="en-US" sz="2800" b="1" dirty="0" err="1">
                <a:solidFill>
                  <a:srgbClr val="000000"/>
                </a:solidFill>
                <a:effectLst>
                  <a:glow rad="228600">
                    <a:srgbClr val="FFFFFF">
                      <a:satMod val="175000"/>
                      <a:alpha val="40000"/>
                    </a:srgbClr>
                  </a:glow>
                </a:effectLst>
                <a:latin typeface="Arial Narrow" pitchFamily="34" charset="0"/>
              </a:rPr>
              <a:t>Hati</a:t>
            </a:r>
            <a:r>
              <a:rPr lang="en-US" sz="2800" b="1" dirty="0">
                <a:solidFill>
                  <a:srgbClr val="000000"/>
                </a:solidFill>
                <a:effectLst>
                  <a:glow rad="228600">
                    <a:srgbClr val="FFFFFF">
                      <a:satMod val="175000"/>
                      <a:alpha val="40000"/>
                    </a:srgbClr>
                  </a:glow>
                </a:effectLst>
                <a:latin typeface="Arial Narrow" pitchFamily="34" charset="0"/>
              </a:rPr>
              <a:t> </a:t>
            </a:r>
            <a:r>
              <a:rPr lang="en-US" sz="2800" b="1" dirty="0" err="1">
                <a:solidFill>
                  <a:srgbClr val="000000"/>
                </a:solidFill>
                <a:effectLst>
                  <a:glow rad="228600">
                    <a:srgbClr val="FFFFFF">
                      <a:satMod val="175000"/>
                      <a:alpha val="40000"/>
                    </a:srgbClr>
                  </a:glow>
                </a:effectLst>
                <a:latin typeface="Arial Narrow" pitchFamily="34" charset="0"/>
              </a:rPr>
              <a:t>Nurani</a:t>
            </a:r>
            <a:endParaRPr lang="en-US" sz="2800" b="1" i="1" dirty="0">
              <a:solidFill>
                <a:srgbClr val="000000"/>
              </a:solidFill>
              <a:effectLst>
                <a:glow rad="228600">
                  <a:srgbClr val="FFFFFF">
                    <a:satMod val="175000"/>
                    <a:alpha val="40000"/>
                  </a:srgbClr>
                </a:glow>
              </a:effectLst>
              <a:latin typeface="Arial Narrow" pitchFamily="34" charset="0"/>
            </a:endParaRPr>
          </a:p>
        </p:txBody>
      </p:sp>
      <p:sp>
        <p:nvSpPr>
          <p:cNvPr id="11268" name="Rectangle 14"/>
          <p:cNvSpPr>
            <a:spLocks noChangeArrowheads="1"/>
          </p:cNvSpPr>
          <p:nvPr/>
        </p:nvSpPr>
        <p:spPr bwMode="auto">
          <a:xfrm>
            <a:off x="457200" y="1062038"/>
            <a:ext cx="5526088" cy="519112"/>
          </a:xfrm>
          <a:prstGeom prst="rect">
            <a:avLst/>
          </a:prstGeom>
          <a:noFill/>
          <a:ln w="12700" cap="sq">
            <a:noFill/>
            <a:miter lim="800000"/>
            <a:headEnd type="none" w="sm" len="sm"/>
            <a:tailEnd type="none" w="sm" len="sm"/>
          </a:ln>
          <a:effectLst>
            <a:outerShdw dist="17961" dir="2700000" algn="ctr" rotWithShape="0">
              <a:srgbClr val="FFFFFF"/>
            </a:outerShdw>
          </a:effectLst>
        </p:spPr>
        <p:txBody>
          <a:bodyPr wrap="none">
            <a:spAutoFit/>
          </a:bodyPr>
          <a:lstStyle/>
          <a:p>
            <a:pPr fontAlgn="base">
              <a:spcBef>
                <a:spcPct val="0"/>
              </a:spcBef>
              <a:spcAft>
                <a:spcPct val="60000"/>
              </a:spcAft>
              <a:defRPr/>
            </a:pPr>
            <a:r>
              <a:rPr lang="en-US" sz="2800" b="1" dirty="0" err="1">
                <a:solidFill>
                  <a:srgbClr val="660033"/>
                </a:solidFill>
                <a:effectLst>
                  <a:glow rad="228600">
                    <a:srgbClr val="FFFFFF">
                      <a:satMod val="175000"/>
                      <a:alpha val="40000"/>
                    </a:srgbClr>
                  </a:glow>
                </a:effectLst>
              </a:rPr>
              <a:t>Penyataan</a:t>
            </a:r>
            <a:r>
              <a:rPr lang="en-US" sz="2800" b="1" dirty="0">
                <a:solidFill>
                  <a:srgbClr val="660033"/>
                </a:solidFill>
                <a:effectLst>
                  <a:glow rad="228600">
                    <a:srgbClr val="FFFFFF">
                      <a:satMod val="175000"/>
                      <a:alpha val="40000"/>
                    </a:srgbClr>
                  </a:glow>
                </a:effectLst>
              </a:rPr>
              <a:t> </a:t>
            </a:r>
            <a:r>
              <a:rPr lang="en-US" sz="2800" b="1" dirty="0" err="1">
                <a:solidFill>
                  <a:srgbClr val="660033"/>
                </a:solidFill>
                <a:effectLst>
                  <a:glow rad="228600">
                    <a:srgbClr val="FFFFFF">
                      <a:satMod val="175000"/>
                      <a:alpha val="40000"/>
                    </a:srgbClr>
                  </a:glow>
                </a:effectLst>
              </a:rPr>
              <a:t>Diri</a:t>
            </a:r>
            <a:r>
              <a:rPr lang="en-US" sz="2800" b="1" dirty="0">
                <a:solidFill>
                  <a:srgbClr val="660033"/>
                </a:solidFill>
                <a:effectLst>
                  <a:glow rad="228600">
                    <a:srgbClr val="FFFFFF">
                      <a:satMod val="175000"/>
                      <a:alpha val="40000"/>
                    </a:srgbClr>
                  </a:glow>
                </a:effectLst>
              </a:rPr>
              <a:t> (</a:t>
            </a:r>
            <a:r>
              <a:rPr lang="en-US" sz="2800" b="1" dirty="0" err="1">
                <a:solidFill>
                  <a:srgbClr val="660033"/>
                </a:solidFill>
                <a:effectLst>
                  <a:glow rad="228600">
                    <a:srgbClr val="FFFFFF">
                      <a:satMod val="175000"/>
                      <a:alpha val="40000"/>
                    </a:srgbClr>
                  </a:glow>
                </a:effectLst>
              </a:rPr>
              <a:t>wahyu</a:t>
            </a:r>
            <a:r>
              <a:rPr lang="en-US" sz="2800" b="1" dirty="0">
                <a:solidFill>
                  <a:srgbClr val="660033"/>
                </a:solidFill>
                <a:effectLst>
                  <a:glow rad="228600">
                    <a:srgbClr val="FFFFFF">
                      <a:satMod val="175000"/>
                      <a:alpha val="40000"/>
                    </a:srgbClr>
                  </a:glow>
                </a:effectLst>
              </a:rPr>
              <a:t>) </a:t>
            </a:r>
            <a:r>
              <a:rPr lang="en-US" sz="2800" b="1" dirty="0" err="1">
                <a:solidFill>
                  <a:srgbClr val="660033"/>
                </a:solidFill>
                <a:effectLst>
                  <a:glow rad="228600">
                    <a:srgbClr val="FFFFFF">
                      <a:satMod val="175000"/>
                      <a:alpha val="40000"/>
                    </a:srgbClr>
                  </a:glow>
                </a:effectLst>
              </a:rPr>
              <a:t>Tuhan</a:t>
            </a:r>
            <a:r>
              <a:rPr lang="en-US" sz="2800" b="1" dirty="0">
                <a:solidFill>
                  <a:srgbClr val="660033"/>
                </a:solidFill>
                <a:effectLst>
                  <a:glow rad="228600">
                    <a:srgbClr val="FFFFFF">
                      <a:satMod val="175000"/>
                      <a:alpha val="40000"/>
                    </a:srgbClr>
                  </a:glow>
                </a:effectLst>
              </a:rPr>
              <a:t>:</a:t>
            </a:r>
          </a:p>
        </p:txBody>
      </p:sp>
      <p:sp>
        <p:nvSpPr>
          <p:cNvPr id="312325" name="Rectangle 5"/>
          <p:cNvSpPr>
            <a:spLocks noChangeArrowheads="1"/>
          </p:cNvSpPr>
          <p:nvPr/>
        </p:nvSpPr>
        <p:spPr bwMode="auto">
          <a:xfrm>
            <a:off x="914400" y="2743200"/>
            <a:ext cx="7848600" cy="3416300"/>
          </a:xfrm>
          <a:prstGeom prst="rect">
            <a:avLst/>
          </a:prstGeom>
          <a:solidFill>
            <a:srgbClr val="FFC9DE">
              <a:alpha val="70195"/>
            </a:srgbClr>
          </a:solidFill>
          <a:ln w="9525">
            <a:noFill/>
            <a:miter lim="800000"/>
            <a:headEnd/>
            <a:tailEnd/>
          </a:ln>
        </p:spPr>
        <p:txBody>
          <a:bodyPr>
            <a:spAutoFit/>
          </a:bodyPr>
          <a:lstStyle/>
          <a:p>
            <a:pPr fontAlgn="base">
              <a:spcBef>
                <a:spcPct val="0"/>
              </a:spcBef>
              <a:spcAft>
                <a:spcPct val="0"/>
              </a:spcAft>
            </a:pPr>
            <a:r>
              <a:rPr lang="en-US" sz="2400">
                <a:solidFill>
                  <a:srgbClr val="000000"/>
                </a:solidFill>
              </a:rPr>
              <a:t>Apabila bangsa-bangsa lain yang tidak memiliki hukum Taurat oleh dorongan diri sendiri melakukan apa yang dituntut hukum Taurat, maka, walaupun mereka tidak memiliki hukum Taurat, mereka menjadi hukum Taurat bagi diri mereka sendiri. Sebab dengan itu mereka menunjukkan, bahwa </a:t>
            </a:r>
            <a:r>
              <a:rPr lang="en-US" sz="2400" b="1">
                <a:solidFill>
                  <a:srgbClr val="660033"/>
                </a:solidFill>
              </a:rPr>
              <a:t>isi hukum Taurat ada tertulis di dalam hati mereka </a:t>
            </a:r>
            <a:r>
              <a:rPr lang="en-US" sz="2400">
                <a:solidFill>
                  <a:srgbClr val="000000"/>
                </a:solidFill>
              </a:rPr>
              <a:t>dan suara hati mereka turut bersaksi dan pikiran mereka saling menuduh atau saling membela. </a:t>
            </a:r>
            <a:r>
              <a:rPr lang="en-US" sz="2400" b="1">
                <a:solidFill>
                  <a:srgbClr val="660033"/>
                </a:solidFill>
                <a:latin typeface="Eurostile Extended" pitchFamily="2" charset="0"/>
              </a:rPr>
              <a:t>ROMA 2:14-15</a:t>
            </a:r>
          </a:p>
        </p:txBody>
      </p:sp>
      <p:pic>
        <p:nvPicPr>
          <p:cNvPr id="24582" name="Picture 6" descr="logo outline putih-04.png"/>
          <p:cNvPicPr>
            <a:picLocks noChangeAspect="1"/>
          </p:cNvPicPr>
          <p:nvPr/>
        </p:nvPicPr>
        <p:blipFill>
          <a:blip r:embed="rId4" cstate="email"/>
          <a:srcRect/>
          <a:stretch>
            <a:fillRect/>
          </a:stretch>
        </p:blipFill>
        <p:spPr bwMode="auto">
          <a:xfrm>
            <a:off x="8297863" y="6065840"/>
            <a:ext cx="774700" cy="720725"/>
          </a:xfrm>
          <a:prstGeom prst="rect">
            <a:avLst/>
          </a:prstGeom>
          <a:noFill/>
          <a:ln w="9525">
            <a:noFill/>
            <a:miter lim="800000"/>
            <a:headEnd/>
            <a:tailEnd/>
          </a:ln>
        </p:spPr>
      </p:pic>
      <p:sp>
        <p:nvSpPr>
          <p:cNvPr id="24583" name="Text Box 15"/>
          <p:cNvSpPr txBox="1">
            <a:spLocks noChangeArrowheads="1"/>
          </p:cNvSpPr>
          <p:nvPr/>
        </p:nvSpPr>
        <p:spPr bwMode="auto">
          <a:xfrm>
            <a:off x="152402" y="0"/>
            <a:ext cx="1241045" cy="523220"/>
          </a:xfrm>
          <a:prstGeom prst="rect">
            <a:avLst/>
          </a:prstGeom>
          <a:noFill/>
          <a:ln w="12700" cap="sq">
            <a:noFill/>
            <a:miter lim="800000"/>
            <a:headEnd type="none" w="sm" len="sm"/>
            <a:tailEnd type="none" w="sm" len="sm"/>
          </a:ln>
        </p:spPr>
        <p:txBody>
          <a:bodyPr wrap="none">
            <a:spAutoFit/>
          </a:bodyPr>
          <a:lstStyle/>
          <a:p>
            <a:pPr fontAlgn="base">
              <a:spcBef>
                <a:spcPct val="0"/>
              </a:spcBef>
              <a:spcAft>
                <a:spcPct val="0"/>
              </a:spcAft>
            </a:pPr>
            <a:r>
              <a:rPr lang="en-US" sz="2800">
                <a:solidFill>
                  <a:srgbClr val="FFFFFF"/>
                </a:solidFill>
                <a:latin typeface="Eurostile Extended" pitchFamily="2" charset="0"/>
              </a:rPr>
              <a:t>makna</a:t>
            </a:r>
          </a:p>
        </p:txBody>
      </p:sp>
      <p:sp>
        <p:nvSpPr>
          <p:cNvPr id="24584" name="Rectangle 16"/>
          <p:cNvSpPr>
            <a:spLocks noChangeArrowheads="1"/>
          </p:cNvSpPr>
          <p:nvPr/>
        </p:nvSpPr>
        <p:spPr bwMode="auto">
          <a:xfrm>
            <a:off x="468315" y="304802"/>
            <a:ext cx="8675687" cy="519113"/>
          </a:xfrm>
          <a:prstGeom prst="rect">
            <a:avLst/>
          </a:prstGeom>
          <a:noFill/>
          <a:ln w="9525">
            <a:noFill/>
            <a:miter lim="800000"/>
            <a:headEnd/>
            <a:tailEnd/>
          </a:ln>
        </p:spPr>
        <p:txBody>
          <a:bodyPr anchor="ctr"/>
          <a:lstStyle/>
          <a:p>
            <a:pPr fontAlgn="base">
              <a:spcBef>
                <a:spcPct val="0"/>
              </a:spcBef>
              <a:spcAft>
                <a:spcPct val="0"/>
              </a:spcAft>
            </a:pPr>
            <a:r>
              <a:rPr lang="en-US" sz="2800" b="1">
                <a:solidFill>
                  <a:srgbClr val="FFFFFF"/>
                </a:solidFill>
                <a:latin typeface="Eurostile Extended" pitchFamily="2" charset="0"/>
              </a:rPr>
              <a:t>Firman</a:t>
            </a:r>
          </a:p>
        </p:txBody>
      </p:sp>
    </p:spTree>
    <p:extLst>
      <p:ext uri="{BB962C8B-B14F-4D97-AF65-F5344CB8AC3E}">
        <p14:creationId xmlns:p14="http://schemas.microsoft.com/office/powerpoint/2010/main" val="95533905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12325"/>
                                        </p:tgtEl>
                                        <p:attrNameLst>
                                          <p:attrName>style.visibility</p:attrName>
                                        </p:attrNameLst>
                                      </p:cBhvr>
                                      <p:to>
                                        <p:strVal val="visible"/>
                                      </p:to>
                                    </p:set>
                                    <p:animEffect transition="in" filter="slide(fromTop)">
                                      <p:cBhvr>
                                        <p:cTn id="7" dur="500"/>
                                        <p:tgtEl>
                                          <p:spTgt spid="312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17"/>
          <p:cNvGrpSpPr>
            <a:grpSpLocks/>
          </p:cNvGrpSpPr>
          <p:nvPr/>
        </p:nvGrpSpPr>
        <p:grpSpPr bwMode="auto">
          <a:xfrm>
            <a:off x="4192588" y="762000"/>
            <a:ext cx="4951412" cy="6096000"/>
            <a:chOff x="2641" y="756"/>
            <a:chExt cx="3119" cy="3564"/>
          </a:xfrm>
        </p:grpSpPr>
        <p:sp>
          <p:nvSpPr>
            <p:cNvPr id="25607" name="Rectangle 4" descr="flower yellow1"/>
            <p:cNvSpPr>
              <a:spLocks noChangeArrowheads="1"/>
            </p:cNvSpPr>
            <p:nvPr/>
          </p:nvSpPr>
          <p:spPr bwMode="auto">
            <a:xfrm>
              <a:off x="3681" y="1944"/>
              <a:ext cx="1040" cy="1188"/>
            </a:xfrm>
            <a:prstGeom prst="rect">
              <a:avLst/>
            </a:prstGeom>
            <a:blipFill dpi="0" rotWithShape="1">
              <a:blip r:embed="rId3"/>
              <a:srcRect/>
              <a:stretch>
                <a:fillRect/>
              </a:stretch>
            </a:blipFill>
            <a:ln w="12700" cap="sq">
              <a:solidFill>
                <a:schemeClr val="tx1"/>
              </a:solidFill>
              <a:miter lim="800000"/>
              <a:headEnd type="none" w="sm" len="sm"/>
              <a:tailEnd type="none" w="sm" len="sm"/>
            </a:ln>
          </p:spPr>
          <p:txBody>
            <a:bodyPr wrap="none" anchor="ctr"/>
            <a:lstStyle/>
            <a:p>
              <a:pPr fontAlgn="base">
                <a:spcBef>
                  <a:spcPct val="0"/>
                </a:spcBef>
                <a:spcAft>
                  <a:spcPct val="0"/>
                </a:spcAft>
              </a:pPr>
              <a:endParaRPr lang="id-ID" sz="2400" b="1">
                <a:solidFill>
                  <a:srgbClr val="000000"/>
                </a:solidFill>
              </a:endParaRPr>
            </a:p>
          </p:txBody>
        </p:sp>
        <p:sp>
          <p:nvSpPr>
            <p:cNvPr id="25608" name="Rectangle 5" descr="bird eagle1"/>
            <p:cNvSpPr>
              <a:spLocks noChangeArrowheads="1"/>
            </p:cNvSpPr>
            <p:nvPr/>
          </p:nvSpPr>
          <p:spPr bwMode="auto">
            <a:xfrm>
              <a:off x="4721" y="1944"/>
              <a:ext cx="1039" cy="1188"/>
            </a:xfrm>
            <a:prstGeom prst="rect">
              <a:avLst/>
            </a:prstGeom>
            <a:blipFill dpi="0" rotWithShape="1">
              <a:blip r:embed="rId4"/>
              <a:srcRect/>
              <a:stretch>
                <a:fillRect/>
              </a:stretch>
            </a:blipFill>
            <a:ln w="12700" cap="sq">
              <a:solidFill>
                <a:schemeClr val="tx1"/>
              </a:solidFill>
              <a:miter lim="800000"/>
              <a:headEnd type="none" w="sm" len="sm"/>
              <a:tailEnd type="none" w="sm" len="sm"/>
            </a:ln>
          </p:spPr>
          <p:txBody>
            <a:bodyPr wrap="none" anchor="ctr"/>
            <a:lstStyle/>
            <a:p>
              <a:pPr fontAlgn="base">
                <a:spcBef>
                  <a:spcPct val="0"/>
                </a:spcBef>
                <a:spcAft>
                  <a:spcPct val="0"/>
                </a:spcAft>
              </a:pPr>
              <a:endParaRPr lang="id-ID" sz="2400" b="1">
                <a:solidFill>
                  <a:srgbClr val="000000"/>
                </a:solidFill>
              </a:endParaRPr>
            </a:p>
          </p:txBody>
        </p:sp>
        <p:sp>
          <p:nvSpPr>
            <p:cNvPr id="25609" name="Rectangle 6" descr="birds"/>
            <p:cNvSpPr>
              <a:spLocks noChangeArrowheads="1"/>
            </p:cNvSpPr>
            <p:nvPr/>
          </p:nvSpPr>
          <p:spPr bwMode="auto">
            <a:xfrm>
              <a:off x="2641" y="1944"/>
              <a:ext cx="1040" cy="1188"/>
            </a:xfrm>
            <a:prstGeom prst="rect">
              <a:avLst/>
            </a:prstGeom>
            <a:blipFill dpi="0" rotWithShape="1">
              <a:blip r:embed="rId5"/>
              <a:srcRect/>
              <a:stretch>
                <a:fillRect/>
              </a:stretch>
            </a:blipFill>
            <a:ln w="12700" cap="sq">
              <a:solidFill>
                <a:schemeClr val="tx1"/>
              </a:solidFill>
              <a:miter lim="800000"/>
              <a:headEnd type="none" w="sm" len="sm"/>
              <a:tailEnd type="none" w="sm" len="sm"/>
            </a:ln>
          </p:spPr>
          <p:txBody>
            <a:bodyPr wrap="none" anchor="ctr"/>
            <a:lstStyle/>
            <a:p>
              <a:pPr fontAlgn="base">
                <a:spcBef>
                  <a:spcPct val="0"/>
                </a:spcBef>
                <a:spcAft>
                  <a:spcPct val="0"/>
                </a:spcAft>
              </a:pPr>
              <a:endParaRPr lang="id-ID" sz="2400" b="1">
                <a:solidFill>
                  <a:srgbClr val="000000"/>
                </a:solidFill>
              </a:endParaRPr>
            </a:p>
          </p:txBody>
        </p:sp>
        <p:sp>
          <p:nvSpPr>
            <p:cNvPr id="25610" name="Rectangle 7" descr="fruits1"/>
            <p:cNvSpPr>
              <a:spLocks noChangeArrowheads="1"/>
            </p:cNvSpPr>
            <p:nvPr/>
          </p:nvSpPr>
          <p:spPr bwMode="auto">
            <a:xfrm>
              <a:off x="4721" y="756"/>
              <a:ext cx="1039" cy="1188"/>
            </a:xfrm>
            <a:prstGeom prst="rect">
              <a:avLst/>
            </a:prstGeom>
            <a:blipFill dpi="0" rotWithShape="1">
              <a:blip r:embed="rId6"/>
              <a:srcRect/>
              <a:stretch>
                <a:fillRect/>
              </a:stretch>
            </a:blipFill>
            <a:ln w="12700" cap="sq">
              <a:solidFill>
                <a:schemeClr val="tx1"/>
              </a:solidFill>
              <a:miter lim="800000"/>
              <a:headEnd type="none" w="sm" len="sm"/>
              <a:tailEnd type="none" w="sm" len="sm"/>
            </a:ln>
          </p:spPr>
          <p:txBody>
            <a:bodyPr wrap="none" anchor="ctr"/>
            <a:lstStyle/>
            <a:p>
              <a:pPr fontAlgn="base">
                <a:spcBef>
                  <a:spcPct val="0"/>
                </a:spcBef>
                <a:spcAft>
                  <a:spcPct val="0"/>
                </a:spcAft>
              </a:pPr>
              <a:endParaRPr lang="id-ID" sz="2400" b="1">
                <a:solidFill>
                  <a:srgbClr val="000000"/>
                </a:solidFill>
              </a:endParaRPr>
            </a:p>
          </p:txBody>
        </p:sp>
        <p:sp>
          <p:nvSpPr>
            <p:cNvPr id="25611" name="Rectangle 8" descr="THUNDER"/>
            <p:cNvSpPr>
              <a:spLocks noChangeArrowheads="1"/>
            </p:cNvSpPr>
            <p:nvPr/>
          </p:nvSpPr>
          <p:spPr bwMode="auto">
            <a:xfrm>
              <a:off x="3681" y="756"/>
              <a:ext cx="1040" cy="1188"/>
            </a:xfrm>
            <a:prstGeom prst="rect">
              <a:avLst/>
            </a:prstGeom>
            <a:blipFill dpi="0" rotWithShape="1">
              <a:blip r:embed="rId7"/>
              <a:srcRect/>
              <a:stretch>
                <a:fillRect/>
              </a:stretch>
            </a:blipFill>
            <a:ln w="12700" cap="sq">
              <a:solidFill>
                <a:schemeClr val="tx1"/>
              </a:solidFill>
              <a:miter lim="800000"/>
              <a:headEnd type="none" w="sm" len="sm"/>
              <a:tailEnd type="none" w="sm" len="sm"/>
            </a:ln>
          </p:spPr>
          <p:txBody>
            <a:bodyPr wrap="none" anchor="ctr"/>
            <a:lstStyle/>
            <a:p>
              <a:pPr fontAlgn="base">
                <a:spcBef>
                  <a:spcPct val="0"/>
                </a:spcBef>
                <a:spcAft>
                  <a:spcPct val="0"/>
                </a:spcAft>
              </a:pPr>
              <a:endParaRPr lang="id-ID" sz="2400" b="1">
                <a:solidFill>
                  <a:srgbClr val="000000"/>
                </a:solidFill>
              </a:endParaRPr>
            </a:p>
          </p:txBody>
        </p:sp>
        <p:sp>
          <p:nvSpPr>
            <p:cNvPr id="25612" name="Rectangle 9" descr="bear polar"/>
            <p:cNvSpPr>
              <a:spLocks noChangeArrowheads="1"/>
            </p:cNvSpPr>
            <p:nvPr/>
          </p:nvSpPr>
          <p:spPr bwMode="auto">
            <a:xfrm flipH="1">
              <a:off x="4720" y="3132"/>
              <a:ext cx="1040" cy="1188"/>
            </a:xfrm>
            <a:prstGeom prst="rect">
              <a:avLst/>
            </a:prstGeom>
            <a:blipFill dpi="0" rotWithShape="1">
              <a:blip r:embed="rId8">
                <a:lum bright="-18000" contrast="18000"/>
              </a:blip>
              <a:srcRect/>
              <a:stretch>
                <a:fillRect/>
              </a:stretch>
            </a:blipFill>
            <a:ln w="12700" cap="sq">
              <a:solidFill>
                <a:schemeClr val="tx1"/>
              </a:solidFill>
              <a:miter lim="800000"/>
              <a:headEnd type="none" w="sm" len="sm"/>
              <a:tailEnd type="none" w="sm" len="sm"/>
            </a:ln>
          </p:spPr>
          <p:txBody>
            <a:bodyPr wrap="none" anchor="ctr"/>
            <a:lstStyle/>
            <a:p>
              <a:pPr fontAlgn="base">
                <a:spcBef>
                  <a:spcPct val="0"/>
                </a:spcBef>
                <a:spcAft>
                  <a:spcPct val="0"/>
                </a:spcAft>
              </a:pPr>
              <a:endParaRPr lang="id-ID" sz="2400" b="1">
                <a:solidFill>
                  <a:srgbClr val="000000"/>
                </a:solidFill>
              </a:endParaRPr>
            </a:p>
          </p:txBody>
        </p:sp>
        <p:sp>
          <p:nvSpPr>
            <p:cNvPr id="25613" name="Rectangle 10" descr="flower rose2"/>
            <p:cNvSpPr>
              <a:spLocks noChangeArrowheads="1"/>
            </p:cNvSpPr>
            <p:nvPr/>
          </p:nvSpPr>
          <p:spPr bwMode="auto">
            <a:xfrm>
              <a:off x="2641" y="3132"/>
              <a:ext cx="1039" cy="1188"/>
            </a:xfrm>
            <a:prstGeom prst="rect">
              <a:avLst/>
            </a:prstGeom>
            <a:blipFill dpi="0" rotWithShape="1">
              <a:blip r:embed="rId9"/>
              <a:srcRect/>
              <a:stretch>
                <a:fillRect/>
              </a:stretch>
            </a:blipFill>
            <a:ln w="12700" cap="sq">
              <a:solidFill>
                <a:schemeClr val="tx1"/>
              </a:solidFill>
              <a:miter lim="800000"/>
              <a:headEnd type="none" w="sm" len="sm"/>
              <a:tailEnd type="none" w="sm" len="sm"/>
            </a:ln>
          </p:spPr>
          <p:txBody>
            <a:bodyPr wrap="none" anchor="ctr"/>
            <a:lstStyle/>
            <a:p>
              <a:pPr fontAlgn="base">
                <a:spcBef>
                  <a:spcPct val="0"/>
                </a:spcBef>
                <a:spcAft>
                  <a:spcPct val="0"/>
                </a:spcAft>
              </a:pPr>
              <a:endParaRPr lang="id-ID" sz="2400" b="1">
                <a:solidFill>
                  <a:srgbClr val="000000"/>
                </a:solidFill>
              </a:endParaRPr>
            </a:p>
          </p:txBody>
        </p:sp>
        <p:sp>
          <p:nvSpPr>
            <p:cNvPr id="25614" name="Rectangle 11" descr="1049"/>
            <p:cNvSpPr>
              <a:spLocks noChangeArrowheads="1"/>
            </p:cNvSpPr>
            <p:nvPr/>
          </p:nvSpPr>
          <p:spPr bwMode="auto">
            <a:xfrm>
              <a:off x="3681" y="3132"/>
              <a:ext cx="1040" cy="1188"/>
            </a:xfrm>
            <a:prstGeom prst="rect">
              <a:avLst/>
            </a:prstGeom>
            <a:blipFill dpi="0" rotWithShape="1">
              <a:blip r:embed="rId10"/>
              <a:srcRect/>
              <a:stretch>
                <a:fillRect/>
              </a:stretch>
            </a:blipFill>
            <a:ln w="12700" cap="sq">
              <a:solidFill>
                <a:schemeClr val="tx1"/>
              </a:solidFill>
              <a:miter lim="800000"/>
              <a:headEnd type="none" w="sm" len="sm"/>
              <a:tailEnd type="none" w="sm" len="sm"/>
            </a:ln>
          </p:spPr>
          <p:txBody>
            <a:bodyPr wrap="none" anchor="ctr"/>
            <a:lstStyle/>
            <a:p>
              <a:pPr fontAlgn="base">
                <a:spcBef>
                  <a:spcPct val="0"/>
                </a:spcBef>
                <a:spcAft>
                  <a:spcPct val="0"/>
                </a:spcAft>
              </a:pPr>
              <a:endParaRPr lang="id-ID" sz="2400" b="1">
                <a:solidFill>
                  <a:srgbClr val="000000"/>
                </a:solidFill>
              </a:endParaRPr>
            </a:p>
          </p:txBody>
        </p:sp>
        <p:sp>
          <p:nvSpPr>
            <p:cNvPr id="25615" name="Rectangle 12" descr="deer blacktail"/>
            <p:cNvSpPr>
              <a:spLocks noChangeArrowheads="1"/>
            </p:cNvSpPr>
            <p:nvPr/>
          </p:nvSpPr>
          <p:spPr bwMode="auto">
            <a:xfrm>
              <a:off x="2641" y="756"/>
              <a:ext cx="1040" cy="1188"/>
            </a:xfrm>
            <a:prstGeom prst="rect">
              <a:avLst/>
            </a:prstGeom>
            <a:blipFill dpi="0" rotWithShape="1">
              <a:blip r:embed="rId11"/>
              <a:srcRect/>
              <a:stretch>
                <a:fillRect/>
              </a:stretch>
            </a:blipFill>
            <a:ln w="12700" cap="sq">
              <a:solidFill>
                <a:schemeClr val="tx1"/>
              </a:solidFill>
              <a:miter lim="800000"/>
              <a:headEnd type="none" w="sm" len="sm"/>
              <a:tailEnd type="none" w="sm" len="sm"/>
            </a:ln>
          </p:spPr>
          <p:txBody>
            <a:bodyPr wrap="none" anchor="ctr"/>
            <a:lstStyle/>
            <a:p>
              <a:pPr fontAlgn="base">
                <a:spcBef>
                  <a:spcPct val="0"/>
                </a:spcBef>
                <a:spcAft>
                  <a:spcPct val="0"/>
                </a:spcAft>
              </a:pPr>
              <a:endParaRPr lang="id-ID" sz="2400" b="1">
                <a:solidFill>
                  <a:srgbClr val="000000"/>
                </a:solidFill>
              </a:endParaRPr>
            </a:p>
          </p:txBody>
        </p:sp>
      </p:grpSp>
      <p:sp>
        <p:nvSpPr>
          <p:cNvPr id="25603" name="Rectangle 14"/>
          <p:cNvSpPr>
            <a:spLocks noChangeArrowheads="1"/>
          </p:cNvSpPr>
          <p:nvPr/>
        </p:nvSpPr>
        <p:spPr bwMode="auto">
          <a:xfrm>
            <a:off x="304800" y="1295402"/>
            <a:ext cx="3886200" cy="3387725"/>
          </a:xfrm>
          <a:prstGeom prst="rect">
            <a:avLst/>
          </a:prstGeom>
          <a:noFill/>
          <a:ln w="12700" cap="sq">
            <a:noFill/>
            <a:miter lim="800000"/>
            <a:headEnd type="none" w="sm" len="sm"/>
            <a:tailEnd type="none" w="sm" len="sm"/>
          </a:ln>
        </p:spPr>
        <p:txBody>
          <a:bodyPr>
            <a:spAutoFit/>
          </a:bodyPr>
          <a:lstStyle/>
          <a:p>
            <a:pPr fontAlgn="base">
              <a:spcBef>
                <a:spcPct val="0"/>
              </a:spcBef>
              <a:spcAft>
                <a:spcPct val="60000"/>
              </a:spcAft>
            </a:pPr>
            <a:r>
              <a:rPr lang="en-US" sz="3600" b="1">
                <a:solidFill>
                  <a:srgbClr val="000000"/>
                </a:solidFill>
              </a:rPr>
              <a:t>Apakah yang </a:t>
            </a:r>
            <a:r>
              <a:rPr lang="en-US" sz="3600" b="1">
                <a:solidFill>
                  <a:srgbClr val="CC0066"/>
                </a:solidFill>
              </a:rPr>
              <a:t>DAPAT </a:t>
            </a:r>
            <a:r>
              <a:rPr lang="en-US" sz="3600" b="1">
                <a:solidFill>
                  <a:srgbClr val="000000"/>
                </a:solidFill>
              </a:rPr>
              <a:t>kita kenali tentang Tuhan dengan melihat alam semesta?</a:t>
            </a:r>
          </a:p>
        </p:txBody>
      </p:sp>
      <p:sp>
        <p:nvSpPr>
          <p:cNvPr id="25604" name="Text Box 15"/>
          <p:cNvSpPr txBox="1">
            <a:spLocks noChangeArrowheads="1"/>
          </p:cNvSpPr>
          <p:nvPr/>
        </p:nvSpPr>
        <p:spPr bwMode="auto">
          <a:xfrm>
            <a:off x="152402" y="0"/>
            <a:ext cx="1241045" cy="523220"/>
          </a:xfrm>
          <a:prstGeom prst="rect">
            <a:avLst/>
          </a:prstGeom>
          <a:noFill/>
          <a:ln w="12700" cap="sq">
            <a:noFill/>
            <a:miter lim="800000"/>
            <a:headEnd type="none" w="sm" len="sm"/>
            <a:tailEnd type="none" w="sm" len="sm"/>
          </a:ln>
        </p:spPr>
        <p:txBody>
          <a:bodyPr wrap="none">
            <a:spAutoFit/>
          </a:bodyPr>
          <a:lstStyle/>
          <a:p>
            <a:pPr fontAlgn="base">
              <a:spcBef>
                <a:spcPct val="0"/>
              </a:spcBef>
              <a:spcAft>
                <a:spcPct val="0"/>
              </a:spcAft>
            </a:pPr>
            <a:r>
              <a:rPr lang="en-US" sz="2800">
                <a:solidFill>
                  <a:srgbClr val="FFFFFF"/>
                </a:solidFill>
                <a:latin typeface="Eurostile Extended" pitchFamily="2" charset="0"/>
              </a:rPr>
              <a:t>makna</a:t>
            </a:r>
          </a:p>
        </p:txBody>
      </p:sp>
      <p:sp>
        <p:nvSpPr>
          <p:cNvPr id="25605" name="Rectangle 16"/>
          <p:cNvSpPr>
            <a:spLocks noChangeArrowheads="1"/>
          </p:cNvSpPr>
          <p:nvPr/>
        </p:nvSpPr>
        <p:spPr bwMode="auto">
          <a:xfrm>
            <a:off x="468315" y="304802"/>
            <a:ext cx="8675687" cy="519113"/>
          </a:xfrm>
          <a:prstGeom prst="rect">
            <a:avLst/>
          </a:prstGeom>
          <a:noFill/>
          <a:ln w="9525">
            <a:noFill/>
            <a:miter lim="800000"/>
            <a:headEnd/>
            <a:tailEnd/>
          </a:ln>
        </p:spPr>
        <p:txBody>
          <a:bodyPr anchor="ctr"/>
          <a:lstStyle/>
          <a:p>
            <a:pPr fontAlgn="base">
              <a:spcBef>
                <a:spcPct val="0"/>
              </a:spcBef>
              <a:spcAft>
                <a:spcPct val="0"/>
              </a:spcAft>
            </a:pPr>
            <a:r>
              <a:rPr lang="en-US" sz="2800" b="1">
                <a:solidFill>
                  <a:srgbClr val="FFFFFF"/>
                </a:solidFill>
                <a:latin typeface="Eurostile Extended" pitchFamily="2" charset="0"/>
              </a:rPr>
              <a:t>Firman</a:t>
            </a:r>
          </a:p>
        </p:txBody>
      </p:sp>
      <p:pic>
        <p:nvPicPr>
          <p:cNvPr id="25606" name="Picture 6" descr="logo outline putih-04.png"/>
          <p:cNvPicPr>
            <a:picLocks noChangeAspect="1"/>
          </p:cNvPicPr>
          <p:nvPr/>
        </p:nvPicPr>
        <p:blipFill>
          <a:blip r:embed="rId12" cstate="email"/>
          <a:srcRect/>
          <a:stretch>
            <a:fillRect/>
          </a:stretch>
        </p:blipFill>
        <p:spPr bwMode="auto">
          <a:xfrm>
            <a:off x="8297863" y="6065840"/>
            <a:ext cx="774700" cy="720725"/>
          </a:xfrm>
          <a:prstGeom prst="rect">
            <a:avLst/>
          </a:prstGeom>
          <a:noFill/>
          <a:ln w="9525">
            <a:noFill/>
            <a:miter lim="800000"/>
            <a:headEnd/>
            <a:tailEnd/>
          </a:ln>
        </p:spPr>
      </p:pic>
    </p:spTree>
    <p:extLst>
      <p:ext uri="{BB962C8B-B14F-4D97-AF65-F5344CB8AC3E}">
        <p14:creationId xmlns:p14="http://schemas.microsoft.com/office/powerpoint/2010/main" val="779746244"/>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2"/>
          <p:cNvGrpSpPr>
            <a:grpSpLocks/>
          </p:cNvGrpSpPr>
          <p:nvPr/>
        </p:nvGrpSpPr>
        <p:grpSpPr bwMode="auto">
          <a:xfrm>
            <a:off x="4192588" y="762000"/>
            <a:ext cx="4951412" cy="6096000"/>
            <a:chOff x="2641" y="756"/>
            <a:chExt cx="3119" cy="3564"/>
          </a:xfrm>
        </p:grpSpPr>
        <p:sp>
          <p:nvSpPr>
            <p:cNvPr id="26631" name="Rectangle 3" descr="flower yellow1"/>
            <p:cNvSpPr>
              <a:spLocks noChangeArrowheads="1"/>
            </p:cNvSpPr>
            <p:nvPr/>
          </p:nvSpPr>
          <p:spPr bwMode="auto">
            <a:xfrm>
              <a:off x="3681" y="1944"/>
              <a:ext cx="1040" cy="1188"/>
            </a:xfrm>
            <a:prstGeom prst="rect">
              <a:avLst/>
            </a:prstGeom>
            <a:blipFill dpi="0" rotWithShape="1">
              <a:blip r:embed="rId3"/>
              <a:srcRect/>
              <a:stretch>
                <a:fillRect/>
              </a:stretch>
            </a:blipFill>
            <a:ln w="12700" cap="sq">
              <a:solidFill>
                <a:schemeClr val="tx1"/>
              </a:solidFill>
              <a:miter lim="800000"/>
              <a:headEnd type="none" w="sm" len="sm"/>
              <a:tailEnd type="none" w="sm" len="sm"/>
            </a:ln>
          </p:spPr>
          <p:txBody>
            <a:bodyPr wrap="none" anchor="ctr"/>
            <a:lstStyle/>
            <a:p>
              <a:pPr fontAlgn="base">
                <a:spcBef>
                  <a:spcPct val="0"/>
                </a:spcBef>
                <a:spcAft>
                  <a:spcPct val="0"/>
                </a:spcAft>
              </a:pPr>
              <a:endParaRPr lang="id-ID" sz="2400" b="1">
                <a:solidFill>
                  <a:srgbClr val="000000"/>
                </a:solidFill>
              </a:endParaRPr>
            </a:p>
          </p:txBody>
        </p:sp>
        <p:sp>
          <p:nvSpPr>
            <p:cNvPr id="26632" name="Rectangle 4" descr="bird eagle1"/>
            <p:cNvSpPr>
              <a:spLocks noChangeArrowheads="1"/>
            </p:cNvSpPr>
            <p:nvPr/>
          </p:nvSpPr>
          <p:spPr bwMode="auto">
            <a:xfrm>
              <a:off x="4721" y="1944"/>
              <a:ext cx="1039" cy="1188"/>
            </a:xfrm>
            <a:prstGeom prst="rect">
              <a:avLst/>
            </a:prstGeom>
            <a:blipFill dpi="0" rotWithShape="1">
              <a:blip r:embed="rId4"/>
              <a:srcRect/>
              <a:stretch>
                <a:fillRect/>
              </a:stretch>
            </a:blipFill>
            <a:ln w="12700" cap="sq">
              <a:solidFill>
                <a:schemeClr val="tx1"/>
              </a:solidFill>
              <a:miter lim="800000"/>
              <a:headEnd type="none" w="sm" len="sm"/>
              <a:tailEnd type="none" w="sm" len="sm"/>
            </a:ln>
          </p:spPr>
          <p:txBody>
            <a:bodyPr wrap="none" anchor="ctr"/>
            <a:lstStyle/>
            <a:p>
              <a:pPr fontAlgn="base">
                <a:spcBef>
                  <a:spcPct val="0"/>
                </a:spcBef>
                <a:spcAft>
                  <a:spcPct val="0"/>
                </a:spcAft>
              </a:pPr>
              <a:endParaRPr lang="id-ID" sz="2400" b="1">
                <a:solidFill>
                  <a:srgbClr val="000000"/>
                </a:solidFill>
              </a:endParaRPr>
            </a:p>
          </p:txBody>
        </p:sp>
        <p:sp>
          <p:nvSpPr>
            <p:cNvPr id="26633" name="Rectangle 5" descr="birds"/>
            <p:cNvSpPr>
              <a:spLocks noChangeArrowheads="1"/>
            </p:cNvSpPr>
            <p:nvPr/>
          </p:nvSpPr>
          <p:spPr bwMode="auto">
            <a:xfrm>
              <a:off x="2641" y="1944"/>
              <a:ext cx="1040" cy="1188"/>
            </a:xfrm>
            <a:prstGeom prst="rect">
              <a:avLst/>
            </a:prstGeom>
            <a:blipFill dpi="0" rotWithShape="1">
              <a:blip r:embed="rId5"/>
              <a:srcRect/>
              <a:stretch>
                <a:fillRect/>
              </a:stretch>
            </a:blipFill>
            <a:ln w="12700" cap="sq">
              <a:solidFill>
                <a:schemeClr val="tx1"/>
              </a:solidFill>
              <a:miter lim="800000"/>
              <a:headEnd type="none" w="sm" len="sm"/>
              <a:tailEnd type="none" w="sm" len="sm"/>
            </a:ln>
          </p:spPr>
          <p:txBody>
            <a:bodyPr wrap="none" anchor="ctr"/>
            <a:lstStyle/>
            <a:p>
              <a:pPr fontAlgn="base">
                <a:spcBef>
                  <a:spcPct val="0"/>
                </a:spcBef>
                <a:spcAft>
                  <a:spcPct val="0"/>
                </a:spcAft>
              </a:pPr>
              <a:endParaRPr lang="id-ID" sz="2400" b="1">
                <a:solidFill>
                  <a:srgbClr val="000000"/>
                </a:solidFill>
              </a:endParaRPr>
            </a:p>
          </p:txBody>
        </p:sp>
        <p:sp>
          <p:nvSpPr>
            <p:cNvPr id="26634" name="Rectangle 6" descr="fruits1"/>
            <p:cNvSpPr>
              <a:spLocks noChangeArrowheads="1"/>
            </p:cNvSpPr>
            <p:nvPr/>
          </p:nvSpPr>
          <p:spPr bwMode="auto">
            <a:xfrm>
              <a:off x="4721" y="756"/>
              <a:ext cx="1039" cy="1188"/>
            </a:xfrm>
            <a:prstGeom prst="rect">
              <a:avLst/>
            </a:prstGeom>
            <a:blipFill dpi="0" rotWithShape="1">
              <a:blip r:embed="rId6"/>
              <a:srcRect/>
              <a:stretch>
                <a:fillRect/>
              </a:stretch>
            </a:blipFill>
            <a:ln w="12700" cap="sq">
              <a:solidFill>
                <a:schemeClr val="tx1"/>
              </a:solidFill>
              <a:miter lim="800000"/>
              <a:headEnd type="none" w="sm" len="sm"/>
              <a:tailEnd type="none" w="sm" len="sm"/>
            </a:ln>
          </p:spPr>
          <p:txBody>
            <a:bodyPr wrap="none" anchor="ctr"/>
            <a:lstStyle/>
            <a:p>
              <a:pPr fontAlgn="base">
                <a:spcBef>
                  <a:spcPct val="0"/>
                </a:spcBef>
                <a:spcAft>
                  <a:spcPct val="0"/>
                </a:spcAft>
              </a:pPr>
              <a:endParaRPr lang="id-ID" sz="2400" b="1">
                <a:solidFill>
                  <a:srgbClr val="000000"/>
                </a:solidFill>
              </a:endParaRPr>
            </a:p>
          </p:txBody>
        </p:sp>
        <p:sp>
          <p:nvSpPr>
            <p:cNvPr id="26635" name="Rectangle 7" descr="THUNDER"/>
            <p:cNvSpPr>
              <a:spLocks noChangeArrowheads="1"/>
            </p:cNvSpPr>
            <p:nvPr/>
          </p:nvSpPr>
          <p:spPr bwMode="auto">
            <a:xfrm>
              <a:off x="3681" y="756"/>
              <a:ext cx="1040" cy="1188"/>
            </a:xfrm>
            <a:prstGeom prst="rect">
              <a:avLst/>
            </a:prstGeom>
            <a:blipFill dpi="0" rotWithShape="1">
              <a:blip r:embed="rId7"/>
              <a:srcRect/>
              <a:stretch>
                <a:fillRect/>
              </a:stretch>
            </a:blipFill>
            <a:ln w="12700" cap="sq">
              <a:solidFill>
                <a:schemeClr val="tx1"/>
              </a:solidFill>
              <a:miter lim="800000"/>
              <a:headEnd type="none" w="sm" len="sm"/>
              <a:tailEnd type="none" w="sm" len="sm"/>
            </a:ln>
          </p:spPr>
          <p:txBody>
            <a:bodyPr wrap="none" anchor="ctr"/>
            <a:lstStyle/>
            <a:p>
              <a:pPr fontAlgn="base">
                <a:spcBef>
                  <a:spcPct val="0"/>
                </a:spcBef>
                <a:spcAft>
                  <a:spcPct val="0"/>
                </a:spcAft>
              </a:pPr>
              <a:endParaRPr lang="id-ID" sz="2400" b="1">
                <a:solidFill>
                  <a:srgbClr val="000000"/>
                </a:solidFill>
              </a:endParaRPr>
            </a:p>
          </p:txBody>
        </p:sp>
        <p:sp>
          <p:nvSpPr>
            <p:cNvPr id="26636" name="Rectangle 8" descr="bear polar"/>
            <p:cNvSpPr>
              <a:spLocks noChangeArrowheads="1"/>
            </p:cNvSpPr>
            <p:nvPr/>
          </p:nvSpPr>
          <p:spPr bwMode="auto">
            <a:xfrm flipH="1">
              <a:off x="4720" y="3132"/>
              <a:ext cx="1040" cy="1188"/>
            </a:xfrm>
            <a:prstGeom prst="rect">
              <a:avLst/>
            </a:prstGeom>
            <a:blipFill dpi="0" rotWithShape="1">
              <a:blip r:embed="rId8">
                <a:lum bright="-18000" contrast="18000"/>
              </a:blip>
              <a:srcRect/>
              <a:stretch>
                <a:fillRect/>
              </a:stretch>
            </a:blipFill>
            <a:ln w="12700" cap="sq">
              <a:solidFill>
                <a:schemeClr val="tx1"/>
              </a:solidFill>
              <a:miter lim="800000"/>
              <a:headEnd type="none" w="sm" len="sm"/>
              <a:tailEnd type="none" w="sm" len="sm"/>
            </a:ln>
          </p:spPr>
          <p:txBody>
            <a:bodyPr wrap="none" anchor="ctr"/>
            <a:lstStyle/>
            <a:p>
              <a:pPr fontAlgn="base">
                <a:spcBef>
                  <a:spcPct val="0"/>
                </a:spcBef>
                <a:spcAft>
                  <a:spcPct val="0"/>
                </a:spcAft>
              </a:pPr>
              <a:endParaRPr lang="id-ID" sz="2400" b="1">
                <a:solidFill>
                  <a:srgbClr val="000000"/>
                </a:solidFill>
              </a:endParaRPr>
            </a:p>
          </p:txBody>
        </p:sp>
        <p:sp>
          <p:nvSpPr>
            <p:cNvPr id="26637" name="Rectangle 9" descr="flower rose2"/>
            <p:cNvSpPr>
              <a:spLocks noChangeArrowheads="1"/>
            </p:cNvSpPr>
            <p:nvPr/>
          </p:nvSpPr>
          <p:spPr bwMode="auto">
            <a:xfrm>
              <a:off x="2641" y="3132"/>
              <a:ext cx="1039" cy="1188"/>
            </a:xfrm>
            <a:prstGeom prst="rect">
              <a:avLst/>
            </a:prstGeom>
            <a:blipFill dpi="0" rotWithShape="1">
              <a:blip r:embed="rId9"/>
              <a:srcRect/>
              <a:stretch>
                <a:fillRect/>
              </a:stretch>
            </a:blipFill>
            <a:ln w="12700" cap="sq">
              <a:solidFill>
                <a:schemeClr val="tx1"/>
              </a:solidFill>
              <a:miter lim="800000"/>
              <a:headEnd type="none" w="sm" len="sm"/>
              <a:tailEnd type="none" w="sm" len="sm"/>
            </a:ln>
          </p:spPr>
          <p:txBody>
            <a:bodyPr wrap="none" anchor="ctr"/>
            <a:lstStyle/>
            <a:p>
              <a:pPr fontAlgn="base">
                <a:spcBef>
                  <a:spcPct val="0"/>
                </a:spcBef>
                <a:spcAft>
                  <a:spcPct val="0"/>
                </a:spcAft>
              </a:pPr>
              <a:endParaRPr lang="id-ID" sz="2400" b="1">
                <a:solidFill>
                  <a:srgbClr val="000000"/>
                </a:solidFill>
              </a:endParaRPr>
            </a:p>
          </p:txBody>
        </p:sp>
        <p:sp>
          <p:nvSpPr>
            <p:cNvPr id="26638" name="Rectangle 10" descr="1049"/>
            <p:cNvSpPr>
              <a:spLocks noChangeArrowheads="1"/>
            </p:cNvSpPr>
            <p:nvPr/>
          </p:nvSpPr>
          <p:spPr bwMode="auto">
            <a:xfrm>
              <a:off x="3681" y="3132"/>
              <a:ext cx="1040" cy="1188"/>
            </a:xfrm>
            <a:prstGeom prst="rect">
              <a:avLst/>
            </a:prstGeom>
            <a:blipFill dpi="0" rotWithShape="1">
              <a:blip r:embed="rId10"/>
              <a:srcRect/>
              <a:stretch>
                <a:fillRect/>
              </a:stretch>
            </a:blipFill>
            <a:ln w="12700" cap="sq">
              <a:solidFill>
                <a:schemeClr val="tx1"/>
              </a:solidFill>
              <a:miter lim="800000"/>
              <a:headEnd type="none" w="sm" len="sm"/>
              <a:tailEnd type="none" w="sm" len="sm"/>
            </a:ln>
          </p:spPr>
          <p:txBody>
            <a:bodyPr wrap="none" anchor="ctr"/>
            <a:lstStyle/>
            <a:p>
              <a:pPr fontAlgn="base">
                <a:spcBef>
                  <a:spcPct val="0"/>
                </a:spcBef>
                <a:spcAft>
                  <a:spcPct val="0"/>
                </a:spcAft>
              </a:pPr>
              <a:endParaRPr lang="id-ID" sz="2400" b="1">
                <a:solidFill>
                  <a:srgbClr val="000000"/>
                </a:solidFill>
              </a:endParaRPr>
            </a:p>
          </p:txBody>
        </p:sp>
        <p:sp>
          <p:nvSpPr>
            <p:cNvPr id="26639" name="Rectangle 11" descr="deer blacktail"/>
            <p:cNvSpPr>
              <a:spLocks noChangeArrowheads="1"/>
            </p:cNvSpPr>
            <p:nvPr/>
          </p:nvSpPr>
          <p:spPr bwMode="auto">
            <a:xfrm>
              <a:off x="2641" y="756"/>
              <a:ext cx="1040" cy="1188"/>
            </a:xfrm>
            <a:prstGeom prst="rect">
              <a:avLst/>
            </a:prstGeom>
            <a:blipFill dpi="0" rotWithShape="1">
              <a:blip r:embed="rId11"/>
              <a:srcRect/>
              <a:stretch>
                <a:fillRect/>
              </a:stretch>
            </a:blipFill>
            <a:ln w="12700" cap="sq">
              <a:solidFill>
                <a:schemeClr val="tx1"/>
              </a:solidFill>
              <a:miter lim="800000"/>
              <a:headEnd type="none" w="sm" len="sm"/>
              <a:tailEnd type="none" w="sm" len="sm"/>
            </a:ln>
          </p:spPr>
          <p:txBody>
            <a:bodyPr wrap="none" anchor="ctr"/>
            <a:lstStyle/>
            <a:p>
              <a:pPr fontAlgn="base">
                <a:spcBef>
                  <a:spcPct val="0"/>
                </a:spcBef>
                <a:spcAft>
                  <a:spcPct val="0"/>
                </a:spcAft>
              </a:pPr>
              <a:endParaRPr lang="id-ID" sz="2400" b="1">
                <a:solidFill>
                  <a:srgbClr val="000000"/>
                </a:solidFill>
              </a:endParaRPr>
            </a:p>
          </p:txBody>
        </p:sp>
      </p:grpSp>
      <p:sp>
        <p:nvSpPr>
          <p:cNvPr id="26627" name="Rectangle 12"/>
          <p:cNvSpPr>
            <a:spLocks noChangeArrowheads="1"/>
          </p:cNvSpPr>
          <p:nvPr/>
        </p:nvSpPr>
        <p:spPr bwMode="auto">
          <a:xfrm>
            <a:off x="304800" y="1295402"/>
            <a:ext cx="3810000" cy="3387725"/>
          </a:xfrm>
          <a:prstGeom prst="rect">
            <a:avLst/>
          </a:prstGeom>
          <a:noFill/>
          <a:ln w="12700" cap="sq">
            <a:noFill/>
            <a:miter lim="800000"/>
            <a:headEnd type="none" w="sm" len="sm"/>
            <a:tailEnd type="none" w="sm" len="sm"/>
          </a:ln>
        </p:spPr>
        <p:txBody>
          <a:bodyPr>
            <a:spAutoFit/>
          </a:bodyPr>
          <a:lstStyle/>
          <a:p>
            <a:pPr fontAlgn="base">
              <a:spcBef>
                <a:spcPct val="0"/>
              </a:spcBef>
              <a:spcAft>
                <a:spcPct val="60000"/>
              </a:spcAft>
            </a:pPr>
            <a:r>
              <a:rPr lang="en-US" sz="3600" b="1">
                <a:solidFill>
                  <a:srgbClr val="000000"/>
                </a:solidFill>
              </a:rPr>
              <a:t>Apakah yang </a:t>
            </a:r>
            <a:r>
              <a:rPr lang="en-US" sz="3600" b="1">
                <a:solidFill>
                  <a:srgbClr val="CC0066"/>
                </a:solidFill>
              </a:rPr>
              <a:t>TIDAK DAPAT  </a:t>
            </a:r>
            <a:r>
              <a:rPr lang="en-US" sz="3600" b="1">
                <a:solidFill>
                  <a:srgbClr val="000000"/>
                </a:solidFill>
              </a:rPr>
              <a:t>kita kenali tentang Tuhan dengan melihat alam semesta?</a:t>
            </a:r>
          </a:p>
        </p:txBody>
      </p:sp>
      <p:pic>
        <p:nvPicPr>
          <p:cNvPr id="26628" name="Picture 6" descr="logo outline putih-04.png"/>
          <p:cNvPicPr>
            <a:picLocks noChangeAspect="1"/>
          </p:cNvPicPr>
          <p:nvPr/>
        </p:nvPicPr>
        <p:blipFill>
          <a:blip r:embed="rId12" cstate="email"/>
          <a:srcRect/>
          <a:stretch>
            <a:fillRect/>
          </a:stretch>
        </p:blipFill>
        <p:spPr bwMode="auto">
          <a:xfrm>
            <a:off x="8297863" y="6065840"/>
            <a:ext cx="774700" cy="720725"/>
          </a:xfrm>
          <a:prstGeom prst="rect">
            <a:avLst/>
          </a:prstGeom>
          <a:noFill/>
          <a:ln w="9525">
            <a:noFill/>
            <a:miter lim="800000"/>
            <a:headEnd/>
            <a:tailEnd/>
          </a:ln>
        </p:spPr>
      </p:pic>
      <p:sp>
        <p:nvSpPr>
          <p:cNvPr id="26629" name="Text Box 15"/>
          <p:cNvSpPr txBox="1">
            <a:spLocks noChangeArrowheads="1"/>
          </p:cNvSpPr>
          <p:nvPr/>
        </p:nvSpPr>
        <p:spPr bwMode="auto">
          <a:xfrm>
            <a:off x="152402" y="0"/>
            <a:ext cx="1241045" cy="523220"/>
          </a:xfrm>
          <a:prstGeom prst="rect">
            <a:avLst/>
          </a:prstGeom>
          <a:noFill/>
          <a:ln w="12700" cap="sq">
            <a:noFill/>
            <a:miter lim="800000"/>
            <a:headEnd type="none" w="sm" len="sm"/>
            <a:tailEnd type="none" w="sm" len="sm"/>
          </a:ln>
        </p:spPr>
        <p:txBody>
          <a:bodyPr wrap="none">
            <a:spAutoFit/>
          </a:bodyPr>
          <a:lstStyle/>
          <a:p>
            <a:pPr fontAlgn="base">
              <a:spcBef>
                <a:spcPct val="0"/>
              </a:spcBef>
              <a:spcAft>
                <a:spcPct val="0"/>
              </a:spcAft>
            </a:pPr>
            <a:r>
              <a:rPr lang="en-US" sz="2800">
                <a:solidFill>
                  <a:srgbClr val="FFFFFF"/>
                </a:solidFill>
                <a:latin typeface="Eurostile Extended" pitchFamily="2" charset="0"/>
              </a:rPr>
              <a:t>makna</a:t>
            </a:r>
          </a:p>
        </p:txBody>
      </p:sp>
      <p:sp>
        <p:nvSpPr>
          <p:cNvPr id="26630" name="Rectangle 16"/>
          <p:cNvSpPr>
            <a:spLocks noChangeArrowheads="1"/>
          </p:cNvSpPr>
          <p:nvPr/>
        </p:nvSpPr>
        <p:spPr bwMode="auto">
          <a:xfrm>
            <a:off x="468315" y="304802"/>
            <a:ext cx="8675687" cy="519113"/>
          </a:xfrm>
          <a:prstGeom prst="rect">
            <a:avLst/>
          </a:prstGeom>
          <a:noFill/>
          <a:ln w="9525">
            <a:noFill/>
            <a:miter lim="800000"/>
            <a:headEnd/>
            <a:tailEnd/>
          </a:ln>
        </p:spPr>
        <p:txBody>
          <a:bodyPr anchor="ctr"/>
          <a:lstStyle/>
          <a:p>
            <a:pPr fontAlgn="base">
              <a:spcBef>
                <a:spcPct val="0"/>
              </a:spcBef>
              <a:spcAft>
                <a:spcPct val="0"/>
              </a:spcAft>
            </a:pPr>
            <a:r>
              <a:rPr lang="en-US" sz="2800" b="1">
                <a:solidFill>
                  <a:srgbClr val="FFFFFF"/>
                </a:solidFill>
                <a:latin typeface="Eurostile Extended" pitchFamily="2" charset="0"/>
              </a:rPr>
              <a:t>Firman</a:t>
            </a:r>
          </a:p>
        </p:txBody>
      </p:sp>
    </p:spTree>
    <p:extLst>
      <p:ext uri="{BB962C8B-B14F-4D97-AF65-F5344CB8AC3E}">
        <p14:creationId xmlns:p14="http://schemas.microsoft.com/office/powerpoint/2010/main" val="1322422823"/>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785813"/>
            <a:ext cx="9144000" cy="3154362"/>
          </a:xfrm>
          <a:prstGeom prst="rect">
            <a:avLst/>
          </a:prstGeom>
          <a:solidFill>
            <a:srgbClr val="FFC9DE"/>
          </a:solidFill>
          <a:ln w="12700" cap="sq">
            <a:noFill/>
            <a:miter lim="800000"/>
            <a:headEnd type="none" w="sm" len="sm"/>
            <a:tailEnd type="none" w="sm" len="sm"/>
          </a:ln>
        </p:spPr>
        <p:txBody>
          <a:bodyPr wrap="none" anchor="ctr"/>
          <a:lstStyle/>
          <a:p>
            <a:pPr fontAlgn="base">
              <a:spcBef>
                <a:spcPct val="0"/>
              </a:spcBef>
              <a:spcAft>
                <a:spcPct val="0"/>
              </a:spcAft>
            </a:pPr>
            <a:endParaRPr lang="id-ID" sz="2400" b="1">
              <a:solidFill>
                <a:srgbClr val="000000"/>
              </a:solidFill>
            </a:endParaRPr>
          </a:p>
        </p:txBody>
      </p:sp>
      <p:pic>
        <p:nvPicPr>
          <p:cNvPr id="27651" name="Picture 6" descr="logo outline putih-04.png"/>
          <p:cNvPicPr>
            <a:picLocks noChangeAspect="1"/>
          </p:cNvPicPr>
          <p:nvPr/>
        </p:nvPicPr>
        <p:blipFill>
          <a:blip r:embed="rId3" cstate="email"/>
          <a:srcRect/>
          <a:stretch>
            <a:fillRect/>
          </a:stretch>
        </p:blipFill>
        <p:spPr bwMode="auto">
          <a:xfrm>
            <a:off x="8297863" y="6065840"/>
            <a:ext cx="774700" cy="720725"/>
          </a:xfrm>
          <a:prstGeom prst="rect">
            <a:avLst/>
          </a:prstGeom>
          <a:noFill/>
          <a:ln w="9525">
            <a:noFill/>
            <a:miter lim="800000"/>
            <a:headEnd/>
            <a:tailEnd/>
          </a:ln>
        </p:spPr>
      </p:pic>
      <p:sp>
        <p:nvSpPr>
          <p:cNvPr id="27652" name="Rectangle 4"/>
          <p:cNvSpPr>
            <a:spLocks noChangeArrowheads="1"/>
          </p:cNvSpPr>
          <p:nvPr/>
        </p:nvSpPr>
        <p:spPr bwMode="auto">
          <a:xfrm>
            <a:off x="304802" y="838202"/>
            <a:ext cx="8556625" cy="5940425"/>
          </a:xfrm>
          <a:prstGeom prst="rect">
            <a:avLst/>
          </a:prstGeom>
          <a:noFill/>
          <a:ln w="12700" cap="sq">
            <a:noFill/>
            <a:miter lim="800000"/>
            <a:headEnd type="none" w="sm" len="sm"/>
            <a:tailEnd type="none" w="sm" len="sm"/>
          </a:ln>
        </p:spPr>
        <p:txBody>
          <a:bodyPr>
            <a:spAutoFit/>
          </a:bodyPr>
          <a:lstStyle/>
          <a:p>
            <a:pPr fontAlgn="base">
              <a:spcBef>
                <a:spcPct val="0"/>
              </a:spcBef>
              <a:spcAft>
                <a:spcPct val="0"/>
              </a:spcAft>
            </a:pPr>
            <a:r>
              <a:rPr lang="en-US" sz="2000" baseline="30000">
                <a:solidFill>
                  <a:srgbClr val="000000"/>
                </a:solidFill>
              </a:rPr>
              <a:t>1</a:t>
            </a:r>
            <a:r>
              <a:rPr lang="en-US" sz="2000">
                <a:solidFill>
                  <a:srgbClr val="000000"/>
                </a:solidFill>
              </a:rPr>
              <a:t>Untuk pemimpin biduan. Mazmur Daud. </a:t>
            </a:r>
            <a:r>
              <a:rPr lang="en-US" sz="2000" baseline="30000">
                <a:solidFill>
                  <a:srgbClr val="000000"/>
                </a:solidFill>
              </a:rPr>
              <a:t>2</a:t>
            </a:r>
            <a:r>
              <a:rPr lang="en-US" sz="2000">
                <a:solidFill>
                  <a:srgbClr val="000000"/>
                </a:solidFill>
              </a:rPr>
              <a:t>Langit menceritakan kemuliaan Allah, dan cakrawala memberitakan pekerjaan tangan-Nya; </a:t>
            </a:r>
            <a:r>
              <a:rPr lang="en-US" sz="2000" baseline="30000">
                <a:solidFill>
                  <a:srgbClr val="000000"/>
                </a:solidFill>
              </a:rPr>
              <a:t>3</a:t>
            </a:r>
            <a:r>
              <a:rPr lang="en-US" sz="2000">
                <a:solidFill>
                  <a:srgbClr val="000000"/>
                </a:solidFill>
              </a:rPr>
              <a:t>hari meneruskan berita itu kepada hari, dan malam menyampaikan pengetahuan itu kepada malam. </a:t>
            </a:r>
            <a:r>
              <a:rPr lang="en-US" sz="2000" baseline="30000">
                <a:solidFill>
                  <a:srgbClr val="000000"/>
                </a:solidFill>
              </a:rPr>
              <a:t>4</a:t>
            </a:r>
            <a:r>
              <a:rPr lang="en-US" sz="2000">
                <a:solidFill>
                  <a:srgbClr val="000000"/>
                </a:solidFill>
              </a:rPr>
              <a:t>Tidak ada berita dan tidak ada kata, suara mereka tidak terdengar; </a:t>
            </a:r>
            <a:r>
              <a:rPr lang="en-US" sz="2000" baseline="30000">
                <a:solidFill>
                  <a:srgbClr val="000000"/>
                </a:solidFill>
              </a:rPr>
              <a:t>5</a:t>
            </a:r>
            <a:r>
              <a:rPr lang="en-US" sz="2000">
                <a:solidFill>
                  <a:srgbClr val="000000"/>
                </a:solidFill>
              </a:rPr>
              <a:t>tetapi gema mereka terpencar ke seluruh dunia, dan perkataan mereka sampai ke ujung bumi. Ia memasang kemah di langit untuk matahari, </a:t>
            </a:r>
            <a:r>
              <a:rPr lang="en-US" sz="2000" baseline="30000">
                <a:solidFill>
                  <a:srgbClr val="000000"/>
                </a:solidFill>
              </a:rPr>
              <a:t>6</a:t>
            </a:r>
            <a:r>
              <a:rPr lang="en-US" sz="2000">
                <a:solidFill>
                  <a:srgbClr val="000000"/>
                </a:solidFill>
              </a:rPr>
              <a:t>yang keluar bagaikan pengantin laki-laki yang keluar dari kamarnya, girang bagaikan pahlawan yang hendak melakukan perjalanannya. </a:t>
            </a:r>
            <a:r>
              <a:rPr lang="en-US" sz="2000" baseline="30000">
                <a:solidFill>
                  <a:srgbClr val="000000"/>
                </a:solidFill>
              </a:rPr>
              <a:t>7</a:t>
            </a:r>
            <a:r>
              <a:rPr lang="en-US" sz="2000">
                <a:solidFill>
                  <a:srgbClr val="000000"/>
                </a:solidFill>
              </a:rPr>
              <a:t>Dari ujung langit ia terbit, dan ia beredar sampai ke ujung yang lain; tidak ada yang terlindung dari panas sinarnya. </a:t>
            </a:r>
          </a:p>
          <a:p>
            <a:pPr fontAlgn="base">
              <a:spcBef>
                <a:spcPct val="0"/>
              </a:spcBef>
              <a:spcAft>
                <a:spcPct val="0"/>
              </a:spcAft>
            </a:pPr>
            <a:r>
              <a:rPr lang="en-US" sz="2000" baseline="30000">
                <a:solidFill>
                  <a:srgbClr val="000000"/>
                </a:solidFill>
              </a:rPr>
              <a:t>8</a:t>
            </a:r>
            <a:r>
              <a:rPr lang="en-US" sz="2000">
                <a:solidFill>
                  <a:srgbClr val="000000"/>
                </a:solidFill>
              </a:rPr>
              <a:t>Taurat TUHAN itu sempurna, menyegarkan jiwa; peraturan TUHAN itu teguh, memberikan hikmat kepada orang yang tak berpengalaman. </a:t>
            </a:r>
          </a:p>
          <a:p>
            <a:pPr fontAlgn="base">
              <a:spcBef>
                <a:spcPct val="0"/>
              </a:spcBef>
              <a:spcAft>
                <a:spcPct val="0"/>
              </a:spcAft>
            </a:pPr>
            <a:r>
              <a:rPr lang="en-US" sz="2000" baseline="30000">
                <a:solidFill>
                  <a:srgbClr val="000000"/>
                </a:solidFill>
              </a:rPr>
              <a:t>9</a:t>
            </a:r>
            <a:r>
              <a:rPr lang="en-US" sz="2000">
                <a:solidFill>
                  <a:srgbClr val="000000"/>
                </a:solidFill>
              </a:rPr>
              <a:t>Titah TUHAN itu tepat, menyukakan hati; perintah TUHAN itu murni, membuat mata bercahaya. </a:t>
            </a:r>
            <a:r>
              <a:rPr lang="en-US" sz="2000" baseline="30000">
                <a:solidFill>
                  <a:srgbClr val="000000"/>
                </a:solidFill>
              </a:rPr>
              <a:t>10</a:t>
            </a:r>
            <a:r>
              <a:rPr lang="en-US" sz="2000">
                <a:solidFill>
                  <a:srgbClr val="000000"/>
                </a:solidFill>
              </a:rPr>
              <a:t>Takut akan TUHAN itu suci, tetap ada untuk selamanya; hukum-hukum TUHAN itu benar, adil semuanya, </a:t>
            </a:r>
            <a:r>
              <a:rPr lang="en-US" sz="2000" baseline="30000">
                <a:solidFill>
                  <a:srgbClr val="000000"/>
                </a:solidFill>
              </a:rPr>
              <a:t>11</a:t>
            </a:r>
            <a:r>
              <a:rPr lang="en-US" sz="2000">
                <a:solidFill>
                  <a:srgbClr val="000000"/>
                </a:solidFill>
              </a:rPr>
              <a:t>lebih indah dari pada emas, bahkan dari pada banyak emas tua; dan lebih manis dari pada madu, bahkan dari pada madu tetesan dari sarang lebah. </a:t>
            </a:r>
            <a:r>
              <a:rPr lang="en-US" sz="2000" baseline="30000">
                <a:solidFill>
                  <a:srgbClr val="000000"/>
                </a:solidFill>
              </a:rPr>
              <a:t>12</a:t>
            </a:r>
            <a:r>
              <a:rPr lang="en-US" sz="2000">
                <a:solidFill>
                  <a:srgbClr val="000000"/>
                </a:solidFill>
              </a:rPr>
              <a:t>Lagipula hamba-Mu diperingatkan oleh semuanya itu, dan orang yang berpegang padanya mendapat upah yang besar. </a:t>
            </a:r>
            <a:r>
              <a:rPr lang="en-US" sz="2000" b="1">
                <a:solidFill>
                  <a:srgbClr val="660033"/>
                </a:solidFill>
                <a:latin typeface="Eurostile Extended" pitchFamily="2" charset="0"/>
              </a:rPr>
              <a:t>MAZMUR 19:1-12</a:t>
            </a:r>
          </a:p>
        </p:txBody>
      </p:sp>
      <p:sp>
        <p:nvSpPr>
          <p:cNvPr id="27653" name="Text Box 15"/>
          <p:cNvSpPr txBox="1">
            <a:spLocks noChangeArrowheads="1"/>
          </p:cNvSpPr>
          <p:nvPr/>
        </p:nvSpPr>
        <p:spPr bwMode="auto">
          <a:xfrm>
            <a:off x="152402" y="0"/>
            <a:ext cx="1241045" cy="523220"/>
          </a:xfrm>
          <a:prstGeom prst="rect">
            <a:avLst/>
          </a:prstGeom>
          <a:noFill/>
          <a:ln w="12700" cap="sq">
            <a:noFill/>
            <a:miter lim="800000"/>
            <a:headEnd type="none" w="sm" len="sm"/>
            <a:tailEnd type="none" w="sm" len="sm"/>
          </a:ln>
        </p:spPr>
        <p:txBody>
          <a:bodyPr wrap="none">
            <a:spAutoFit/>
          </a:bodyPr>
          <a:lstStyle/>
          <a:p>
            <a:pPr fontAlgn="base">
              <a:spcBef>
                <a:spcPct val="0"/>
              </a:spcBef>
              <a:spcAft>
                <a:spcPct val="0"/>
              </a:spcAft>
            </a:pPr>
            <a:r>
              <a:rPr lang="en-US" sz="2800">
                <a:solidFill>
                  <a:srgbClr val="FFFFFF"/>
                </a:solidFill>
                <a:latin typeface="Eurostile Extended" pitchFamily="2" charset="0"/>
              </a:rPr>
              <a:t>makna</a:t>
            </a:r>
          </a:p>
        </p:txBody>
      </p:sp>
      <p:sp>
        <p:nvSpPr>
          <p:cNvPr id="27654" name="Rectangle 16"/>
          <p:cNvSpPr>
            <a:spLocks noChangeArrowheads="1"/>
          </p:cNvSpPr>
          <p:nvPr/>
        </p:nvSpPr>
        <p:spPr bwMode="auto">
          <a:xfrm>
            <a:off x="468315" y="304802"/>
            <a:ext cx="8675687" cy="519113"/>
          </a:xfrm>
          <a:prstGeom prst="rect">
            <a:avLst/>
          </a:prstGeom>
          <a:noFill/>
          <a:ln w="9525">
            <a:noFill/>
            <a:miter lim="800000"/>
            <a:headEnd/>
            <a:tailEnd/>
          </a:ln>
        </p:spPr>
        <p:txBody>
          <a:bodyPr anchor="ctr"/>
          <a:lstStyle/>
          <a:p>
            <a:pPr fontAlgn="base">
              <a:spcBef>
                <a:spcPct val="0"/>
              </a:spcBef>
              <a:spcAft>
                <a:spcPct val="0"/>
              </a:spcAft>
            </a:pPr>
            <a:r>
              <a:rPr lang="en-US" sz="2800" b="1">
                <a:solidFill>
                  <a:srgbClr val="FFFFFF"/>
                </a:solidFill>
                <a:latin typeface="Eurostile Extended" pitchFamily="2" charset="0"/>
              </a:rPr>
              <a:t>Firman</a:t>
            </a:r>
          </a:p>
        </p:txBody>
      </p:sp>
    </p:spTree>
    <p:extLst>
      <p:ext uri="{BB962C8B-B14F-4D97-AF65-F5344CB8AC3E}">
        <p14:creationId xmlns:p14="http://schemas.microsoft.com/office/powerpoint/2010/main" val="1430369933"/>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04800" y="2054225"/>
            <a:ext cx="3733800" cy="1373188"/>
          </a:xfrm>
          <a:prstGeom prst="rect">
            <a:avLst/>
          </a:prstGeom>
          <a:noFill/>
          <a:ln w="12700" cap="sq">
            <a:noFill/>
            <a:miter lim="800000"/>
            <a:headEnd type="none" w="sm" len="sm"/>
            <a:tailEnd type="none" w="sm" len="sm"/>
          </a:ln>
        </p:spPr>
        <p:txBody>
          <a:bodyPr>
            <a:spAutoFit/>
          </a:bodyPr>
          <a:lstStyle/>
          <a:p>
            <a:pPr marL="265113" indent="-265113" fontAlgn="base">
              <a:spcBef>
                <a:spcPct val="0"/>
              </a:spcBef>
              <a:spcAft>
                <a:spcPct val="60000"/>
              </a:spcAft>
              <a:buClr>
                <a:srgbClr val="660033"/>
              </a:buClr>
              <a:buFontTx/>
              <a:buChar char="•"/>
            </a:pPr>
            <a:r>
              <a:rPr lang="en-US" sz="2800" b="1">
                <a:solidFill>
                  <a:srgbClr val="000000"/>
                </a:solidFill>
              </a:rPr>
              <a:t>Wahyu KHUSUS:</a:t>
            </a:r>
            <a:r>
              <a:rPr lang="en-US" sz="2800">
                <a:solidFill>
                  <a:srgbClr val="000000"/>
                </a:solidFill>
              </a:rPr>
              <a:t> </a:t>
            </a:r>
            <a:r>
              <a:rPr lang="en-US" sz="2800">
                <a:solidFill>
                  <a:srgbClr val="000000"/>
                </a:solidFill>
                <a:latin typeface="Arial Narrow" pitchFamily="34" charset="0"/>
              </a:rPr>
              <a:t>Firman yang ditulis dalam Alkitab</a:t>
            </a:r>
          </a:p>
        </p:txBody>
      </p:sp>
      <p:sp>
        <p:nvSpPr>
          <p:cNvPr id="28675" name="Rectangle 3"/>
          <p:cNvSpPr>
            <a:spLocks noChangeArrowheads="1"/>
          </p:cNvSpPr>
          <p:nvPr/>
        </p:nvSpPr>
        <p:spPr bwMode="auto">
          <a:xfrm>
            <a:off x="304800" y="990600"/>
            <a:ext cx="3581400" cy="946150"/>
          </a:xfrm>
          <a:prstGeom prst="rect">
            <a:avLst/>
          </a:prstGeom>
          <a:noFill/>
          <a:ln w="12700" cap="sq">
            <a:noFill/>
            <a:miter lim="800000"/>
            <a:headEnd type="none" w="sm" len="sm"/>
            <a:tailEnd type="none" w="sm" len="sm"/>
          </a:ln>
        </p:spPr>
        <p:txBody>
          <a:bodyPr>
            <a:spAutoFit/>
          </a:bodyPr>
          <a:lstStyle/>
          <a:p>
            <a:pPr fontAlgn="base">
              <a:spcBef>
                <a:spcPct val="0"/>
              </a:spcBef>
              <a:spcAft>
                <a:spcPct val="60000"/>
              </a:spcAft>
            </a:pPr>
            <a:r>
              <a:rPr lang="en-US" sz="2800" b="1">
                <a:solidFill>
                  <a:srgbClr val="660033"/>
                </a:solidFill>
              </a:rPr>
              <a:t>Penyataan Diri (wahyu) Tuhan:</a:t>
            </a:r>
          </a:p>
        </p:txBody>
      </p:sp>
      <p:pic>
        <p:nvPicPr>
          <p:cNvPr id="28676" name="Picture 4"/>
          <p:cNvPicPr>
            <a:picLocks noChangeAspect="1" noChangeArrowheads="1"/>
          </p:cNvPicPr>
          <p:nvPr/>
        </p:nvPicPr>
        <p:blipFill>
          <a:blip r:embed="rId3"/>
          <a:srcRect/>
          <a:stretch>
            <a:fillRect/>
          </a:stretch>
        </p:blipFill>
        <p:spPr bwMode="auto">
          <a:xfrm>
            <a:off x="3910015" y="762000"/>
            <a:ext cx="5233987" cy="6096000"/>
          </a:xfrm>
          <a:prstGeom prst="rect">
            <a:avLst/>
          </a:prstGeom>
          <a:noFill/>
          <a:ln w="12700" cap="sq">
            <a:noFill/>
            <a:miter lim="800000"/>
            <a:headEnd type="none" w="sm" len="sm"/>
            <a:tailEnd type="none" w="sm" len="sm"/>
          </a:ln>
        </p:spPr>
      </p:pic>
      <p:sp>
        <p:nvSpPr>
          <p:cNvPr id="316422" name="Rectangle 6"/>
          <p:cNvSpPr>
            <a:spLocks noChangeArrowheads="1"/>
          </p:cNvSpPr>
          <p:nvPr/>
        </p:nvSpPr>
        <p:spPr bwMode="auto">
          <a:xfrm>
            <a:off x="609600" y="3505202"/>
            <a:ext cx="7239000" cy="2678113"/>
          </a:xfrm>
          <a:prstGeom prst="rect">
            <a:avLst/>
          </a:prstGeom>
          <a:solidFill>
            <a:srgbClr val="FFC9DE"/>
          </a:solidFill>
          <a:ln w="9525">
            <a:noFill/>
            <a:miter lim="800000"/>
            <a:headEnd/>
            <a:tailEnd/>
          </a:ln>
        </p:spPr>
        <p:txBody>
          <a:bodyPr>
            <a:spAutoFit/>
          </a:bodyPr>
          <a:lstStyle/>
          <a:p>
            <a:pPr fontAlgn="base">
              <a:spcBef>
                <a:spcPct val="0"/>
              </a:spcBef>
              <a:spcAft>
                <a:spcPct val="0"/>
              </a:spcAft>
            </a:pPr>
            <a:r>
              <a:rPr lang="en-US" sz="2800">
                <a:solidFill>
                  <a:srgbClr val="000000"/>
                </a:solidFill>
              </a:rPr>
              <a:t>Sebab </a:t>
            </a:r>
            <a:r>
              <a:rPr lang="en-US" sz="2800" b="1">
                <a:solidFill>
                  <a:srgbClr val="660033"/>
                </a:solidFill>
              </a:rPr>
              <a:t>segala sesuatu yang ditulis dahulu,</a:t>
            </a:r>
            <a:r>
              <a:rPr lang="en-US" sz="2800" b="1">
                <a:solidFill>
                  <a:srgbClr val="FF66FF"/>
                </a:solidFill>
              </a:rPr>
              <a:t> </a:t>
            </a:r>
            <a:r>
              <a:rPr lang="en-US" sz="2800">
                <a:solidFill>
                  <a:srgbClr val="000000"/>
                </a:solidFill>
              </a:rPr>
              <a:t>telah ditulis untuk menjadi pelajaran bagi kita, supaya kita teguh berpegang  pada pengharapan oleh ketekunan dan penghiburan dari </a:t>
            </a:r>
            <a:r>
              <a:rPr lang="en-US" sz="2800" b="1">
                <a:solidFill>
                  <a:srgbClr val="660033"/>
                </a:solidFill>
              </a:rPr>
              <a:t>Kitab Suci. </a:t>
            </a:r>
          </a:p>
          <a:p>
            <a:pPr fontAlgn="base">
              <a:spcBef>
                <a:spcPct val="0"/>
              </a:spcBef>
              <a:spcAft>
                <a:spcPct val="0"/>
              </a:spcAft>
            </a:pPr>
            <a:r>
              <a:rPr lang="en-US" sz="2800" b="1">
                <a:solidFill>
                  <a:srgbClr val="660033"/>
                </a:solidFill>
                <a:latin typeface="Eurostile Extended" pitchFamily="2" charset="0"/>
              </a:rPr>
              <a:t>ROMA 15:4</a:t>
            </a:r>
          </a:p>
        </p:txBody>
      </p:sp>
      <p:sp>
        <p:nvSpPr>
          <p:cNvPr id="28678" name="Text Box 15"/>
          <p:cNvSpPr txBox="1">
            <a:spLocks noChangeArrowheads="1"/>
          </p:cNvSpPr>
          <p:nvPr/>
        </p:nvSpPr>
        <p:spPr bwMode="auto">
          <a:xfrm>
            <a:off x="152402" y="0"/>
            <a:ext cx="1241045" cy="523220"/>
          </a:xfrm>
          <a:prstGeom prst="rect">
            <a:avLst/>
          </a:prstGeom>
          <a:noFill/>
          <a:ln w="12700" cap="sq">
            <a:noFill/>
            <a:miter lim="800000"/>
            <a:headEnd type="none" w="sm" len="sm"/>
            <a:tailEnd type="none" w="sm" len="sm"/>
          </a:ln>
        </p:spPr>
        <p:txBody>
          <a:bodyPr wrap="none">
            <a:spAutoFit/>
          </a:bodyPr>
          <a:lstStyle/>
          <a:p>
            <a:pPr fontAlgn="base">
              <a:spcBef>
                <a:spcPct val="0"/>
              </a:spcBef>
              <a:spcAft>
                <a:spcPct val="0"/>
              </a:spcAft>
            </a:pPr>
            <a:r>
              <a:rPr lang="en-US" sz="2800">
                <a:solidFill>
                  <a:srgbClr val="FFFFFF"/>
                </a:solidFill>
                <a:latin typeface="Eurostile Extended" pitchFamily="2" charset="0"/>
              </a:rPr>
              <a:t>makna</a:t>
            </a:r>
          </a:p>
        </p:txBody>
      </p:sp>
      <p:sp>
        <p:nvSpPr>
          <p:cNvPr id="28679" name="Rectangle 16"/>
          <p:cNvSpPr>
            <a:spLocks noChangeArrowheads="1"/>
          </p:cNvSpPr>
          <p:nvPr/>
        </p:nvSpPr>
        <p:spPr bwMode="auto">
          <a:xfrm>
            <a:off x="468315" y="304802"/>
            <a:ext cx="8675687" cy="519113"/>
          </a:xfrm>
          <a:prstGeom prst="rect">
            <a:avLst/>
          </a:prstGeom>
          <a:noFill/>
          <a:ln w="9525">
            <a:noFill/>
            <a:miter lim="800000"/>
            <a:headEnd/>
            <a:tailEnd/>
          </a:ln>
        </p:spPr>
        <p:txBody>
          <a:bodyPr anchor="ctr"/>
          <a:lstStyle/>
          <a:p>
            <a:pPr fontAlgn="base">
              <a:spcBef>
                <a:spcPct val="0"/>
              </a:spcBef>
              <a:spcAft>
                <a:spcPct val="0"/>
              </a:spcAft>
            </a:pPr>
            <a:r>
              <a:rPr lang="en-US" sz="2800" b="1">
                <a:solidFill>
                  <a:srgbClr val="FFFFFF"/>
                </a:solidFill>
                <a:latin typeface="Eurostile Extended" pitchFamily="2" charset="0"/>
              </a:rPr>
              <a:t>Firman</a:t>
            </a:r>
          </a:p>
        </p:txBody>
      </p:sp>
    </p:spTree>
    <p:extLst>
      <p:ext uri="{BB962C8B-B14F-4D97-AF65-F5344CB8AC3E}">
        <p14:creationId xmlns:p14="http://schemas.microsoft.com/office/powerpoint/2010/main" val="367526869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6422"/>
                                        </p:tgtEl>
                                        <p:attrNameLst>
                                          <p:attrName>style.visibility</p:attrName>
                                        </p:attrNameLst>
                                      </p:cBhvr>
                                      <p:to>
                                        <p:strVal val="visible"/>
                                      </p:to>
                                    </p:set>
                                    <p:animEffect transition="in" filter="fade">
                                      <p:cBhvr>
                                        <p:cTn id="7" dur="1000"/>
                                        <p:tgtEl>
                                          <p:spTgt spid="316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04800" y="2054225"/>
            <a:ext cx="3733800" cy="1373188"/>
          </a:xfrm>
          <a:prstGeom prst="rect">
            <a:avLst/>
          </a:prstGeom>
          <a:noFill/>
          <a:ln w="12700" cap="sq">
            <a:noFill/>
            <a:miter lim="800000"/>
            <a:headEnd type="none" w="sm" len="sm"/>
            <a:tailEnd type="none" w="sm" len="sm"/>
          </a:ln>
        </p:spPr>
        <p:txBody>
          <a:bodyPr>
            <a:spAutoFit/>
          </a:bodyPr>
          <a:lstStyle/>
          <a:p>
            <a:pPr marL="265113" indent="-265113" fontAlgn="base">
              <a:spcBef>
                <a:spcPct val="0"/>
              </a:spcBef>
              <a:spcAft>
                <a:spcPct val="60000"/>
              </a:spcAft>
              <a:buClr>
                <a:srgbClr val="660033"/>
              </a:buClr>
              <a:buFontTx/>
              <a:buChar char="•"/>
            </a:pPr>
            <a:r>
              <a:rPr lang="en-US" sz="2800" b="1">
                <a:solidFill>
                  <a:srgbClr val="000000"/>
                </a:solidFill>
              </a:rPr>
              <a:t>Wahyu KHUSUS:</a:t>
            </a:r>
            <a:r>
              <a:rPr lang="en-US" sz="2800">
                <a:solidFill>
                  <a:srgbClr val="000000"/>
                </a:solidFill>
              </a:rPr>
              <a:t> </a:t>
            </a:r>
            <a:r>
              <a:rPr lang="en-US" sz="2800">
                <a:solidFill>
                  <a:srgbClr val="000000"/>
                </a:solidFill>
                <a:latin typeface="Arial Narrow" pitchFamily="34" charset="0"/>
              </a:rPr>
              <a:t>Firman yang ditulis dalam Alkitab</a:t>
            </a:r>
          </a:p>
        </p:txBody>
      </p:sp>
      <p:sp>
        <p:nvSpPr>
          <p:cNvPr id="29699" name="Rectangle 3"/>
          <p:cNvSpPr>
            <a:spLocks noChangeArrowheads="1"/>
          </p:cNvSpPr>
          <p:nvPr/>
        </p:nvSpPr>
        <p:spPr bwMode="auto">
          <a:xfrm>
            <a:off x="304800" y="990600"/>
            <a:ext cx="3581400" cy="946150"/>
          </a:xfrm>
          <a:prstGeom prst="rect">
            <a:avLst/>
          </a:prstGeom>
          <a:noFill/>
          <a:ln w="12700" cap="sq">
            <a:noFill/>
            <a:miter lim="800000"/>
            <a:headEnd type="none" w="sm" len="sm"/>
            <a:tailEnd type="none" w="sm" len="sm"/>
          </a:ln>
        </p:spPr>
        <p:txBody>
          <a:bodyPr>
            <a:spAutoFit/>
          </a:bodyPr>
          <a:lstStyle/>
          <a:p>
            <a:pPr fontAlgn="base">
              <a:spcBef>
                <a:spcPct val="0"/>
              </a:spcBef>
              <a:spcAft>
                <a:spcPct val="60000"/>
              </a:spcAft>
            </a:pPr>
            <a:r>
              <a:rPr lang="en-US" sz="2800" b="1">
                <a:solidFill>
                  <a:srgbClr val="660033"/>
                </a:solidFill>
              </a:rPr>
              <a:t>Penyataan Diri (wahyu) Tuhan:</a:t>
            </a:r>
          </a:p>
        </p:txBody>
      </p:sp>
      <p:pic>
        <p:nvPicPr>
          <p:cNvPr id="29700" name="Picture 4"/>
          <p:cNvPicPr>
            <a:picLocks noChangeAspect="1" noChangeArrowheads="1"/>
          </p:cNvPicPr>
          <p:nvPr/>
        </p:nvPicPr>
        <p:blipFill>
          <a:blip r:embed="rId3"/>
          <a:srcRect/>
          <a:stretch>
            <a:fillRect/>
          </a:stretch>
        </p:blipFill>
        <p:spPr bwMode="auto">
          <a:xfrm>
            <a:off x="3910015" y="762000"/>
            <a:ext cx="5233987" cy="6096000"/>
          </a:xfrm>
          <a:prstGeom prst="rect">
            <a:avLst/>
          </a:prstGeom>
          <a:noFill/>
          <a:ln w="12700" cap="sq">
            <a:noFill/>
            <a:miter lim="800000"/>
            <a:headEnd type="none" w="sm" len="sm"/>
            <a:tailEnd type="none" w="sm" len="sm"/>
          </a:ln>
        </p:spPr>
      </p:pic>
      <p:sp>
        <p:nvSpPr>
          <p:cNvPr id="388104" name="Rectangle 8"/>
          <p:cNvSpPr>
            <a:spLocks noChangeArrowheads="1"/>
          </p:cNvSpPr>
          <p:nvPr/>
        </p:nvSpPr>
        <p:spPr bwMode="auto">
          <a:xfrm>
            <a:off x="609600" y="3641727"/>
            <a:ext cx="7010400" cy="2378075"/>
          </a:xfrm>
          <a:prstGeom prst="rect">
            <a:avLst/>
          </a:prstGeom>
          <a:solidFill>
            <a:srgbClr val="FFC9DE"/>
          </a:solidFill>
          <a:ln w="9525">
            <a:noFill/>
            <a:miter lim="800000"/>
            <a:headEnd/>
            <a:tailEnd/>
          </a:ln>
        </p:spPr>
        <p:txBody>
          <a:bodyPr>
            <a:spAutoFit/>
          </a:bodyPr>
          <a:lstStyle/>
          <a:p>
            <a:pPr fontAlgn="base">
              <a:spcBef>
                <a:spcPct val="0"/>
              </a:spcBef>
              <a:spcAft>
                <a:spcPct val="0"/>
              </a:spcAft>
            </a:pPr>
            <a:r>
              <a:rPr lang="en-US" sz="3000">
                <a:solidFill>
                  <a:srgbClr val="000000"/>
                </a:solidFill>
              </a:rPr>
              <a:t>. . . pada zaman dahulu Allah berulang kali dan dalam pelbagai cara berbicara kepada nenek moyang kita </a:t>
            </a:r>
            <a:r>
              <a:rPr lang="en-US" sz="3000" b="1">
                <a:solidFill>
                  <a:srgbClr val="660033"/>
                </a:solidFill>
              </a:rPr>
              <a:t>dengan perantaraan nabi-nabi, ...</a:t>
            </a:r>
          </a:p>
          <a:p>
            <a:pPr fontAlgn="base">
              <a:spcBef>
                <a:spcPct val="0"/>
              </a:spcBef>
              <a:spcAft>
                <a:spcPct val="0"/>
              </a:spcAft>
            </a:pPr>
            <a:r>
              <a:rPr lang="en-US" sz="3000" b="1">
                <a:solidFill>
                  <a:srgbClr val="660033"/>
                </a:solidFill>
                <a:latin typeface="Eurostile Extended" pitchFamily="2" charset="0"/>
              </a:rPr>
              <a:t>IBRANI 1:1</a:t>
            </a:r>
          </a:p>
        </p:txBody>
      </p:sp>
      <p:pic>
        <p:nvPicPr>
          <p:cNvPr id="29702" name="Picture 6" descr="logo outline putih-04.png"/>
          <p:cNvPicPr>
            <a:picLocks noChangeAspect="1"/>
          </p:cNvPicPr>
          <p:nvPr/>
        </p:nvPicPr>
        <p:blipFill>
          <a:blip r:embed="rId4" cstate="email"/>
          <a:srcRect/>
          <a:stretch>
            <a:fillRect/>
          </a:stretch>
        </p:blipFill>
        <p:spPr bwMode="auto">
          <a:xfrm>
            <a:off x="8297863" y="6065840"/>
            <a:ext cx="774700" cy="720725"/>
          </a:xfrm>
          <a:prstGeom prst="rect">
            <a:avLst/>
          </a:prstGeom>
          <a:noFill/>
          <a:ln w="9525">
            <a:noFill/>
            <a:miter lim="800000"/>
            <a:headEnd/>
            <a:tailEnd/>
          </a:ln>
        </p:spPr>
      </p:pic>
      <p:sp>
        <p:nvSpPr>
          <p:cNvPr id="29703" name="Text Box 15"/>
          <p:cNvSpPr txBox="1">
            <a:spLocks noChangeArrowheads="1"/>
          </p:cNvSpPr>
          <p:nvPr/>
        </p:nvSpPr>
        <p:spPr bwMode="auto">
          <a:xfrm>
            <a:off x="152402" y="0"/>
            <a:ext cx="1241045" cy="523220"/>
          </a:xfrm>
          <a:prstGeom prst="rect">
            <a:avLst/>
          </a:prstGeom>
          <a:noFill/>
          <a:ln w="12700" cap="sq">
            <a:noFill/>
            <a:miter lim="800000"/>
            <a:headEnd type="none" w="sm" len="sm"/>
            <a:tailEnd type="none" w="sm" len="sm"/>
          </a:ln>
        </p:spPr>
        <p:txBody>
          <a:bodyPr wrap="none">
            <a:spAutoFit/>
          </a:bodyPr>
          <a:lstStyle/>
          <a:p>
            <a:pPr fontAlgn="base">
              <a:spcBef>
                <a:spcPct val="0"/>
              </a:spcBef>
              <a:spcAft>
                <a:spcPct val="0"/>
              </a:spcAft>
            </a:pPr>
            <a:r>
              <a:rPr lang="en-US" sz="2800">
                <a:solidFill>
                  <a:srgbClr val="FFFFFF"/>
                </a:solidFill>
                <a:latin typeface="Eurostile Extended" pitchFamily="2" charset="0"/>
              </a:rPr>
              <a:t>makna</a:t>
            </a:r>
          </a:p>
        </p:txBody>
      </p:sp>
      <p:sp>
        <p:nvSpPr>
          <p:cNvPr id="29704" name="Rectangle 16"/>
          <p:cNvSpPr>
            <a:spLocks noChangeArrowheads="1"/>
          </p:cNvSpPr>
          <p:nvPr/>
        </p:nvSpPr>
        <p:spPr bwMode="auto">
          <a:xfrm>
            <a:off x="468315" y="304802"/>
            <a:ext cx="8675687" cy="519113"/>
          </a:xfrm>
          <a:prstGeom prst="rect">
            <a:avLst/>
          </a:prstGeom>
          <a:noFill/>
          <a:ln w="9525">
            <a:noFill/>
            <a:miter lim="800000"/>
            <a:headEnd/>
            <a:tailEnd/>
          </a:ln>
        </p:spPr>
        <p:txBody>
          <a:bodyPr anchor="ctr"/>
          <a:lstStyle/>
          <a:p>
            <a:pPr fontAlgn="base">
              <a:spcBef>
                <a:spcPct val="0"/>
              </a:spcBef>
              <a:spcAft>
                <a:spcPct val="0"/>
              </a:spcAft>
            </a:pPr>
            <a:r>
              <a:rPr lang="en-US" sz="2800" b="1">
                <a:solidFill>
                  <a:srgbClr val="FFFFFF"/>
                </a:solidFill>
                <a:latin typeface="Eurostile Extended" pitchFamily="2" charset="0"/>
              </a:rPr>
              <a:t>Firman</a:t>
            </a:r>
          </a:p>
        </p:txBody>
      </p:sp>
    </p:spTree>
    <p:extLst>
      <p:ext uri="{BB962C8B-B14F-4D97-AF65-F5344CB8AC3E}">
        <p14:creationId xmlns:p14="http://schemas.microsoft.com/office/powerpoint/2010/main" val="88694932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8104"/>
                                        </p:tgtEl>
                                        <p:attrNameLst>
                                          <p:attrName>style.visibility</p:attrName>
                                        </p:attrNameLst>
                                      </p:cBhvr>
                                      <p:to>
                                        <p:strVal val="visible"/>
                                      </p:to>
                                    </p:set>
                                    <p:animEffect transition="in" filter="fade">
                                      <p:cBhvr>
                                        <p:cTn id="7" dur="2000"/>
                                        <p:tgtEl>
                                          <p:spTgt spid="388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10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0" descr="Jesus8"/>
          <p:cNvPicPr>
            <a:picLocks noChangeAspect="1" noChangeArrowheads="1"/>
          </p:cNvPicPr>
          <p:nvPr/>
        </p:nvPicPr>
        <p:blipFill>
          <a:blip r:embed="rId3">
            <a:lum bright="6000" contrast="6000"/>
          </a:blip>
          <a:srcRect b="11194"/>
          <a:stretch>
            <a:fillRect/>
          </a:stretch>
        </p:blipFill>
        <p:spPr bwMode="auto">
          <a:xfrm>
            <a:off x="0" y="762000"/>
            <a:ext cx="9144000" cy="6096000"/>
          </a:xfrm>
          <a:prstGeom prst="rect">
            <a:avLst/>
          </a:prstGeom>
          <a:noFill/>
          <a:ln w="9525">
            <a:noFill/>
            <a:miter lim="800000"/>
            <a:headEnd/>
            <a:tailEnd/>
          </a:ln>
        </p:spPr>
      </p:pic>
      <p:sp>
        <p:nvSpPr>
          <p:cNvPr id="30723" name="Rectangle 11"/>
          <p:cNvSpPr>
            <a:spLocks noChangeArrowheads="1"/>
          </p:cNvSpPr>
          <p:nvPr/>
        </p:nvSpPr>
        <p:spPr bwMode="auto">
          <a:xfrm>
            <a:off x="0" y="5257800"/>
            <a:ext cx="9144000" cy="1600200"/>
          </a:xfrm>
          <a:prstGeom prst="rect">
            <a:avLst/>
          </a:prstGeom>
          <a:solidFill>
            <a:srgbClr val="660033"/>
          </a:solidFill>
          <a:ln w="12700" cap="sq">
            <a:noFill/>
            <a:miter lim="800000"/>
            <a:headEnd type="none" w="sm" len="sm"/>
            <a:tailEnd type="none" w="sm" len="sm"/>
          </a:ln>
        </p:spPr>
        <p:txBody>
          <a:bodyPr wrap="none" anchor="ctr"/>
          <a:lstStyle/>
          <a:p>
            <a:pPr fontAlgn="base">
              <a:spcBef>
                <a:spcPct val="0"/>
              </a:spcBef>
              <a:spcAft>
                <a:spcPct val="0"/>
              </a:spcAft>
            </a:pPr>
            <a:endParaRPr lang="id-ID" sz="2400" b="1">
              <a:solidFill>
                <a:srgbClr val="000000"/>
              </a:solidFill>
            </a:endParaRPr>
          </a:p>
        </p:txBody>
      </p:sp>
      <p:sp>
        <p:nvSpPr>
          <p:cNvPr id="17412" name="Text Box 2"/>
          <p:cNvSpPr txBox="1">
            <a:spLocks noChangeArrowheads="1"/>
          </p:cNvSpPr>
          <p:nvPr/>
        </p:nvSpPr>
        <p:spPr bwMode="auto">
          <a:xfrm>
            <a:off x="304800" y="5776913"/>
            <a:ext cx="8686800" cy="946150"/>
          </a:xfrm>
          <a:prstGeom prst="rect">
            <a:avLst/>
          </a:prstGeom>
          <a:noFill/>
          <a:ln w="12700" cap="sq">
            <a:noFill/>
            <a:miter lim="800000"/>
            <a:headEnd type="none" w="sm" len="sm"/>
            <a:tailEnd type="none" w="sm" len="sm"/>
          </a:ln>
          <a:effectLst>
            <a:outerShdw dist="17961" dir="2700000" algn="ctr" rotWithShape="0">
              <a:schemeClr val="tx1"/>
            </a:outerShdw>
          </a:effectLst>
        </p:spPr>
        <p:txBody>
          <a:bodyPr>
            <a:spAutoFit/>
          </a:bodyPr>
          <a:lstStyle/>
          <a:p>
            <a:pPr marL="265113" indent="-265113" fontAlgn="base">
              <a:spcBef>
                <a:spcPct val="0"/>
              </a:spcBef>
              <a:spcAft>
                <a:spcPct val="60000"/>
              </a:spcAft>
              <a:buClr>
                <a:srgbClr val="FFFFFF"/>
              </a:buClr>
              <a:buFontTx/>
              <a:buChar char="•"/>
              <a:defRPr/>
            </a:pPr>
            <a:r>
              <a:rPr lang="en-US" sz="2800" b="1" dirty="0" err="1">
                <a:solidFill>
                  <a:srgbClr val="FFFFFF"/>
                </a:solidFill>
              </a:rPr>
              <a:t>Wahyu</a:t>
            </a:r>
            <a:r>
              <a:rPr lang="en-US" sz="2800" b="1" dirty="0">
                <a:solidFill>
                  <a:srgbClr val="FFFFFF"/>
                </a:solidFill>
              </a:rPr>
              <a:t> </a:t>
            </a:r>
            <a:r>
              <a:rPr lang="en-US" sz="2800" b="1" dirty="0" err="1">
                <a:solidFill>
                  <a:srgbClr val="FFFFFF"/>
                </a:solidFill>
              </a:rPr>
              <a:t>Khusus</a:t>
            </a:r>
            <a:r>
              <a:rPr lang="en-US" sz="2800" b="1" dirty="0">
                <a:solidFill>
                  <a:srgbClr val="FFFFFF"/>
                </a:solidFill>
              </a:rPr>
              <a:t>: 			                      </a:t>
            </a:r>
            <a:r>
              <a:rPr lang="en-US" sz="2800" dirty="0" err="1">
                <a:solidFill>
                  <a:srgbClr val="FFFFFF"/>
                </a:solidFill>
                <a:latin typeface="Arial Narrow" pitchFamily="34" charset="0"/>
              </a:rPr>
              <a:t>Firman</a:t>
            </a:r>
            <a:r>
              <a:rPr lang="en-US" sz="2800" dirty="0">
                <a:solidFill>
                  <a:srgbClr val="FFFFFF"/>
                </a:solidFill>
                <a:latin typeface="Arial Narrow" pitchFamily="34" charset="0"/>
              </a:rPr>
              <a:t> yang MENJADI MANUSIA </a:t>
            </a:r>
            <a:r>
              <a:rPr lang="en-US" sz="2800" dirty="0" err="1">
                <a:solidFill>
                  <a:srgbClr val="FFFFFF"/>
                </a:solidFill>
                <a:latin typeface="Arial Narrow" pitchFamily="34" charset="0"/>
              </a:rPr>
              <a:t>dalam</a:t>
            </a:r>
            <a:r>
              <a:rPr lang="en-US" sz="2800" dirty="0">
                <a:solidFill>
                  <a:srgbClr val="FFFFFF"/>
                </a:solidFill>
                <a:latin typeface="Arial Narrow" pitchFamily="34" charset="0"/>
              </a:rPr>
              <a:t> </a:t>
            </a:r>
            <a:r>
              <a:rPr lang="en-US" sz="2800" dirty="0" err="1">
                <a:solidFill>
                  <a:srgbClr val="FFFFFF"/>
                </a:solidFill>
                <a:latin typeface="Arial Narrow" pitchFamily="34" charset="0"/>
              </a:rPr>
              <a:t>Yesus</a:t>
            </a:r>
            <a:r>
              <a:rPr lang="en-US" sz="2800" dirty="0">
                <a:solidFill>
                  <a:srgbClr val="FFFFFF"/>
                </a:solidFill>
                <a:latin typeface="Arial Narrow" pitchFamily="34" charset="0"/>
              </a:rPr>
              <a:t> </a:t>
            </a:r>
            <a:r>
              <a:rPr lang="en-US" sz="2800" dirty="0" err="1">
                <a:solidFill>
                  <a:srgbClr val="FFFFFF"/>
                </a:solidFill>
                <a:latin typeface="Arial Narrow" pitchFamily="34" charset="0"/>
              </a:rPr>
              <a:t>Kristus</a:t>
            </a:r>
            <a:endParaRPr lang="en-US" sz="2800" i="1" dirty="0">
              <a:solidFill>
                <a:srgbClr val="FFFFFF"/>
              </a:solidFill>
              <a:latin typeface="Arial Narrow" pitchFamily="34" charset="0"/>
            </a:endParaRPr>
          </a:p>
        </p:txBody>
      </p:sp>
      <p:sp>
        <p:nvSpPr>
          <p:cNvPr id="17413" name="Rectangle 3"/>
          <p:cNvSpPr>
            <a:spLocks noChangeArrowheads="1"/>
          </p:cNvSpPr>
          <p:nvPr/>
        </p:nvSpPr>
        <p:spPr bwMode="auto">
          <a:xfrm>
            <a:off x="304800" y="5334002"/>
            <a:ext cx="7086600" cy="519113"/>
          </a:xfrm>
          <a:prstGeom prst="rect">
            <a:avLst/>
          </a:prstGeom>
          <a:noFill/>
          <a:ln w="12700" cap="sq">
            <a:noFill/>
            <a:miter lim="800000"/>
            <a:headEnd type="none" w="sm" len="sm"/>
            <a:tailEnd type="none" w="sm" len="sm"/>
          </a:ln>
          <a:effectLst>
            <a:outerShdw dist="17961" dir="2700000" algn="ctr" rotWithShape="0">
              <a:schemeClr val="tx1"/>
            </a:outerShdw>
          </a:effectLst>
        </p:spPr>
        <p:txBody>
          <a:bodyPr>
            <a:spAutoFit/>
          </a:bodyPr>
          <a:lstStyle/>
          <a:p>
            <a:pPr fontAlgn="base">
              <a:spcBef>
                <a:spcPct val="0"/>
              </a:spcBef>
              <a:spcAft>
                <a:spcPct val="60000"/>
              </a:spcAft>
              <a:buClr>
                <a:srgbClr val="FFFFFF"/>
              </a:buClr>
              <a:defRPr/>
            </a:pPr>
            <a:r>
              <a:rPr lang="en-US" sz="2800" b="1">
                <a:solidFill>
                  <a:srgbClr val="FFFFFF"/>
                </a:solidFill>
              </a:rPr>
              <a:t>Penyataan Diri (wahyu) Tuhan:</a:t>
            </a:r>
          </a:p>
        </p:txBody>
      </p:sp>
      <p:sp>
        <p:nvSpPr>
          <p:cNvPr id="318470" name="Rectangle 6"/>
          <p:cNvSpPr>
            <a:spLocks noChangeArrowheads="1"/>
          </p:cNvSpPr>
          <p:nvPr/>
        </p:nvSpPr>
        <p:spPr bwMode="auto">
          <a:xfrm>
            <a:off x="304800" y="954090"/>
            <a:ext cx="3657600" cy="4111625"/>
          </a:xfrm>
          <a:prstGeom prst="rect">
            <a:avLst/>
          </a:prstGeom>
          <a:solidFill>
            <a:srgbClr val="FFC9DE"/>
          </a:solidFill>
          <a:ln w="9525">
            <a:noFill/>
            <a:miter lim="800000"/>
            <a:headEnd/>
            <a:tailEnd/>
          </a:ln>
        </p:spPr>
        <p:txBody>
          <a:bodyPr>
            <a:spAutoFit/>
          </a:bodyPr>
          <a:lstStyle/>
          <a:p>
            <a:pPr marL="1588" fontAlgn="base">
              <a:lnSpc>
                <a:spcPct val="95000"/>
              </a:lnSpc>
              <a:spcBef>
                <a:spcPct val="0"/>
              </a:spcBef>
              <a:spcAft>
                <a:spcPct val="0"/>
              </a:spcAft>
            </a:pPr>
            <a:r>
              <a:rPr lang="en-US" sz="2500">
                <a:solidFill>
                  <a:srgbClr val="000000"/>
                </a:solidFill>
              </a:rPr>
              <a:t>. . . pada zaman akhir ini Ia telah berbicara kepada kita</a:t>
            </a:r>
            <a:r>
              <a:rPr lang="en-US" sz="2500">
                <a:solidFill>
                  <a:srgbClr val="808080"/>
                </a:solidFill>
              </a:rPr>
              <a:t> </a:t>
            </a:r>
            <a:r>
              <a:rPr lang="en-US" sz="2500" b="1">
                <a:solidFill>
                  <a:srgbClr val="660033"/>
                </a:solidFill>
              </a:rPr>
              <a:t>dengan perantaraan Anak-Nya, </a:t>
            </a:r>
            <a:r>
              <a:rPr lang="en-US" sz="2500">
                <a:solidFill>
                  <a:srgbClr val="000000"/>
                </a:solidFill>
              </a:rPr>
              <a:t>yang telah Ia tetapkan sebagai yang berhak menerima segala yang ada. Oleh Dia Allah telah menjadikan alam semesta. </a:t>
            </a:r>
          </a:p>
          <a:p>
            <a:pPr marL="1588" fontAlgn="base">
              <a:lnSpc>
                <a:spcPct val="95000"/>
              </a:lnSpc>
              <a:spcBef>
                <a:spcPct val="0"/>
              </a:spcBef>
              <a:spcAft>
                <a:spcPct val="0"/>
              </a:spcAft>
            </a:pPr>
            <a:r>
              <a:rPr lang="en-US" sz="2500" b="1">
                <a:solidFill>
                  <a:srgbClr val="660033"/>
                </a:solidFill>
                <a:latin typeface="Eurostile Extended" pitchFamily="2" charset="0"/>
              </a:rPr>
              <a:t>IBRANI 1:2</a:t>
            </a:r>
          </a:p>
        </p:txBody>
      </p:sp>
      <p:pic>
        <p:nvPicPr>
          <p:cNvPr id="30727" name="Picture 6" descr="logo outline putih-04.png"/>
          <p:cNvPicPr>
            <a:picLocks noChangeAspect="1"/>
          </p:cNvPicPr>
          <p:nvPr/>
        </p:nvPicPr>
        <p:blipFill>
          <a:blip r:embed="rId4" cstate="email"/>
          <a:srcRect/>
          <a:stretch>
            <a:fillRect/>
          </a:stretch>
        </p:blipFill>
        <p:spPr bwMode="auto">
          <a:xfrm>
            <a:off x="8297863" y="6065840"/>
            <a:ext cx="774700" cy="720725"/>
          </a:xfrm>
          <a:prstGeom prst="rect">
            <a:avLst/>
          </a:prstGeom>
          <a:noFill/>
          <a:ln w="9525">
            <a:noFill/>
            <a:miter lim="800000"/>
            <a:headEnd/>
            <a:tailEnd/>
          </a:ln>
        </p:spPr>
      </p:pic>
      <p:sp>
        <p:nvSpPr>
          <p:cNvPr id="30728" name="Text Box 15"/>
          <p:cNvSpPr txBox="1">
            <a:spLocks noChangeArrowheads="1"/>
          </p:cNvSpPr>
          <p:nvPr/>
        </p:nvSpPr>
        <p:spPr bwMode="auto">
          <a:xfrm>
            <a:off x="152402" y="0"/>
            <a:ext cx="1241045" cy="523220"/>
          </a:xfrm>
          <a:prstGeom prst="rect">
            <a:avLst/>
          </a:prstGeom>
          <a:noFill/>
          <a:ln w="12700" cap="sq">
            <a:noFill/>
            <a:miter lim="800000"/>
            <a:headEnd type="none" w="sm" len="sm"/>
            <a:tailEnd type="none" w="sm" len="sm"/>
          </a:ln>
        </p:spPr>
        <p:txBody>
          <a:bodyPr wrap="none">
            <a:spAutoFit/>
          </a:bodyPr>
          <a:lstStyle/>
          <a:p>
            <a:pPr fontAlgn="base">
              <a:spcBef>
                <a:spcPct val="0"/>
              </a:spcBef>
              <a:spcAft>
                <a:spcPct val="0"/>
              </a:spcAft>
            </a:pPr>
            <a:r>
              <a:rPr lang="en-US" sz="2800">
                <a:solidFill>
                  <a:srgbClr val="FFFFFF"/>
                </a:solidFill>
                <a:latin typeface="Eurostile Extended" pitchFamily="2" charset="0"/>
              </a:rPr>
              <a:t>makna</a:t>
            </a:r>
          </a:p>
        </p:txBody>
      </p:sp>
      <p:sp>
        <p:nvSpPr>
          <p:cNvPr id="30729" name="Rectangle 16"/>
          <p:cNvSpPr>
            <a:spLocks noChangeArrowheads="1"/>
          </p:cNvSpPr>
          <p:nvPr/>
        </p:nvSpPr>
        <p:spPr bwMode="auto">
          <a:xfrm>
            <a:off x="468315" y="304802"/>
            <a:ext cx="8675687" cy="519113"/>
          </a:xfrm>
          <a:prstGeom prst="rect">
            <a:avLst/>
          </a:prstGeom>
          <a:noFill/>
          <a:ln w="9525">
            <a:noFill/>
            <a:miter lim="800000"/>
            <a:headEnd/>
            <a:tailEnd/>
          </a:ln>
        </p:spPr>
        <p:txBody>
          <a:bodyPr anchor="ctr"/>
          <a:lstStyle/>
          <a:p>
            <a:pPr fontAlgn="base">
              <a:spcBef>
                <a:spcPct val="0"/>
              </a:spcBef>
              <a:spcAft>
                <a:spcPct val="0"/>
              </a:spcAft>
            </a:pPr>
            <a:r>
              <a:rPr lang="en-US" sz="2800" b="1">
                <a:solidFill>
                  <a:srgbClr val="FFFFFF"/>
                </a:solidFill>
                <a:latin typeface="Eurostile Extended" pitchFamily="2" charset="0"/>
              </a:rPr>
              <a:t>Firman</a:t>
            </a:r>
          </a:p>
        </p:txBody>
      </p:sp>
    </p:spTree>
    <p:extLst>
      <p:ext uri="{BB962C8B-B14F-4D97-AF65-F5344CB8AC3E}">
        <p14:creationId xmlns:p14="http://schemas.microsoft.com/office/powerpoint/2010/main" val="210079464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8470"/>
                                        </p:tgtEl>
                                        <p:attrNameLst>
                                          <p:attrName>style.visibility</p:attrName>
                                        </p:attrNameLst>
                                      </p:cBhvr>
                                      <p:to>
                                        <p:strVal val="visible"/>
                                      </p:to>
                                    </p:set>
                                    <p:animEffect transition="in" filter="checkerboard(across)">
                                      <p:cBhvr>
                                        <p:cTn id="7" dur="500"/>
                                        <p:tgtEl>
                                          <p:spTgt spid="318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7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Jesus8"/>
          <p:cNvPicPr>
            <a:picLocks noChangeAspect="1" noChangeArrowheads="1"/>
          </p:cNvPicPr>
          <p:nvPr/>
        </p:nvPicPr>
        <p:blipFill>
          <a:blip r:embed="rId3">
            <a:lum bright="6000" contrast="6000"/>
          </a:blip>
          <a:srcRect b="11194"/>
          <a:stretch>
            <a:fillRect/>
          </a:stretch>
        </p:blipFill>
        <p:spPr bwMode="auto">
          <a:xfrm>
            <a:off x="0" y="762000"/>
            <a:ext cx="9144000" cy="6096000"/>
          </a:xfrm>
          <a:prstGeom prst="rect">
            <a:avLst/>
          </a:prstGeom>
          <a:noFill/>
          <a:ln w="9525">
            <a:noFill/>
            <a:miter lim="800000"/>
            <a:headEnd/>
            <a:tailEnd/>
          </a:ln>
        </p:spPr>
      </p:pic>
      <p:sp>
        <p:nvSpPr>
          <p:cNvPr id="31747" name="Rectangle 3"/>
          <p:cNvSpPr>
            <a:spLocks noChangeArrowheads="1"/>
          </p:cNvSpPr>
          <p:nvPr/>
        </p:nvSpPr>
        <p:spPr bwMode="auto">
          <a:xfrm>
            <a:off x="0" y="5257800"/>
            <a:ext cx="9144000" cy="1600200"/>
          </a:xfrm>
          <a:prstGeom prst="rect">
            <a:avLst/>
          </a:prstGeom>
          <a:solidFill>
            <a:srgbClr val="660033"/>
          </a:solidFill>
          <a:ln w="12700" cap="sq">
            <a:noFill/>
            <a:miter lim="800000"/>
            <a:headEnd type="none" w="sm" len="sm"/>
            <a:tailEnd type="none" w="sm" len="sm"/>
          </a:ln>
        </p:spPr>
        <p:txBody>
          <a:bodyPr wrap="none" anchor="ctr"/>
          <a:lstStyle/>
          <a:p>
            <a:pPr fontAlgn="base">
              <a:spcBef>
                <a:spcPct val="0"/>
              </a:spcBef>
              <a:spcAft>
                <a:spcPct val="0"/>
              </a:spcAft>
            </a:pPr>
            <a:endParaRPr lang="id-ID" sz="2400" b="1">
              <a:solidFill>
                <a:srgbClr val="000000"/>
              </a:solidFill>
            </a:endParaRPr>
          </a:p>
        </p:txBody>
      </p:sp>
      <p:sp>
        <p:nvSpPr>
          <p:cNvPr id="18436" name="Text Box 4"/>
          <p:cNvSpPr txBox="1">
            <a:spLocks noChangeArrowheads="1"/>
          </p:cNvSpPr>
          <p:nvPr/>
        </p:nvSpPr>
        <p:spPr bwMode="auto">
          <a:xfrm>
            <a:off x="304800" y="5776913"/>
            <a:ext cx="8686800" cy="946150"/>
          </a:xfrm>
          <a:prstGeom prst="rect">
            <a:avLst/>
          </a:prstGeom>
          <a:noFill/>
          <a:ln w="12700" cap="sq">
            <a:noFill/>
            <a:miter lim="800000"/>
            <a:headEnd type="none" w="sm" len="sm"/>
            <a:tailEnd type="none" w="sm" len="sm"/>
          </a:ln>
          <a:effectLst>
            <a:outerShdw dist="17961" dir="2700000" algn="ctr" rotWithShape="0">
              <a:schemeClr val="tx1"/>
            </a:outerShdw>
          </a:effectLst>
        </p:spPr>
        <p:txBody>
          <a:bodyPr>
            <a:spAutoFit/>
          </a:bodyPr>
          <a:lstStyle/>
          <a:p>
            <a:pPr marL="265113" indent="-265113" fontAlgn="base">
              <a:spcBef>
                <a:spcPct val="0"/>
              </a:spcBef>
              <a:spcAft>
                <a:spcPct val="60000"/>
              </a:spcAft>
              <a:buClr>
                <a:srgbClr val="FFFFFF"/>
              </a:buClr>
              <a:buFontTx/>
              <a:buChar char="•"/>
              <a:defRPr/>
            </a:pPr>
            <a:r>
              <a:rPr lang="en-US" sz="2800" b="1" dirty="0" err="1">
                <a:solidFill>
                  <a:srgbClr val="FFFFFF"/>
                </a:solidFill>
              </a:rPr>
              <a:t>Wahyu</a:t>
            </a:r>
            <a:r>
              <a:rPr lang="en-US" sz="2800" b="1" dirty="0">
                <a:solidFill>
                  <a:srgbClr val="FFFFFF"/>
                </a:solidFill>
              </a:rPr>
              <a:t> </a:t>
            </a:r>
            <a:r>
              <a:rPr lang="en-US" sz="2800" b="1" dirty="0" err="1">
                <a:solidFill>
                  <a:srgbClr val="FFFFFF"/>
                </a:solidFill>
              </a:rPr>
              <a:t>Khusus</a:t>
            </a:r>
            <a:r>
              <a:rPr lang="en-US" sz="2800" b="1" dirty="0">
                <a:solidFill>
                  <a:srgbClr val="FFFFFF"/>
                </a:solidFill>
              </a:rPr>
              <a:t>: 			                      </a:t>
            </a:r>
            <a:r>
              <a:rPr lang="en-US" sz="2800" dirty="0" err="1">
                <a:solidFill>
                  <a:srgbClr val="FFFFFF"/>
                </a:solidFill>
                <a:latin typeface="Arial Narrow" pitchFamily="34" charset="0"/>
              </a:rPr>
              <a:t>Firman</a:t>
            </a:r>
            <a:r>
              <a:rPr lang="en-US" sz="2800" dirty="0">
                <a:solidFill>
                  <a:srgbClr val="FFFFFF"/>
                </a:solidFill>
                <a:latin typeface="Arial Narrow" pitchFamily="34" charset="0"/>
              </a:rPr>
              <a:t> yang MENJADI MANUSIA </a:t>
            </a:r>
            <a:r>
              <a:rPr lang="en-US" sz="2800" dirty="0" err="1">
                <a:solidFill>
                  <a:srgbClr val="FFFFFF"/>
                </a:solidFill>
                <a:latin typeface="Arial Narrow" pitchFamily="34" charset="0"/>
              </a:rPr>
              <a:t>dalam</a:t>
            </a:r>
            <a:r>
              <a:rPr lang="en-US" sz="2800" dirty="0">
                <a:solidFill>
                  <a:srgbClr val="FFFFFF"/>
                </a:solidFill>
                <a:latin typeface="Arial Narrow" pitchFamily="34" charset="0"/>
              </a:rPr>
              <a:t> </a:t>
            </a:r>
            <a:r>
              <a:rPr lang="en-US" sz="2800" dirty="0" err="1">
                <a:solidFill>
                  <a:srgbClr val="FFFFFF"/>
                </a:solidFill>
                <a:latin typeface="Arial Narrow" pitchFamily="34" charset="0"/>
              </a:rPr>
              <a:t>Yesus</a:t>
            </a:r>
            <a:r>
              <a:rPr lang="en-US" sz="2800" dirty="0">
                <a:solidFill>
                  <a:srgbClr val="FFFFFF"/>
                </a:solidFill>
                <a:latin typeface="Arial Narrow" pitchFamily="34" charset="0"/>
              </a:rPr>
              <a:t> </a:t>
            </a:r>
            <a:r>
              <a:rPr lang="en-US" sz="2800" dirty="0" err="1">
                <a:solidFill>
                  <a:srgbClr val="FFFFFF"/>
                </a:solidFill>
                <a:latin typeface="Arial Narrow" pitchFamily="34" charset="0"/>
              </a:rPr>
              <a:t>Kristus</a:t>
            </a:r>
            <a:endParaRPr lang="en-US" sz="2800" i="1" dirty="0">
              <a:solidFill>
                <a:srgbClr val="FFFFFF"/>
              </a:solidFill>
              <a:latin typeface="Arial Narrow" pitchFamily="34" charset="0"/>
            </a:endParaRPr>
          </a:p>
        </p:txBody>
      </p:sp>
      <p:sp>
        <p:nvSpPr>
          <p:cNvPr id="18437" name="Rectangle 5"/>
          <p:cNvSpPr>
            <a:spLocks noChangeArrowheads="1"/>
          </p:cNvSpPr>
          <p:nvPr/>
        </p:nvSpPr>
        <p:spPr bwMode="auto">
          <a:xfrm>
            <a:off x="304800" y="5334002"/>
            <a:ext cx="7086600" cy="519113"/>
          </a:xfrm>
          <a:prstGeom prst="rect">
            <a:avLst/>
          </a:prstGeom>
          <a:noFill/>
          <a:ln w="12700" cap="sq">
            <a:noFill/>
            <a:miter lim="800000"/>
            <a:headEnd type="none" w="sm" len="sm"/>
            <a:tailEnd type="none" w="sm" len="sm"/>
          </a:ln>
          <a:effectLst>
            <a:outerShdw dist="17961" dir="2700000" algn="ctr" rotWithShape="0">
              <a:schemeClr val="tx1"/>
            </a:outerShdw>
          </a:effectLst>
        </p:spPr>
        <p:txBody>
          <a:bodyPr>
            <a:spAutoFit/>
          </a:bodyPr>
          <a:lstStyle/>
          <a:p>
            <a:pPr fontAlgn="base">
              <a:spcBef>
                <a:spcPct val="0"/>
              </a:spcBef>
              <a:spcAft>
                <a:spcPct val="60000"/>
              </a:spcAft>
              <a:buClr>
                <a:srgbClr val="FFFFFF"/>
              </a:buClr>
              <a:defRPr/>
            </a:pPr>
            <a:r>
              <a:rPr lang="en-US" sz="2800" b="1">
                <a:solidFill>
                  <a:srgbClr val="FFFFFF"/>
                </a:solidFill>
              </a:rPr>
              <a:t>Penyataan Diri (wahyu) Tuhan:</a:t>
            </a:r>
          </a:p>
        </p:txBody>
      </p:sp>
      <p:sp>
        <p:nvSpPr>
          <p:cNvPr id="31750" name="Rectangle 9"/>
          <p:cNvSpPr>
            <a:spLocks noChangeArrowheads="1"/>
          </p:cNvSpPr>
          <p:nvPr/>
        </p:nvSpPr>
        <p:spPr bwMode="auto">
          <a:xfrm>
            <a:off x="6019802" y="920750"/>
            <a:ext cx="2868613" cy="3747180"/>
          </a:xfrm>
          <a:prstGeom prst="rect">
            <a:avLst/>
          </a:prstGeom>
          <a:solidFill>
            <a:srgbClr val="FFC9DE"/>
          </a:solidFill>
          <a:ln w="9525">
            <a:noFill/>
            <a:miter lim="800000"/>
            <a:headEnd/>
            <a:tailEnd/>
          </a:ln>
        </p:spPr>
        <p:txBody>
          <a:bodyPr>
            <a:spAutoFit/>
          </a:bodyPr>
          <a:lstStyle/>
          <a:p>
            <a:pPr fontAlgn="base">
              <a:lnSpc>
                <a:spcPct val="95000"/>
              </a:lnSpc>
              <a:spcBef>
                <a:spcPct val="0"/>
              </a:spcBef>
              <a:spcAft>
                <a:spcPct val="0"/>
              </a:spcAft>
            </a:pPr>
            <a:r>
              <a:rPr lang="en-US" sz="2500">
                <a:solidFill>
                  <a:srgbClr val="000000"/>
                </a:solidFill>
              </a:rPr>
              <a:t>Tidak seorang pun yang pernah melihat Allah; tetapi </a:t>
            </a:r>
            <a:r>
              <a:rPr lang="en-US" sz="2500" b="1">
                <a:solidFill>
                  <a:srgbClr val="660033"/>
                </a:solidFill>
              </a:rPr>
              <a:t>Anak Tunggal Allah, </a:t>
            </a:r>
            <a:r>
              <a:rPr lang="en-US" sz="2500">
                <a:solidFill>
                  <a:srgbClr val="000000"/>
                </a:solidFill>
              </a:rPr>
              <a:t>yang ada di pangkuan Bapa, </a:t>
            </a:r>
            <a:r>
              <a:rPr lang="en-US" sz="2500" b="1">
                <a:solidFill>
                  <a:srgbClr val="660033"/>
                </a:solidFill>
              </a:rPr>
              <a:t>Dialah yang menyatakan-Nya. </a:t>
            </a:r>
          </a:p>
          <a:p>
            <a:pPr fontAlgn="base">
              <a:lnSpc>
                <a:spcPct val="95000"/>
              </a:lnSpc>
              <a:spcBef>
                <a:spcPct val="0"/>
              </a:spcBef>
              <a:spcAft>
                <a:spcPct val="0"/>
              </a:spcAft>
            </a:pPr>
            <a:r>
              <a:rPr lang="en-US" sz="2500" b="1">
                <a:solidFill>
                  <a:srgbClr val="660033"/>
                </a:solidFill>
                <a:latin typeface="Eurostile Extended" pitchFamily="2" charset="0"/>
              </a:rPr>
              <a:t>YOHANES 1:18</a:t>
            </a:r>
          </a:p>
        </p:txBody>
      </p:sp>
      <p:pic>
        <p:nvPicPr>
          <p:cNvPr id="31751" name="Picture 6" descr="logo outline putih-04.png"/>
          <p:cNvPicPr>
            <a:picLocks noChangeAspect="1"/>
          </p:cNvPicPr>
          <p:nvPr/>
        </p:nvPicPr>
        <p:blipFill>
          <a:blip r:embed="rId4" cstate="email"/>
          <a:srcRect/>
          <a:stretch>
            <a:fillRect/>
          </a:stretch>
        </p:blipFill>
        <p:spPr bwMode="auto">
          <a:xfrm>
            <a:off x="8297863" y="6065840"/>
            <a:ext cx="774700" cy="720725"/>
          </a:xfrm>
          <a:prstGeom prst="rect">
            <a:avLst/>
          </a:prstGeom>
          <a:noFill/>
          <a:ln w="9525">
            <a:noFill/>
            <a:miter lim="800000"/>
            <a:headEnd/>
            <a:tailEnd/>
          </a:ln>
        </p:spPr>
      </p:pic>
      <p:sp>
        <p:nvSpPr>
          <p:cNvPr id="31752" name="Text Box 15"/>
          <p:cNvSpPr txBox="1">
            <a:spLocks noChangeArrowheads="1"/>
          </p:cNvSpPr>
          <p:nvPr/>
        </p:nvSpPr>
        <p:spPr bwMode="auto">
          <a:xfrm>
            <a:off x="152402" y="0"/>
            <a:ext cx="1241045" cy="523220"/>
          </a:xfrm>
          <a:prstGeom prst="rect">
            <a:avLst/>
          </a:prstGeom>
          <a:noFill/>
          <a:ln w="12700" cap="sq">
            <a:noFill/>
            <a:miter lim="800000"/>
            <a:headEnd type="none" w="sm" len="sm"/>
            <a:tailEnd type="none" w="sm" len="sm"/>
          </a:ln>
        </p:spPr>
        <p:txBody>
          <a:bodyPr wrap="none">
            <a:spAutoFit/>
          </a:bodyPr>
          <a:lstStyle/>
          <a:p>
            <a:pPr fontAlgn="base">
              <a:spcBef>
                <a:spcPct val="0"/>
              </a:spcBef>
              <a:spcAft>
                <a:spcPct val="0"/>
              </a:spcAft>
            </a:pPr>
            <a:r>
              <a:rPr lang="en-US" sz="2800">
                <a:solidFill>
                  <a:srgbClr val="FFFFFF"/>
                </a:solidFill>
                <a:latin typeface="Eurostile Extended" pitchFamily="2" charset="0"/>
              </a:rPr>
              <a:t>makna</a:t>
            </a:r>
          </a:p>
        </p:txBody>
      </p:sp>
      <p:sp>
        <p:nvSpPr>
          <p:cNvPr id="31753" name="Rectangle 16"/>
          <p:cNvSpPr>
            <a:spLocks noChangeArrowheads="1"/>
          </p:cNvSpPr>
          <p:nvPr/>
        </p:nvSpPr>
        <p:spPr bwMode="auto">
          <a:xfrm>
            <a:off x="468315" y="304802"/>
            <a:ext cx="8675687" cy="519113"/>
          </a:xfrm>
          <a:prstGeom prst="rect">
            <a:avLst/>
          </a:prstGeom>
          <a:noFill/>
          <a:ln w="9525">
            <a:noFill/>
            <a:miter lim="800000"/>
            <a:headEnd/>
            <a:tailEnd/>
          </a:ln>
        </p:spPr>
        <p:txBody>
          <a:bodyPr anchor="ctr"/>
          <a:lstStyle/>
          <a:p>
            <a:pPr fontAlgn="base">
              <a:spcBef>
                <a:spcPct val="0"/>
              </a:spcBef>
              <a:spcAft>
                <a:spcPct val="0"/>
              </a:spcAft>
            </a:pPr>
            <a:r>
              <a:rPr lang="en-US" sz="2800" b="1">
                <a:solidFill>
                  <a:srgbClr val="FFFFFF"/>
                </a:solidFill>
                <a:latin typeface="Eurostile Extended" pitchFamily="2" charset="0"/>
              </a:rPr>
              <a:t>Firman</a:t>
            </a:r>
          </a:p>
        </p:txBody>
      </p:sp>
      <p:sp>
        <p:nvSpPr>
          <p:cNvPr id="31754" name="Rectangle 6"/>
          <p:cNvSpPr>
            <a:spLocks noChangeArrowheads="1"/>
          </p:cNvSpPr>
          <p:nvPr/>
        </p:nvSpPr>
        <p:spPr bwMode="auto">
          <a:xfrm>
            <a:off x="304800" y="954090"/>
            <a:ext cx="3657600" cy="4111625"/>
          </a:xfrm>
          <a:prstGeom prst="rect">
            <a:avLst/>
          </a:prstGeom>
          <a:solidFill>
            <a:srgbClr val="FFC9DE"/>
          </a:solidFill>
          <a:ln w="9525">
            <a:noFill/>
            <a:miter lim="800000"/>
            <a:headEnd/>
            <a:tailEnd/>
          </a:ln>
        </p:spPr>
        <p:txBody>
          <a:bodyPr>
            <a:spAutoFit/>
          </a:bodyPr>
          <a:lstStyle/>
          <a:p>
            <a:pPr marL="1588" fontAlgn="base">
              <a:lnSpc>
                <a:spcPct val="95000"/>
              </a:lnSpc>
              <a:spcBef>
                <a:spcPct val="0"/>
              </a:spcBef>
              <a:spcAft>
                <a:spcPct val="0"/>
              </a:spcAft>
            </a:pPr>
            <a:r>
              <a:rPr lang="en-US" sz="2500">
                <a:solidFill>
                  <a:srgbClr val="000000"/>
                </a:solidFill>
              </a:rPr>
              <a:t>. . . pada zaman akhir ini Ia telah berbicara kepada kita</a:t>
            </a:r>
            <a:r>
              <a:rPr lang="en-US" sz="2500">
                <a:solidFill>
                  <a:srgbClr val="808080"/>
                </a:solidFill>
              </a:rPr>
              <a:t> </a:t>
            </a:r>
            <a:r>
              <a:rPr lang="en-US" sz="2500" b="1">
                <a:solidFill>
                  <a:srgbClr val="660033"/>
                </a:solidFill>
              </a:rPr>
              <a:t>dengan perantaraan Anak-Nya, </a:t>
            </a:r>
            <a:r>
              <a:rPr lang="en-US" sz="2500">
                <a:solidFill>
                  <a:srgbClr val="000000"/>
                </a:solidFill>
              </a:rPr>
              <a:t>yang telah Ia tetapkan sebagai yang berhak menerima segala yang ada. Oleh Dia Allah telah menjadikan alam semesta. </a:t>
            </a:r>
          </a:p>
          <a:p>
            <a:pPr marL="1588" fontAlgn="base">
              <a:lnSpc>
                <a:spcPct val="95000"/>
              </a:lnSpc>
              <a:spcBef>
                <a:spcPct val="0"/>
              </a:spcBef>
              <a:spcAft>
                <a:spcPct val="0"/>
              </a:spcAft>
            </a:pPr>
            <a:r>
              <a:rPr lang="en-US" sz="2500" b="1">
                <a:solidFill>
                  <a:srgbClr val="660033"/>
                </a:solidFill>
                <a:latin typeface="Eurostile Extended" pitchFamily="2" charset="0"/>
              </a:rPr>
              <a:t>IBRANI 1:2</a:t>
            </a:r>
          </a:p>
        </p:txBody>
      </p:sp>
    </p:spTree>
    <p:extLst>
      <p:ext uri="{BB962C8B-B14F-4D97-AF65-F5344CB8AC3E}">
        <p14:creationId xmlns:p14="http://schemas.microsoft.com/office/powerpoint/2010/main" val="1077705479"/>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5"/>
          <p:cNvSpPr>
            <a:spLocks noChangeArrowheads="1"/>
          </p:cNvSpPr>
          <p:nvPr/>
        </p:nvSpPr>
        <p:spPr bwMode="auto">
          <a:xfrm>
            <a:off x="0" y="762000"/>
            <a:ext cx="9144000" cy="1143000"/>
          </a:xfrm>
          <a:prstGeom prst="rect">
            <a:avLst/>
          </a:prstGeom>
          <a:solidFill>
            <a:srgbClr val="FFC9DE"/>
          </a:solidFill>
          <a:ln w="12700" cap="sq">
            <a:noFill/>
            <a:miter lim="800000"/>
            <a:headEnd type="none" w="sm" len="sm"/>
            <a:tailEnd type="none" w="sm" len="sm"/>
          </a:ln>
        </p:spPr>
        <p:txBody>
          <a:bodyPr wrap="none" anchor="ctr"/>
          <a:lstStyle/>
          <a:p>
            <a:pPr fontAlgn="base">
              <a:spcBef>
                <a:spcPct val="0"/>
              </a:spcBef>
              <a:spcAft>
                <a:spcPct val="0"/>
              </a:spcAft>
            </a:pPr>
            <a:endParaRPr lang="id-ID" sz="2400" b="1">
              <a:solidFill>
                <a:srgbClr val="000000"/>
              </a:solidFill>
            </a:endParaRPr>
          </a:p>
        </p:txBody>
      </p:sp>
      <p:pic>
        <p:nvPicPr>
          <p:cNvPr id="32771" name="Picture 9"/>
          <p:cNvPicPr>
            <a:picLocks noChangeAspect="1" noChangeArrowheads="1"/>
          </p:cNvPicPr>
          <p:nvPr/>
        </p:nvPicPr>
        <p:blipFill>
          <a:blip r:embed="rId3">
            <a:lum bright="30000" contrast="48000"/>
          </a:blip>
          <a:srcRect/>
          <a:stretch>
            <a:fillRect/>
          </a:stretch>
        </p:blipFill>
        <p:spPr bwMode="auto">
          <a:xfrm>
            <a:off x="2" y="5189538"/>
            <a:ext cx="1565275" cy="1668462"/>
          </a:xfrm>
          <a:prstGeom prst="rect">
            <a:avLst/>
          </a:prstGeom>
          <a:noFill/>
          <a:ln w="12700" cap="sq">
            <a:noFill/>
            <a:miter lim="800000"/>
            <a:headEnd type="none" w="sm" len="sm"/>
            <a:tailEnd type="none" w="sm" len="sm"/>
          </a:ln>
        </p:spPr>
      </p:pic>
      <p:pic>
        <p:nvPicPr>
          <p:cNvPr id="32772" name="Picture 10"/>
          <p:cNvPicPr>
            <a:picLocks noChangeAspect="1" noChangeArrowheads="1"/>
          </p:cNvPicPr>
          <p:nvPr/>
        </p:nvPicPr>
        <p:blipFill>
          <a:blip r:embed="rId4"/>
          <a:srcRect/>
          <a:stretch>
            <a:fillRect/>
          </a:stretch>
        </p:blipFill>
        <p:spPr bwMode="auto">
          <a:xfrm>
            <a:off x="3177" y="3563938"/>
            <a:ext cx="1554163" cy="1625600"/>
          </a:xfrm>
          <a:prstGeom prst="rect">
            <a:avLst/>
          </a:prstGeom>
          <a:noFill/>
          <a:ln w="12700" cap="sq">
            <a:noFill/>
            <a:miter lim="800000"/>
            <a:headEnd type="none" w="sm" len="sm"/>
            <a:tailEnd type="none" w="sm" len="sm"/>
          </a:ln>
        </p:spPr>
      </p:pic>
      <p:pic>
        <p:nvPicPr>
          <p:cNvPr id="32773" name="Picture 16" descr="Easy Breezy Day, Washington"/>
          <p:cNvPicPr>
            <a:picLocks noChangeAspect="1" noChangeArrowheads="1"/>
          </p:cNvPicPr>
          <p:nvPr/>
        </p:nvPicPr>
        <p:blipFill>
          <a:blip r:embed="rId5" cstate="email">
            <a:lum bright="12000"/>
          </a:blip>
          <a:srcRect/>
          <a:stretch>
            <a:fillRect/>
          </a:stretch>
        </p:blipFill>
        <p:spPr bwMode="auto">
          <a:xfrm>
            <a:off x="0" y="1905000"/>
            <a:ext cx="1524000" cy="1676400"/>
          </a:xfrm>
          <a:prstGeom prst="rect">
            <a:avLst/>
          </a:prstGeom>
          <a:noFill/>
          <a:ln w="9525">
            <a:noFill/>
            <a:miter lim="800000"/>
            <a:headEnd/>
            <a:tailEnd/>
          </a:ln>
        </p:spPr>
      </p:pic>
      <p:grpSp>
        <p:nvGrpSpPr>
          <p:cNvPr id="32774" name="Group 2"/>
          <p:cNvGrpSpPr>
            <a:grpSpLocks/>
          </p:cNvGrpSpPr>
          <p:nvPr/>
        </p:nvGrpSpPr>
        <p:grpSpPr bwMode="auto">
          <a:xfrm>
            <a:off x="0" y="1905000"/>
            <a:ext cx="9144000" cy="4953000"/>
            <a:chOff x="432" y="1104"/>
            <a:chExt cx="960" cy="3024"/>
          </a:xfrm>
        </p:grpSpPr>
        <p:sp>
          <p:nvSpPr>
            <p:cNvPr id="32783" name="Rectangle 3"/>
            <p:cNvSpPr>
              <a:spLocks noChangeArrowheads="1"/>
            </p:cNvSpPr>
            <p:nvPr/>
          </p:nvSpPr>
          <p:spPr bwMode="auto">
            <a:xfrm>
              <a:off x="432" y="3120"/>
              <a:ext cx="960" cy="1008"/>
            </a:xfrm>
            <a:prstGeom prst="rect">
              <a:avLst/>
            </a:prstGeom>
            <a:noFill/>
            <a:ln w="57150" cap="sq">
              <a:solidFill>
                <a:srgbClr val="FF0066"/>
              </a:solidFill>
              <a:miter lim="800000"/>
              <a:headEnd type="none" w="sm" len="sm"/>
              <a:tailEnd type="none" w="sm" len="sm"/>
            </a:ln>
          </p:spPr>
          <p:txBody>
            <a:bodyPr wrap="none" anchor="ctr"/>
            <a:lstStyle/>
            <a:p>
              <a:pPr fontAlgn="base">
                <a:spcBef>
                  <a:spcPct val="0"/>
                </a:spcBef>
                <a:spcAft>
                  <a:spcPct val="0"/>
                </a:spcAft>
              </a:pPr>
              <a:endParaRPr lang="id-ID" sz="2400" b="1">
                <a:solidFill>
                  <a:srgbClr val="000000"/>
                </a:solidFill>
              </a:endParaRPr>
            </a:p>
          </p:txBody>
        </p:sp>
        <p:sp>
          <p:nvSpPr>
            <p:cNvPr id="32784" name="Rectangle 4"/>
            <p:cNvSpPr>
              <a:spLocks noChangeArrowheads="1"/>
            </p:cNvSpPr>
            <p:nvPr/>
          </p:nvSpPr>
          <p:spPr bwMode="auto">
            <a:xfrm>
              <a:off x="432" y="2112"/>
              <a:ext cx="960" cy="1008"/>
            </a:xfrm>
            <a:prstGeom prst="rect">
              <a:avLst/>
            </a:prstGeom>
            <a:noFill/>
            <a:ln w="57150" cap="sq">
              <a:solidFill>
                <a:srgbClr val="FF0066"/>
              </a:solidFill>
              <a:miter lim="800000"/>
              <a:headEnd type="none" w="sm" len="sm"/>
              <a:tailEnd type="none" w="sm" len="sm"/>
            </a:ln>
          </p:spPr>
          <p:txBody>
            <a:bodyPr wrap="none" anchor="ctr"/>
            <a:lstStyle/>
            <a:p>
              <a:pPr fontAlgn="base">
                <a:spcBef>
                  <a:spcPct val="0"/>
                </a:spcBef>
                <a:spcAft>
                  <a:spcPct val="0"/>
                </a:spcAft>
              </a:pPr>
              <a:endParaRPr lang="id-ID" sz="2400" b="1">
                <a:solidFill>
                  <a:srgbClr val="000000"/>
                </a:solidFill>
              </a:endParaRPr>
            </a:p>
          </p:txBody>
        </p:sp>
        <p:sp>
          <p:nvSpPr>
            <p:cNvPr id="32785" name="Rectangle 5"/>
            <p:cNvSpPr>
              <a:spLocks noChangeArrowheads="1"/>
            </p:cNvSpPr>
            <p:nvPr/>
          </p:nvSpPr>
          <p:spPr bwMode="auto">
            <a:xfrm>
              <a:off x="432" y="1104"/>
              <a:ext cx="960" cy="1008"/>
            </a:xfrm>
            <a:prstGeom prst="rect">
              <a:avLst/>
            </a:prstGeom>
            <a:noFill/>
            <a:ln w="57150" cap="sq">
              <a:solidFill>
                <a:srgbClr val="FF0066"/>
              </a:solidFill>
              <a:miter lim="800000"/>
              <a:headEnd type="none" w="sm" len="sm"/>
              <a:tailEnd type="none" w="sm" len="sm"/>
            </a:ln>
          </p:spPr>
          <p:txBody>
            <a:bodyPr wrap="none" anchor="ctr"/>
            <a:lstStyle/>
            <a:p>
              <a:pPr fontAlgn="base">
                <a:spcBef>
                  <a:spcPct val="0"/>
                </a:spcBef>
                <a:spcAft>
                  <a:spcPct val="0"/>
                </a:spcAft>
              </a:pPr>
              <a:endParaRPr lang="id-ID" sz="2400" b="1">
                <a:solidFill>
                  <a:srgbClr val="000000"/>
                </a:solidFill>
              </a:endParaRPr>
            </a:p>
          </p:txBody>
        </p:sp>
      </p:grpSp>
      <p:sp>
        <p:nvSpPr>
          <p:cNvPr id="32775" name="Text Box 6"/>
          <p:cNvSpPr txBox="1">
            <a:spLocks noChangeArrowheads="1"/>
          </p:cNvSpPr>
          <p:nvPr/>
        </p:nvSpPr>
        <p:spPr bwMode="auto">
          <a:xfrm>
            <a:off x="1889127" y="2214563"/>
            <a:ext cx="6797675" cy="4470400"/>
          </a:xfrm>
          <a:prstGeom prst="rect">
            <a:avLst/>
          </a:prstGeom>
          <a:noFill/>
          <a:ln w="12700" cap="sq">
            <a:noFill/>
            <a:miter lim="800000"/>
            <a:headEnd type="none" w="sm" len="sm"/>
            <a:tailEnd type="none" w="sm" len="sm"/>
          </a:ln>
        </p:spPr>
        <p:txBody>
          <a:bodyPr>
            <a:spAutoFit/>
          </a:bodyPr>
          <a:lstStyle/>
          <a:p>
            <a:pPr marL="457200" indent="-457200" fontAlgn="base">
              <a:spcBef>
                <a:spcPct val="0"/>
              </a:spcBef>
              <a:spcAft>
                <a:spcPct val="60000"/>
              </a:spcAft>
            </a:pPr>
            <a:r>
              <a:rPr lang="en-US" sz="2800" b="1">
                <a:solidFill>
                  <a:srgbClr val="000000"/>
                </a:solidFill>
              </a:rPr>
              <a:t>Wahyu UMUM:</a:t>
            </a:r>
            <a:r>
              <a:rPr lang="en-US" sz="2800">
                <a:solidFill>
                  <a:srgbClr val="000000"/>
                </a:solidFill>
              </a:rPr>
              <a:t> 				     </a:t>
            </a:r>
            <a:r>
              <a:rPr lang="en-US" sz="2800">
                <a:solidFill>
                  <a:srgbClr val="000000"/>
                </a:solidFill>
                <a:latin typeface="Arial Narrow" pitchFamily="34" charset="0"/>
              </a:rPr>
              <a:t>Alam semesta, Sejarah dunia, Hati nurani  </a:t>
            </a:r>
            <a:endParaRPr lang="en-US" sz="2800" i="1">
              <a:solidFill>
                <a:srgbClr val="000000"/>
              </a:solidFill>
              <a:latin typeface="Arial Narrow" pitchFamily="34" charset="0"/>
            </a:endParaRPr>
          </a:p>
          <a:p>
            <a:pPr marL="457200" indent="-457200" fontAlgn="base">
              <a:spcBef>
                <a:spcPct val="0"/>
              </a:spcBef>
              <a:spcAft>
                <a:spcPct val="60000"/>
              </a:spcAft>
            </a:pPr>
            <a:endParaRPr lang="en-US" sz="2000" b="1">
              <a:solidFill>
                <a:srgbClr val="000000"/>
              </a:solidFill>
              <a:latin typeface="Arial Narrow" pitchFamily="34" charset="0"/>
            </a:endParaRPr>
          </a:p>
          <a:p>
            <a:pPr marL="457200" indent="-457200" fontAlgn="base">
              <a:spcBef>
                <a:spcPct val="0"/>
              </a:spcBef>
              <a:spcAft>
                <a:spcPct val="60000"/>
              </a:spcAft>
            </a:pPr>
            <a:r>
              <a:rPr lang="en-US" sz="2800" b="1">
                <a:solidFill>
                  <a:srgbClr val="000000"/>
                </a:solidFill>
              </a:rPr>
              <a:t>Wahyu KHUSUS:</a:t>
            </a:r>
            <a:r>
              <a:rPr lang="en-US" sz="2800">
                <a:solidFill>
                  <a:srgbClr val="000000"/>
                </a:solidFill>
              </a:rPr>
              <a:t> 		                   </a:t>
            </a:r>
            <a:r>
              <a:rPr lang="en-US" sz="2800">
                <a:solidFill>
                  <a:srgbClr val="000000"/>
                </a:solidFill>
                <a:latin typeface="Arial Narrow" pitchFamily="34" charset="0"/>
              </a:rPr>
              <a:t>Firman yang dituliskan dalam Alkitab </a:t>
            </a:r>
            <a:r>
              <a:rPr lang="en-US" sz="2800">
                <a:solidFill>
                  <a:srgbClr val="000000"/>
                </a:solidFill>
              </a:rPr>
              <a:t>	</a:t>
            </a:r>
            <a:r>
              <a:rPr lang="en-US" sz="2800" b="1">
                <a:solidFill>
                  <a:srgbClr val="000000"/>
                </a:solidFill>
              </a:rPr>
              <a:t>   </a:t>
            </a:r>
            <a:endParaRPr lang="en-US" sz="2800" b="1" i="1">
              <a:solidFill>
                <a:srgbClr val="000000"/>
              </a:solidFill>
            </a:endParaRPr>
          </a:p>
          <a:p>
            <a:pPr marL="457200" indent="-457200" fontAlgn="base">
              <a:spcBef>
                <a:spcPct val="0"/>
              </a:spcBef>
              <a:spcAft>
                <a:spcPct val="60000"/>
              </a:spcAft>
            </a:pPr>
            <a:endParaRPr lang="en-US" sz="1600" b="1">
              <a:solidFill>
                <a:srgbClr val="000000"/>
              </a:solidFill>
            </a:endParaRPr>
          </a:p>
          <a:p>
            <a:pPr marL="457200" indent="-457200" fontAlgn="base">
              <a:spcBef>
                <a:spcPct val="0"/>
              </a:spcBef>
              <a:spcAft>
                <a:spcPct val="60000"/>
              </a:spcAft>
            </a:pPr>
            <a:r>
              <a:rPr lang="en-US" sz="2800" b="1">
                <a:solidFill>
                  <a:srgbClr val="000000"/>
                </a:solidFill>
              </a:rPr>
              <a:t>Wahyu Khusus: 			           </a:t>
            </a:r>
            <a:r>
              <a:rPr lang="en-US" sz="2800">
                <a:solidFill>
                  <a:srgbClr val="000000"/>
                </a:solidFill>
                <a:latin typeface="Arial Narrow" pitchFamily="34" charset="0"/>
              </a:rPr>
              <a:t>Firman yang menjadi manusia dalam        Yesus Kristus</a:t>
            </a:r>
            <a:endParaRPr lang="en-US" sz="2800" i="1">
              <a:solidFill>
                <a:srgbClr val="000000"/>
              </a:solidFill>
              <a:latin typeface="Arial Narrow" pitchFamily="34" charset="0"/>
            </a:endParaRPr>
          </a:p>
        </p:txBody>
      </p:sp>
      <p:sp>
        <p:nvSpPr>
          <p:cNvPr id="32776" name="Rectangle 7"/>
          <p:cNvSpPr>
            <a:spLocks noChangeArrowheads="1"/>
          </p:cNvSpPr>
          <p:nvPr/>
        </p:nvSpPr>
        <p:spPr bwMode="auto">
          <a:xfrm>
            <a:off x="188913" y="1074738"/>
            <a:ext cx="5464958" cy="523220"/>
          </a:xfrm>
          <a:prstGeom prst="rect">
            <a:avLst/>
          </a:prstGeom>
          <a:noFill/>
          <a:ln w="12700" cap="sq">
            <a:noFill/>
            <a:miter lim="800000"/>
            <a:headEnd type="none" w="sm" len="sm"/>
            <a:tailEnd type="none" w="sm" len="sm"/>
          </a:ln>
        </p:spPr>
        <p:txBody>
          <a:bodyPr wrap="none">
            <a:spAutoFit/>
          </a:bodyPr>
          <a:lstStyle/>
          <a:p>
            <a:pPr fontAlgn="base">
              <a:spcBef>
                <a:spcPct val="0"/>
              </a:spcBef>
              <a:spcAft>
                <a:spcPct val="60000"/>
              </a:spcAft>
            </a:pPr>
            <a:r>
              <a:rPr lang="en-US" sz="2800" b="1">
                <a:solidFill>
                  <a:srgbClr val="660033"/>
                </a:solidFill>
                <a:latin typeface="Eurostile Extended" pitchFamily="2" charset="0"/>
              </a:rPr>
              <a:t>Pe</a:t>
            </a:r>
            <a:r>
              <a:rPr lang="id-ID" sz="2800" b="1">
                <a:solidFill>
                  <a:srgbClr val="660033"/>
                </a:solidFill>
                <a:latin typeface="Eurostile Extended" pitchFamily="2" charset="0"/>
              </a:rPr>
              <a:t>n</a:t>
            </a:r>
            <a:r>
              <a:rPr lang="en-US" sz="2800" b="1">
                <a:solidFill>
                  <a:srgbClr val="660033"/>
                </a:solidFill>
                <a:latin typeface="Eurostile Extended" pitchFamily="2" charset="0"/>
              </a:rPr>
              <a:t>yataan Diri (Wahyu) Tuhan:</a:t>
            </a:r>
          </a:p>
        </p:txBody>
      </p:sp>
      <p:grpSp>
        <p:nvGrpSpPr>
          <p:cNvPr id="32777" name="Group 17"/>
          <p:cNvGrpSpPr>
            <a:grpSpLocks/>
          </p:cNvGrpSpPr>
          <p:nvPr/>
        </p:nvGrpSpPr>
        <p:grpSpPr bwMode="auto">
          <a:xfrm>
            <a:off x="0" y="1905000"/>
            <a:ext cx="1524000" cy="4953000"/>
            <a:chOff x="432" y="1104"/>
            <a:chExt cx="960" cy="3024"/>
          </a:xfrm>
        </p:grpSpPr>
        <p:sp>
          <p:nvSpPr>
            <p:cNvPr id="32780" name="Rectangle 18"/>
            <p:cNvSpPr>
              <a:spLocks noChangeArrowheads="1"/>
            </p:cNvSpPr>
            <p:nvPr/>
          </p:nvSpPr>
          <p:spPr bwMode="auto">
            <a:xfrm>
              <a:off x="432" y="3120"/>
              <a:ext cx="960" cy="1008"/>
            </a:xfrm>
            <a:prstGeom prst="rect">
              <a:avLst/>
            </a:prstGeom>
            <a:noFill/>
            <a:ln w="57150" cap="sq">
              <a:solidFill>
                <a:srgbClr val="FF0066"/>
              </a:solidFill>
              <a:miter lim="800000"/>
              <a:headEnd type="none" w="sm" len="sm"/>
              <a:tailEnd type="none" w="sm" len="sm"/>
            </a:ln>
          </p:spPr>
          <p:txBody>
            <a:bodyPr wrap="none" anchor="ctr"/>
            <a:lstStyle/>
            <a:p>
              <a:pPr fontAlgn="base">
                <a:spcBef>
                  <a:spcPct val="0"/>
                </a:spcBef>
                <a:spcAft>
                  <a:spcPct val="0"/>
                </a:spcAft>
              </a:pPr>
              <a:endParaRPr lang="id-ID" sz="2400" b="1">
                <a:solidFill>
                  <a:srgbClr val="000000"/>
                </a:solidFill>
              </a:endParaRPr>
            </a:p>
          </p:txBody>
        </p:sp>
        <p:sp>
          <p:nvSpPr>
            <p:cNvPr id="32781" name="Rectangle 19"/>
            <p:cNvSpPr>
              <a:spLocks noChangeArrowheads="1"/>
            </p:cNvSpPr>
            <p:nvPr/>
          </p:nvSpPr>
          <p:spPr bwMode="auto">
            <a:xfrm>
              <a:off x="432" y="2112"/>
              <a:ext cx="960" cy="1008"/>
            </a:xfrm>
            <a:prstGeom prst="rect">
              <a:avLst/>
            </a:prstGeom>
            <a:noFill/>
            <a:ln w="57150" cap="sq">
              <a:solidFill>
                <a:srgbClr val="FF0066"/>
              </a:solidFill>
              <a:miter lim="800000"/>
              <a:headEnd type="none" w="sm" len="sm"/>
              <a:tailEnd type="none" w="sm" len="sm"/>
            </a:ln>
          </p:spPr>
          <p:txBody>
            <a:bodyPr wrap="none" anchor="ctr"/>
            <a:lstStyle/>
            <a:p>
              <a:pPr fontAlgn="base">
                <a:spcBef>
                  <a:spcPct val="0"/>
                </a:spcBef>
                <a:spcAft>
                  <a:spcPct val="0"/>
                </a:spcAft>
              </a:pPr>
              <a:endParaRPr lang="id-ID" sz="2400" b="1">
                <a:solidFill>
                  <a:srgbClr val="000000"/>
                </a:solidFill>
              </a:endParaRPr>
            </a:p>
          </p:txBody>
        </p:sp>
        <p:sp>
          <p:nvSpPr>
            <p:cNvPr id="32782" name="Rectangle 20"/>
            <p:cNvSpPr>
              <a:spLocks noChangeArrowheads="1"/>
            </p:cNvSpPr>
            <p:nvPr/>
          </p:nvSpPr>
          <p:spPr bwMode="auto">
            <a:xfrm>
              <a:off x="432" y="1104"/>
              <a:ext cx="960" cy="1008"/>
            </a:xfrm>
            <a:prstGeom prst="rect">
              <a:avLst/>
            </a:prstGeom>
            <a:noFill/>
            <a:ln w="57150" cap="sq">
              <a:solidFill>
                <a:srgbClr val="FF0066"/>
              </a:solidFill>
              <a:miter lim="800000"/>
              <a:headEnd type="none" w="sm" len="sm"/>
              <a:tailEnd type="none" w="sm" len="sm"/>
            </a:ln>
          </p:spPr>
          <p:txBody>
            <a:bodyPr wrap="none" anchor="ctr"/>
            <a:lstStyle/>
            <a:p>
              <a:pPr fontAlgn="base">
                <a:spcBef>
                  <a:spcPct val="0"/>
                </a:spcBef>
                <a:spcAft>
                  <a:spcPct val="0"/>
                </a:spcAft>
              </a:pPr>
              <a:endParaRPr lang="id-ID" sz="2400" b="1">
                <a:solidFill>
                  <a:srgbClr val="000000"/>
                </a:solidFill>
              </a:endParaRPr>
            </a:p>
          </p:txBody>
        </p:sp>
      </p:grpSp>
      <p:sp>
        <p:nvSpPr>
          <p:cNvPr id="32778" name="Text Box 15"/>
          <p:cNvSpPr txBox="1">
            <a:spLocks noChangeArrowheads="1"/>
          </p:cNvSpPr>
          <p:nvPr/>
        </p:nvSpPr>
        <p:spPr bwMode="auto">
          <a:xfrm>
            <a:off x="152402" y="0"/>
            <a:ext cx="1241045" cy="523220"/>
          </a:xfrm>
          <a:prstGeom prst="rect">
            <a:avLst/>
          </a:prstGeom>
          <a:noFill/>
          <a:ln w="12700" cap="sq">
            <a:noFill/>
            <a:miter lim="800000"/>
            <a:headEnd type="none" w="sm" len="sm"/>
            <a:tailEnd type="none" w="sm" len="sm"/>
          </a:ln>
        </p:spPr>
        <p:txBody>
          <a:bodyPr wrap="none">
            <a:spAutoFit/>
          </a:bodyPr>
          <a:lstStyle/>
          <a:p>
            <a:pPr fontAlgn="base">
              <a:spcBef>
                <a:spcPct val="0"/>
              </a:spcBef>
              <a:spcAft>
                <a:spcPct val="0"/>
              </a:spcAft>
            </a:pPr>
            <a:r>
              <a:rPr lang="en-US" sz="2800">
                <a:solidFill>
                  <a:srgbClr val="FFFFFF"/>
                </a:solidFill>
                <a:latin typeface="Eurostile Extended" pitchFamily="2" charset="0"/>
              </a:rPr>
              <a:t>makna</a:t>
            </a:r>
          </a:p>
        </p:txBody>
      </p:sp>
      <p:sp>
        <p:nvSpPr>
          <p:cNvPr id="32779" name="Rectangle 16"/>
          <p:cNvSpPr>
            <a:spLocks noChangeArrowheads="1"/>
          </p:cNvSpPr>
          <p:nvPr/>
        </p:nvSpPr>
        <p:spPr bwMode="auto">
          <a:xfrm>
            <a:off x="468315" y="304802"/>
            <a:ext cx="8675687" cy="519113"/>
          </a:xfrm>
          <a:prstGeom prst="rect">
            <a:avLst/>
          </a:prstGeom>
          <a:noFill/>
          <a:ln w="9525">
            <a:noFill/>
            <a:miter lim="800000"/>
            <a:headEnd/>
            <a:tailEnd/>
          </a:ln>
        </p:spPr>
        <p:txBody>
          <a:bodyPr anchor="ctr"/>
          <a:lstStyle/>
          <a:p>
            <a:pPr fontAlgn="base">
              <a:spcBef>
                <a:spcPct val="0"/>
              </a:spcBef>
              <a:spcAft>
                <a:spcPct val="0"/>
              </a:spcAft>
            </a:pPr>
            <a:r>
              <a:rPr lang="en-US" sz="2800" b="1">
                <a:solidFill>
                  <a:srgbClr val="FFFFFF"/>
                </a:solidFill>
                <a:latin typeface="Eurostile Extended" pitchFamily="2" charset="0"/>
              </a:rPr>
              <a:t>Firman</a:t>
            </a:r>
          </a:p>
        </p:txBody>
      </p:sp>
    </p:spTree>
    <p:extLst>
      <p:ext uri="{BB962C8B-B14F-4D97-AF65-F5344CB8AC3E}">
        <p14:creationId xmlns:p14="http://schemas.microsoft.com/office/powerpoint/2010/main" val="2319309997"/>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288927"/>
            <a:ext cx="9144000" cy="549275"/>
          </a:xfrm>
          <a:prstGeom prst="rect">
            <a:avLst/>
          </a:prstGeom>
          <a:noFill/>
          <a:ln w="9525">
            <a:noFill/>
            <a:miter lim="800000"/>
            <a:headEnd/>
            <a:tailEnd/>
          </a:ln>
        </p:spPr>
        <p:txBody>
          <a:bodyPr>
            <a:spAutoFit/>
          </a:bodyPr>
          <a:lstStyle/>
          <a:p>
            <a:pPr algn="ctr" fontAlgn="base">
              <a:spcBef>
                <a:spcPct val="0"/>
              </a:spcBef>
              <a:spcAft>
                <a:spcPct val="0"/>
              </a:spcAft>
            </a:pPr>
            <a:r>
              <a:rPr lang="en-US" sz="3000" b="1">
                <a:solidFill>
                  <a:srgbClr val="FFFFFF"/>
                </a:solidFill>
                <a:latin typeface="Eurostile Extended" pitchFamily="2" charset="0"/>
              </a:rPr>
              <a:t>DISIPLIN</a:t>
            </a:r>
            <a:r>
              <a:rPr lang="en-US" sz="3000">
                <a:solidFill>
                  <a:srgbClr val="FFFFFF"/>
                </a:solidFill>
                <a:latin typeface="Eurostile Extended" pitchFamily="2" charset="0"/>
              </a:rPr>
              <a:t> BERAKAR DALAM KRISTUS</a:t>
            </a:r>
          </a:p>
        </p:txBody>
      </p:sp>
      <p:grpSp>
        <p:nvGrpSpPr>
          <p:cNvPr id="2" name="Group 34"/>
          <p:cNvGrpSpPr>
            <a:grpSpLocks/>
          </p:cNvGrpSpPr>
          <p:nvPr/>
        </p:nvGrpSpPr>
        <p:grpSpPr bwMode="auto">
          <a:xfrm>
            <a:off x="3951288" y="2662238"/>
            <a:ext cx="3765550" cy="1676400"/>
            <a:chOff x="2441" y="1773"/>
            <a:chExt cx="2372" cy="1056"/>
          </a:xfrm>
        </p:grpSpPr>
        <p:sp>
          <p:nvSpPr>
            <p:cNvPr id="3087" name="AutoShape 35"/>
            <p:cNvSpPr>
              <a:spLocks noChangeArrowheads="1"/>
            </p:cNvSpPr>
            <p:nvPr/>
          </p:nvSpPr>
          <p:spPr bwMode="auto">
            <a:xfrm rot="5400000" flipV="1">
              <a:off x="2873" y="1341"/>
              <a:ext cx="1056" cy="1919"/>
            </a:xfrm>
            <a:prstGeom prst="downArrow">
              <a:avLst>
                <a:gd name="adj1" fmla="val 70074"/>
                <a:gd name="adj2" fmla="val 40913"/>
              </a:avLst>
            </a:prstGeom>
            <a:solidFill>
              <a:srgbClr val="FF7C8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eaVert" wrap="none" anchor="ctr"/>
            <a:lstStyle/>
            <a:p>
              <a:pPr algn="ctr" fontAlgn="base">
                <a:spcBef>
                  <a:spcPct val="0"/>
                </a:spcBef>
                <a:spcAft>
                  <a:spcPct val="0"/>
                </a:spcAft>
                <a:defRPr/>
              </a:pPr>
              <a:endParaRPr lang="en-US" sz="2600" b="1">
                <a:solidFill>
                  <a:srgbClr val="000000"/>
                </a:solidFill>
              </a:endParaRPr>
            </a:p>
          </p:txBody>
        </p:sp>
        <p:sp>
          <p:nvSpPr>
            <p:cNvPr id="14361" name="Rectangle 36"/>
            <p:cNvSpPr>
              <a:spLocks noChangeArrowheads="1"/>
            </p:cNvSpPr>
            <p:nvPr/>
          </p:nvSpPr>
          <p:spPr bwMode="auto">
            <a:xfrm>
              <a:off x="3403" y="2142"/>
              <a:ext cx="1410" cy="308"/>
            </a:xfrm>
            <a:prstGeom prst="rect">
              <a:avLst/>
            </a:prstGeom>
            <a:noFill/>
            <a:ln w="9525">
              <a:noFill/>
              <a:miter lim="800000"/>
              <a:headEnd/>
              <a:tailEnd/>
            </a:ln>
          </p:spPr>
          <p:txBody>
            <a:bodyPr wrap="none">
              <a:spAutoFit/>
            </a:bodyPr>
            <a:lstStyle/>
            <a:p>
              <a:pPr algn="ctr" fontAlgn="base">
                <a:spcBef>
                  <a:spcPct val="0"/>
                </a:spcBef>
                <a:spcAft>
                  <a:spcPct val="0"/>
                </a:spcAft>
              </a:pPr>
              <a:r>
                <a:rPr lang="en-US" sz="2600" b="1">
                  <a:solidFill>
                    <a:srgbClr val="000000"/>
                  </a:solidFill>
                </a:rPr>
                <a:t>BERSEKUTU</a:t>
              </a:r>
            </a:p>
          </p:txBody>
        </p:sp>
      </p:grpSp>
      <p:grpSp>
        <p:nvGrpSpPr>
          <p:cNvPr id="3" name="Group 37"/>
          <p:cNvGrpSpPr>
            <a:grpSpLocks/>
          </p:cNvGrpSpPr>
          <p:nvPr/>
        </p:nvGrpSpPr>
        <p:grpSpPr bwMode="auto">
          <a:xfrm>
            <a:off x="1757363" y="2667000"/>
            <a:ext cx="3435350" cy="1676400"/>
            <a:chOff x="1155" y="1776"/>
            <a:chExt cx="2164" cy="1056"/>
          </a:xfrm>
        </p:grpSpPr>
        <p:sp>
          <p:nvSpPr>
            <p:cNvPr id="3085" name="AutoShape 38"/>
            <p:cNvSpPr>
              <a:spLocks noChangeArrowheads="1"/>
            </p:cNvSpPr>
            <p:nvPr/>
          </p:nvSpPr>
          <p:spPr bwMode="auto">
            <a:xfrm rot="-5400000" flipH="1" flipV="1">
              <a:off x="1832" y="1344"/>
              <a:ext cx="1056" cy="1919"/>
            </a:xfrm>
            <a:prstGeom prst="downArrow">
              <a:avLst>
                <a:gd name="adj1" fmla="val 70074"/>
                <a:gd name="adj2" fmla="val 40913"/>
              </a:avLst>
            </a:prstGeom>
            <a:solidFill>
              <a:srgbClr val="FFFF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10800000" vert="eaVert" wrap="none" anchor="ctr"/>
            <a:lstStyle/>
            <a:p>
              <a:pPr algn="ctr" fontAlgn="base">
                <a:spcBef>
                  <a:spcPct val="0"/>
                </a:spcBef>
                <a:spcAft>
                  <a:spcPct val="0"/>
                </a:spcAft>
                <a:defRPr/>
              </a:pPr>
              <a:endParaRPr lang="en-US" sz="2600" b="1">
                <a:solidFill>
                  <a:srgbClr val="000000"/>
                </a:solidFill>
              </a:endParaRPr>
            </a:p>
          </p:txBody>
        </p:sp>
        <p:sp>
          <p:nvSpPr>
            <p:cNvPr id="14357" name="Rectangle 39"/>
            <p:cNvSpPr>
              <a:spLocks noChangeArrowheads="1"/>
            </p:cNvSpPr>
            <p:nvPr/>
          </p:nvSpPr>
          <p:spPr bwMode="auto">
            <a:xfrm>
              <a:off x="1155" y="2142"/>
              <a:ext cx="1191" cy="308"/>
            </a:xfrm>
            <a:prstGeom prst="rect">
              <a:avLst/>
            </a:prstGeom>
            <a:noFill/>
            <a:ln w="9525">
              <a:noFill/>
              <a:miter lim="800000"/>
              <a:headEnd/>
              <a:tailEnd/>
            </a:ln>
          </p:spPr>
          <p:txBody>
            <a:bodyPr wrap="none">
              <a:spAutoFit/>
            </a:bodyPr>
            <a:lstStyle/>
            <a:p>
              <a:pPr algn="ctr" fontAlgn="base">
                <a:spcBef>
                  <a:spcPct val="0"/>
                </a:spcBef>
                <a:spcAft>
                  <a:spcPct val="0"/>
                </a:spcAft>
              </a:pPr>
              <a:r>
                <a:rPr lang="en-US" sz="2600" b="1">
                  <a:solidFill>
                    <a:srgbClr val="000000"/>
                  </a:solidFill>
                </a:rPr>
                <a:t>BERSAKSI</a:t>
              </a:r>
            </a:p>
          </p:txBody>
        </p:sp>
      </p:grpSp>
      <p:grpSp>
        <p:nvGrpSpPr>
          <p:cNvPr id="4" name="Group 40"/>
          <p:cNvGrpSpPr>
            <a:grpSpLocks/>
          </p:cNvGrpSpPr>
          <p:nvPr/>
        </p:nvGrpSpPr>
        <p:grpSpPr bwMode="auto">
          <a:xfrm>
            <a:off x="3749675" y="3506788"/>
            <a:ext cx="1676400" cy="3046412"/>
            <a:chOff x="2362" y="2305"/>
            <a:chExt cx="1056" cy="1919"/>
          </a:xfrm>
        </p:grpSpPr>
        <p:sp>
          <p:nvSpPr>
            <p:cNvPr id="3083" name="AutoShape 41"/>
            <p:cNvSpPr>
              <a:spLocks noChangeArrowheads="1"/>
            </p:cNvSpPr>
            <p:nvPr/>
          </p:nvSpPr>
          <p:spPr bwMode="auto">
            <a:xfrm>
              <a:off x="2362" y="2305"/>
              <a:ext cx="1056" cy="1919"/>
            </a:xfrm>
            <a:prstGeom prst="downArrow">
              <a:avLst>
                <a:gd name="adj1" fmla="val 70074"/>
                <a:gd name="adj2" fmla="val 40913"/>
              </a:avLst>
            </a:prstGeom>
            <a:solidFill>
              <a:srgbClr val="CC66FF"/>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fontAlgn="base">
                <a:spcBef>
                  <a:spcPct val="0"/>
                </a:spcBef>
                <a:spcAft>
                  <a:spcPct val="0"/>
                </a:spcAft>
                <a:defRPr/>
              </a:pPr>
              <a:endParaRPr lang="en-US" sz="2600" b="1">
                <a:solidFill>
                  <a:srgbClr val="000000"/>
                </a:solidFill>
              </a:endParaRPr>
            </a:p>
          </p:txBody>
        </p:sp>
        <p:sp>
          <p:nvSpPr>
            <p:cNvPr id="14353" name="Rectangle 42"/>
            <p:cNvSpPr>
              <a:spLocks noChangeArrowheads="1"/>
            </p:cNvSpPr>
            <p:nvPr/>
          </p:nvSpPr>
          <p:spPr bwMode="auto">
            <a:xfrm>
              <a:off x="2434" y="3150"/>
              <a:ext cx="924" cy="308"/>
            </a:xfrm>
            <a:prstGeom prst="rect">
              <a:avLst/>
            </a:prstGeom>
            <a:noFill/>
            <a:ln w="9525">
              <a:noFill/>
              <a:miter lim="800000"/>
              <a:headEnd/>
              <a:tailEnd/>
            </a:ln>
          </p:spPr>
          <p:txBody>
            <a:bodyPr wrap="none">
              <a:spAutoFit/>
            </a:bodyPr>
            <a:lstStyle/>
            <a:p>
              <a:pPr algn="ctr" fontAlgn="base">
                <a:spcBef>
                  <a:spcPct val="0"/>
                </a:spcBef>
                <a:spcAft>
                  <a:spcPct val="0"/>
                </a:spcAft>
              </a:pPr>
              <a:r>
                <a:rPr lang="en-US" sz="2600" b="1">
                  <a:solidFill>
                    <a:srgbClr val="000000"/>
                  </a:solidFill>
                </a:rPr>
                <a:t>FIRMAN</a:t>
              </a:r>
            </a:p>
          </p:txBody>
        </p:sp>
      </p:grpSp>
      <p:grpSp>
        <p:nvGrpSpPr>
          <p:cNvPr id="5" name="Group 43"/>
          <p:cNvGrpSpPr>
            <a:grpSpLocks/>
          </p:cNvGrpSpPr>
          <p:nvPr/>
        </p:nvGrpSpPr>
        <p:grpSpPr bwMode="auto">
          <a:xfrm>
            <a:off x="3746500" y="1143002"/>
            <a:ext cx="1676400" cy="3046413"/>
            <a:chOff x="2360" y="816"/>
            <a:chExt cx="1056" cy="1919"/>
          </a:xfrm>
        </p:grpSpPr>
        <p:sp>
          <p:nvSpPr>
            <p:cNvPr id="3081" name="AutoShape 44"/>
            <p:cNvSpPr>
              <a:spLocks noChangeArrowheads="1"/>
            </p:cNvSpPr>
            <p:nvPr/>
          </p:nvSpPr>
          <p:spPr bwMode="auto">
            <a:xfrm flipV="1">
              <a:off x="2360" y="816"/>
              <a:ext cx="1056" cy="1919"/>
            </a:xfrm>
            <a:prstGeom prst="downArrow">
              <a:avLst>
                <a:gd name="adj1" fmla="val 70074"/>
                <a:gd name="adj2" fmla="val 40913"/>
              </a:avLst>
            </a:prstGeom>
            <a:solidFill>
              <a:srgbClr val="0099CC"/>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10800000" wrap="none" anchor="ctr"/>
            <a:lstStyle/>
            <a:p>
              <a:pPr algn="ctr" fontAlgn="base">
                <a:spcBef>
                  <a:spcPct val="0"/>
                </a:spcBef>
                <a:spcAft>
                  <a:spcPct val="0"/>
                </a:spcAft>
                <a:defRPr/>
              </a:pPr>
              <a:endParaRPr lang="en-US" sz="2600" b="1">
                <a:solidFill>
                  <a:srgbClr val="000000"/>
                </a:solidFill>
              </a:endParaRPr>
            </a:p>
          </p:txBody>
        </p:sp>
        <p:sp>
          <p:nvSpPr>
            <p:cNvPr id="14349" name="Rectangle 45"/>
            <p:cNvSpPr>
              <a:spLocks noChangeArrowheads="1"/>
            </p:cNvSpPr>
            <p:nvPr/>
          </p:nvSpPr>
          <p:spPr bwMode="auto">
            <a:xfrm>
              <a:off x="2606" y="1326"/>
              <a:ext cx="578" cy="308"/>
            </a:xfrm>
            <a:prstGeom prst="rect">
              <a:avLst/>
            </a:prstGeom>
            <a:noFill/>
            <a:ln w="9525">
              <a:noFill/>
              <a:miter lim="800000"/>
              <a:headEnd/>
              <a:tailEnd/>
            </a:ln>
          </p:spPr>
          <p:txBody>
            <a:bodyPr wrap="none">
              <a:spAutoFit/>
            </a:bodyPr>
            <a:lstStyle/>
            <a:p>
              <a:pPr algn="ctr" fontAlgn="base">
                <a:spcBef>
                  <a:spcPct val="0"/>
                </a:spcBef>
                <a:spcAft>
                  <a:spcPct val="0"/>
                </a:spcAft>
              </a:pPr>
              <a:r>
                <a:rPr lang="en-US" sz="2600" b="1">
                  <a:solidFill>
                    <a:srgbClr val="000000"/>
                  </a:solidFill>
                </a:rPr>
                <a:t>DOA</a:t>
              </a:r>
            </a:p>
          </p:txBody>
        </p:sp>
      </p:grpSp>
      <p:sp>
        <p:nvSpPr>
          <p:cNvPr id="341038" name="Oval 46"/>
          <p:cNvSpPr>
            <a:spLocks noChangeArrowheads="1"/>
          </p:cNvSpPr>
          <p:nvPr/>
        </p:nvSpPr>
        <p:spPr bwMode="auto">
          <a:xfrm>
            <a:off x="3681415" y="2638427"/>
            <a:ext cx="1781175" cy="1781175"/>
          </a:xfrm>
          <a:prstGeom prst="ellipse">
            <a:avLst/>
          </a:prstGeom>
          <a:solidFill>
            <a:srgbClr val="33CC33"/>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fontAlgn="base">
              <a:spcBef>
                <a:spcPct val="0"/>
              </a:spcBef>
              <a:spcAft>
                <a:spcPct val="0"/>
              </a:spcAft>
              <a:defRPr/>
            </a:pPr>
            <a:r>
              <a:rPr lang="en-US" sz="2600" b="1">
                <a:solidFill>
                  <a:srgbClr val="000000"/>
                </a:solidFill>
              </a:rPr>
              <a:t>WAKTU</a:t>
            </a:r>
          </a:p>
          <a:p>
            <a:pPr algn="ctr" fontAlgn="base">
              <a:spcBef>
                <a:spcPct val="0"/>
              </a:spcBef>
              <a:spcAft>
                <a:spcPct val="0"/>
              </a:spcAft>
              <a:defRPr/>
            </a:pPr>
            <a:r>
              <a:rPr lang="en-US" sz="2600" b="1">
                <a:solidFill>
                  <a:srgbClr val="000000"/>
                </a:solidFill>
              </a:rPr>
              <a:t>TEDUH</a:t>
            </a:r>
          </a:p>
        </p:txBody>
      </p:sp>
    </p:spTree>
    <p:extLst>
      <p:ext uri="{BB962C8B-B14F-4D97-AF65-F5344CB8AC3E}">
        <p14:creationId xmlns:p14="http://schemas.microsoft.com/office/powerpoint/2010/main" val="26652164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41038"/>
                                        </p:tgtEl>
                                        <p:attrNameLst>
                                          <p:attrName>style.visibility</p:attrName>
                                        </p:attrNameLst>
                                      </p:cBhvr>
                                      <p:to>
                                        <p:strVal val="visible"/>
                                      </p:to>
                                    </p:set>
                                    <p:animEffect transition="in" filter="dissolve">
                                      <p:cBhvr>
                                        <p:cTn id="7" dur="500"/>
                                        <p:tgtEl>
                                          <p:spTgt spid="3410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5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000"/>
                            </p:stCondLst>
                            <p:childTnLst>
                              <p:par>
                                <p:cTn id="20" presetID="2" presetClass="entr" presetSubtype="8"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0-#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500"/>
                            </p:stCondLst>
                            <p:childTnLst>
                              <p:par>
                                <p:cTn id="25" presetID="2" presetClass="entr" presetSubtype="2"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1+#ppt_w/2"/>
                                          </p:val>
                                        </p:tav>
                                        <p:tav tm="100000">
                                          <p:val>
                                            <p:strVal val="#ppt_x"/>
                                          </p:val>
                                        </p:tav>
                                      </p:tavLst>
                                    </p:anim>
                                    <p:anim calcmode="lin" valueType="num">
                                      <p:cBhvr additive="base">
                                        <p:cTn id="2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mph" presetSubtype="0" fill="hold" nodeType="clickEffect">
                                  <p:stCondLst>
                                    <p:cond delay="0"/>
                                  </p:stCondLst>
                                  <p:childTnLst>
                                    <p:animRot by="21600000">
                                      <p:cBhvr>
                                        <p:cTn id="32" dur="1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frame1"/>
          <p:cNvPicPr>
            <a:picLocks noChangeAspect="1" noChangeArrowheads="1"/>
          </p:cNvPicPr>
          <p:nvPr/>
        </p:nvPicPr>
        <p:blipFill>
          <a:blip r:embed="rId3"/>
          <a:srcRect/>
          <a:stretch>
            <a:fillRect/>
          </a:stretch>
        </p:blipFill>
        <p:spPr bwMode="auto">
          <a:xfrm>
            <a:off x="0" y="762000"/>
            <a:ext cx="9144000" cy="6096000"/>
          </a:xfrm>
          <a:prstGeom prst="rect">
            <a:avLst/>
          </a:prstGeom>
          <a:noFill/>
          <a:ln w="9525">
            <a:noFill/>
            <a:miter lim="800000"/>
            <a:headEnd/>
            <a:tailEnd/>
          </a:ln>
        </p:spPr>
      </p:pic>
      <p:pic>
        <p:nvPicPr>
          <p:cNvPr id="19461" name="Picture 7" descr="DSCN0428"/>
          <p:cNvPicPr>
            <a:picLocks noChangeAspect="1" noChangeArrowheads="1"/>
          </p:cNvPicPr>
          <p:nvPr/>
        </p:nvPicPr>
        <p:blipFill>
          <a:blip r:embed="rId4">
            <a:lum bright="-18000" contrast="12000"/>
          </a:blip>
          <a:srcRect/>
          <a:stretch>
            <a:fillRect/>
          </a:stretch>
        </p:blipFill>
        <p:spPr bwMode="auto">
          <a:xfrm>
            <a:off x="1905000" y="2667000"/>
            <a:ext cx="6096000" cy="3316288"/>
          </a:xfrm>
          <a:prstGeom prst="rect">
            <a:avLst/>
          </a:prstGeom>
          <a:ln>
            <a:noFill/>
          </a:ln>
          <a:effectLst>
            <a:outerShdw blurRad="190500" algn="tl" rotWithShape="0">
              <a:srgbClr val="000000">
                <a:alpha val="70000"/>
              </a:srgbClr>
            </a:outerShdw>
          </a:effectLst>
        </p:spPr>
      </p:pic>
      <p:pic>
        <p:nvPicPr>
          <p:cNvPr id="33796" name="Picture 6" descr="logo outline putih-04.png"/>
          <p:cNvPicPr>
            <a:picLocks noChangeAspect="1"/>
          </p:cNvPicPr>
          <p:nvPr/>
        </p:nvPicPr>
        <p:blipFill>
          <a:blip r:embed="rId5" cstate="email"/>
          <a:srcRect/>
          <a:stretch>
            <a:fillRect/>
          </a:stretch>
        </p:blipFill>
        <p:spPr bwMode="auto">
          <a:xfrm>
            <a:off x="8297863" y="6065840"/>
            <a:ext cx="774700" cy="720725"/>
          </a:xfrm>
          <a:prstGeom prst="rect">
            <a:avLst/>
          </a:prstGeom>
          <a:noFill/>
          <a:ln w="9525">
            <a:noFill/>
            <a:miter lim="800000"/>
            <a:headEnd/>
            <a:tailEnd/>
          </a:ln>
        </p:spPr>
      </p:pic>
      <p:sp>
        <p:nvSpPr>
          <p:cNvPr id="33797" name="Text Box 15"/>
          <p:cNvSpPr txBox="1">
            <a:spLocks noChangeArrowheads="1"/>
          </p:cNvSpPr>
          <p:nvPr/>
        </p:nvSpPr>
        <p:spPr bwMode="auto">
          <a:xfrm>
            <a:off x="152402" y="0"/>
            <a:ext cx="1241045" cy="523220"/>
          </a:xfrm>
          <a:prstGeom prst="rect">
            <a:avLst/>
          </a:prstGeom>
          <a:noFill/>
          <a:ln w="12700" cap="sq">
            <a:noFill/>
            <a:miter lim="800000"/>
            <a:headEnd type="none" w="sm" len="sm"/>
            <a:tailEnd type="none" w="sm" len="sm"/>
          </a:ln>
        </p:spPr>
        <p:txBody>
          <a:bodyPr wrap="none">
            <a:spAutoFit/>
          </a:bodyPr>
          <a:lstStyle/>
          <a:p>
            <a:pPr fontAlgn="base">
              <a:spcBef>
                <a:spcPct val="0"/>
              </a:spcBef>
              <a:spcAft>
                <a:spcPct val="0"/>
              </a:spcAft>
            </a:pPr>
            <a:r>
              <a:rPr lang="en-US" sz="2800">
                <a:solidFill>
                  <a:srgbClr val="FFFFFF"/>
                </a:solidFill>
                <a:latin typeface="Eurostile Extended" pitchFamily="2" charset="0"/>
              </a:rPr>
              <a:t>makna</a:t>
            </a:r>
          </a:p>
        </p:txBody>
      </p:sp>
      <p:sp>
        <p:nvSpPr>
          <p:cNvPr id="33798" name="Rectangle 16"/>
          <p:cNvSpPr>
            <a:spLocks noChangeArrowheads="1"/>
          </p:cNvSpPr>
          <p:nvPr/>
        </p:nvSpPr>
        <p:spPr bwMode="auto">
          <a:xfrm>
            <a:off x="468315" y="304802"/>
            <a:ext cx="8675687" cy="519113"/>
          </a:xfrm>
          <a:prstGeom prst="rect">
            <a:avLst/>
          </a:prstGeom>
          <a:noFill/>
          <a:ln w="9525">
            <a:noFill/>
            <a:miter lim="800000"/>
            <a:headEnd/>
            <a:tailEnd/>
          </a:ln>
        </p:spPr>
        <p:txBody>
          <a:bodyPr anchor="ctr"/>
          <a:lstStyle/>
          <a:p>
            <a:pPr fontAlgn="base">
              <a:spcBef>
                <a:spcPct val="0"/>
              </a:spcBef>
              <a:spcAft>
                <a:spcPct val="0"/>
              </a:spcAft>
            </a:pPr>
            <a:r>
              <a:rPr lang="en-US" sz="2800" b="1">
                <a:solidFill>
                  <a:srgbClr val="FFFFFF"/>
                </a:solidFill>
                <a:latin typeface="Eurostile Extended" pitchFamily="2" charset="0"/>
              </a:rPr>
              <a:t>Firman</a:t>
            </a:r>
          </a:p>
        </p:txBody>
      </p:sp>
    </p:spTree>
    <p:extLst>
      <p:ext uri="{BB962C8B-B14F-4D97-AF65-F5344CB8AC3E}">
        <p14:creationId xmlns:p14="http://schemas.microsoft.com/office/powerpoint/2010/main" val="1132258019"/>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2133600" y="1076327"/>
            <a:ext cx="6553200" cy="5324475"/>
          </a:xfrm>
          <a:prstGeom prst="rect">
            <a:avLst/>
          </a:prstGeom>
          <a:noFill/>
          <a:ln w="12700" cap="sq">
            <a:noFill/>
            <a:miter lim="800000"/>
            <a:headEnd type="none" w="sm" len="sm"/>
            <a:tailEnd type="none" w="sm" len="sm"/>
          </a:ln>
        </p:spPr>
        <p:txBody>
          <a:bodyPr anchor="ctr">
            <a:spAutoFit/>
          </a:bodyPr>
          <a:lstStyle/>
          <a:p>
            <a:pPr eaLnBrk="0" fontAlgn="base" hangingPunct="0">
              <a:spcBef>
                <a:spcPct val="0"/>
              </a:spcBef>
              <a:spcAft>
                <a:spcPct val="0"/>
              </a:spcAft>
            </a:pPr>
            <a:r>
              <a:rPr lang="sv-SE" sz="3600" b="1">
                <a:solidFill>
                  <a:srgbClr val="000000"/>
                </a:solidFill>
                <a:ea typeface="Times New Roman" pitchFamily="18" charset="0"/>
                <a:cs typeface="Arial" charset="0"/>
              </a:rPr>
              <a:t>Firman Tuhan atau Alkitab adalah penyataan Tuhan secara khusus supaya </a:t>
            </a:r>
          </a:p>
          <a:p>
            <a:pPr eaLnBrk="0" fontAlgn="base" hangingPunct="0">
              <a:spcBef>
                <a:spcPct val="0"/>
              </a:spcBef>
              <a:spcAft>
                <a:spcPct val="0"/>
              </a:spcAft>
            </a:pPr>
            <a:r>
              <a:rPr lang="sv-SE" sz="3600" b="1">
                <a:solidFill>
                  <a:srgbClr val="000000"/>
                </a:solidFill>
                <a:ea typeface="Times New Roman" pitchFamily="18" charset="0"/>
                <a:cs typeface="Arial" charset="0"/>
              </a:rPr>
              <a:t>diri-Nya kita kenal.</a:t>
            </a:r>
          </a:p>
          <a:p>
            <a:pPr fontAlgn="base">
              <a:spcBef>
                <a:spcPct val="0"/>
              </a:spcBef>
              <a:spcAft>
                <a:spcPct val="0"/>
              </a:spcAft>
            </a:pPr>
            <a:endParaRPr lang="en-US" sz="2800">
              <a:solidFill>
                <a:srgbClr val="000000"/>
              </a:solidFill>
              <a:ea typeface="Times New Roman" pitchFamily="18" charset="0"/>
              <a:cs typeface="Arial" charset="0"/>
            </a:endParaRPr>
          </a:p>
          <a:p>
            <a:pPr fontAlgn="base">
              <a:spcBef>
                <a:spcPct val="0"/>
              </a:spcBef>
              <a:spcAft>
                <a:spcPct val="0"/>
              </a:spcAft>
            </a:pPr>
            <a:r>
              <a:rPr lang="en-US" sz="2800">
                <a:solidFill>
                  <a:srgbClr val="000000"/>
                </a:solidFill>
                <a:ea typeface="Times New Roman" pitchFamily="18" charset="0"/>
                <a:cs typeface="Arial" charset="0"/>
              </a:rPr>
              <a:t>Setiap kali kita membaca Alkitab, kita sedang duduk di kaki Tuhan seperti Maria. Ajukanlah pertanyaan, </a:t>
            </a:r>
          </a:p>
          <a:p>
            <a:pPr fontAlgn="base">
              <a:spcBef>
                <a:spcPct val="0"/>
              </a:spcBef>
              <a:spcAft>
                <a:spcPct val="0"/>
              </a:spcAft>
            </a:pPr>
            <a:r>
              <a:rPr lang="en-US" sz="2800" i="1">
                <a:solidFill>
                  <a:srgbClr val="660033"/>
                </a:solidFill>
                <a:ea typeface="Times New Roman" pitchFamily="18" charset="0"/>
                <a:cs typeface="Arial" charset="0"/>
              </a:rPr>
              <a:t>“Apa yang Engkau mau nyatakan dalam bagian ini tentang Diri-Mu supaya hamba mengerti, hargai, dan taati?”</a:t>
            </a:r>
          </a:p>
        </p:txBody>
      </p:sp>
      <p:pic>
        <p:nvPicPr>
          <p:cNvPr id="34819" name="Picture 13" descr="bible side"/>
          <p:cNvPicPr>
            <a:picLocks noChangeAspect="1" noChangeArrowheads="1"/>
          </p:cNvPicPr>
          <p:nvPr/>
        </p:nvPicPr>
        <p:blipFill>
          <a:blip r:embed="rId3"/>
          <a:srcRect/>
          <a:stretch>
            <a:fillRect/>
          </a:stretch>
        </p:blipFill>
        <p:spPr bwMode="auto">
          <a:xfrm>
            <a:off x="419100" y="838200"/>
            <a:ext cx="1257300" cy="5715000"/>
          </a:xfrm>
          <a:prstGeom prst="rect">
            <a:avLst/>
          </a:prstGeom>
          <a:noFill/>
          <a:ln w="9525">
            <a:noFill/>
            <a:miter lim="800000"/>
            <a:headEnd/>
            <a:tailEnd/>
          </a:ln>
        </p:spPr>
      </p:pic>
      <p:sp>
        <p:nvSpPr>
          <p:cNvPr id="34820" name="Text Box 15"/>
          <p:cNvSpPr txBox="1">
            <a:spLocks noChangeArrowheads="1"/>
          </p:cNvSpPr>
          <p:nvPr/>
        </p:nvSpPr>
        <p:spPr bwMode="auto">
          <a:xfrm>
            <a:off x="152402" y="0"/>
            <a:ext cx="1241045" cy="523220"/>
          </a:xfrm>
          <a:prstGeom prst="rect">
            <a:avLst/>
          </a:prstGeom>
          <a:noFill/>
          <a:ln w="12700" cap="sq">
            <a:noFill/>
            <a:miter lim="800000"/>
            <a:headEnd type="none" w="sm" len="sm"/>
            <a:tailEnd type="none" w="sm" len="sm"/>
          </a:ln>
        </p:spPr>
        <p:txBody>
          <a:bodyPr wrap="none">
            <a:spAutoFit/>
          </a:bodyPr>
          <a:lstStyle/>
          <a:p>
            <a:pPr fontAlgn="base">
              <a:spcBef>
                <a:spcPct val="0"/>
              </a:spcBef>
              <a:spcAft>
                <a:spcPct val="0"/>
              </a:spcAft>
            </a:pPr>
            <a:r>
              <a:rPr lang="en-US" sz="2800">
                <a:solidFill>
                  <a:srgbClr val="FFFFFF"/>
                </a:solidFill>
                <a:latin typeface="Eurostile Extended" pitchFamily="2" charset="0"/>
              </a:rPr>
              <a:t>makna</a:t>
            </a:r>
          </a:p>
        </p:txBody>
      </p:sp>
      <p:sp>
        <p:nvSpPr>
          <p:cNvPr id="34821" name="Rectangle 16"/>
          <p:cNvSpPr>
            <a:spLocks noChangeArrowheads="1"/>
          </p:cNvSpPr>
          <p:nvPr/>
        </p:nvSpPr>
        <p:spPr bwMode="auto">
          <a:xfrm>
            <a:off x="468315" y="304802"/>
            <a:ext cx="8675687" cy="519113"/>
          </a:xfrm>
          <a:prstGeom prst="rect">
            <a:avLst/>
          </a:prstGeom>
          <a:noFill/>
          <a:ln w="9525">
            <a:noFill/>
            <a:miter lim="800000"/>
            <a:headEnd/>
            <a:tailEnd/>
          </a:ln>
        </p:spPr>
        <p:txBody>
          <a:bodyPr anchor="ctr"/>
          <a:lstStyle/>
          <a:p>
            <a:pPr fontAlgn="base">
              <a:spcBef>
                <a:spcPct val="0"/>
              </a:spcBef>
              <a:spcAft>
                <a:spcPct val="0"/>
              </a:spcAft>
            </a:pPr>
            <a:r>
              <a:rPr lang="en-US" sz="2800" b="1">
                <a:solidFill>
                  <a:srgbClr val="FFFFFF"/>
                </a:solidFill>
                <a:latin typeface="Eurostile Extended" pitchFamily="2" charset="0"/>
              </a:rPr>
              <a:t>Firman</a:t>
            </a:r>
          </a:p>
        </p:txBody>
      </p:sp>
    </p:spTree>
    <p:extLst>
      <p:ext uri="{BB962C8B-B14F-4D97-AF65-F5344CB8AC3E}">
        <p14:creationId xmlns:p14="http://schemas.microsoft.com/office/powerpoint/2010/main" val="1728227213"/>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p:cNvPicPr>
            <a:picLocks noChangeAspect="1" noChangeArrowheads="1"/>
          </p:cNvPicPr>
          <p:nvPr/>
        </p:nvPicPr>
        <p:blipFill>
          <a:blip r:embed="rId3">
            <a:lum bright="-18000"/>
          </a:blip>
          <a:srcRect/>
          <a:stretch>
            <a:fillRect/>
          </a:stretch>
        </p:blipFill>
        <p:spPr bwMode="auto">
          <a:xfrm>
            <a:off x="0" y="762000"/>
            <a:ext cx="4070350" cy="6096000"/>
          </a:xfrm>
          <a:prstGeom prst="rect">
            <a:avLst/>
          </a:prstGeom>
          <a:noFill/>
          <a:ln w="12700" cap="sq">
            <a:noFill/>
            <a:miter lim="800000"/>
            <a:headEnd type="none" w="sm" len="sm"/>
            <a:tailEnd type="none" w="sm" len="sm"/>
          </a:ln>
        </p:spPr>
      </p:pic>
      <p:sp>
        <p:nvSpPr>
          <p:cNvPr id="369667" name="Rectangle 3"/>
          <p:cNvSpPr>
            <a:spLocks noChangeArrowheads="1"/>
          </p:cNvSpPr>
          <p:nvPr/>
        </p:nvSpPr>
        <p:spPr bwMode="auto">
          <a:xfrm>
            <a:off x="4191000" y="762002"/>
            <a:ext cx="4800600" cy="6062663"/>
          </a:xfrm>
          <a:prstGeom prst="rect">
            <a:avLst/>
          </a:prstGeom>
          <a:noFill/>
          <a:ln w="12700" cap="sq">
            <a:noFill/>
            <a:miter lim="800000"/>
            <a:headEnd type="none" w="sm" len="sm"/>
            <a:tailEnd type="none" w="sm" len="sm"/>
          </a:ln>
        </p:spPr>
        <p:txBody>
          <a:bodyPr>
            <a:spAutoFit/>
          </a:bodyPr>
          <a:lstStyle/>
          <a:p>
            <a:pPr fontAlgn="base">
              <a:spcBef>
                <a:spcPct val="0"/>
              </a:spcBef>
              <a:spcAft>
                <a:spcPct val="0"/>
              </a:spcAft>
            </a:pPr>
            <a:r>
              <a:rPr lang="en-US" sz="2800">
                <a:solidFill>
                  <a:srgbClr val="000000"/>
                </a:solidFill>
              </a:rPr>
              <a:t>Jika Alkitab adalah penyataan Tuhan tentang diri-Nya (</a:t>
            </a:r>
            <a:r>
              <a:rPr lang="id-ID" sz="2800">
                <a:solidFill>
                  <a:srgbClr val="000000"/>
                </a:solidFill>
              </a:rPr>
              <a:t>p</a:t>
            </a:r>
            <a:r>
              <a:rPr lang="en-US" sz="2800">
                <a:solidFill>
                  <a:srgbClr val="000000"/>
                </a:solidFill>
              </a:rPr>
              <a:t>ribadi-Nya, </a:t>
            </a:r>
            <a:r>
              <a:rPr lang="id-ID" sz="2800">
                <a:solidFill>
                  <a:srgbClr val="000000"/>
                </a:solidFill>
              </a:rPr>
              <a:t>p</a:t>
            </a:r>
            <a:r>
              <a:rPr lang="en-US" sz="2800">
                <a:solidFill>
                  <a:srgbClr val="000000"/>
                </a:solidFill>
              </a:rPr>
              <a:t>erjanjian-Nya, </a:t>
            </a:r>
            <a:r>
              <a:rPr lang="id-ID" sz="2800">
                <a:solidFill>
                  <a:srgbClr val="000000"/>
                </a:solidFill>
              </a:rPr>
              <a:t>p</a:t>
            </a:r>
            <a:r>
              <a:rPr lang="en-US" sz="2800">
                <a:solidFill>
                  <a:srgbClr val="000000"/>
                </a:solidFill>
              </a:rPr>
              <a:t>erintah-Nya), jelaslah bahwa melalaikan Alkitab berarti mengabaikan Tuhan.</a:t>
            </a:r>
          </a:p>
          <a:p>
            <a:pPr fontAlgn="base">
              <a:spcBef>
                <a:spcPct val="0"/>
              </a:spcBef>
              <a:spcAft>
                <a:spcPct val="0"/>
              </a:spcAft>
            </a:pPr>
            <a:r>
              <a:rPr lang="en-US" sz="2800">
                <a:solidFill>
                  <a:srgbClr val="000000"/>
                </a:solidFill>
              </a:rPr>
              <a:t>Hanya jikalau pikiran kita menyelam dalam </a:t>
            </a:r>
            <a:r>
              <a:rPr lang="id-ID" sz="2800">
                <a:solidFill>
                  <a:srgbClr val="000000"/>
                </a:solidFill>
              </a:rPr>
              <a:t>f</a:t>
            </a:r>
            <a:r>
              <a:rPr lang="en-US" sz="2800">
                <a:solidFill>
                  <a:srgbClr val="000000"/>
                </a:solidFill>
              </a:rPr>
              <a:t>irman-Nya, kita dapat mengenal-Nya dan pikiran kita dapat dibentuk sesuai pikiran-Nya.</a:t>
            </a:r>
          </a:p>
          <a:p>
            <a:pPr fontAlgn="base">
              <a:spcBef>
                <a:spcPct val="0"/>
              </a:spcBef>
              <a:spcAft>
                <a:spcPct val="0"/>
              </a:spcAft>
            </a:pPr>
            <a:endParaRPr lang="en-US" sz="600">
              <a:solidFill>
                <a:srgbClr val="000000"/>
              </a:solidFill>
            </a:endParaRPr>
          </a:p>
          <a:p>
            <a:pPr fontAlgn="base">
              <a:spcBef>
                <a:spcPct val="0"/>
              </a:spcBef>
              <a:spcAft>
                <a:spcPct val="0"/>
              </a:spcAft>
            </a:pPr>
            <a:r>
              <a:rPr lang="en-US" sz="2200" b="1">
                <a:solidFill>
                  <a:srgbClr val="660033"/>
                </a:solidFill>
                <a:latin typeface="Eurostile Extended" pitchFamily="2" charset="0"/>
              </a:rPr>
              <a:t>JOHN R. W. STOTT</a:t>
            </a:r>
          </a:p>
          <a:p>
            <a:pPr fontAlgn="base">
              <a:spcBef>
                <a:spcPct val="0"/>
              </a:spcBef>
              <a:spcAft>
                <a:spcPct val="0"/>
              </a:spcAft>
            </a:pPr>
            <a:r>
              <a:rPr lang="en-US" sz="2200">
                <a:solidFill>
                  <a:srgbClr val="660033"/>
                </a:solidFill>
                <a:latin typeface="Eurostile Extended" pitchFamily="2" charset="0"/>
              </a:rPr>
              <a:t>The Bible: Book for Today</a:t>
            </a:r>
          </a:p>
        </p:txBody>
      </p:sp>
      <p:sp>
        <p:nvSpPr>
          <p:cNvPr id="35844" name="Text Box 15"/>
          <p:cNvSpPr txBox="1">
            <a:spLocks noChangeArrowheads="1"/>
          </p:cNvSpPr>
          <p:nvPr/>
        </p:nvSpPr>
        <p:spPr bwMode="auto">
          <a:xfrm>
            <a:off x="152402" y="0"/>
            <a:ext cx="1241045" cy="523220"/>
          </a:xfrm>
          <a:prstGeom prst="rect">
            <a:avLst/>
          </a:prstGeom>
          <a:noFill/>
          <a:ln w="12700" cap="sq">
            <a:noFill/>
            <a:miter lim="800000"/>
            <a:headEnd type="none" w="sm" len="sm"/>
            <a:tailEnd type="none" w="sm" len="sm"/>
          </a:ln>
        </p:spPr>
        <p:txBody>
          <a:bodyPr wrap="none">
            <a:spAutoFit/>
          </a:bodyPr>
          <a:lstStyle/>
          <a:p>
            <a:pPr fontAlgn="base">
              <a:spcBef>
                <a:spcPct val="0"/>
              </a:spcBef>
              <a:spcAft>
                <a:spcPct val="0"/>
              </a:spcAft>
            </a:pPr>
            <a:r>
              <a:rPr lang="en-US" sz="2800">
                <a:solidFill>
                  <a:srgbClr val="FFFFFF"/>
                </a:solidFill>
                <a:latin typeface="Eurostile Extended" pitchFamily="2" charset="0"/>
              </a:rPr>
              <a:t>makna</a:t>
            </a:r>
          </a:p>
        </p:txBody>
      </p:sp>
      <p:sp>
        <p:nvSpPr>
          <p:cNvPr id="35845" name="Rectangle 16"/>
          <p:cNvSpPr>
            <a:spLocks noChangeArrowheads="1"/>
          </p:cNvSpPr>
          <p:nvPr/>
        </p:nvSpPr>
        <p:spPr bwMode="auto">
          <a:xfrm>
            <a:off x="468315" y="304802"/>
            <a:ext cx="8675687" cy="519113"/>
          </a:xfrm>
          <a:prstGeom prst="rect">
            <a:avLst/>
          </a:prstGeom>
          <a:noFill/>
          <a:ln w="9525">
            <a:noFill/>
            <a:miter lim="800000"/>
            <a:headEnd/>
            <a:tailEnd/>
          </a:ln>
        </p:spPr>
        <p:txBody>
          <a:bodyPr anchor="ctr"/>
          <a:lstStyle/>
          <a:p>
            <a:pPr fontAlgn="base">
              <a:spcBef>
                <a:spcPct val="0"/>
              </a:spcBef>
              <a:spcAft>
                <a:spcPct val="0"/>
              </a:spcAft>
            </a:pPr>
            <a:r>
              <a:rPr lang="en-US" sz="2800" b="1">
                <a:solidFill>
                  <a:srgbClr val="FFFFFF"/>
                </a:solidFill>
                <a:latin typeface="Eurostile Extended" pitchFamily="2" charset="0"/>
              </a:rPr>
              <a:t>Firman</a:t>
            </a:r>
          </a:p>
        </p:txBody>
      </p:sp>
    </p:spTree>
    <p:extLst>
      <p:ext uri="{BB962C8B-B14F-4D97-AF65-F5344CB8AC3E}">
        <p14:creationId xmlns:p14="http://schemas.microsoft.com/office/powerpoint/2010/main" val="370797881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9667">
                                            <p:txEl>
                                              <p:pRg st="0" end="0"/>
                                            </p:txEl>
                                          </p:spTgt>
                                        </p:tgtEl>
                                        <p:attrNameLst>
                                          <p:attrName>style.visibility</p:attrName>
                                        </p:attrNameLst>
                                      </p:cBhvr>
                                      <p:to>
                                        <p:strVal val="visible"/>
                                      </p:to>
                                    </p:set>
                                    <p:animEffect transition="in" filter="checkerboard(across)">
                                      <p:cBhvr>
                                        <p:cTn id="7" dur="500"/>
                                        <p:tgtEl>
                                          <p:spTgt spid="3696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9667">
                                            <p:txEl>
                                              <p:pRg st="1" end="1"/>
                                            </p:txEl>
                                          </p:spTgt>
                                        </p:tgtEl>
                                        <p:attrNameLst>
                                          <p:attrName>style.visibility</p:attrName>
                                        </p:attrNameLst>
                                      </p:cBhvr>
                                      <p:to>
                                        <p:strVal val="visible"/>
                                      </p:to>
                                    </p:set>
                                    <p:animEffect transition="in" filter="checkerboard(across)">
                                      <p:cBhvr>
                                        <p:cTn id="12" dur="500"/>
                                        <p:tgtEl>
                                          <p:spTgt spid="3696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69667">
                                            <p:txEl>
                                              <p:pRg st="3" end="3"/>
                                            </p:txEl>
                                          </p:spTgt>
                                        </p:tgtEl>
                                        <p:attrNameLst>
                                          <p:attrName>style.visibility</p:attrName>
                                        </p:attrNameLst>
                                      </p:cBhvr>
                                      <p:to>
                                        <p:strVal val="visible"/>
                                      </p:to>
                                    </p:set>
                                    <p:animEffect transition="in" filter="checkerboard(across)">
                                      <p:cBhvr>
                                        <p:cTn id="17" dur="500"/>
                                        <p:tgtEl>
                                          <p:spTgt spid="36966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69667">
                                            <p:txEl>
                                              <p:pRg st="4" end="4"/>
                                            </p:txEl>
                                          </p:spTgt>
                                        </p:tgtEl>
                                        <p:attrNameLst>
                                          <p:attrName>style.visibility</p:attrName>
                                        </p:attrNameLst>
                                      </p:cBhvr>
                                      <p:to>
                                        <p:strVal val="visible"/>
                                      </p:to>
                                    </p:set>
                                    <p:animEffect transition="in" filter="checkerboard(across)">
                                      <p:cBhvr>
                                        <p:cTn id="22" dur="500"/>
                                        <p:tgtEl>
                                          <p:spTgt spid="3696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14600"/>
            <a:ext cx="7620000" cy="1143000"/>
          </a:xfrm>
        </p:spPr>
        <p:txBody>
          <a:bodyPr>
            <a:normAutofit/>
          </a:bodyPr>
          <a:lstStyle/>
          <a:p>
            <a:r>
              <a:rPr lang="en-US" sz="4800" b="1">
                <a:latin typeface="Arabic Typesetting" pitchFamily="66" charset="-78"/>
                <a:cs typeface="Arabic Typesetting" pitchFamily="66" charset="-78"/>
              </a:rPr>
              <a:t>M A N F A A T</a:t>
            </a:r>
            <a:endParaRPr lang="en-US" sz="5400" b="1" dirty="0">
              <a:latin typeface="Arabic Typesetting" pitchFamily="66" charset="-78"/>
              <a:cs typeface="Arabic Typesetting" pitchFamily="66" charset="-78"/>
            </a:endParaRPr>
          </a:p>
        </p:txBody>
      </p:sp>
      <p:cxnSp>
        <p:nvCxnSpPr>
          <p:cNvPr id="33" name="Straight Connector 32"/>
          <p:cNvCxnSpPr/>
          <p:nvPr/>
        </p:nvCxnSpPr>
        <p:spPr>
          <a:xfrm>
            <a:off x="1219200" y="2514600"/>
            <a:ext cx="6858000" cy="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1219200" y="3657600"/>
            <a:ext cx="6858000" cy="0"/>
          </a:xfrm>
          <a:prstGeom prst="line">
            <a:avLst/>
          </a:prstGeom>
        </p:spPr>
        <p:style>
          <a:lnRef idx="3">
            <a:schemeClr val="dk1"/>
          </a:lnRef>
          <a:fillRef idx="0">
            <a:schemeClr val="dk1"/>
          </a:fillRef>
          <a:effectRef idx="2">
            <a:schemeClr val="dk1"/>
          </a:effectRef>
          <a:fontRef idx="minor">
            <a:schemeClr val="tx1"/>
          </a:fontRef>
        </p:style>
      </p:cxnSp>
      <p:sp>
        <p:nvSpPr>
          <p:cNvPr id="5" name="Title 1"/>
          <p:cNvSpPr txBox="1">
            <a:spLocks/>
          </p:cNvSpPr>
          <p:nvPr/>
        </p:nvSpPr>
        <p:spPr>
          <a:xfrm>
            <a:off x="914400" y="3733800"/>
            <a:ext cx="7620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i="1">
                <a:solidFill>
                  <a:prstClr val="black"/>
                </a:solidFill>
                <a:latin typeface="Felix Titling" panose="04060505060202020A04" pitchFamily="82" charset="0"/>
                <a:cs typeface="Arabic Typesetting" pitchFamily="66" charset="-78"/>
              </a:rPr>
              <a:t>F i r m a n</a:t>
            </a:r>
            <a:endParaRPr lang="en-US" b="1" i="1" dirty="0">
              <a:solidFill>
                <a:prstClr val="black"/>
              </a:solidFill>
              <a:latin typeface="Felix Titling" panose="04060505060202020A04" pitchFamily="82" charset="0"/>
              <a:cs typeface="Arabic Typesetting" pitchFamily="66" charset="-78"/>
            </a:endParaRPr>
          </a:p>
        </p:txBody>
      </p:sp>
    </p:spTree>
    <p:extLst>
      <p:ext uri="{BB962C8B-B14F-4D97-AF65-F5344CB8AC3E}">
        <p14:creationId xmlns:p14="http://schemas.microsoft.com/office/powerpoint/2010/main" val="28861794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7" descr="cov arter God's man"/>
          <p:cNvPicPr>
            <a:picLocks noChangeAspect="1" noChangeArrowheads="1"/>
          </p:cNvPicPr>
          <p:nvPr/>
        </p:nvPicPr>
        <p:blipFill>
          <a:blip r:embed="rId3">
            <a:lum bright="10000"/>
          </a:blip>
          <a:srcRect/>
          <a:stretch>
            <a:fillRect/>
          </a:stretch>
        </p:blipFill>
        <p:spPr bwMode="auto">
          <a:xfrm>
            <a:off x="0" y="2605088"/>
            <a:ext cx="9144000" cy="4252912"/>
          </a:xfrm>
          <a:prstGeom prst="rect">
            <a:avLst/>
          </a:prstGeom>
          <a:noFill/>
          <a:ln w="9525">
            <a:noFill/>
            <a:miter lim="800000"/>
            <a:headEnd/>
            <a:tailEnd/>
          </a:ln>
        </p:spPr>
      </p:pic>
      <p:sp>
        <p:nvSpPr>
          <p:cNvPr id="5123" name="Text Box 4"/>
          <p:cNvSpPr>
            <a:spLocks noGrp="1" noChangeArrowheads="1"/>
          </p:cNvSpPr>
          <p:nvPr>
            <p:ph type="body" idx="1"/>
          </p:nvPr>
        </p:nvSpPr>
        <p:spPr>
          <a:xfrm>
            <a:off x="457200" y="914402"/>
            <a:ext cx="8223250" cy="5184775"/>
          </a:xfrm>
        </p:spPr>
        <p:txBody>
          <a:bodyPr/>
          <a:lstStyle/>
          <a:p>
            <a:pPr marL="0" indent="0" eaLnBrk="1" hangingPunct="1">
              <a:spcBef>
                <a:spcPct val="0"/>
              </a:spcBef>
              <a:buNone/>
              <a:defRPr/>
            </a:pPr>
            <a:r>
              <a:rPr lang="en-US" dirty="0" err="1" smtClean="0">
                <a:solidFill>
                  <a:srgbClr val="660033"/>
                </a:solidFill>
              </a:rPr>
              <a:t>Keutamaan</a:t>
            </a:r>
            <a:r>
              <a:rPr lang="en-US" dirty="0" smtClean="0">
                <a:solidFill>
                  <a:srgbClr val="660033"/>
                </a:solidFill>
              </a:rPr>
              <a:t> </a:t>
            </a:r>
            <a:r>
              <a:rPr lang="en-US" dirty="0" err="1" smtClean="0">
                <a:solidFill>
                  <a:srgbClr val="660033"/>
                </a:solidFill>
              </a:rPr>
              <a:t>Mengenal</a:t>
            </a:r>
            <a:r>
              <a:rPr lang="en-US" dirty="0" smtClean="0">
                <a:solidFill>
                  <a:srgbClr val="660033"/>
                </a:solidFill>
              </a:rPr>
              <a:t> </a:t>
            </a:r>
            <a:r>
              <a:rPr lang="en-US" dirty="0" err="1" smtClean="0">
                <a:solidFill>
                  <a:srgbClr val="660033"/>
                </a:solidFill>
              </a:rPr>
              <a:t>Tuhan</a:t>
            </a:r>
            <a:endParaRPr lang="en-US" dirty="0" smtClean="0">
              <a:solidFill>
                <a:srgbClr val="660033"/>
              </a:solidFill>
            </a:endParaRPr>
          </a:p>
          <a:p>
            <a:pPr marL="0" indent="0" eaLnBrk="1" hangingPunct="1">
              <a:spcBef>
                <a:spcPct val="0"/>
              </a:spcBef>
              <a:buNone/>
              <a:defRPr/>
            </a:pPr>
            <a:endParaRPr lang="en-US" sz="1800" b="0" dirty="0"/>
          </a:p>
          <a:p>
            <a:pPr marL="0" indent="0" eaLnBrk="1" hangingPunct="1">
              <a:spcBef>
                <a:spcPct val="0"/>
              </a:spcBef>
              <a:buNone/>
              <a:defRPr/>
            </a:pPr>
            <a:r>
              <a:rPr lang="en-US" sz="2800" b="0" dirty="0" err="1"/>
              <a:t>Beginilah</a:t>
            </a:r>
            <a:r>
              <a:rPr lang="en-US" sz="2800" b="0" dirty="0"/>
              <a:t> </a:t>
            </a:r>
            <a:r>
              <a:rPr lang="en-US" sz="2800" b="0" dirty="0" err="1"/>
              <a:t>firman</a:t>
            </a:r>
            <a:r>
              <a:rPr lang="en-US" sz="2800" b="0" dirty="0"/>
              <a:t> TUHAN: “</a:t>
            </a:r>
            <a:r>
              <a:rPr lang="en-US" sz="2800" b="0" dirty="0" err="1"/>
              <a:t>Janganlah</a:t>
            </a:r>
            <a:r>
              <a:rPr lang="en-US" sz="2800" b="0" dirty="0"/>
              <a:t> </a:t>
            </a:r>
            <a:r>
              <a:rPr lang="en-US" sz="2800" b="0" dirty="0" err="1"/>
              <a:t>orang</a:t>
            </a:r>
            <a:r>
              <a:rPr lang="en-US" sz="2800" b="0" dirty="0"/>
              <a:t> </a:t>
            </a:r>
            <a:r>
              <a:rPr lang="en-US" sz="2800" b="0" dirty="0" err="1"/>
              <a:t>bijaksana</a:t>
            </a:r>
            <a:r>
              <a:rPr lang="en-US" sz="2800" b="0" dirty="0"/>
              <a:t> </a:t>
            </a:r>
            <a:r>
              <a:rPr lang="en-US" sz="2800" b="0" dirty="0" err="1"/>
              <a:t>bermegah</a:t>
            </a:r>
            <a:r>
              <a:rPr lang="en-US" sz="2800" b="0" dirty="0"/>
              <a:t> </a:t>
            </a:r>
            <a:r>
              <a:rPr lang="en-US" sz="2800" b="0" dirty="0" err="1"/>
              <a:t>karena</a:t>
            </a:r>
            <a:r>
              <a:rPr lang="en-US" sz="2800" b="0" dirty="0"/>
              <a:t> </a:t>
            </a:r>
            <a:r>
              <a:rPr lang="en-US" sz="2800" b="0" dirty="0" err="1"/>
              <a:t>kebijaksanaannya</a:t>
            </a:r>
            <a:r>
              <a:rPr lang="en-US" sz="2800" b="0" dirty="0"/>
              <a:t>, </a:t>
            </a:r>
            <a:r>
              <a:rPr lang="en-US" sz="2800" b="0" dirty="0" err="1"/>
              <a:t>janganlah</a:t>
            </a:r>
            <a:r>
              <a:rPr lang="en-US" sz="2800" b="0" dirty="0"/>
              <a:t> </a:t>
            </a:r>
            <a:r>
              <a:rPr lang="en-US" sz="2800" b="0" dirty="0" err="1"/>
              <a:t>orang</a:t>
            </a:r>
            <a:r>
              <a:rPr lang="en-US" sz="2800" b="0" dirty="0"/>
              <a:t> </a:t>
            </a:r>
            <a:r>
              <a:rPr lang="en-US" sz="2800" b="0" dirty="0" err="1"/>
              <a:t>kuat</a:t>
            </a:r>
            <a:r>
              <a:rPr lang="en-US" sz="2800" b="0" dirty="0"/>
              <a:t> </a:t>
            </a:r>
            <a:r>
              <a:rPr lang="en-US" sz="2800" b="0" dirty="0" err="1"/>
              <a:t>bermegah</a:t>
            </a:r>
            <a:r>
              <a:rPr lang="en-US" sz="2800" b="0" dirty="0"/>
              <a:t> </a:t>
            </a:r>
            <a:r>
              <a:rPr lang="en-US" sz="2800" b="0" dirty="0" err="1"/>
              <a:t>karena</a:t>
            </a:r>
            <a:r>
              <a:rPr lang="en-US" sz="2800" b="0" dirty="0"/>
              <a:t> </a:t>
            </a:r>
            <a:r>
              <a:rPr lang="en-US" sz="2800" b="0" dirty="0" err="1"/>
              <a:t>kekuatannya</a:t>
            </a:r>
            <a:r>
              <a:rPr lang="en-US" sz="2800" b="0" dirty="0"/>
              <a:t>, </a:t>
            </a:r>
            <a:r>
              <a:rPr lang="en-US" sz="2800" b="0" dirty="0" err="1"/>
              <a:t>janganlah</a:t>
            </a:r>
            <a:r>
              <a:rPr lang="en-US" sz="2800" b="0" dirty="0"/>
              <a:t> </a:t>
            </a:r>
            <a:r>
              <a:rPr lang="en-US" sz="2800" b="0" dirty="0" err="1"/>
              <a:t>orang</a:t>
            </a:r>
            <a:r>
              <a:rPr lang="en-US" sz="2800" b="0" dirty="0"/>
              <a:t> </a:t>
            </a:r>
            <a:r>
              <a:rPr lang="en-US" sz="2800" b="0" dirty="0" err="1"/>
              <a:t>kaya</a:t>
            </a:r>
            <a:r>
              <a:rPr lang="en-US" sz="2800" b="0" dirty="0"/>
              <a:t> </a:t>
            </a:r>
            <a:r>
              <a:rPr lang="en-US" sz="2800" b="0" dirty="0" err="1"/>
              <a:t>bermegah</a:t>
            </a:r>
            <a:r>
              <a:rPr lang="en-US" sz="2800" b="0" dirty="0"/>
              <a:t> </a:t>
            </a:r>
            <a:r>
              <a:rPr lang="en-US" sz="2800" b="0" dirty="0" err="1"/>
              <a:t>karena</a:t>
            </a:r>
            <a:r>
              <a:rPr lang="en-US" sz="2800" b="0" dirty="0"/>
              <a:t> </a:t>
            </a:r>
            <a:r>
              <a:rPr lang="en-US" sz="2800" b="0" dirty="0" err="1"/>
              <a:t>kekayaannya</a:t>
            </a:r>
            <a:r>
              <a:rPr lang="en-US" sz="2800" b="0" dirty="0"/>
              <a:t>, </a:t>
            </a:r>
            <a:r>
              <a:rPr lang="en-US" sz="2800" dirty="0" err="1">
                <a:solidFill>
                  <a:srgbClr val="660033"/>
                </a:solidFill>
              </a:rPr>
              <a:t>tetapi</a:t>
            </a:r>
            <a:r>
              <a:rPr lang="en-US" sz="2800" dirty="0">
                <a:solidFill>
                  <a:srgbClr val="660033"/>
                </a:solidFill>
              </a:rPr>
              <a:t> </a:t>
            </a:r>
            <a:r>
              <a:rPr lang="en-US" sz="2800" dirty="0" err="1">
                <a:solidFill>
                  <a:srgbClr val="660033"/>
                </a:solidFill>
              </a:rPr>
              <a:t>siapa</a:t>
            </a:r>
            <a:r>
              <a:rPr lang="en-US" sz="2800" dirty="0">
                <a:solidFill>
                  <a:srgbClr val="660033"/>
                </a:solidFill>
              </a:rPr>
              <a:t> yang </a:t>
            </a:r>
            <a:r>
              <a:rPr lang="en-US" sz="2800" dirty="0" err="1">
                <a:solidFill>
                  <a:srgbClr val="660033"/>
                </a:solidFill>
              </a:rPr>
              <a:t>mau</a:t>
            </a:r>
            <a:r>
              <a:rPr lang="en-US" sz="2800" dirty="0">
                <a:solidFill>
                  <a:srgbClr val="660033"/>
                </a:solidFill>
              </a:rPr>
              <a:t> </a:t>
            </a:r>
            <a:r>
              <a:rPr lang="en-US" sz="2800" dirty="0" err="1">
                <a:solidFill>
                  <a:srgbClr val="660033"/>
                </a:solidFill>
              </a:rPr>
              <a:t>bermegah</a:t>
            </a:r>
            <a:r>
              <a:rPr lang="en-US" sz="2800" dirty="0">
                <a:solidFill>
                  <a:srgbClr val="660033"/>
                </a:solidFill>
              </a:rPr>
              <a:t>, </a:t>
            </a:r>
            <a:r>
              <a:rPr lang="en-US" sz="2800" dirty="0" err="1">
                <a:solidFill>
                  <a:srgbClr val="660033"/>
                </a:solidFill>
              </a:rPr>
              <a:t>baiklah</a:t>
            </a:r>
            <a:r>
              <a:rPr lang="en-US" sz="2800" dirty="0">
                <a:solidFill>
                  <a:srgbClr val="660033"/>
                </a:solidFill>
              </a:rPr>
              <a:t> </a:t>
            </a:r>
            <a:r>
              <a:rPr lang="en-US" sz="2800" dirty="0" err="1">
                <a:solidFill>
                  <a:srgbClr val="660033"/>
                </a:solidFill>
              </a:rPr>
              <a:t>bermegah</a:t>
            </a:r>
            <a:r>
              <a:rPr lang="en-US" sz="2800" dirty="0">
                <a:solidFill>
                  <a:srgbClr val="660033"/>
                </a:solidFill>
              </a:rPr>
              <a:t> </a:t>
            </a:r>
            <a:r>
              <a:rPr lang="en-US" sz="2800" dirty="0" err="1">
                <a:solidFill>
                  <a:srgbClr val="660033"/>
                </a:solidFill>
              </a:rPr>
              <a:t>karena</a:t>
            </a:r>
            <a:r>
              <a:rPr lang="en-US" sz="2800" dirty="0">
                <a:solidFill>
                  <a:srgbClr val="660033"/>
                </a:solidFill>
              </a:rPr>
              <a:t> yang </a:t>
            </a:r>
            <a:r>
              <a:rPr lang="en-US" sz="2800" dirty="0" err="1">
                <a:solidFill>
                  <a:srgbClr val="660033"/>
                </a:solidFill>
              </a:rPr>
              <a:t>berikut</a:t>
            </a:r>
            <a:r>
              <a:rPr lang="en-US" sz="2800" dirty="0">
                <a:solidFill>
                  <a:srgbClr val="660033"/>
                </a:solidFill>
              </a:rPr>
              <a:t>: </a:t>
            </a:r>
            <a:r>
              <a:rPr lang="en-US" sz="2800" dirty="0" err="1">
                <a:solidFill>
                  <a:srgbClr val="660033"/>
                </a:solidFill>
              </a:rPr>
              <a:t>bahwa</a:t>
            </a:r>
            <a:r>
              <a:rPr lang="en-US" sz="2800" dirty="0">
                <a:solidFill>
                  <a:srgbClr val="660033"/>
                </a:solidFill>
              </a:rPr>
              <a:t> </a:t>
            </a:r>
            <a:r>
              <a:rPr lang="en-US" sz="2800" dirty="0" err="1">
                <a:solidFill>
                  <a:srgbClr val="660033"/>
                </a:solidFill>
              </a:rPr>
              <a:t>ia</a:t>
            </a:r>
            <a:r>
              <a:rPr lang="en-US" sz="2800" dirty="0">
                <a:solidFill>
                  <a:srgbClr val="660033"/>
                </a:solidFill>
              </a:rPr>
              <a:t> </a:t>
            </a:r>
            <a:r>
              <a:rPr lang="en-US" sz="2800" dirty="0" err="1">
                <a:solidFill>
                  <a:srgbClr val="660033"/>
                </a:solidFill>
              </a:rPr>
              <a:t>memahami</a:t>
            </a:r>
            <a:r>
              <a:rPr lang="en-US" sz="2800" dirty="0">
                <a:solidFill>
                  <a:srgbClr val="660033"/>
                </a:solidFill>
              </a:rPr>
              <a:t> </a:t>
            </a:r>
            <a:r>
              <a:rPr lang="en-US" sz="2800" dirty="0" err="1">
                <a:solidFill>
                  <a:srgbClr val="660033"/>
                </a:solidFill>
              </a:rPr>
              <a:t>dan</a:t>
            </a:r>
            <a:r>
              <a:rPr lang="en-US" sz="2800" dirty="0">
                <a:solidFill>
                  <a:srgbClr val="660033"/>
                </a:solidFill>
              </a:rPr>
              <a:t> </a:t>
            </a:r>
            <a:r>
              <a:rPr lang="en-US" sz="2800" dirty="0" err="1">
                <a:solidFill>
                  <a:srgbClr val="660033"/>
                </a:solidFill>
              </a:rPr>
              <a:t>mengenal</a:t>
            </a:r>
            <a:r>
              <a:rPr lang="en-US" sz="2800" dirty="0">
                <a:solidFill>
                  <a:srgbClr val="660033"/>
                </a:solidFill>
              </a:rPr>
              <a:t> </a:t>
            </a:r>
            <a:r>
              <a:rPr lang="en-US" sz="2800" dirty="0" err="1">
                <a:solidFill>
                  <a:srgbClr val="660033"/>
                </a:solidFill>
              </a:rPr>
              <a:t>Aku</a:t>
            </a:r>
            <a:r>
              <a:rPr lang="en-US" sz="2800" dirty="0">
                <a:solidFill>
                  <a:srgbClr val="660033"/>
                </a:solidFill>
              </a:rPr>
              <a:t>, </a:t>
            </a:r>
            <a:r>
              <a:rPr lang="en-US" sz="2800" b="0" dirty="0" err="1"/>
              <a:t>bahwa</a:t>
            </a:r>
            <a:r>
              <a:rPr lang="en-US" sz="2800" b="0" dirty="0"/>
              <a:t> </a:t>
            </a:r>
            <a:r>
              <a:rPr lang="en-US" sz="2800" b="0" dirty="0" err="1"/>
              <a:t>Akulah</a:t>
            </a:r>
            <a:r>
              <a:rPr lang="en-US" sz="2800" b="0" dirty="0"/>
              <a:t> TUHAN yang </a:t>
            </a:r>
            <a:r>
              <a:rPr lang="en-US" sz="2800" b="0" dirty="0" err="1"/>
              <a:t>menunjukkan</a:t>
            </a:r>
            <a:r>
              <a:rPr lang="en-US" sz="2800" b="0" dirty="0"/>
              <a:t> </a:t>
            </a:r>
            <a:r>
              <a:rPr lang="en-US" sz="2800" b="0" dirty="0" err="1"/>
              <a:t>kasih</a:t>
            </a:r>
            <a:r>
              <a:rPr lang="en-US" sz="2800" b="0" dirty="0"/>
              <a:t> </a:t>
            </a:r>
            <a:r>
              <a:rPr lang="en-US" sz="2800" b="0" dirty="0" err="1"/>
              <a:t>setia</a:t>
            </a:r>
            <a:r>
              <a:rPr lang="en-US" sz="2800" b="0" dirty="0"/>
              <a:t>, </a:t>
            </a:r>
            <a:r>
              <a:rPr lang="en-US" sz="2800" b="0" dirty="0" err="1"/>
              <a:t>keadilan</a:t>
            </a:r>
            <a:r>
              <a:rPr lang="en-US" sz="2800" b="0" dirty="0"/>
              <a:t> </a:t>
            </a:r>
            <a:r>
              <a:rPr lang="en-US" sz="2800" b="0" dirty="0" err="1"/>
              <a:t>dan</a:t>
            </a:r>
            <a:r>
              <a:rPr lang="en-US" sz="2800" b="0" dirty="0"/>
              <a:t> </a:t>
            </a:r>
            <a:r>
              <a:rPr lang="en-US" sz="2800" b="0" dirty="0" err="1"/>
              <a:t>kebenaran</a:t>
            </a:r>
            <a:r>
              <a:rPr lang="en-US" sz="2800" b="0" dirty="0"/>
              <a:t> </a:t>
            </a:r>
            <a:r>
              <a:rPr lang="en-US" sz="2800" b="0" dirty="0" err="1"/>
              <a:t>di</a:t>
            </a:r>
            <a:r>
              <a:rPr lang="en-US" sz="2800" b="0" dirty="0"/>
              <a:t> </a:t>
            </a:r>
            <a:r>
              <a:rPr lang="en-US" sz="2800" b="0" dirty="0" err="1"/>
              <a:t>bumi</a:t>
            </a:r>
            <a:r>
              <a:rPr lang="en-US" sz="2800" b="0" dirty="0"/>
              <a:t>; </a:t>
            </a:r>
            <a:r>
              <a:rPr lang="en-US" sz="2800" dirty="0" err="1">
                <a:solidFill>
                  <a:srgbClr val="660033"/>
                </a:solidFill>
              </a:rPr>
              <a:t>sungguh</a:t>
            </a:r>
            <a:r>
              <a:rPr lang="en-US" sz="2800" dirty="0">
                <a:solidFill>
                  <a:srgbClr val="660033"/>
                </a:solidFill>
              </a:rPr>
              <a:t>, </a:t>
            </a:r>
            <a:r>
              <a:rPr lang="en-US" sz="2800" dirty="0" err="1">
                <a:solidFill>
                  <a:srgbClr val="660033"/>
                </a:solidFill>
              </a:rPr>
              <a:t>semuanya</a:t>
            </a:r>
            <a:r>
              <a:rPr lang="en-US" sz="2800" dirty="0">
                <a:solidFill>
                  <a:srgbClr val="660033"/>
                </a:solidFill>
              </a:rPr>
              <a:t> </a:t>
            </a:r>
            <a:r>
              <a:rPr lang="en-US" sz="2800" dirty="0" err="1">
                <a:solidFill>
                  <a:srgbClr val="660033"/>
                </a:solidFill>
              </a:rPr>
              <a:t>itu</a:t>
            </a:r>
            <a:r>
              <a:rPr lang="en-US" sz="2800" dirty="0">
                <a:solidFill>
                  <a:srgbClr val="660033"/>
                </a:solidFill>
              </a:rPr>
              <a:t> </a:t>
            </a:r>
            <a:r>
              <a:rPr lang="en-US" sz="2800" dirty="0" err="1">
                <a:solidFill>
                  <a:srgbClr val="660033"/>
                </a:solidFill>
              </a:rPr>
              <a:t>Kusukai</a:t>
            </a:r>
            <a:r>
              <a:rPr lang="en-US" sz="2800" dirty="0">
                <a:solidFill>
                  <a:srgbClr val="660033"/>
                </a:solidFill>
              </a:rPr>
              <a:t>, </a:t>
            </a:r>
            <a:r>
              <a:rPr lang="en-US" sz="2800" b="0" dirty="0" err="1"/>
              <a:t>demikianlah</a:t>
            </a:r>
            <a:r>
              <a:rPr lang="en-US" sz="2800" b="0" dirty="0"/>
              <a:t> </a:t>
            </a:r>
            <a:r>
              <a:rPr lang="en-US" sz="2800" b="0" dirty="0" err="1"/>
              <a:t>firman</a:t>
            </a:r>
            <a:r>
              <a:rPr lang="en-US" sz="2800" b="0" dirty="0"/>
              <a:t> TUHAN.” </a:t>
            </a:r>
            <a:r>
              <a:rPr lang="en-US" sz="2800" dirty="0">
                <a:solidFill>
                  <a:srgbClr val="660033"/>
                </a:solidFill>
                <a:latin typeface="+mj-lt"/>
              </a:rPr>
              <a:t>YEREMIA 9:23-24</a:t>
            </a:r>
          </a:p>
        </p:txBody>
      </p:sp>
      <p:sp>
        <p:nvSpPr>
          <p:cNvPr id="37892" name="Text Box 15"/>
          <p:cNvSpPr txBox="1">
            <a:spLocks noChangeArrowheads="1"/>
          </p:cNvSpPr>
          <p:nvPr/>
        </p:nvSpPr>
        <p:spPr bwMode="auto">
          <a:xfrm>
            <a:off x="152400" y="0"/>
            <a:ext cx="1479892" cy="523220"/>
          </a:xfrm>
          <a:prstGeom prst="rect">
            <a:avLst/>
          </a:prstGeom>
          <a:noFill/>
          <a:ln w="12700" cap="sq">
            <a:noFill/>
            <a:miter lim="800000"/>
            <a:headEnd type="none" w="sm" len="sm"/>
            <a:tailEnd type="none" w="sm" len="sm"/>
          </a:ln>
        </p:spPr>
        <p:txBody>
          <a:bodyPr wrap="none">
            <a:spAutoFit/>
          </a:bodyPr>
          <a:lstStyle/>
          <a:p>
            <a:pPr fontAlgn="base">
              <a:spcBef>
                <a:spcPct val="0"/>
              </a:spcBef>
              <a:spcAft>
                <a:spcPct val="0"/>
              </a:spcAft>
            </a:pPr>
            <a:r>
              <a:rPr lang="en-US" sz="2800">
                <a:solidFill>
                  <a:srgbClr val="FFFFFF"/>
                </a:solidFill>
                <a:latin typeface="Eurostile Extended" pitchFamily="2" charset="0"/>
              </a:rPr>
              <a:t>manfaat</a:t>
            </a:r>
          </a:p>
        </p:txBody>
      </p:sp>
      <p:sp>
        <p:nvSpPr>
          <p:cNvPr id="37893" name="Rectangle 16"/>
          <p:cNvSpPr>
            <a:spLocks noChangeArrowheads="1"/>
          </p:cNvSpPr>
          <p:nvPr/>
        </p:nvSpPr>
        <p:spPr bwMode="auto">
          <a:xfrm>
            <a:off x="468315" y="304802"/>
            <a:ext cx="8675687" cy="519113"/>
          </a:xfrm>
          <a:prstGeom prst="rect">
            <a:avLst/>
          </a:prstGeom>
          <a:noFill/>
          <a:ln w="9525">
            <a:noFill/>
            <a:miter lim="800000"/>
            <a:headEnd/>
            <a:tailEnd/>
          </a:ln>
        </p:spPr>
        <p:txBody>
          <a:bodyPr anchor="ctr"/>
          <a:lstStyle/>
          <a:p>
            <a:pPr fontAlgn="base">
              <a:spcBef>
                <a:spcPct val="0"/>
              </a:spcBef>
              <a:spcAft>
                <a:spcPct val="0"/>
              </a:spcAft>
            </a:pPr>
            <a:r>
              <a:rPr lang="en-US" sz="2800" b="1">
                <a:solidFill>
                  <a:srgbClr val="FFFFFF"/>
                </a:solidFill>
                <a:latin typeface="Eurostile Extended" pitchFamily="2" charset="0"/>
              </a:rPr>
              <a:t>Firman</a:t>
            </a:r>
          </a:p>
        </p:txBody>
      </p:sp>
      <p:sp>
        <p:nvSpPr>
          <p:cNvPr id="8" name="TextBox 7"/>
          <p:cNvSpPr txBox="1"/>
          <p:nvPr/>
        </p:nvSpPr>
        <p:spPr>
          <a:xfrm>
            <a:off x="7035617" y="161925"/>
            <a:ext cx="1955985" cy="523220"/>
          </a:xfrm>
          <a:prstGeom prst="rect">
            <a:avLst/>
          </a:prstGeom>
          <a:noFill/>
        </p:spPr>
        <p:txBody>
          <a:bodyPr wrap="none">
            <a:spAutoFit/>
          </a:bodyPr>
          <a:lstStyle/>
          <a:p>
            <a:pPr algn="r" fontAlgn="base">
              <a:spcBef>
                <a:spcPct val="0"/>
              </a:spcBef>
              <a:spcAft>
                <a:spcPct val="0"/>
              </a:spcAft>
              <a:defRPr/>
            </a:pPr>
            <a:r>
              <a:rPr lang="en-US" sz="2800" dirty="0" err="1">
                <a:solidFill>
                  <a:srgbClr val="FFFFFF"/>
                </a:solidFill>
                <a:latin typeface="Eurostile Extended"/>
              </a:rPr>
              <a:t>bagi</a:t>
            </a:r>
            <a:r>
              <a:rPr lang="en-US" sz="2800" dirty="0">
                <a:solidFill>
                  <a:srgbClr val="FFFFFF"/>
                </a:solidFill>
                <a:latin typeface="Eurostile Extended"/>
              </a:rPr>
              <a:t> </a:t>
            </a:r>
            <a:r>
              <a:rPr lang="en-US" sz="2800" dirty="0" err="1">
                <a:solidFill>
                  <a:srgbClr val="FFFFFF"/>
                </a:solidFill>
                <a:latin typeface="Eurostile Extended"/>
              </a:rPr>
              <a:t>Tuhan</a:t>
            </a:r>
            <a:endParaRPr lang="en-US" sz="2800" dirty="0">
              <a:solidFill>
                <a:srgbClr val="FFFFFF"/>
              </a:solidFill>
              <a:latin typeface="Eurostile Extended"/>
            </a:endParaRPr>
          </a:p>
        </p:txBody>
      </p:sp>
      <p:pic>
        <p:nvPicPr>
          <p:cNvPr id="37895" name="Picture 6" descr="logo outline putih-04.png"/>
          <p:cNvPicPr>
            <a:picLocks noChangeAspect="1"/>
          </p:cNvPicPr>
          <p:nvPr/>
        </p:nvPicPr>
        <p:blipFill>
          <a:blip r:embed="rId4" cstate="email"/>
          <a:srcRect/>
          <a:stretch>
            <a:fillRect/>
          </a:stretch>
        </p:blipFill>
        <p:spPr bwMode="auto">
          <a:xfrm>
            <a:off x="8297863" y="6065840"/>
            <a:ext cx="774700" cy="720725"/>
          </a:xfrm>
          <a:prstGeom prst="rect">
            <a:avLst/>
          </a:prstGeom>
          <a:noFill/>
          <a:ln w="9525">
            <a:noFill/>
            <a:miter lim="800000"/>
            <a:headEnd/>
            <a:tailEnd/>
          </a:ln>
        </p:spPr>
      </p:pic>
    </p:spTree>
    <p:extLst>
      <p:ext uri="{BB962C8B-B14F-4D97-AF65-F5344CB8AC3E}">
        <p14:creationId xmlns:p14="http://schemas.microsoft.com/office/powerpoint/2010/main" val="3828895104"/>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7" descr="cov arter God's man"/>
          <p:cNvPicPr>
            <a:picLocks noChangeAspect="1" noChangeArrowheads="1"/>
          </p:cNvPicPr>
          <p:nvPr/>
        </p:nvPicPr>
        <p:blipFill>
          <a:blip r:embed="rId3">
            <a:lum bright="10000"/>
          </a:blip>
          <a:srcRect/>
          <a:stretch>
            <a:fillRect/>
          </a:stretch>
        </p:blipFill>
        <p:spPr bwMode="auto">
          <a:xfrm>
            <a:off x="0" y="2605088"/>
            <a:ext cx="9144000" cy="4252912"/>
          </a:xfrm>
          <a:prstGeom prst="rect">
            <a:avLst/>
          </a:prstGeom>
          <a:noFill/>
          <a:ln w="9525">
            <a:noFill/>
            <a:miter lim="800000"/>
            <a:headEnd/>
            <a:tailEnd/>
          </a:ln>
        </p:spPr>
      </p:pic>
      <p:sp>
        <p:nvSpPr>
          <p:cNvPr id="6146" name="Rectangle 4"/>
          <p:cNvSpPr>
            <a:spLocks noGrp="1" noChangeArrowheads="1"/>
          </p:cNvSpPr>
          <p:nvPr>
            <p:ph type="body" idx="1"/>
          </p:nvPr>
        </p:nvSpPr>
        <p:spPr>
          <a:xfrm>
            <a:off x="457200" y="990602"/>
            <a:ext cx="8229600" cy="5184775"/>
          </a:xfrm>
        </p:spPr>
        <p:txBody>
          <a:bodyPr/>
          <a:lstStyle/>
          <a:p>
            <a:pPr marL="0" indent="0" eaLnBrk="1" hangingPunct="1">
              <a:spcBef>
                <a:spcPct val="0"/>
              </a:spcBef>
              <a:buNone/>
              <a:defRPr/>
            </a:pPr>
            <a:r>
              <a:rPr lang="en-US" smtClean="0">
                <a:solidFill>
                  <a:srgbClr val="660033"/>
                </a:solidFill>
              </a:rPr>
              <a:t>Keutamaan Mengenal </a:t>
            </a:r>
            <a:r>
              <a:rPr lang="en-US" dirty="0" err="1" smtClean="0">
                <a:solidFill>
                  <a:srgbClr val="660033"/>
                </a:solidFill>
              </a:rPr>
              <a:t>Tuhan</a:t>
            </a:r>
            <a:endParaRPr lang="en-US" dirty="0" smtClean="0">
              <a:solidFill>
                <a:srgbClr val="660033"/>
              </a:solidFill>
            </a:endParaRPr>
          </a:p>
          <a:p>
            <a:pPr marL="0" indent="0" eaLnBrk="1" hangingPunct="1">
              <a:buNone/>
              <a:defRPr/>
            </a:pPr>
            <a:endParaRPr lang="en-US" sz="1400" b="0" dirty="0"/>
          </a:p>
          <a:p>
            <a:pPr marL="0" indent="0" eaLnBrk="1" hangingPunct="1">
              <a:buNone/>
              <a:defRPr/>
            </a:pPr>
            <a:r>
              <a:rPr lang="en-US" b="0" dirty="0" err="1" smtClean="0"/>
              <a:t>Tetapi</a:t>
            </a:r>
            <a:r>
              <a:rPr lang="en-US" b="0" dirty="0" smtClean="0"/>
              <a:t> </a:t>
            </a:r>
            <a:r>
              <a:rPr lang="en-US" dirty="0" err="1" smtClean="0">
                <a:solidFill>
                  <a:srgbClr val="660033"/>
                </a:solidFill>
              </a:rPr>
              <a:t>bertumbuhlah</a:t>
            </a:r>
            <a:r>
              <a:rPr lang="en-US" dirty="0" smtClean="0">
                <a:solidFill>
                  <a:srgbClr val="660033"/>
                </a:solidFill>
              </a:rPr>
              <a:t> </a:t>
            </a:r>
            <a:r>
              <a:rPr lang="en-US" dirty="0" err="1" smtClean="0">
                <a:solidFill>
                  <a:srgbClr val="660033"/>
                </a:solidFill>
              </a:rPr>
              <a:t>dalam</a:t>
            </a:r>
            <a:r>
              <a:rPr lang="en-US" dirty="0" smtClean="0">
                <a:solidFill>
                  <a:srgbClr val="660033"/>
                </a:solidFill>
              </a:rPr>
              <a:t> </a:t>
            </a:r>
            <a:r>
              <a:rPr lang="en-US" dirty="0" err="1" smtClean="0">
                <a:solidFill>
                  <a:srgbClr val="660033"/>
                </a:solidFill>
              </a:rPr>
              <a:t>kasih</a:t>
            </a:r>
            <a:r>
              <a:rPr lang="en-US" dirty="0" smtClean="0">
                <a:solidFill>
                  <a:srgbClr val="660033"/>
                </a:solidFill>
              </a:rPr>
              <a:t> </a:t>
            </a:r>
            <a:r>
              <a:rPr lang="en-US" dirty="0" err="1" smtClean="0">
                <a:solidFill>
                  <a:srgbClr val="660033"/>
                </a:solidFill>
              </a:rPr>
              <a:t>karunia</a:t>
            </a:r>
            <a:r>
              <a:rPr lang="en-US" dirty="0" smtClean="0">
                <a:solidFill>
                  <a:srgbClr val="660033"/>
                </a:solidFill>
              </a:rPr>
              <a:t> </a:t>
            </a:r>
            <a:r>
              <a:rPr lang="en-US" dirty="0" err="1" smtClean="0">
                <a:solidFill>
                  <a:srgbClr val="660033"/>
                </a:solidFill>
              </a:rPr>
              <a:t>dan</a:t>
            </a:r>
            <a:r>
              <a:rPr lang="en-US" dirty="0" smtClean="0">
                <a:solidFill>
                  <a:srgbClr val="660033"/>
                </a:solidFill>
              </a:rPr>
              <a:t> </a:t>
            </a:r>
            <a:r>
              <a:rPr lang="en-US" dirty="0" err="1" smtClean="0">
                <a:solidFill>
                  <a:srgbClr val="660033"/>
                </a:solidFill>
              </a:rPr>
              <a:t>dalam</a:t>
            </a:r>
            <a:r>
              <a:rPr lang="en-US" dirty="0" smtClean="0">
                <a:solidFill>
                  <a:srgbClr val="660033"/>
                </a:solidFill>
              </a:rPr>
              <a:t> </a:t>
            </a:r>
            <a:r>
              <a:rPr lang="en-US" dirty="0" err="1" smtClean="0">
                <a:solidFill>
                  <a:srgbClr val="660033"/>
                </a:solidFill>
              </a:rPr>
              <a:t>pengenalan</a:t>
            </a:r>
            <a:r>
              <a:rPr lang="en-US" dirty="0" smtClean="0">
                <a:solidFill>
                  <a:srgbClr val="660033"/>
                </a:solidFill>
              </a:rPr>
              <a:t> </a:t>
            </a:r>
            <a:r>
              <a:rPr lang="en-US" dirty="0" err="1" smtClean="0">
                <a:solidFill>
                  <a:srgbClr val="660033"/>
                </a:solidFill>
              </a:rPr>
              <a:t>akan</a:t>
            </a:r>
            <a:r>
              <a:rPr lang="en-US" dirty="0" smtClean="0">
                <a:solidFill>
                  <a:srgbClr val="660033"/>
                </a:solidFill>
              </a:rPr>
              <a:t> </a:t>
            </a:r>
            <a:r>
              <a:rPr lang="en-US" dirty="0" err="1" smtClean="0">
                <a:solidFill>
                  <a:srgbClr val="660033"/>
                </a:solidFill>
              </a:rPr>
              <a:t>Tuhan</a:t>
            </a:r>
            <a:r>
              <a:rPr lang="en-US" dirty="0" smtClean="0">
                <a:solidFill>
                  <a:srgbClr val="660033"/>
                </a:solidFill>
              </a:rPr>
              <a:t> </a:t>
            </a:r>
            <a:r>
              <a:rPr lang="en-US" dirty="0" err="1" smtClean="0">
                <a:solidFill>
                  <a:srgbClr val="660033"/>
                </a:solidFill>
              </a:rPr>
              <a:t>dan</a:t>
            </a:r>
            <a:r>
              <a:rPr lang="en-US" dirty="0" smtClean="0">
                <a:solidFill>
                  <a:srgbClr val="660033"/>
                </a:solidFill>
              </a:rPr>
              <a:t> </a:t>
            </a:r>
            <a:r>
              <a:rPr lang="en-US" dirty="0" err="1" smtClean="0">
                <a:solidFill>
                  <a:srgbClr val="660033"/>
                </a:solidFill>
              </a:rPr>
              <a:t>Juruselamat</a:t>
            </a:r>
            <a:r>
              <a:rPr lang="en-US" dirty="0" smtClean="0">
                <a:solidFill>
                  <a:srgbClr val="660033"/>
                </a:solidFill>
              </a:rPr>
              <a:t> </a:t>
            </a:r>
            <a:r>
              <a:rPr lang="en-US" dirty="0" err="1" smtClean="0">
                <a:solidFill>
                  <a:srgbClr val="660033"/>
                </a:solidFill>
              </a:rPr>
              <a:t>kita</a:t>
            </a:r>
            <a:r>
              <a:rPr lang="en-US" dirty="0" smtClean="0">
                <a:solidFill>
                  <a:srgbClr val="660033"/>
                </a:solidFill>
              </a:rPr>
              <a:t>, </a:t>
            </a:r>
            <a:r>
              <a:rPr lang="en-US" b="0" dirty="0" err="1" smtClean="0"/>
              <a:t>Yesus</a:t>
            </a:r>
            <a:r>
              <a:rPr lang="en-US" b="0" dirty="0" smtClean="0"/>
              <a:t> </a:t>
            </a:r>
            <a:r>
              <a:rPr lang="en-US" b="0" dirty="0" err="1" smtClean="0"/>
              <a:t>Kristus</a:t>
            </a:r>
            <a:r>
              <a:rPr lang="en-US" b="0" dirty="0" smtClean="0"/>
              <a:t>.          </a:t>
            </a:r>
            <a:r>
              <a:rPr lang="en-US" b="0" dirty="0" err="1" smtClean="0"/>
              <a:t>Bagi-Nya</a:t>
            </a:r>
            <a:r>
              <a:rPr lang="en-US" b="0" dirty="0" smtClean="0"/>
              <a:t> </a:t>
            </a:r>
            <a:r>
              <a:rPr lang="en-US" b="0" dirty="0" err="1" smtClean="0"/>
              <a:t>kemuliaan</a:t>
            </a:r>
            <a:r>
              <a:rPr lang="en-US" b="0" dirty="0" smtClean="0"/>
              <a:t>, </a:t>
            </a:r>
            <a:r>
              <a:rPr lang="en-US" b="0" dirty="0" err="1" smtClean="0"/>
              <a:t>sekarang</a:t>
            </a:r>
            <a:r>
              <a:rPr lang="en-US" b="0" dirty="0" smtClean="0"/>
              <a:t> </a:t>
            </a:r>
            <a:r>
              <a:rPr lang="en-US" b="0" dirty="0" err="1" smtClean="0"/>
              <a:t>dan</a:t>
            </a:r>
            <a:r>
              <a:rPr lang="en-US" b="0" dirty="0" smtClean="0"/>
              <a:t>    </a:t>
            </a:r>
            <a:r>
              <a:rPr lang="en-US" b="0" dirty="0" err="1" smtClean="0"/>
              <a:t>sampai</a:t>
            </a:r>
            <a:r>
              <a:rPr lang="en-US" b="0" dirty="0" smtClean="0"/>
              <a:t> </a:t>
            </a:r>
            <a:r>
              <a:rPr lang="en-US" b="0" dirty="0" err="1" smtClean="0"/>
              <a:t>selama-lamanya</a:t>
            </a:r>
            <a:r>
              <a:rPr lang="en-US" b="0" dirty="0" smtClean="0"/>
              <a:t>.</a:t>
            </a:r>
          </a:p>
          <a:p>
            <a:pPr marL="0" indent="0" eaLnBrk="1" hangingPunct="1">
              <a:buNone/>
              <a:defRPr/>
            </a:pPr>
            <a:r>
              <a:rPr lang="en-US" dirty="0" smtClean="0">
                <a:solidFill>
                  <a:srgbClr val="660033"/>
                </a:solidFill>
                <a:latin typeface="+mj-lt"/>
              </a:rPr>
              <a:t>2 PETRUS 3:18</a:t>
            </a:r>
          </a:p>
        </p:txBody>
      </p:sp>
      <p:sp>
        <p:nvSpPr>
          <p:cNvPr id="38916" name="Text Box 15"/>
          <p:cNvSpPr txBox="1">
            <a:spLocks noChangeArrowheads="1"/>
          </p:cNvSpPr>
          <p:nvPr/>
        </p:nvSpPr>
        <p:spPr bwMode="auto">
          <a:xfrm>
            <a:off x="152400" y="0"/>
            <a:ext cx="1479892" cy="523220"/>
          </a:xfrm>
          <a:prstGeom prst="rect">
            <a:avLst/>
          </a:prstGeom>
          <a:noFill/>
          <a:ln w="12700" cap="sq">
            <a:noFill/>
            <a:miter lim="800000"/>
            <a:headEnd type="none" w="sm" len="sm"/>
            <a:tailEnd type="none" w="sm" len="sm"/>
          </a:ln>
        </p:spPr>
        <p:txBody>
          <a:bodyPr wrap="none">
            <a:spAutoFit/>
          </a:bodyPr>
          <a:lstStyle/>
          <a:p>
            <a:pPr fontAlgn="base">
              <a:spcBef>
                <a:spcPct val="0"/>
              </a:spcBef>
              <a:spcAft>
                <a:spcPct val="0"/>
              </a:spcAft>
            </a:pPr>
            <a:r>
              <a:rPr lang="en-US" sz="2800">
                <a:solidFill>
                  <a:srgbClr val="FFFFFF"/>
                </a:solidFill>
                <a:latin typeface="Eurostile Extended" pitchFamily="2" charset="0"/>
              </a:rPr>
              <a:t>manfaat</a:t>
            </a:r>
          </a:p>
        </p:txBody>
      </p:sp>
      <p:sp>
        <p:nvSpPr>
          <p:cNvPr id="38917" name="Rectangle 16"/>
          <p:cNvSpPr>
            <a:spLocks noChangeArrowheads="1"/>
          </p:cNvSpPr>
          <p:nvPr/>
        </p:nvSpPr>
        <p:spPr bwMode="auto">
          <a:xfrm>
            <a:off x="468315" y="304802"/>
            <a:ext cx="8675687" cy="519113"/>
          </a:xfrm>
          <a:prstGeom prst="rect">
            <a:avLst/>
          </a:prstGeom>
          <a:noFill/>
          <a:ln w="9525">
            <a:noFill/>
            <a:miter lim="800000"/>
            <a:headEnd/>
            <a:tailEnd/>
          </a:ln>
        </p:spPr>
        <p:txBody>
          <a:bodyPr anchor="ctr"/>
          <a:lstStyle/>
          <a:p>
            <a:pPr fontAlgn="base">
              <a:spcBef>
                <a:spcPct val="0"/>
              </a:spcBef>
              <a:spcAft>
                <a:spcPct val="0"/>
              </a:spcAft>
            </a:pPr>
            <a:r>
              <a:rPr lang="en-US" sz="2800" b="1">
                <a:solidFill>
                  <a:srgbClr val="FFFFFF"/>
                </a:solidFill>
                <a:latin typeface="Eurostile Extended" pitchFamily="2" charset="0"/>
              </a:rPr>
              <a:t>Firman</a:t>
            </a:r>
          </a:p>
        </p:txBody>
      </p:sp>
      <p:sp>
        <p:nvSpPr>
          <p:cNvPr id="12" name="TextBox 11"/>
          <p:cNvSpPr txBox="1"/>
          <p:nvPr/>
        </p:nvSpPr>
        <p:spPr>
          <a:xfrm>
            <a:off x="7035617" y="161925"/>
            <a:ext cx="1955985" cy="523220"/>
          </a:xfrm>
          <a:prstGeom prst="rect">
            <a:avLst/>
          </a:prstGeom>
          <a:noFill/>
        </p:spPr>
        <p:txBody>
          <a:bodyPr wrap="none">
            <a:spAutoFit/>
          </a:bodyPr>
          <a:lstStyle/>
          <a:p>
            <a:pPr algn="r" fontAlgn="base">
              <a:spcBef>
                <a:spcPct val="0"/>
              </a:spcBef>
              <a:spcAft>
                <a:spcPct val="0"/>
              </a:spcAft>
              <a:defRPr/>
            </a:pPr>
            <a:r>
              <a:rPr lang="en-US" sz="2800" dirty="0" err="1">
                <a:solidFill>
                  <a:srgbClr val="FFFFFF"/>
                </a:solidFill>
                <a:latin typeface="Eurostile Extended"/>
              </a:rPr>
              <a:t>bagi</a:t>
            </a:r>
            <a:r>
              <a:rPr lang="en-US" sz="2800" dirty="0">
                <a:solidFill>
                  <a:srgbClr val="FFFFFF"/>
                </a:solidFill>
                <a:latin typeface="Eurostile Extended"/>
              </a:rPr>
              <a:t> </a:t>
            </a:r>
            <a:r>
              <a:rPr lang="en-US" sz="2800" dirty="0" err="1">
                <a:solidFill>
                  <a:srgbClr val="FFFFFF"/>
                </a:solidFill>
                <a:latin typeface="Eurostile Extended"/>
              </a:rPr>
              <a:t>Tuhan</a:t>
            </a:r>
            <a:endParaRPr lang="en-US" sz="2800" dirty="0">
              <a:solidFill>
                <a:srgbClr val="FFFFFF"/>
              </a:solidFill>
              <a:latin typeface="Eurostile Extended"/>
            </a:endParaRPr>
          </a:p>
        </p:txBody>
      </p:sp>
      <p:pic>
        <p:nvPicPr>
          <p:cNvPr id="38919" name="Picture 6" descr="logo outline putih-04.png"/>
          <p:cNvPicPr>
            <a:picLocks noChangeAspect="1"/>
          </p:cNvPicPr>
          <p:nvPr/>
        </p:nvPicPr>
        <p:blipFill>
          <a:blip r:embed="rId4" cstate="email"/>
          <a:srcRect/>
          <a:stretch>
            <a:fillRect/>
          </a:stretch>
        </p:blipFill>
        <p:spPr bwMode="auto">
          <a:xfrm>
            <a:off x="8297863" y="6065840"/>
            <a:ext cx="774700" cy="720725"/>
          </a:xfrm>
          <a:prstGeom prst="rect">
            <a:avLst/>
          </a:prstGeom>
          <a:noFill/>
          <a:ln w="9525">
            <a:noFill/>
            <a:miter lim="800000"/>
            <a:headEnd/>
            <a:tailEnd/>
          </a:ln>
        </p:spPr>
      </p:pic>
    </p:spTree>
    <p:extLst>
      <p:ext uri="{BB962C8B-B14F-4D97-AF65-F5344CB8AC3E}">
        <p14:creationId xmlns:p14="http://schemas.microsoft.com/office/powerpoint/2010/main" val="2041342088"/>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8" descr="c2c_wp_01_p"/>
          <p:cNvPicPr>
            <a:picLocks noChangeAspect="1" noChangeArrowheads="1"/>
          </p:cNvPicPr>
          <p:nvPr/>
        </p:nvPicPr>
        <p:blipFill>
          <a:blip r:embed="rId3" cstate="email">
            <a:lum bright="-24000" contrast="-24000"/>
          </a:blip>
          <a:srcRect/>
          <a:stretch>
            <a:fillRect/>
          </a:stretch>
        </p:blipFill>
        <p:spPr bwMode="auto">
          <a:xfrm>
            <a:off x="0" y="762000"/>
            <a:ext cx="9144000" cy="6096000"/>
          </a:xfrm>
          <a:prstGeom prst="rect">
            <a:avLst/>
          </a:prstGeom>
          <a:noFill/>
          <a:ln w="9525">
            <a:noFill/>
            <a:miter lim="800000"/>
            <a:headEnd/>
            <a:tailEnd/>
          </a:ln>
        </p:spPr>
      </p:pic>
      <p:sp>
        <p:nvSpPr>
          <p:cNvPr id="23555" name="Text Box 3"/>
          <p:cNvSpPr txBox="1">
            <a:spLocks noChangeArrowheads="1"/>
          </p:cNvSpPr>
          <p:nvPr/>
        </p:nvSpPr>
        <p:spPr bwMode="auto">
          <a:xfrm>
            <a:off x="457200" y="1077915"/>
            <a:ext cx="7924800" cy="5399087"/>
          </a:xfrm>
          <a:prstGeom prst="rect">
            <a:avLst/>
          </a:prstGeom>
          <a:noFill/>
          <a:ln w="12700" cap="sq">
            <a:noFill/>
            <a:miter lim="800000"/>
            <a:headEnd type="none" w="sm" len="sm"/>
            <a:tailEnd type="none" w="sm" len="sm"/>
          </a:ln>
          <a:effectLst>
            <a:outerShdw dist="17961" dir="2700000" algn="ctr" rotWithShape="0">
              <a:schemeClr val="tx1"/>
            </a:outerShdw>
          </a:effectLst>
        </p:spPr>
        <p:txBody>
          <a:bodyPr>
            <a:spAutoFit/>
          </a:bodyPr>
          <a:lstStyle/>
          <a:p>
            <a:pPr fontAlgn="base">
              <a:spcBef>
                <a:spcPct val="0"/>
              </a:spcBef>
              <a:spcAft>
                <a:spcPct val="0"/>
              </a:spcAft>
              <a:defRPr/>
            </a:pPr>
            <a:r>
              <a:rPr lang="en-US" sz="2800" b="1" dirty="0" err="1">
                <a:solidFill>
                  <a:srgbClr val="FFFFFF"/>
                </a:solidFill>
              </a:rPr>
              <a:t>Ingatlah</a:t>
            </a:r>
            <a:r>
              <a:rPr lang="en-US" sz="2800" b="1" dirty="0">
                <a:solidFill>
                  <a:srgbClr val="FFFFFF"/>
                </a:solidFill>
              </a:rPr>
              <a:t> </a:t>
            </a:r>
            <a:r>
              <a:rPr lang="en-US" sz="2800" b="1" dirty="0" err="1">
                <a:solidFill>
                  <a:srgbClr val="FFFFFF"/>
                </a:solidFill>
              </a:rPr>
              <a:t>juga</a:t>
            </a:r>
            <a:r>
              <a:rPr lang="en-US" sz="2800" b="1" dirty="0">
                <a:solidFill>
                  <a:srgbClr val="FFFFFF"/>
                </a:solidFill>
              </a:rPr>
              <a:t> </a:t>
            </a:r>
            <a:r>
              <a:rPr lang="en-US" sz="2800" b="1" dirty="0" err="1">
                <a:solidFill>
                  <a:srgbClr val="FFFFFF"/>
                </a:solidFill>
              </a:rPr>
              <a:t>bahwa</a:t>
            </a:r>
            <a:r>
              <a:rPr lang="en-US" sz="2800" b="1" dirty="0">
                <a:solidFill>
                  <a:srgbClr val="FFFFFF"/>
                </a:solidFill>
              </a:rPr>
              <a:t> </a:t>
            </a:r>
            <a:r>
              <a:rPr lang="en-US" sz="2800" b="1" dirty="0" err="1">
                <a:solidFill>
                  <a:srgbClr val="FFFFFF"/>
                </a:solidFill>
              </a:rPr>
              <a:t>dari</a:t>
            </a:r>
            <a:r>
              <a:rPr lang="en-US" sz="2800" b="1" dirty="0">
                <a:solidFill>
                  <a:srgbClr val="FFFFFF"/>
                </a:solidFill>
              </a:rPr>
              <a:t> </a:t>
            </a:r>
            <a:r>
              <a:rPr lang="en-US" sz="2800" b="1" dirty="0" err="1">
                <a:solidFill>
                  <a:srgbClr val="FFFFFF"/>
                </a:solidFill>
              </a:rPr>
              <a:t>kecil</a:t>
            </a:r>
            <a:r>
              <a:rPr lang="en-US" sz="2800" b="1" dirty="0">
                <a:solidFill>
                  <a:srgbClr val="FFFFFF"/>
                </a:solidFill>
              </a:rPr>
              <a:t> </a:t>
            </a:r>
            <a:r>
              <a:rPr lang="en-US" sz="2800" b="1" dirty="0" err="1">
                <a:solidFill>
                  <a:srgbClr val="FFFFFF"/>
                </a:solidFill>
              </a:rPr>
              <a:t>engkau</a:t>
            </a:r>
            <a:r>
              <a:rPr lang="en-US" sz="2800" b="1" dirty="0">
                <a:solidFill>
                  <a:srgbClr val="FFFFFF"/>
                </a:solidFill>
              </a:rPr>
              <a:t> </a:t>
            </a:r>
            <a:r>
              <a:rPr lang="en-US" sz="2800" b="1" dirty="0" err="1">
                <a:solidFill>
                  <a:srgbClr val="FFFFFF"/>
                </a:solidFill>
              </a:rPr>
              <a:t>sudah</a:t>
            </a:r>
            <a:r>
              <a:rPr lang="en-US" sz="2800" b="1" dirty="0">
                <a:solidFill>
                  <a:srgbClr val="FFFFFF"/>
                </a:solidFill>
              </a:rPr>
              <a:t> </a:t>
            </a:r>
            <a:r>
              <a:rPr lang="en-US" sz="2800" b="1" dirty="0" err="1">
                <a:solidFill>
                  <a:srgbClr val="FFFFFF"/>
                </a:solidFill>
              </a:rPr>
              <a:t>mengenal</a:t>
            </a:r>
            <a:r>
              <a:rPr lang="en-US" sz="2800" b="1" dirty="0">
                <a:solidFill>
                  <a:srgbClr val="FFFFFF"/>
                </a:solidFill>
              </a:rPr>
              <a:t> </a:t>
            </a:r>
            <a:r>
              <a:rPr lang="en-US" sz="2800" b="1" dirty="0" err="1">
                <a:solidFill>
                  <a:srgbClr val="FFFFFF"/>
                </a:solidFill>
              </a:rPr>
              <a:t>Kitab</a:t>
            </a:r>
            <a:r>
              <a:rPr lang="en-US" sz="2800" b="1" dirty="0">
                <a:solidFill>
                  <a:srgbClr val="FFFFFF"/>
                </a:solidFill>
              </a:rPr>
              <a:t> </a:t>
            </a:r>
            <a:r>
              <a:rPr lang="en-US" sz="2800" b="1" dirty="0" err="1">
                <a:solidFill>
                  <a:srgbClr val="FFFFFF"/>
                </a:solidFill>
              </a:rPr>
              <a:t>Suci</a:t>
            </a:r>
            <a:r>
              <a:rPr lang="en-US" sz="2800" b="1" dirty="0">
                <a:solidFill>
                  <a:srgbClr val="FFFFFF"/>
                </a:solidFill>
              </a:rPr>
              <a:t> yang </a:t>
            </a:r>
            <a:r>
              <a:rPr lang="en-US" sz="2800" b="1" dirty="0" err="1">
                <a:solidFill>
                  <a:srgbClr val="FFFFFF"/>
                </a:solidFill>
              </a:rPr>
              <a:t>dapat</a:t>
            </a:r>
            <a:r>
              <a:rPr lang="en-US" sz="2800" b="1" dirty="0">
                <a:solidFill>
                  <a:srgbClr val="FFFFFF"/>
                </a:solidFill>
              </a:rPr>
              <a:t> </a:t>
            </a:r>
            <a:r>
              <a:rPr lang="en-US" sz="2800" b="1" dirty="0" err="1">
                <a:solidFill>
                  <a:srgbClr val="FFFFFF"/>
                </a:solidFill>
              </a:rPr>
              <a:t>memberi</a:t>
            </a:r>
            <a:r>
              <a:rPr lang="en-US" sz="2800" b="1" dirty="0">
                <a:solidFill>
                  <a:srgbClr val="FFFFFF"/>
                </a:solidFill>
              </a:rPr>
              <a:t> </a:t>
            </a:r>
            <a:r>
              <a:rPr lang="en-US" sz="2800" b="1" dirty="0" err="1">
                <a:solidFill>
                  <a:srgbClr val="FFFFFF"/>
                </a:solidFill>
              </a:rPr>
              <a:t>hikmat</a:t>
            </a:r>
            <a:r>
              <a:rPr lang="en-US" sz="2800" b="1" dirty="0">
                <a:solidFill>
                  <a:srgbClr val="FFFFFF"/>
                </a:solidFill>
              </a:rPr>
              <a:t> </a:t>
            </a:r>
            <a:r>
              <a:rPr lang="en-US" sz="2800" b="1" dirty="0" err="1">
                <a:solidFill>
                  <a:srgbClr val="FFFFFF"/>
                </a:solidFill>
              </a:rPr>
              <a:t>kepadamu</a:t>
            </a:r>
            <a:r>
              <a:rPr lang="en-US" sz="2800" b="1" dirty="0">
                <a:solidFill>
                  <a:srgbClr val="FFFFFF"/>
                </a:solidFill>
              </a:rPr>
              <a:t> </a:t>
            </a:r>
            <a:r>
              <a:rPr lang="en-US" sz="2800" b="1" dirty="0" err="1">
                <a:solidFill>
                  <a:srgbClr val="FFFFFF"/>
                </a:solidFill>
              </a:rPr>
              <a:t>dan</a:t>
            </a:r>
            <a:r>
              <a:rPr lang="en-US" sz="2800" b="1" dirty="0">
                <a:solidFill>
                  <a:srgbClr val="FFFFFF"/>
                </a:solidFill>
              </a:rPr>
              <a:t> </a:t>
            </a:r>
            <a:r>
              <a:rPr lang="en-US" sz="2800" b="1" dirty="0" err="1">
                <a:solidFill>
                  <a:srgbClr val="FFFFFF"/>
                </a:solidFill>
              </a:rPr>
              <a:t>menuntun</a:t>
            </a:r>
            <a:r>
              <a:rPr lang="en-US" sz="2800" b="1" dirty="0">
                <a:solidFill>
                  <a:srgbClr val="FFFFFF"/>
                </a:solidFill>
              </a:rPr>
              <a:t> </a:t>
            </a:r>
            <a:r>
              <a:rPr lang="en-US" sz="2800" b="1" dirty="0" err="1">
                <a:solidFill>
                  <a:srgbClr val="FFFFFF"/>
                </a:solidFill>
              </a:rPr>
              <a:t>engkau</a:t>
            </a:r>
            <a:r>
              <a:rPr lang="en-US" sz="2800" b="1" dirty="0">
                <a:solidFill>
                  <a:srgbClr val="FFFFFF"/>
                </a:solidFill>
              </a:rPr>
              <a:t> </a:t>
            </a:r>
            <a:r>
              <a:rPr lang="en-US" sz="2800" b="1" dirty="0" err="1">
                <a:solidFill>
                  <a:srgbClr val="FFFFFF"/>
                </a:solidFill>
              </a:rPr>
              <a:t>kepada</a:t>
            </a:r>
            <a:r>
              <a:rPr lang="en-US" sz="2800" b="1" dirty="0">
                <a:solidFill>
                  <a:srgbClr val="FFFFFF"/>
                </a:solidFill>
              </a:rPr>
              <a:t> </a:t>
            </a:r>
            <a:r>
              <a:rPr lang="en-US" sz="2800" b="1" dirty="0" err="1">
                <a:solidFill>
                  <a:srgbClr val="FFFFFF"/>
                </a:solidFill>
              </a:rPr>
              <a:t>keselamatan</a:t>
            </a:r>
            <a:r>
              <a:rPr lang="en-US" sz="2800" b="1" dirty="0">
                <a:solidFill>
                  <a:srgbClr val="FFFFFF"/>
                </a:solidFill>
              </a:rPr>
              <a:t> </a:t>
            </a:r>
            <a:r>
              <a:rPr lang="en-US" sz="2800" b="1" dirty="0" err="1">
                <a:solidFill>
                  <a:srgbClr val="FFFFFF"/>
                </a:solidFill>
              </a:rPr>
              <a:t>oleh</a:t>
            </a:r>
            <a:r>
              <a:rPr lang="en-US" sz="2800" b="1" dirty="0">
                <a:solidFill>
                  <a:srgbClr val="FFFFFF"/>
                </a:solidFill>
              </a:rPr>
              <a:t> </a:t>
            </a:r>
            <a:r>
              <a:rPr lang="en-US" sz="2800" b="1" dirty="0" err="1">
                <a:solidFill>
                  <a:srgbClr val="FFFFFF"/>
                </a:solidFill>
              </a:rPr>
              <a:t>iman</a:t>
            </a:r>
            <a:r>
              <a:rPr lang="en-US" sz="2800" b="1" dirty="0">
                <a:solidFill>
                  <a:srgbClr val="FFFFFF"/>
                </a:solidFill>
              </a:rPr>
              <a:t> </a:t>
            </a:r>
            <a:r>
              <a:rPr lang="en-US" sz="2800" b="1" dirty="0" err="1">
                <a:solidFill>
                  <a:srgbClr val="FFFFFF"/>
                </a:solidFill>
              </a:rPr>
              <a:t>kepada</a:t>
            </a:r>
            <a:r>
              <a:rPr lang="en-US" sz="2800" b="1" dirty="0">
                <a:solidFill>
                  <a:srgbClr val="FFFFFF"/>
                </a:solidFill>
              </a:rPr>
              <a:t> </a:t>
            </a:r>
            <a:r>
              <a:rPr lang="en-US" sz="2800" b="1" dirty="0" err="1">
                <a:solidFill>
                  <a:srgbClr val="FFFFFF"/>
                </a:solidFill>
              </a:rPr>
              <a:t>Kristus</a:t>
            </a:r>
            <a:r>
              <a:rPr lang="en-US" sz="2800" b="1" dirty="0">
                <a:solidFill>
                  <a:srgbClr val="FFFFFF"/>
                </a:solidFill>
              </a:rPr>
              <a:t> </a:t>
            </a:r>
            <a:r>
              <a:rPr lang="en-US" sz="2800" b="1" dirty="0" err="1">
                <a:solidFill>
                  <a:srgbClr val="FFFFFF"/>
                </a:solidFill>
              </a:rPr>
              <a:t>Yesus</a:t>
            </a:r>
            <a:r>
              <a:rPr lang="en-US" sz="2800" b="1" dirty="0">
                <a:solidFill>
                  <a:srgbClr val="FFFFFF"/>
                </a:solidFill>
              </a:rPr>
              <a:t>. </a:t>
            </a:r>
            <a:r>
              <a:rPr lang="en-US" sz="2800" b="1" dirty="0" err="1">
                <a:solidFill>
                  <a:srgbClr val="FFFFFF"/>
                </a:solidFill>
              </a:rPr>
              <a:t>Segala</a:t>
            </a:r>
            <a:r>
              <a:rPr lang="en-US" sz="2800" b="1" dirty="0">
                <a:solidFill>
                  <a:srgbClr val="FFFFFF"/>
                </a:solidFill>
              </a:rPr>
              <a:t> </a:t>
            </a:r>
            <a:r>
              <a:rPr lang="en-US" sz="2800" b="1" dirty="0" err="1">
                <a:solidFill>
                  <a:srgbClr val="FFFFFF"/>
                </a:solidFill>
              </a:rPr>
              <a:t>tulisan</a:t>
            </a:r>
            <a:r>
              <a:rPr lang="en-US" sz="2800" b="1" dirty="0">
                <a:solidFill>
                  <a:srgbClr val="FFFFFF"/>
                </a:solidFill>
              </a:rPr>
              <a:t> yang </a:t>
            </a:r>
            <a:r>
              <a:rPr lang="en-US" sz="2800" b="1" dirty="0" err="1">
                <a:solidFill>
                  <a:srgbClr val="FFFFFF"/>
                </a:solidFill>
              </a:rPr>
              <a:t>diilhamkan</a:t>
            </a:r>
            <a:r>
              <a:rPr lang="en-US" sz="2800" b="1" dirty="0">
                <a:solidFill>
                  <a:srgbClr val="FFFFFF"/>
                </a:solidFill>
              </a:rPr>
              <a:t> Allah </a:t>
            </a:r>
            <a:r>
              <a:rPr lang="en-US" sz="2800" b="1" dirty="0" err="1">
                <a:solidFill>
                  <a:srgbClr val="FFFFFF"/>
                </a:solidFill>
              </a:rPr>
              <a:t>memang</a:t>
            </a:r>
            <a:r>
              <a:rPr lang="en-US" sz="2800" b="1" dirty="0">
                <a:solidFill>
                  <a:srgbClr val="FFFFFF"/>
                </a:solidFill>
              </a:rPr>
              <a:t> </a:t>
            </a:r>
            <a:r>
              <a:rPr lang="en-US" sz="2800" b="1" dirty="0" err="1">
                <a:solidFill>
                  <a:srgbClr val="FFFFFF"/>
                </a:solidFill>
              </a:rPr>
              <a:t>bermanfaat</a:t>
            </a:r>
            <a:r>
              <a:rPr lang="en-US" sz="2800" b="1" dirty="0">
                <a:solidFill>
                  <a:srgbClr val="FFFFFF"/>
                </a:solidFill>
              </a:rPr>
              <a:t> </a:t>
            </a:r>
            <a:r>
              <a:rPr lang="en-US" sz="2800" b="1" dirty="0" err="1">
                <a:solidFill>
                  <a:srgbClr val="FFFFFF"/>
                </a:solidFill>
              </a:rPr>
              <a:t>untuk</a:t>
            </a:r>
            <a:r>
              <a:rPr lang="en-US" sz="2800" b="1" dirty="0">
                <a:solidFill>
                  <a:srgbClr val="FFFFFF"/>
                </a:solidFill>
              </a:rPr>
              <a:t> </a:t>
            </a:r>
            <a:r>
              <a:rPr lang="en-US" sz="2800" b="1" dirty="0" err="1">
                <a:solidFill>
                  <a:srgbClr val="FFFFFF"/>
                </a:solidFill>
              </a:rPr>
              <a:t>mengajar</a:t>
            </a:r>
            <a:r>
              <a:rPr lang="en-US" sz="2800" b="1" dirty="0">
                <a:solidFill>
                  <a:srgbClr val="FFFFFF"/>
                </a:solidFill>
              </a:rPr>
              <a:t>, </a:t>
            </a:r>
            <a:r>
              <a:rPr lang="en-US" sz="2800" b="1" dirty="0" err="1">
                <a:solidFill>
                  <a:srgbClr val="FFFFFF"/>
                </a:solidFill>
              </a:rPr>
              <a:t>untuk</a:t>
            </a:r>
            <a:r>
              <a:rPr lang="en-US" sz="2800" b="1" dirty="0">
                <a:solidFill>
                  <a:srgbClr val="FFFFFF"/>
                </a:solidFill>
              </a:rPr>
              <a:t> </a:t>
            </a:r>
            <a:r>
              <a:rPr lang="en-US" sz="2800" b="1" dirty="0" err="1">
                <a:solidFill>
                  <a:srgbClr val="FFFFFF"/>
                </a:solidFill>
              </a:rPr>
              <a:t>menyatakan</a:t>
            </a:r>
            <a:r>
              <a:rPr lang="en-US" sz="2800" b="1" dirty="0">
                <a:solidFill>
                  <a:srgbClr val="FFFFFF"/>
                </a:solidFill>
              </a:rPr>
              <a:t> </a:t>
            </a:r>
            <a:r>
              <a:rPr lang="en-US" sz="2800" b="1" dirty="0" err="1">
                <a:solidFill>
                  <a:srgbClr val="FFFFFF"/>
                </a:solidFill>
              </a:rPr>
              <a:t>kesalahan</a:t>
            </a:r>
            <a:r>
              <a:rPr lang="en-US" sz="2800" b="1" dirty="0">
                <a:solidFill>
                  <a:srgbClr val="FFFFFF"/>
                </a:solidFill>
              </a:rPr>
              <a:t>, </a:t>
            </a:r>
            <a:r>
              <a:rPr lang="en-US" sz="2800" b="1" dirty="0" err="1">
                <a:solidFill>
                  <a:srgbClr val="FFFFFF"/>
                </a:solidFill>
              </a:rPr>
              <a:t>untuk</a:t>
            </a:r>
            <a:r>
              <a:rPr lang="en-US" sz="2800" b="1" dirty="0">
                <a:solidFill>
                  <a:srgbClr val="FFFFFF"/>
                </a:solidFill>
              </a:rPr>
              <a:t> </a:t>
            </a:r>
            <a:r>
              <a:rPr lang="en-US" sz="2800" b="1" dirty="0" err="1">
                <a:solidFill>
                  <a:srgbClr val="FFFFFF"/>
                </a:solidFill>
              </a:rPr>
              <a:t>memperbaiki</a:t>
            </a:r>
            <a:r>
              <a:rPr lang="en-US" sz="2800" b="1" dirty="0">
                <a:solidFill>
                  <a:srgbClr val="FFFFFF"/>
                </a:solidFill>
              </a:rPr>
              <a:t> </a:t>
            </a:r>
            <a:r>
              <a:rPr lang="en-US" sz="2800" b="1" dirty="0" err="1">
                <a:solidFill>
                  <a:srgbClr val="FFFFFF"/>
                </a:solidFill>
              </a:rPr>
              <a:t>kelakuan</a:t>
            </a:r>
            <a:r>
              <a:rPr lang="en-US" sz="2800" b="1" dirty="0">
                <a:solidFill>
                  <a:srgbClr val="FFFFFF"/>
                </a:solidFill>
              </a:rPr>
              <a:t> </a:t>
            </a:r>
            <a:r>
              <a:rPr lang="en-US" sz="2800" b="1" dirty="0" err="1">
                <a:solidFill>
                  <a:srgbClr val="FFFFFF"/>
                </a:solidFill>
              </a:rPr>
              <a:t>dan</a:t>
            </a:r>
            <a:r>
              <a:rPr lang="en-US" sz="2800" b="1" dirty="0">
                <a:solidFill>
                  <a:srgbClr val="FFFFFF"/>
                </a:solidFill>
              </a:rPr>
              <a:t> </a:t>
            </a:r>
            <a:r>
              <a:rPr lang="en-US" sz="2800" b="1" dirty="0" err="1">
                <a:solidFill>
                  <a:srgbClr val="FFFFFF"/>
                </a:solidFill>
              </a:rPr>
              <a:t>untuk</a:t>
            </a:r>
            <a:r>
              <a:rPr lang="en-US" sz="2800" b="1" dirty="0">
                <a:solidFill>
                  <a:srgbClr val="FFFFFF"/>
                </a:solidFill>
              </a:rPr>
              <a:t> </a:t>
            </a:r>
            <a:r>
              <a:rPr lang="en-US" sz="2800" b="1" dirty="0" err="1">
                <a:solidFill>
                  <a:srgbClr val="FFFFFF"/>
                </a:solidFill>
              </a:rPr>
              <a:t>mendidik</a:t>
            </a:r>
            <a:r>
              <a:rPr lang="en-US" sz="2800" b="1" dirty="0">
                <a:solidFill>
                  <a:srgbClr val="FFFFFF"/>
                </a:solidFill>
              </a:rPr>
              <a:t> </a:t>
            </a:r>
            <a:r>
              <a:rPr lang="en-US" sz="2800" b="1" dirty="0" err="1">
                <a:solidFill>
                  <a:srgbClr val="FFFFFF"/>
                </a:solidFill>
              </a:rPr>
              <a:t>orang</a:t>
            </a:r>
            <a:r>
              <a:rPr lang="en-US" sz="2800" b="1" dirty="0">
                <a:solidFill>
                  <a:srgbClr val="FFFFFF"/>
                </a:solidFill>
              </a:rPr>
              <a:t> </a:t>
            </a:r>
            <a:r>
              <a:rPr lang="en-US" sz="2800" b="1" dirty="0" err="1">
                <a:solidFill>
                  <a:srgbClr val="FFFFFF"/>
                </a:solidFill>
              </a:rPr>
              <a:t>dalam</a:t>
            </a:r>
            <a:r>
              <a:rPr lang="en-US" sz="2800" b="1" dirty="0">
                <a:solidFill>
                  <a:srgbClr val="FFFFFF"/>
                </a:solidFill>
              </a:rPr>
              <a:t> </a:t>
            </a:r>
            <a:r>
              <a:rPr lang="en-US" sz="2800" b="1" dirty="0" err="1">
                <a:solidFill>
                  <a:srgbClr val="FFFFFF"/>
                </a:solidFill>
              </a:rPr>
              <a:t>kebenaran</a:t>
            </a:r>
            <a:r>
              <a:rPr lang="en-US" sz="2800" b="1" dirty="0">
                <a:solidFill>
                  <a:srgbClr val="FFFFFF"/>
                </a:solidFill>
              </a:rPr>
              <a:t>. </a:t>
            </a:r>
            <a:r>
              <a:rPr lang="en-US" sz="2800" b="1" dirty="0" err="1">
                <a:solidFill>
                  <a:srgbClr val="FFFFFF"/>
                </a:solidFill>
              </a:rPr>
              <a:t>Dengan</a:t>
            </a:r>
            <a:r>
              <a:rPr lang="en-US" sz="2800" b="1" dirty="0">
                <a:solidFill>
                  <a:srgbClr val="FFFFFF"/>
                </a:solidFill>
              </a:rPr>
              <a:t> </a:t>
            </a:r>
            <a:r>
              <a:rPr lang="en-US" sz="2800" b="1" dirty="0" err="1">
                <a:solidFill>
                  <a:srgbClr val="FFFFFF"/>
                </a:solidFill>
              </a:rPr>
              <a:t>demikian</a:t>
            </a:r>
            <a:r>
              <a:rPr lang="en-US" sz="2800" b="1" dirty="0">
                <a:solidFill>
                  <a:srgbClr val="FFFFFF"/>
                </a:solidFill>
              </a:rPr>
              <a:t> </a:t>
            </a:r>
            <a:r>
              <a:rPr lang="en-US" sz="2800" b="1" dirty="0" err="1">
                <a:solidFill>
                  <a:srgbClr val="FFFFFF"/>
                </a:solidFill>
              </a:rPr>
              <a:t>tiap-tiap</a:t>
            </a:r>
            <a:r>
              <a:rPr lang="en-US" sz="2800" b="1" dirty="0">
                <a:solidFill>
                  <a:srgbClr val="FFFFFF"/>
                </a:solidFill>
              </a:rPr>
              <a:t> </a:t>
            </a:r>
            <a:r>
              <a:rPr lang="en-US" sz="2800" b="1" dirty="0" err="1">
                <a:solidFill>
                  <a:srgbClr val="FFFFFF"/>
                </a:solidFill>
              </a:rPr>
              <a:t>manusia</a:t>
            </a:r>
            <a:r>
              <a:rPr lang="en-US" sz="2800" b="1" dirty="0">
                <a:solidFill>
                  <a:srgbClr val="FFFFFF"/>
                </a:solidFill>
              </a:rPr>
              <a:t> </a:t>
            </a:r>
            <a:r>
              <a:rPr lang="en-US" sz="2800" b="1" dirty="0" err="1">
                <a:solidFill>
                  <a:srgbClr val="FFFFFF"/>
                </a:solidFill>
              </a:rPr>
              <a:t>kepunyaan</a:t>
            </a:r>
            <a:r>
              <a:rPr lang="en-US" sz="2800" b="1" dirty="0">
                <a:solidFill>
                  <a:srgbClr val="FFFFFF"/>
                </a:solidFill>
              </a:rPr>
              <a:t> Allah </a:t>
            </a:r>
            <a:r>
              <a:rPr lang="en-US" sz="2800" b="1" dirty="0" err="1">
                <a:solidFill>
                  <a:srgbClr val="FFFFFF"/>
                </a:solidFill>
              </a:rPr>
              <a:t>diperlengkapi</a:t>
            </a:r>
            <a:r>
              <a:rPr lang="en-US" sz="2800" b="1" dirty="0">
                <a:solidFill>
                  <a:srgbClr val="FFFFFF"/>
                </a:solidFill>
              </a:rPr>
              <a:t> </a:t>
            </a:r>
            <a:r>
              <a:rPr lang="en-US" sz="2800" b="1" dirty="0" err="1">
                <a:solidFill>
                  <a:srgbClr val="FFFFFF"/>
                </a:solidFill>
              </a:rPr>
              <a:t>untuk</a:t>
            </a:r>
            <a:r>
              <a:rPr lang="en-US" sz="2800" b="1" dirty="0">
                <a:solidFill>
                  <a:srgbClr val="FFFFFF"/>
                </a:solidFill>
              </a:rPr>
              <a:t> </a:t>
            </a:r>
            <a:r>
              <a:rPr lang="en-US" sz="2800" b="1" dirty="0" err="1">
                <a:solidFill>
                  <a:srgbClr val="FFFFFF"/>
                </a:solidFill>
              </a:rPr>
              <a:t>setiap</a:t>
            </a:r>
            <a:r>
              <a:rPr lang="en-US" sz="2800" b="1" dirty="0">
                <a:solidFill>
                  <a:srgbClr val="FFFFFF"/>
                </a:solidFill>
              </a:rPr>
              <a:t> </a:t>
            </a:r>
            <a:r>
              <a:rPr lang="en-US" sz="2800" b="1" dirty="0" err="1">
                <a:solidFill>
                  <a:srgbClr val="FFFFFF"/>
                </a:solidFill>
              </a:rPr>
              <a:t>perbuatan</a:t>
            </a:r>
            <a:r>
              <a:rPr lang="en-US" sz="2800" b="1" dirty="0">
                <a:solidFill>
                  <a:srgbClr val="FFFFFF"/>
                </a:solidFill>
              </a:rPr>
              <a:t> </a:t>
            </a:r>
            <a:r>
              <a:rPr lang="en-US" sz="2800" b="1" dirty="0" err="1">
                <a:solidFill>
                  <a:srgbClr val="FFFFFF"/>
                </a:solidFill>
              </a:rPr>
              <a:t>baik</a:t>
            </a:r>
            <a:r>
              <a:rPr lang="en-US" sz="2800" b="1" dirty="0">
                <a:solidFill>
                  <a:srgbClr val="FFFFFF"/>
                </a:solidFill>
              </a:rPr>
              <a:t>. </a:t>
            </a:r>
          </a:p>
          <a:p>
            <a:pPr fontAlgn="base">
              <a:spcBef>
                <a:spcPct val="0"/>
              </a:spcBef>
              <a:spcAft>
                <a:spcPct val="0"/>
              </a:spcAft>
              <a:defRPr/>
            </a:pPr>
            <a:endParaRPr lang="en-US" sz="1200" b="1" dirty="0">
              <a:solidFill>
                <a:srgbClr val="FFFFFF"/>
              </a:solidFill>
            </a:endParaRPr>
          </a:p>
          <a:p>
            <a:pPr fontAlgn="base">
              <a:spcBef>
                <a:spcPct val="0"/>
              </a:spcBef>
              <a:spcAft>
                <a:spcPct val="0"/>
              </a:spcAft>
              <a:defRPr/>
            </a:pPr>
            <a:r>
              <a:rPr lang="en-US" sz="2800" b="1" dirty="0">
                <a:solidFill>
                  <a:srgbClr val="FF9BD7"/>
                </a:solidFill>
                <a:latin typeface="Eurostile Extended" pitchFamily="2" charset="0"/>
              </a:rPr>
              <a:t>2 TIMOTIUS 3:15-17</a:t>
            </a:r>
          </a:p>
        </p:txBody>
      </p:sp>
      <p:pic>
        <p:nvPicPr>
          <p:cNvPr id="39940" name="Picture 6" descr="logo outline putih-04.png"/>
          <p:cNvPicPr>
            <a:picLocks noChangeAspect="1"/>
          </p:cNvPicPr>
          <p:nvPr/>
        </p:nvPicPr>
        <p:blipFill>
          <a:blip r:embed="rId4" cstate="email"/>
          <a:srcRect/>
          <a:stretch>
            <a:fillRect/>
          </a:stretch>
        </p:blipFill>
        <p:spPr bwMode="auto">
          <a:xfrm>
            <a:off x="8297863" y="6065840"/>
            <a:ext cx="774700" cy="720725"/>
          </a:xfrm>
          <a:prstGeom prst="rect">
            <a:avLst/>
          </a:prstGeom>
          <a:noFill/>
          <a:ln w="9525">
            <a:noFill/>
            <a:miter lim="800000"/>
            <a:headEnd/>
            <a:tailEnd/>
          </a:ln>
        </p:spPr>
      </p:pic>
      <p:sp>
        <p:nvSpPr>
          <p:cNvPr id="39941" name="Text Box 15"/>
          <p:cNvSpPr txBox="1">
            <a:spLocks noChangeArrowheads="1"/>
          </p:cNvSpPr>
          <p:nvPr/>
        </p:nvSpPr>
        <p:spPr bwMode="auto">
          <a:xfrm>
            <a:off x="152400" y="0"/>
            <a:ext cx="1479892" cy="523220"/>
          </a:xfrm>
          <a:prstGeom prst="rect">
            <a:avLst/>
          </a:prstGeom>
          <a:noFill/>
          <a:ln w="12700" cap="sq">
            <a:noFill/>
            <a:miter lim="800000"/>
            <a:headEnd type="none" w="sm" len="sm"/>
            <a:tailEnd type="none" w="sm" len="sm"/>
          </a:ln>
        </p:spPr>
        <p:txBody>
          <a:bodyPr wrap="none">
            <a:spAutoFit/>
          </a:bodyPr>
          <a:lstStyle/>
          <a:p>
            <a:pPr fontAlgn="base">
              <a:spcBef>
                <a:spcPct val="0"/>
              </a:spcBef>
              <a:spcAft>
                <a:spcPct val="0"/>
              </a:spcAft>
            </a:pPr>
            <a:r>
              <a:rPr lang="en-US" sz="2800">
                <a:solidFill>
                  <a:srgbClr val="FFFFFF"/>
                </a:solidFill>
                <a:latin typeface="Eurostile Extended" pitchFamily="2" charset="0"/>
              </a:rPr>
              <a:t>manfaat</a:t>
            </a:r>
          </a:p>
        </p:txBody>
      </p:sp>
      <p:sp>
        <p:nvSpPr>
          <p:cNvPr id="39942" name="Rectangle 16"/>
          <p:cNvSpPr>
            <a:spLocks noChangeArrowheads="1"/>
          </p:cNvSpPr>
          <p:nvPr/>
        </p:nvSpPr>
        <p:spPr bwMode="auto">
          <a:xfrm>
            <a:off x="468315" y="304802"/>
            <a:ext cx="8675687" cy="519113"/>
          </a:xfrm>
          <a:prstGeom prst="rect">
            <a:avLst/>
          </a:prstGeom>
          <a:noFill/>
          <a:ln w="9525">
            <a:noFill/>
            <a:miter lim="800000"/>
            <a:headEnd/>
            <a:tailEnd/>
          </a:ln>
        </p:spPr>
        <p:txBody>
          <a:bodyPr anchor="ctr"/>
          <a:lstStyle/>
          <a:p>
            <a:pPr fontAlgn="base">
              <a:spcBef>
                <a:spcPct val="0"/>
              </a:spcBef>
              <a:spcAft>
                <a:spcPct val="0"/>
              </a:spcAft>
            </a:pPr>
            <a:r>
              <a:rPr lang="en-US" sz="2800" b="1">
                <a:solidFill>
                  <a:srgbClr val="FFFFFF"/>
                </a:solidFill>
                <a:latin typeface="Eurostile Extended" pitchFamily="2" charset="0"/>
              </a:rPr>
              <a:t>Firman</a:t>
            </a:r>
          </a:p>
        </p:txBody>
      </p:sp>
      <p:sp>
        <p:nvSpPr>
          <p:cNvPr id="10" name="TextBox 9"/>
          <p:cNvSpPr txBox="1"/>
          <p:nvPr/>
        </p:nvSpPr>
        <p:spPr>
          <a:xfrm>
            <a:off x="6665323" y="161925"/>
            <a:ext cx="2326278" cy="523220"/>
          </a:xfrm>
          <a:prstGeom prst="rect">
            <a:avLst/>
          </a:prstGeom>
          <a:noFill/>
        </p:spPr>
        <p:txBody>
          <a:bodyPr wrap="none">
            <a:spAutoFit/>
          </a:bodyPr>
          <a:lstStyle/>
          <a:p>
            <a:pPr algn="r" fontAlgn="base">
              <a:spcBef>
                <a:spcPct val="0"/>
              </a:spcBef>
              <a:spcAft>
                <a:spcPct val="0"/>
              </a:spcAft>
              <a:defRPr/>
            </a:pPr>
            <a:r>
              <a:rPr lang="en-US" sz="2800" dirty="0" err="1">
                <a:solidFill>
                  <a:srgbClr val="FFFFFF"/>
                </a:solidFill>
                <a:latin typeface="Eurostile Extended"/>
              </a:rPr>
              <a:t>bagi</a:t>
            </a:r>
            <a:r>
              <a:rPr lang="en-US" sz="2800" dirty="0">
                <a:solidFill>
                  <a:srgbClr val="FFFFFF"/>
                </a:solidFill>
                <a:latin typeface="Eurostile Extended"/>
              </a:rPr>
              <a:t> </a:t>
            </a:r>
            <a:r>
              <a:rPr lang="en-US" sz="2800" dirty="0" err="1">
                <a:solidFill>
                  <a:srgbClr val="FFFFFF"/>
                </a:solidFill>
                <a:latin typeface="Eurostile Extended"/>
              </a:rPr>
              <a:t>manusia</a:t>
            </a:r>
            <a:endParaRPr lang="en-US" sz="2800" dirty="0">
              <a:solidFill>
                <a:srgbClr val="FFFFFF"/>
              </a:solidFill>
              <a:latin typeface="Eurostile Extended"/>
            </a:endParaRPr>
          </a:p>
        </p:txBody>
      </p:sp>
    </p:spTree>
    <p:extLst>
      <p:ext uri="{BB962C8B-B14F-4D97-AF65-F5344CB8AC3E}">
        <p14:creationId xmlns:p14="http://schemas.microsoft.com/office/powerpoint/2010/main" val="178509458"/>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2c_wp_01_p"/>
          <p:cNvPicPr>
            <a:picLocks noChangeAspect="1" noChangeArrowheads="1"/>
          </p:cNvPicPr>
          <p:nvPr/>
        </p:nvPicPr>
        <p:blipFill>
          <a:blip r:embed="rId3" cstate="email">
            <a:lum bright="-24000" contrast="-24000"/>
          </a:blip>
          <a:srcRect/>
          <a:stretch>
            <a:fillRect/>
          </a:stretch>
        </p:blipFill>
        <p:spPr bwMode="auto">
          <a:xfrm>
            <a:off x="0" y="762000"/>
            <a:ext cx="9144000" cy="6096000"/>
          </a:xfrm>
          <a:prstGeom prst="rect">
            <a:avLst/>
          </a:prstGeom>
          <a:noFill/>
          <a:ln w="9525">
            <a:noFill/>
            <a:miter lim="800000"/>
            <a:headEnd/>
            <a:tailEnd/>
          </a:ln>
        </p:spPr>
      </p:pic>
      <p:sp>
        <p:nvSpPr>
          <p:cNvPr id="24579" name="Text Box 3"/>
          <p:cNvSpPr txBox="1">
            <a:spLocks noChangeArrowheads="1"/>
          </p:cNvSpPr>
          <p:nvPr/>
        </p:nvSpPr>
        <p:spPr bwMode="auto">
          <a:xfrm>
            <a:off x="457200" y="1077913"/>
            <a:ext cx="7924800" cy="2227262"/>
          </a:xfrm>
          <a:prstGeom prst="rect">
            <a:avLst/>
          </a:prstGeom>
          <a:noFill/>
          <a:ln w="12700" cap="sq">
            <a:noFill/>
            <a:miter lim="800000"/>
            <a:headEnd type="none" w="sm" len="sm"/>
            <a:tailEnd type="none" w="sm" len="sm"/>
          </a:ln>
          <a:effectLst>
            <a:outerShdw dist="17961" dir="2700000" algn="ctr" rotWithShape="0">
              <a:schemeClr val="tx1"/>
            </a:outerShdw>
          </a:effectLst>
        </p:spPr>
        <p:txBody>
          <a:bodyPr>
            <a:spAutoFit/>
          </a:bodyPr>
          <a:lstStyle/>
          <a:p>
            <a:pPr fontAlgn="base">
              <a:spcBef>
                <a:spcPct val="0"/>
              </a:spcBef>
              <a:spcAft>
                <a:spcPct val="0"/>
              </a:spcAft>
              <a:defRPr/>
            </a:pPr>
            <a:r>
              <a:rPr lang="en-US" sz="2800" b="1">
                <a:solidFill>
                  <a:srgbClr val="FFFFFF"/>
                </a:solidFill>
              </a:rPr>
              <a:t>Ingatlah juga bahwa dari kecil engkau sudah mengenal Kitab Suci yang dapat memberi hikmat kepadamu dan menuntun engkau kepada keselamatan oleh iman kepada Kristus Yesus. </a:t>
            </a:r>
            <a:r>
              <a:rPr lang="en-US" sz="2800" b="1">
                <a:solidFill>
                  <a:srgbClr val="FF9BD7"/>
                </a:solidFill>
                <a:latin typeface="Eurostile Extended" pitchFamily="2" charset="0"/>
              </a:rPr>
              <a:t>2 TIMOTIUS 3:15</a:t>
            </a:r>
          </a:p>
        </p:txBody>
      </p:sp>
      <p:grpSp>
        <p:nvGrpSpPr>
          <p:cNvPr id="2" name="Group 10"/>
          <p:cNvGrpSpPr>
            <a:grpSpLocks/>
          </p:cNvGrpSpPr>
          <p:nvPr/>
        </p:nvGrpSpPr>
        <p:grpSpPr bwMode="auto">
          <a:xfrm>
            <a:off x="0" y="5791200"/>
            <a:ext cx="9144000" cy="1066800"/>
            <a:chOff x="0" y="3648"/>
            <a:chExt cx="5760" cy="672"/>
          </a:xfrm>
        </p:grpSpPr>
        <p:sp>
          <p:nvSpPr>
            <p:cNvPr id="40969" name="Rectangle 7"/>
            <p:cNvSpPr>
              <a:spLocks noChangeArrowheads="1"/>
            </p:cNvSpPr>
            <p:nvPr/>
          </p:nvSpPr>
          <p:spPr bwMode="auto">
            <a:xfrm>
              <a:off x="0" y="3648"/>
              <a:ext cx="5760" cy="672"/>
            </a:xfrm>
            <a:prstGeom prst="rect">
              <a:avLst/>
            </a:prstGeom>
            <a:solidFill>
              <a:schemeClr val="bg1"/>
            </a:solidFill>
            <a:ln w="12700" cap="sq">
              <a:noFill/>
              <a:miter lim="800000"/>
              <a:headEnd type="none" w="sm" len="sm"/>
              <a:tailEnd type="none" w="sm" len="sm"/>
            </a:ln>
          </p:spPr>
          <p:txBody>
            <a:bodyPr wrap="none" anchor="ctr"/>
            <a:lstStyle/>
            <a:p>
              <a:pPr fontAlgn="base">
                <a:spcBef>
                  <a:spcPct val="0"/>
                </a:spcBef>
                <a:spcAft>
                  <a:spcPct val="0"/>
                </a:spcAft>
              </a:pPr>
              <a:endParaRPr lang="id-ID" sz="2400" b="1">
                <a:solidFill>
                  <a:srgbClr val="000000"/>
                </a:solidFill>
              </a:endParaRPr>
            </a:p>
          </p:txBody>
        </p:sp>
        <p:sp>
          <p:nvSpPr>
            <p:cNvPr id="40970" name="Text Box 8"/>
            <p:cNvSpPr txBox="1">
              <a:spLocks noChangeArrowheads="1"/>
            </p:cNvSpPr>
            <p:nvPr/>
          </p:nvSpPr>
          <p:spPr bwMode="auto">
            <a:xfrm>
              <a:off x="816" y="3676"/>
              <a:ext cx="4752" cy="596"/>
            </a:xfrm>
            <a:prstGeom prst="rect">
              <a:avLst/>
            </a:prstGeom>
            <a:solidFill>
              <a:schemeClr val="bg1"/>
            </a:solidFill>
            <a:ln w="12700" cap="sq">
              <a:noFill/>
              <a:miter lim="800000"/>
              <a:headEnd type="none" w="sm" len="sm"/>
              <a:tailEnd type="none" w="sm" len="sm"/>
            </a:ln>
          </p:spPr>
          <p:txBody>
            <a:bodyPr>
              <a:spAutoFit/>
            </a:bodyPr>
            <a:lstStyle/>
            <a:p>
              <a:pPr fontAlgn="base">
                <a:spcBef>
                  <a:spcPct val="0"/>
                </a:spcBef>
                <a:spcAft>
                  <a:spcPct val="60000"/>
                </a:spcAft>
              </a:pPr>
              <a:r>
                <a:rPr lang="en-US" sz="2800" b="1">
                  <a:solidFill>
                    <a:srgbClr val="660033"/>
                  </a:solidFill>
                </a:rPr>
                <a:t>Firman menuntun pada</a:t>
              </a:r>
              <a:r>
                <a:rPr lang="en-US" sz="2800">
                  <a:solidFill>
                    <a:srgbClr val="660033"/>
                  </a:solidFill>
                </a:rPr>
                <a:t> </a:t>
              </a:r>
              <a:r>
                <a:rPr lang="en-US" sz="2800" b="1">
                  <a:solidFill>
                    <a:srgbClr val="660033"/>
                  </a:solidFill>
                  <a:latin typeface="Eurostile Extended" pitchFamily="2" charset="0"/>
                </a:rPr>
                <a:t>KESELAMATAN </a:t>
              </a:r>
              <a:r>
                <a:rPr lang="en-US" sz="2800">
                  <a:solidFill>
                    <a:srgbClr val="660033"/>
                  </a:solidFill>
                  <a:latin typeface="Arial Narrow" pitchFamily="34" charset="0"/>
                </a:rPr>
                <a:t>(2Tim 3:15; 1Ptr 1:23)</a:t>
              </a:r>
            </a:p>
          </p:txBody>
        </p:sp>
        <p:pic>
          <p:nvPicPr>
            <p:cNvPr id="40971" name="Picture 9"/>
            <p:cNvPicPr>
              <a:picLocks noChangeAspect="1" noChangeArrowheads="1"/>
            </p:cNvPicPr>
            <p:nvPr/>
          </p:nvPicPr>
          <p:blipFill>
            <a:blip r:embed="rId4" cstate="email"/>
            <a:srcRect/>
            <a:stretch>
              <a:fillRect/>
            </a:stretch>
          </p:blipFill>
          <p:spPr bwMode="auto">
            <a:xfrm>
              <a:off x="168" y="3676"/>
              <a:ext cx="648" cy="588"/>
            </a:xfrm>
            <a:prstGeom prst="rect">
              <a:avLst/>
            </a:prstGeom>
            <a:solidFill>
              <a:srgbClr val="FF7C80"/>
            </a:solidFill>
            <a:ln w="12700" cap="sq">
              <a:noFill/>
              <a:miter lim="800000"/>
              <a:headEnd type="none" w="sm" len="sm"/>
              <a:tailEnd type="none" w="sm" len="sm"/>
            </a:ln>
          </p:spPr>
        </p:pic>
      </p:grpSp>
      <p:pic>
        <p:nvPicPr>
          <p:cNvPr id="40965" name="Picture 6" descr="logo outline putih-04.png"/>
          <p:cNvPicPr>
            <a:picLocks noChangeAspect="1"/>
          </p:cNvPicPr>
          <p:nvPr/>
        </p:nvPicPr>
        <p:blipFill>
          <a:blip r:embed="rId5" cstate="email"/>
          <a:srcRect/>
          <a:stretch>
            <a:fillRect/>
          </a:stretch>
        </p:blipFill>
        <p:spPr bwMode="auto">
          <a:xfrm>
            <a:off x="8297863" y="6065840"/>
            <a:ext cx="774700" cy="720725"/>
          </a:xfrm>
          <a:prstGeom prst="rect">
            <a:avLst/>
          </a:prstGeom>
          <a:noFill/>
          <a:ln w="9525">
            <a:noFill/>
            <a:miter lim="800000"/>
            <a:headEnd/>
            <a:tailEnd/>
          </a:ln>
        </p:spPr>
      </p:pic>
      <p:sp>
        <p:nvSpPr>
          <p:cNvPr id="40966" name="Text Box 15"/>
          <p:cNvSpPr txBox="1">
            <a:spLocks noChangeArrowheads="1"/>
          </p:cNvSpPr>
          <p:nvPr/>
        </p:nvSpPr>
        <p:spPr bwMode="auto">
          <a:xfrm>
            <a:off x="152400" y="0"/>
            <a:ext cx="1479892" cy="523220"/>
          </a:xfrm>
          <a:prstGeom prst="rect">
            <a:avLst/>
          </a:prstGeom>
          <a:noFill/>
          <a:ln w="12700" cap="sq">
            <a:noFill/>
            <a:miter lim="800000"/>
            <a:headEnd type="none" w="sm" len="sm"/>
            <a:tailEnd type="none" w="sm" len="sm"/>
          </a:ln>
        </p:spPr>
        <p:txBody>
          <a:bodyPr wrap="none">
            <a:spAutoFit/>
          </a:bodyPr>
          <a:lstStyle/>
          <a:p>
            <a:pPr fontAlgn="base">
              <a:spcBef>
                <a:spcPct val="0"/>
              </a:spcBef>
              <a:spcAft>
                <a:spcPct val="0"/>
              </a:spcAft>
            </a:pPr>
            <a:r>
              <a:rPr lang="en-US" sz="2800">
                <a:solidFill>
                  <a:srgbClr val="FFFFFF"/>
                </a:solidFill>
                <a:latin typeface="Eurostile Extended" pitchFamily="2" charset="0"/>
              </a:rPr>
              <a:t>manfaat</a:t>
            </a:r>
          </a:p>
        </p:txBody>
      </p:sp>
      <p:sp>
        <p:nvSpPr>
          <p:cNvPr id="40967" name="Rectangle 16"/>
          <p:cNvSpPr>
            <a:spLocks noChangeArrowheads="1"/>
          </p:cNvSpPr>
          <p:nvPr/>
        </p:nvSpPr>
        <p:spPr bwMode="auto">
          <a:xfrm>
            <a:off x="468315" y="304802"/>
            <a:ext cx="8675687" cy="519113"/>
          </a:xfrm>
          <a:prstGeom prst="rect">
            <a:avLst/>
          </a:prstGeom>
          <a:noFill/>
          <a:ln w="9525">
            <a:noFill/>
            <a:miter lim="800000"/>
            <a:headEnd/>
            <a:tailEnd/>
          </a:ln>
        </p:spPr>
        <p:txBody>
          <a:bodyPr anchor="ctr"/>
          <a:lstStyle/>
          <a:p>
            <a:pPr fontAlgn="base">
              <a:spcBef>
                <a:spcPct val="0"/>
              </a:spcBef>
              <a:spcAft>
                <a:spcPct val="0"/>
              </a:spcAft>
            </a:pPr>
            <a:r>
              <a:rPr lang="en-US" sz="2800" b="1">
                <a:solidFill>
                  <a:srgbClr val="FFFFFF"/>
                </a:solidFill>
                <a:latin typeface="Eurostile Extended" pitchFamily="2" charset="0"/>
              </a:rPr>
              <a:t>Firman</a:t>
            </a:r>
          </a:p>
        </p:txBody>
      </p:sp>
      <p:sp>
        <p:nvSpPr>
          <p:cNvPr id="14" name="TextBox 13"/>
          <p:cNvSpPr txBox="1"/>
          <p:nvPr/>
        </p:nvSpPr>
        <p:spPr>
          <a:xfrm>
            <a:off x="6665323" y="161925"/>
            <a:ext cx="2326278" cy="523220"/>
          </a:xfrm>
          <a:prstGeom prst="rect">
            <a:avLst/>
          </a:prstGeom>
          <a:noFill/>
        </p:spPr>
        <p:txBody>
          <a:bodyPr wrap="none">
            <a:spAutoFit/>
          </a:bodyPr>
          <a:lstStyle/>
          <a:p>
            <a:pPr algn="r" fontAlgn="base">
              <a:spcBef>
                <a:spcPct val="0"/>
              </a:spcBef>
              <a:spcAft>
                <a:spcPct val="0"/>
              </a:spcAft>
              <a:defRPr/>
            </a:pPr>
            <a:r>
              <a:rPr lang="en-US" sz="2800" dirty="0" err="1">
                <a:solidFill>
                  <a:srgbClr val="FFFFFF"/>
                </a:solidFill>
                <a:latin typeface="Eurostile Extended"/>
              </a:rPr>
              <a:t>bagi</a:t>
            </a:r>
            <a:r>
              <a:rPr lang="en-US" sz="2800" dirty="0">
                <a:solidFill>
                  <a:srgbClr val="FFFFFF"/>
                </a:solidFill>
                <a:latin typeface="Eurostile Extended"/>
              </a:rPr>
              <a:t> </a:t>
            </a:r>
            <a:r>
              <a:rPr lang="en-US" sz="2800" dirty="0" err="1">
                <a:solidFill>
                  <a:srgbClr val="FFFFFF"/>
                </a:solidFill>
                <a:latin typeface="Eurostile Extended"/>
              </a:rPr>
              <a:t>manusia</a:t>
            </a:r>
            <a:endParaRPr lang="en-US" sz="2800" dirty="0">
              <a:solidFill>
                <a:srgbClr val="FFFFFF"/>
              </a:solidFill>
              <a:latin typeface="Eurostile Extended"/>
            </a:endParaRPr>
          </a:p>
        </p:txBody>
      </p:sp>
    </p:spTree>
    <p:extLst>
      <p:ext uri="{BB962C8B-B14F-4D97-AF65-F5344CB8AC3E}">
        <p14:creationId xmlns:p14="http://schemas.microsoft.com/office/powerpoint/2010/main" val="140257373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2c_wp_01_p"/>
          <p:cNvPicPr>
            <a:picLocks noChangeAspect="1" noChangeArrowheads="1"/>
          </p:cNvPicPr>
          <p:nvPr/>
        </p:nvPicPr>
        <p:blipFill>
          <a:blip r:embed="rId3" cstate="email">
            <a:lum bright="-24000" contrast="-24000"/>
          </a:blip>
          <a:srcRect/>
          <a:stretch>
            <a:fillRect/>
          </a:stretch>
        </p:blipFill>
        <p:spPr bwMode="auto">
          <a:xfrm>
            <a:off x="0" y="762000"/>
            <a:ext cx="9144000" cy="6096000"/>
          </a:xfrm>
          <a:prstGeom prst="rect">
            <a:avLst/>
          </a:prstGeom>
          <a:noFill/>
          <a:ln w="9525">
            <a:noFill/>
            <a:miter lim="800000"/>
            <a:headEnd/>
            <a:tailEnd/>
          </a:ln>
        </p:spPr>
      </p:pic>
      <p:sp>
        <p:nvSpPr>
          <p:cNvPr id="25603" name="Text Box 3"/>
          <p:cNvSpPr txBox="1">
            <a:spLocks noChangeArrowheads="1"/>
          </p:cNvSpPr>
          <p:nvPr/>
        </p:nvSpPr>
        <p:spPr bwMode="auto">
          <a:xfrm>
            <a:off x="457200" y="1077915"/>
            <a:ext cx="7924800" cy="1800225"/>
          </a:xfrm>
          <a:prstGeom prst="rect">
            <a:avLst/>
          </a:prstGeom>
          <a:noFill/>
          <a:ln w="12700" cap="sq">
            <a:noFill/>
            <a:miter lim="800000"/>
            <a:headEnd type="none" w="sm" len="sm"/>
            <a:tailEnd type="none" w="sm" len="sm"/>
          </a:ln>
          <a:effectLst>
            <a:outerShdw dist="17961" dir="2700000" algn="ctr" rotWithShape="0">
              <a:schemeClr val="tx1"/>
            </a:outerShdw>
          </a:effectLst>
        </p:spPr>
        <p:txBody>
          <a:bodyPr>
            <a:spAutoFit/>
          </a:bodyPr>
          <a:lstStyle/>
          <a:p>
            <a:pPr fontAlgn="base">
              <a:spcBef>
                <a:spcPct val="0"/>
              </a:spcBef>
              <a:spcAft>
                <a:spcPct val="0"/>
              </a:spcAft>
              <a:defRPr/>
            </a:pPr>
            <a:r>
              <a:rPr lang="en-US" sz="2800" b="1">
                <a:solidFill>
                  <a:srgbClr val="FFFFFF"/>
                </a:solidFill>
              </a:rPr>
              <a:t>Karena kamu telah dilahirkan kembali bukan dari benih yang fana, tetapi dari benih yang tidak fana, oleh firman Allah, yang hidup dan yang kekal. </a:t>
            </a:r>
            <a:r>
              <a:rPr lang="en-US" sz="2800" b="1">
                <a:solidFill>
                  <a:srgbClr val="FF9BD7"/>
                </a:solidFill>
                <a:latin typeface="Eurostile Extended" pitchFamily="2" charset="0"/>
              </a:rPr>
              <a:t>1 PETRUS 1:23</a:t>
            </a:r>
          </a:p>
        </p:txBody>
      </p:sp>
      <p:grpSp>
        <p:nvGrpSpPr>
          <p:cNvPr id="41988" name="Group 6"/>
          <p:cNvGrpSpPr>
            <a:grpSpLocks/>
          </p:cNvGrpSpPr>
          <p:nvPr/>
        </p:nvGrpSpPr>
        <p:grpSpPr bwMode="auto">
          <a:xfrm>
            <a:off x="0" y="5791200"/>
            <a:ext cx="9144000" cy="1066800"/>
            <a:chOff x="0" y="3648"/>
            <a:chExt cx="5760" cy="672"/>
          </a:xfrm>
        </p:grpSpPr>
        <p:sp>
          <p:nvSpPr>
            <p:cNvPr id="41993" name="Rectangle 7"/>
            <p:cNvSpPr>
              <a:spLocks noChangeArrowheads="1"/>
            </p:cNvSpPr>
            <p:nvPr/>
          </p:nvSpPr>
          <p:spPr bwMode="auto">
            <a:xfrm>
              <a:off x="0" y="3648"/>
              <a:ext cx="5760" cy="672"/>
            </a:xfrm>
            <a:prstGeom prst="rect">
              <a:avLst/>
            </a:prstGeom>
            <a:solidFill>
              <a:schemeClr val="bg1"/>
            </a:solidFill>
            <a:ln w="12700" cap="sq">
              <a:noFill/>
              <a:miter lim="800000"/>
              <a:headEnd type="none" w="sm" len="sm"/>
              <a:tailEnd type="none" w="sm" len="sm"/>
            </a:ln>
          </p:spPr>
          <p:txBody>
            <a:bodyPr wrap="none" anchor="ctr"/>
            <a:lstStyle/>
            <a:p>
              <a:pPr fontAlgn="base">
                <a:spcBef>
                  <a:spcPct val="0"/>
                </a:spcBef>
                <a:spcAft>
                  <a:spcPct val="0"/>
                </a:spcAft>
              </a:pPr>
              <a:endParaRPr lang="id-ID" sz="2400" b="1">
                <a:solidFill>
                  <a:srgbClr val="000000"/>
                </a:solidFill>
              </a:endParaRPr>
            </a:p>
          </p:txBody>
        </p:sp>
        <p:sp>
          <p:nvSpPr>
            <p:cNvPr id="41994" name="Text Box 8"/>
            <p:cNvSpPr txBox="1">
              <a:spLocks noChangeArrowheads="1"/>
            </p:cNvSpPr>
            <p:nvPr/>
          </p:nvSpPr>
          <p:spPr bwMode="auto">
            <a:xfrm>
              <a:off x="816" y="3676"/>
              <a:ext cx="4752" cy="596"/>
            </a:xfrm>
            <a:prstGeom prst="rect">
              <a:avLst/>
            </a:prstGeom>
            <a:solidFill>
              <a:schemeClr val="bg1"/>
            </a:solidFill>
            <a:ln w="12700" cap="sq">
              <a:noFill/>
              <a:miter lim="800000"/>
              <a:headEnd type="none" w="sm" len="sm"/>
              <a:tailEnd type="none" w="sm" len="sm"/>
            </a:ln>
          </p:spPr>
          <p:txBody>
            <a:bodyPr>
              <a:spAutoFit/>
            </a:bodyPr>
            <a:lstStyle/>
            <a:p>
              <a:pPr fontAlgn="base">
                <a:spcBef>
                  <a:spcPct val="0"/>
                </a:spcBef>
                <a:spcAft>
                  <a:spcPct val="60000"/>
                </a:spcAft>
              </a:pPr>
              <a:r>
                <a:rPr lang="en-US" sz="2800" b="1">
                  <a:solidFill>
                    <a:srgbClr val="660033"/>
                  </a:solidFill>
                </a:rPr>
                <a:t>Firman menuntun pada</a:t>
              </a:r>
              <a:r>
                <a:rPr lang="en-US" sz="2800">
                  <a:solidFill>
                    <a:srgbClr val="660033"/>
                  </a:solidFill>
                </a:rPr>
                <a:t> </a:t>
              </a:r>
              <a:r>
                <a:rPr lang="en-US" sz="2800" b="1">
                  <a:solidFill>
                    <a:srgbClr val="660033"/>
                  </a:solidFill>
                  <a:latin typeface="Eurostile Extended" pitchFamily="2" charset="0"/>
                </a:rPr>
                <a:t>KESELAMATAN </a:t>
              </a:r>
              <a:r>
                <a:rPr lang="en-US" sz="2800">
                  <a:solidFill>
                    <a:srgbClr val="660033"/>
                  </a:solidFill>
                  <a:latin typeface="Arial Narrow" pitchFamily="34" charset="0"/>
                </a:rPr>
                <a:t>(2Tim 3:15; 1Ptr 1:23)</a:t>
              </a:r>
            </a:p>
          </p:txBody>
        </p:sp>
        <p:pic>
          <p:nvPicPr>
            <p:cNvPr id="41995" name="Picture 9"/>
            <p:cNvPicPr>
              <a:picLocks noChangeAspect="1" noChangeArrowheads="1"/>
            </p:cNvPicPr>
            <p:nvPr/>
          </p:nvPicPr>
          <p:blipFill>
            <a:blip r:embed="rId4" cstate="email"/>
            <a:srcRect/>
            <a:stretch>
              <a:fillRect/>
            </a:stretch>
          </p:blipFill>
          <p:spPr bwMode="auto">
            <a:xfrm>
              <a:off x="168" y="3676"/>
              <a:ext cx="648" cy="588"/>
            </a:xfrm>
            <a:prstGeom prst="rect">
              <a:avLst/>
            </a:prstGeom>
            <a:solidFill>
              <a:srgbClr val="FF7C80"/>
            </a:solidFill>
            <a:ln w="12700" cap="sq">
              <a:noFill/>
              <a:miter lim="800000"/>
              <a:headEnd type="none" w="sm" len="sm"/>
              <a:tailEnd type="none" w="sm" len="sm"/>
            </a:ln>
          </p:spPr>
        </p:pic>
      </p:grpSp>
      <p:pic>
        <p:nvPicPr>
          <p:cNvPr id="41989" name="Picture 6" descr="logo outline putih-04.png"/>
          <p:cNvPicPr>
            <a:picLocks noChangeAspect="1"/>
          </p:cNvPicPr>
          <p:nvPr/>
        </p:nvPicPr>
        <p:blipFill>
          <a:blip r:embed="rId5" cstate="email"/>
          <a:srcRect/>
          <a:stretch>
            <a:fillRect/>
          </a:stretch>
        </p:blipFill>
        <p:spPr bwMode="auto">
          <a:xfrm>
            <a:off x="8297863" y="6065840"/>
            <a:ext cx="774700" cy="720725"/>
          </a:xfrm>
          <a:prstGeom prst="rect">
            <a:avLst/>
          </a:prstGeom>
          <a:noFill/>
          <a:ln w="9525">
            <a:noFill/>
            <a:miter lim="800000"/>
            <a:headEnd/>
            <a:tailEnd/>
          </a:ln>
        </p:spPr>
      </p:pic>
      <p:sp>
        <p:nvSpPr>
          <p:cNvPr id="41990" name="Text Box 15"/>
          <p:cNvSpPr txBox="1">
            <a:spLocks noChangeArrowheads="1"/>
          </p:cNvSpPr>
          <p:nvPr/>
        </p:nvSpPr>
        <p:spPr bwMode="auto">
          <a:xfrm>
            <a:off x="152400" y="0"/>
            <a:ext cx="1479892" cy="523220"/>
          </a:xfrm>
          <a:prstGeom prst="rect">
            <a:avLst/>
          </a:prstGeom>
          <a:noFill/>
          <a:ln w="12700" cap="sq">
            <a:noFill/>
            <a:miter lim="800000"/>
            <a:headEnd type="none" w="sm" len="sm"/>
            <a:tailEnd type="none" w="sm" len="sm"/>
          </a:ln>
        </p:spPr>
        <p:txBody>
          <a:bodyPr wrap="none">
            <a:spAutoFit/>
          </a:bodyPr>
          <a:lstStyle/>
          <a:p>
            <a:pPr fontAlgn="base">
              <a:spcBef>
                <a:spcPct val="0"/>
              </a:spcBef>
              <a:spcAft>
                <a:spcPct val="0"/>
              </a:spcAft>
            </a:pPr>
            <a:r>
              <a:rPr lang="en-US" sz="2800">
                <a:solidFill>
                  <a:srgbClr val="FFFFFF"/>
                </a:solidFill>
                <a:latin typeface="Eurostile Extended" pitchFamily="2" charset="0"/>
              </a:rPr>
              <a:t>manfaat</a:t>
            </a:r>
          </a:p>
        </p:txBody>
      </p:sp>
      <p:sp>
        <p:nvSpPr>
          <p:cNvPr id="41991" name="Rectangle 16"/>
          <p:cNvSpPr>
            <a:spLocks noChangeArrowheads="1"/>
          </p:cNvSpPr>
          <p:nvPr/>
        </p:nvSpPr>
        <p:spPr bwMode="auto">
          <a:xfrm>
            <a:off x="468315" y="304802"/>
            <a:ext cx="8675687" cy="519113"/>
          </a:xfrm>
          <a:prstGeom prst="rect">
            <a:avLst/>
          </a:prstGeom>
          <a:noFill/>
          <a:ln w="9525">
            <a:noFill/>
            <a:miter lim="800000"/>
            <a:headEnd/>
            <a:tailEnd/>
          </a:ln>
        </p:spPr>
        <p:txBody>
          <a:bodyPr anchor="ctr"/>
          <a:lstStyle/>
          <a:p>
            <a:pPr fontAlgn="base">
              <a:spcBef>
                <a:spcPct val="0"/>
              </a:spcBef>
              <a:spcAft>
                <a:spcPct val="0"/>
              </a:spcAft>
            </a:pPr>
            <a:r>
              <a:rPr lang="en-US" sz="2800" b="1">
                <a:solidFill>
                  <a:srgbClr val="FFFFFF"/>
                </a:solidFill>
                <a:latin typeface="Eurostile Extended" pitchFamily="2" charset="0"/>
              </a:rPr>
              <a:t>Firman</a:t>
            </a:r>
          </a:p>
        </p:txBody>
      </p:sp>
      <p:sp>
        <p:nvSpPr>
          <p:cNvPr id="14" name="TextBox 13"/>
          <p:cNvSpPr txBox="1"/>
          <p:nvPr/>
        </p:nvSpPr>
        <p:spPr>
          <a:xfrm>
            <a:off x="6665323" y="161925"/>
            <a:ext cx="2326278" cy="523220"/>
          </a:xfrm>
          <a:prstGeom prst="rect">
            <a:avLst/>
          </a:prstGeom>
          <a:noFill/>
        </p:spPr>
        <p:txBody>
          <a:bodyPr wrap="none">
            <a:spAutoFit/>
          </a:bodyPr>
          <a:lstStyle/>
          <a:p>
            <a:pPr algn="r" fontAlgn="base">
              <a:spcBef>
                <a:spcPct val="0"/>
              </a:spcBef>
              <a:spcAft>
                <a:spcPct val="0"/>
              </a:spcAft>
              <a:defRPr/>
            </a:pPr>
            <a:r>
              <a:rPr lang="en-US" sz="2800" dirty="0" err="1">
                <a:solidFill>
                  <a:srgbClr val="FFFFFF"/>
                </a:solidFill>
                <a:latin typeface="Eurostile Extended"/>
              </a:rPr>
              <a:t>bagi</a:t>
            </a:r>
            <a:r>
              <a:rPr lang="en-US" sz="2800" dirty="0">
                <a:solidFill>
                  <a:srgbClr val="FFFFFF"/>
                </a:solidFill>
                <a:latin typeface="Eurostile Extended"/>
              </a:rPr>
              <a:t> </a:t>
            </a:r>
            <a:r>
              <a:rPr lang="en-US" sz="2800" dirty="0" err="1">
                <a:solidFill>
                  <a:srgbClr val="FFFFFF"/>
                </a:solidFill>
                <a:latin typeface="Eurostile Extended"/>
              </a:rPr>
              <a:t>manusia</a:t>
            </a:r>
            <a:endParaRPr lang="en-US" sz="2800" dirty="0">
              <a:solidFill>
                <a:srgbClr val="FFFFFF"/>
              </a:solidFill>
              <a:latin typeface="Eurostile Extended"/>
            </a:endParaRPr>
          </a:p>
        </p:txBody>
      </p:sp>
    </p:spTree>
    <p:extLst>
      <p:ext uri="{BB962C8B-B14F-4D97-AF65-F5344CB8AC3E}">
        <p14:creationId xmlns:p14="http://schemas.microsoft.com/office/powerpoint/2010/main" val="4273651539"/>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2c_wp_01_p"/>
          <p:cNvPicPr>
            <a:picLocks noChangeAspect="1" noChangeArrowheads="1"/>
          </p:cNvPicPr>
          <p:nvPr/>
        </p:nvPicPr>
        <p:blipFill>
          <a:blip r:embed="rId3" cstate="email">
            <a:lum bright="-24000" contrast="-24000"/>
          </a:blip>
          <a:srcRect/>
          <a:stretch>
            <a:fillRect/>
          </a:stretch>
        </p:blipFill>
        <p:spPr bwMode="auto">
          <a:xfrm>
            <a:off x="0" y="762000"/>
            <a:ext cx="9144000" cy="6096000"/>
          </a:xfrm>
          <a:prstGeom prst="rect">
            <a:avLst/>
          </a:prstGeom>
          <a:noFill/>
          <a:ln w="9525">
            <a:noFill/>
            <a:miter lim="800000"/>
            <a:headEnd/>
            <a:tailEnd/>
          </a:ln>
        </p:spPr>
      </p:pic>
      <p:sp>
        <p:nvSpPr>
          <p:cNvPr id="26627" name="Text Box 3"/>
          <p:cNvSpPr txBox="1">
            <a:spLocks noChangeArrowheads="1"/>
          </p:cNvSpPr>
          <p:nvPr/>
        </p:nvSpPr>
        <p:spPr bwMode="auto">
          <a:xfrm>
            <a:off x="457200" y="1077913"/>
            <a:ext cx="7924800" cy="2227262"/>
          </a:xfrm>
          <a:prstGeom prst="rect">
            <a:avLst/>
          </a:prstGeom>
          <a:noFill/>
          <a:ln w="12700" cap="sq">
            <a:noFill/>
            <a:miter lim="800000"/>
            <a:headEnd type="none" w="sm" len="sm"/>
            <a:tailEnd type="none" w="sm" len="sm"/>
          </a:ln>
          <a:effectLst>
            <a:outerShdw dist="17961" dir="2700000" algn="ctr" rotWithShape="0">
              <a:schemeClr val="tx1"/>
            </a:outerShdw>
          </a:effectLst>
        </p:spPr>
        <p:txBody>
          <a:bodyPr>
            <a:spAutoFit/>
          </a:bodyPr>
          <a:lstStyle/>
          <a:p>
            <a:pPr fontAlgn="base">
              <a:spcBef>
                <a:spcPct val="0"/>
              </a:spcBef>
              <a:spcAft>
                <a:spcPct val="0"/>
              </a:spcAft>
              <a:defRPr/>
            </a:pPr>
            <a:r>
              <a:rPr lang="en-US" sz="2800" b="1">
                <a:solidFill>
                  <a:srgbClr val="FFFFFF"/>
                </a:solidFill>
              </a:rPr>
              <a:t>Segala tulisan yang diilhamkan Allah memang bermanfaat untuk mengajar, untuk menyatakan kesalahan, untuk memperbaiki kelakuan dan untuk mendidik orang dalam kebenaran. </a:t>
            </a:r>
            <a:r>
              <a:rPr lang="en-US" sz="2800" b="1">
                <a:solidFill>
                  <a:srgbClr val="FF9BD7"/>
                </a:solidFill>
                <a:latin typeface="Eurostile Extended" pitchFamily="2" charset="0"/>
              </a:rPr>
              <a:t>2 TIMOTIUS 3:16</a:t>
            </a:r>
          </a:p>
        </p:txBody>
      </p:sp>
      <p:grpSp>
        <p:nvGrpSpPr>
          <p:cNvPr id="2" name="Group 6"/>
          <p:cNvGrpSpPr>
            <a:grpSpLocks/>
          </p:cNvGrpSpPr>
          <p:nvPr/>
        </p:nvGrpSpPr>
        <p:grpSpPr bwMode="auto">
          <a:xfrm>
            <a:off x="0" y="5791200"/>
            <a:ext cx="9144000" cy="1066800"/>
            <a:chOff x="0" y="3648"/>
            <a:chExt cx="5760" cy="672"/>
          </a:xfrm>
        </p:grpSpPr>
        <p:sp>
          <p:nvSpPr>
            <p:cNvPr id="43017" name="Rectangle 7"/>
            <p:cNvSpPr>
              <a:spLocks noChangeArrowheads="1"/>
            </p:cNvSpPr>
            <p:nvPr/>
          </p:nvSpPr>
          <p:spPr bwMode="auto">
            <a:xfrm>
              <a:off x="0" y="3648"/>
              <a:ext cx="5760" cy="672"/>
            </a:xfrm>
            <a:prstGeom prst="rect">
              <a:avLst/>
            </a:prstGeom>
            <a:solidFill>
              <a:schemeClr val="bg1"/>
            </a:solidFill>
            <a:ln w="12700" cap="sq">
              <a:noFill/>
              <a:miter lim="800000"/>
              <a:headEnd type="none" w="sm" len="sm"/>
              <a:tailEnd type="none" w="sm" len="sm"/>
            </a:ln>
          </p:spPr>
          <p:txBody>
            <a:bodyPr wrap="none" anchor="ctr"/>
            <a:lstStyle/>
            <a:p>
              <a:pPr fontAlgn="base">
                <a:spcBef>
                  <a:spcPct val="0"/>
                </a:spcBef>
                <a:spcAft>
                  <a:spcPct val="0"/>
                </a:spcAft>
              </a:pPr>
              <a:endParaRPr lang="id-ID" sz="2400" b="1">
                <a:solidFill>
                  <a:srgbClr val="000000"/>
                </a:solidFill>
              </a:endParaRPr>
            </a:p>
          </p:txBody>
        </p:sp>
        <p:pic>
          <p:nvPicPr>
            <p:cNvPr id="43018" name="Picture 9"/>
            <p:cNvPicPr>
              <a:picLocks noChangeAspect="1" noChangeArrowheads="1"/>
            </p:cNvPicPr>
            <p:nvPr/>
          </p:nvPicPr>
          <p:blipFill>
            <a:blip r:embed="rId4" cstate="email"/>
            <a:srcRect/>
            <a:stretch>
              <a:fillRect/>
            </a:stretch>
          </p:blipFill>
          <p:spPr bwMode="auto">
            <a:xfrm>
              <a:off x="168" y="3676"/>
              <a:ext cx="648" cy="588"/>
            </a:xfrm>
            <a:prstGeom prst="rect">
              <a:avLst/>
            </a:prstGeom>
            <a:solidFill>
              <a:srgbClr val="FF7C80"/>
            </a:solidFill>
            <a:ln w="12700" cap="sq">
              <a:noFill/>
              <a:miter lim="800000"/>
              <a:headEnd type="none" w="sm" len="sm"/>
              <a:tailEnd type="none" w="sm" len="sm"/>
            </a:ln>
          </p:spPr>
        </p:pic>
        <p:sp>
          <p:nvSpPr>
            <p:cNvPr id="43019" name="Text Box 8"/>
            <p:cNvSpPr txBox="1">
              <a:spLocks noChangeArrowheads="1"/>
            </p:cNvSpPr>
            <p:nvPr/>
          </p:nvSpPr>
          <p:spPr bwMode="auto">
            <a:xfrm>
              <a:off x="816" y="3676"/>
              <a:ext cx="4752" cy="596"/>
            </a:xfrm>
            <a:prstGeom prst="rect">
              <a:avLst/>
            </a:prstGeom>
            <a:solidFill>
              <a:schemeClr val="bg1"/>
            </a:solidFill>
            <a:ln w="12700" cap="sq">
              <a:noFill/>
              <a:miter lim="800000"/>
              <a:headEnd type="none" w="sm" len="sm"/>
              <a:tailEnd type="none" w="sm" len="sm"/>
            </a:ln>
          </p:spPr>
          <p:txBody>
            <a:bodyPr>
              <a:spAutoFit/>
            </a:bodyPr>
            <a:lstStyle/>
            <a:p>
              <a:pPr fontAlgn="base">
                <a:spcBef>
                  <a:spcPct val="0"/>
                </a:spcBef>
                <a:spcAft>
                  <a:spcPct val="60000"/>
                </a:spcAft>
              </a:pPr>
              <a:r>
                <a:rPr lang="en-US" sz="2800" b="1">
                  <a:solidFill>
                    <a:srgbClr val="660033"/>
                  </a:solidFill>
                </a:rPr>
                <a:t>Firman menolong    </a:t>
              </a:r>
              <a:r>
                <a:rPr lang="en-US" sz="2800" b="1">
                  <a:solidFill>
                    <a:srgbClr val="660033"/>
                  </a:solidFill>
                  <a:latin typeface="Eurostile Extended" pitchFamily="2" charset="0"/>
                </a:rPr>
                <a:t>PERTUMBUHAN </a:t>
              </a:r>
              <a:r>
                <a:rPr lang="it-IT" sz="2800">
                  <a:solidFill>
                    <a:srgbClr val="660033"/>
                  </a:solidFill>
                  <a:latin typeface="Arial Narrow" pitchFamily="34" charset="0"/>
                </a:rPr>
                <a:t>(2Tim 3:16; Rm 12:2)</a:t>
              </a:r>
              <a:endParaRPr lang="en-US" sz="2800">
                <a:solidFill>
                  <a:srgbClr val="660033"/>
                </a:solidFill>
                <a:latin typeface="Arial Narrow" pitchFamily="34" charset="0"/>
              </a:endParaRPr>
            </a:p>
          </p:txBody>
        </p:sp>
      </p:grpSp>
      <p:pic>
        <p:nvPicPr>
          <p:cNvPr id="43013" name="Picture 6" descr="logo outline putih-04.png"/>
          <p:cNvPicPr>
            <a:picLocks noChangeAspect="1"/>
          </p:cNvPicPr>
          <p:nvPr/>
        </p:nvPicPr>
        <p:blipFill>
          <a:blip r:embed="rId5" cstate="email"/>
          <a:srcRect/>
          <a:stretch>
            <a:fillRect/>
          </a:stretch>
        </p:blipFill>
        <p:spPr bwMode="auto">
          <a:xfrm>
            <a:off x="8297863" y="6065840"/>
            <a:ext cx="774700" cy="720725"/>
          </a:xfrm>
          <a:prstGeom prst="rect">
            <a:avLst/>
          </a:prstGeom>
          <a:noFill/>
          <a:ln w="9525">
            <a:noFill/>
            <a:miter lim="800000"/>
            <a:headEnd/>
            <a:tailEnd/>
          </a:ln>
        </p:spPr>
      </p:pic>
      <p:sp>
        <p:nvSpPr>
          <p:cNvPr id="43014" name="Text Box 15"/>
          <p:cNvSpPr txBox="1">
            <a:spLocks noChangeArrowheads="1"/>
          </p:cNvSpPr>
          <p:nvPr/>
        </p:nvSpPr>
        <p:spPr bwMode="auto">
          <a:xfrm>
            <a:off x="152400" y="0"/>
            <a:ext cx="1479892" cy="523220"/>
          </a:xfrm>
          <a:prstGeom prst="rect">
            <a:avLst/>
          </a:prstGeom>
          <a:noFill/>
          <a:ln w="12700" cap="sq">
            <a:noFill/>
            <a:miter lim="800000"/>
            <a:headEnd type="none" w="sm" len="sm"/>
            <a:tailEnd type="none" w="sm" len="sm"/>
          </a:ln>
        </p:spPr>
        <p:txBody>
          <a:bodyPr wrap="none">
            <a:spAutoFit/>
          </a:bodyPr>
          <a:lstStyle/>
          <a:p>
            <a:pPr fontAlgn="base">
              <a:spcBef>
                <a:spcPct val="0"/>
              </a:spcBef>
              <a:spcAft>
                <a:spcPct val="0"/>
              </a:spcAft>
            </a:pPr>
            <a:r>
              <a:rPr lang="en-US" sz="2800">
                <a:solidFill>
                  <a:srgbClr val="FFFFFF"/>
                </a:solidFill>
                <a:latin typeface="Eurostile Extended" pitchFamily="2" charset="0"/>
              </a:rPr>
              <a:t>manfaat</a:t>
            </a:r>
          </a:p>
        </p:txBody>
      </p:sp>
      <p:sp>
        <p:nvSpPr>
          <p:cNvPr id="43015" name="Rectangle 16"/>
          <p:cNvSpPr>
            <a:spLocks noChangeArrowheads="1"/>
          </p:cNvSpPr>
          <p:nvPr/>
        </p:nvSpPr>
        <p:spPr bwMode="auto">
          <a:xfrm>
            <a:off x="468315" y="304802"/>
            <a:ext cx="8675687" cy="519113"/>
          </a:xfrm>
          <a:prstGeom prst="rect">
            <a:avLst/>
          </a:prstGeom>
          <a:noFill/>
          <a:ln w="9525">
            <a:noFill/>
            <a:miter lim="800000"/>
            <a:headEnd/>
            <a:tailEnd/>
          </a:ln>
        </p:spPr>
        <p:txBody>
          <a:bodyPr anchor="ctr"/>
          <a:lstStyle/>
          <a:p>
            <a:pPr fontAlgn="base">
              <a:spcBef>
                <a:spcPct val="0"/>
              </a:spcBef>
              <a:spcAft>
                <a:spcPct val="0"/>
              </a:spcAft>
            </a:pPr>
            <a:r>
              <a:rPr lang="en-US" sz="2800" b="1">
                <a:solidFill>
                  <a:srgbClr val="FFFFFF"/>
                </a:solidFill>
                <a:latin typeface="Eurostile Extended" pitchFamily="2" charset="0"/>
              </a:rPr>
              <a:t>Firman</a:t>
            </a:r>
          </a:p>
        </p:txBody>
      </p:sp>
      <p:sp>
        <p:nvSpPr>
          <p:cNvPr id="14" name="TextBox 13"/>
          <p:cNvSpPr txBox="1"/>
          <p:nvPr/>
        </p:nvSpPr>
        <p:spPr>
          <a:xfrm>
            <a:off x="6665323" y="161925"/>
            <a:ext cx="2326278" cy="523220"/>
          </a:xfrm>
          <a:prstGeom prst="rect">
            <a:avLst/>
          </a:prstGeom>
          <a:noFill/>
        </p:spPr>
        <p:txBody>
          <a:bodyPr wrap="none">
            <a:spAutoFit/>
          </a:bodyPr>
          <a:lstStyle/>
          <a:p>
            <a:pPr algn="r" fontAlgn="base">
              <a:spcBef>
                <a:spcPct val="0"/>
              </a:spcBef>
              <a:spcAft>
                <a:spcPct val="0"/>
              </a:spcAft>
              <a:defRPr/>
            </a:pPr>
            <a:r>
              <a:rPr lang="en-US" sz="2800" dirty="0" err="1">
                <a:solidFill>
                  <a:srgbClr val="FFFFFF"/>
                </a:solidFill>
                <a:latin typeface="Eurostile Extended"/>
              </a:rPr>
              <a:t>bagi</a:t>
            </a:r>
            <a:r>
              <a:rPr lang="en-US" sz="2800" dirty="0">
                <a:solidFill>
                  <a:srgbClr val="FFFFFF"/>
                </a:solidFill>
                <a:latin typeface="Eurostile Extended"/>
              </a:rPr>
              <a:t> </a:t>
            </a:r>
            <a:r>
              <a:rPr lang="en-US" sz="2800" dirty="0" err="1">
                <a:solidFill>
                  <a:srgbClr val="FFFFFF"/>
                </a:solidFill>
                <a:latin typeface="Eurostile Extended"/>
              </a:rPr>
              <a:t>manusia</a:t>
            </a:r>
            <a:endParaRPr lang="en-US" sz="2800" dirty="0">
              <a:solidFill>
                <a:srgbClr val="FFFFFF"/>
              </a:solidFill>
              <a:latin typeface="Eurostile Extended"/>
            </a:endParaRPr>
          </a:p>
        </p:txBody>
      </p:sp>
    </p:spTree>
    <p:extLst>
      <p:ext uri="{BB962C8B-B14F-4D97-AF65-F5344CB8AC3E}">
        <p14:creationId xmlns:p14="http://schemas.microsoft.com/office/powerpoint/2010/main" val="46384373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212727" y="1600202"/>
            <a:ext cx="3255963" cy="4873625"/>
            <a:chOff x="212711" y="1600200"/>
            <a:chExt cx="3255976" cy="4873625"/>
          </a:xfrm>
        </p:grpSpPr>
        <p:pic>
          <p:nvPicPr>
            <p:cNvPr id="15370" name="Picture 5" descr="monkey confuse"/>
            <p:cNvPicPr>
              <a:picLocks noChangeAspect="1" noChangeArrowheads="1"/>
            </p:cNvPicPr>
            <p:nvPr/>
          </p:nvPicPr>
          <p:blipFill>
            <a:blip r:embed="rId3"/>
            <a:srcRect/>
            <a:stretch>
              <a:fillRect/>
            </a:stretch>
          </p:blipFill>
          <p:spPr bwMode="auto">
            <a:xfrm>
              <a:off x="457200" y="2514600"/>
              <a:ext cx="3011487" cy="3959225"/>
            </a:xfrm>
            <a:prstGeom prst="rect">
              <a:avLst/>
            </a:prstGeom>
            <a:noFill/>
            <a:ln w="9525">
              <a:noFill/>
              <a:miter lim="800000"/>
              <a:headEnd/>
              <a:tailEnd/>
            </a:ln>
          </p:spPr>
        </p:pic>
        <p:sp>
          <p:nvSpPr>
            <p:cNvPr id="4107" name="Text Box 8"/>
            <p:cNvSpPr txBox="1">
              <a:spLocks noChangeArrowheads="1"/>
            </p:cNvSpPr>
            <p:nvPr/>
          </p:nvSpPr>
          <p:spPr bwMode="auto">
            <a:xfrm>
              <a:off x="212711" y="1600200"/>
              <a:ext cx="3154376" cy="1570038"/>
            </a:xfrm>
            <a:prstGeom prst="rect">
              <a:avLst/>
            </a:prstGeom>
            <a:noFill/>
            <a:ln w="9525">
              <a:noFill/>
              <a:miter lim="800000"/>
              <a:headEnd/>
              <a:tailEnd/>
            </a:ln>
          </p:spPr>
          <p:txBody>
            <a:bodyPr wrap="none">
              <a:spAutoFit/>
            </a:bodyPr>
            <a:lstStyle/>
            <a:p>
              <a:pPr fontAlgn="base">
                <a:spcBef>
                  <a:spcPct val="0"/>
                </a:spcBef>
                <a:spcAft>
                  <a:spcPct val="0"/>
                </a:spcAft>
                <a:defRPr/>
              </a:pPr>
              <a:r>
                <a:rPr lang="en-US" sz="2400" dirty="0">
                  <a:solidFill>
                    <a:srgbClr val="A50021"/>
                  </a:solidFill>
                </a:rPr>
                <a:t>    </a:t>
              </a:r>
              <a:r>
                <a:rPr lang="en-US" sz="2400" b="1" dirty="0" err="1">
                  <a:solidFill>
                    <a:srgbClr val="660033"/>
                  </a:solidFill>
                </a:rPr>
                <a:t>membingungkan</a:t>
              </a:r>
              <a:r>
                <a:rPr lang="en-US" sz="2400" b="1" dirty="0">
                  <a:solidFill>
                    <a:srgbClr val="660033"/>
                  </a:solidFill>
                </a:rPr>
                <a:t>,</a:t>
              </a:r>
            </a:p>
            <a:p>
              <a:pPr fontAlgn="base">
                <a:spcBef>
                  <a:spcPct val="0"/>
                </a:spcBef>
                <a:spcAft>
                  <a:spcPct val="0"/>
                </a:spcAft>
                <a:defRPr/>
              </a:pPr>
              <a:r>
                <a:rPr lang="en-US" sz="2400" dirty="0">
                  <a:solidFill>
                    <a:srgbClr val="000000"/>
                  </a:solidFill>
                </a:rPr>
                <a:t>  </a:t>
              </a:r>
              <a:r>
                <a:rPr lang="en-US" sz="2400" dirty="0" err="1">
                  <a:solidFill>
                    <a:srgbClr val="000000"/>
                  </a:solidFill>
                </a:rPr>
                <a:t>banyak</a:t>
              </a:r>
              <a:r>
                <a:rPr lang="en-US" sz="2400" dirty="0">
                  <a:solidFill>
                    <a:srgbClr val="000000"/>
                  </a:solidFill>
                </a:rPr>
                <a:t> yang </a:t>
              </a:r>
            </a:p>
            <a:p>
              <a:pPr fontAlgn="base">
                <a:spcBef>
                  <a:spcPct val="0"/>
                </a:spcBef>
                <a:spcAft>
                  <a:spcPct val="0"/>
                </a:spcAft>
                <a:defRPr/>
              </a:pPr>
              <a:r>
                <a:rPr lang="en-US" sz="2400" dirty="0" err="1">
                  <a:solidFill>
                    <a:srgbClr val="000000"/>
                  </a:solidFill>
                </a:rPr>
                <a:t>saya</a:t>
              </a:r>
              <a:r>
                <a:rPr lang="en-US" sz="2400" dirty="0">
                  <a:solidFill>
                    <a:srgbClr val="000000"/>
                  </a:solidFill>
                </a:rPr>
                <a:t> </a:t>
              </a:r>
              <a:r>
                <a:rPr lang="en-US" sz="2400" dirty="0" err="1">
                  <a:solidFill>
                    <a:srgbClr val="000000"/>
                  </a:solidFill>
                </a:rPr>
                <a:t>tidak</a:t>
              </a:r>
              <a:endParaRPr lang="en-US" sz="2400" dirty="0">
                <a:solidFill>
                  <a:srgbClr val="000000"/>
                </a:solidFill>
              </a:endParaRPr>
            </a:p>
            <a:p>
              <a:pPr fontAlgn="base">
                <a:spcBef>
                  <a:spcPct val="0"/>
                </a:spcBef>
                <a:spcAft>
                  <a:spcPct val="0"/>
                </a:spcAft>
                <a:defRPr/>
              </a:pPr>
              <a:r>
                <a:rPr lang="en-US" sz="2400" dirty="0" err="1">
                  <a:solidFill>
                    <a:srgbClr val="000000"/>
                  </a:solidFill>
                </a:rPr>
                <a:t>tahu</a:t>
              </a:r>
              <a:endParaRPr lang="en-US" sz="2400" dirty="0">
                <a:solidFill>
                  <a:srgbClr val="000000"/>
                </a:solidFill>
              </a:endParaRPr>
            </a:p>
          </p:txBody>
        </p:sp>
      </p:grpSp>
      <p:grpSp>
        <p:nvGrpSpPr>
          <p:cNvPr id="3" name="Group 10"/>
          <p:cNvGrpSpPr>
            <a:grpSpLocks/>
          </p:cNvGrpSpPr>
          <p:nvPr/>
        </p:nvGrpSpPr>
        <p:grpSpPr bwMode="auto">
          <a:xfrm>
            <a:off x="3200402" y="1616077"/>
            <a:ext cx="3159125" cy="5089525"/>
            <a:chOff x="3200400" y="1615896"/>
            <a:chExt cx="3159125" cy="5089746"/>
          </a:xfrm>
        </p:grpSpPr>
        <p:pic>
          <p:nvPicPr>
            <p:cNvPr id="15368" name="Picture 7" descr="bird ostrich back"/>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200400" y="1615896"/>
              <a:ext cx="3159125" cy="4321175"/>
            </a:xfrm>
            <a:prstGeom prst="rect">
              <a:avLst/>
            </a:prstGeom>
            <a:noFill/>
            <a:ln w="9525">
              <a:noFill/>
              <a:miter lim="800000"/>
              <a:headEnd/>
              <a:tailEnd/>
            </a:ln>
          </p:spPr>
        </p:pic>
        <p:sp>
          <p:nvSpPr>
            <p:cNvPr id="4105" name="Text Box 9"/>
            <p:cNvSpPr txBox="1">
              <a:spLocks noChangeArrowheads="1"/>
            </p:cNvSpPr>
            <p:nvPr/>
          </p:nvSpPr>
          <p:spPr bwMode="auto">
            <a:xfrm>
              <a:off x="3559175" y="5505440"/>
              <a:ext cx="2649538" cy="1200202"/>
            </a:xfrm>
            <a:prstGeom prst="rect">
              <a:avLst/>
            </a:prstGeom>
            <a:noFill/>
            <a:ln w="9525">
              <a:noFill/>
              <a:miter lim="800000"/>
              <a:headEnd/>
              <a:tailEnd/>
            </a:ln>
          </p:spPr>
          <p:txBody>
            <a:bodyPr wrap="none">
              <a:spAutoFit/>
            </a:bodyPr>
            <a:lstStyle/>
            <a:p>
              <a:pPr algn="ctr" fontAlgn="base">
                <a:spcBef>
                  <a:spcPct val="0"/>
                </a:spcBef>
                <a:spcAft>
                  <a:spcPct val="0"/>
                </a:spcAft>
                <a:defRPr/>
              </a:pPr>
              <a:r>
                <a:rPr lang="en-US" sz="2400" b="1" dirty="0" err="1">
                  <a:solidFill>
                    <a:srgbClr val="660033"/>
                  </a:solidFill>
                </a:rPr>
                <a:t>membosankan</a:t>
              </a:r>
              <a:r>
                <a:rPr lang="en-US" sz="2400" b="1" dirty="0">
                  <a:solidFill>
                    <a:srgbClr val="660033"/>
                  </a:solidFill>
                </a:rPr>
                <a:t>,</a:t>
              </a:r>
            </a:p>
            <a:p>
              <a:pPr algn="ctr" fontAlgn="base">
                <a:spcBef>
                  <a:spcPct val="0"/>
                </a:spcBef>
                <a:spcAft>
                  <a:spcPct val="0"/>
                </a:spcAft>
                <a:defRPr/>
              </a:pPr>
              <a:r>
                <a:rPr lang="en-US" sz="2400" dirty="0" err="1">
                  <a:solidFill>
                    <a:srgbClr val="000000"/>
                  </a:solidFill>
                </a:rPr>
                <a:t>terlalu</a:t>
              </a:r>
              <a:r>
                <a:rPr lang="en-US" sz="2400" dirty="0">
                  <a:solidFill>
                    <a:srgbClr val="000000"/>
                  </a:solidFill>
                </a:rPr>
                <a:t> </a:t>
              </a:r>
              <a:r>
                <a:rPr lang="en-US" sz="2400" dirty="0" err="1">
                  <a:solidFill>
                    <a:srgbClr val="000000"/>
                  </a:solidFill>
                </a:rPr>
                <a:t>panjang</a:t>
              </a:r>
              <a:r>
                <a:rPr lang="en-US" sz="2400" dirty="0">
                  <a:solidFill>
                    <a:srgbClr val="000000"/>
                  </a:solidFill>
                </a:rPr>
                <a:t> &amp; </a:t>
              </a:r>
            </a:p>
            <a:p>
              <a:pPr algn="ctr" fontAlgn="base">
                <a:spcBef>
                  <a:spcPct val="0"/>
                </a:spcBef>
                <a:spcAft>
                  <a:spcPct val="0"/>
                </a:spcAft>
                <a:defRPr/>
              </a:pPr>
              <a:r>
                <a:rPr lang="en-US" sz="2400" dirty="0" err="1">
                  <a:solidFill>
                    <a:srgbClr val="000000"/>
                  </a:solidFill>
                </a:rPr>
                <a:t>membuat</a:t>
              </a:r>
              <a:r>
                <a:rPr lang="en-US" sz="2400" dirty="0">
                  <a:solidFill>
                    <a:srgbClr val="000000"/>
                  </a:solidFill>
                </a:rPr>
                <a:t> </a:t>
              </a:r>
              <a:r>
                <a:rPr lang="en-US" sz="2400" dirty="0" err="1">
                  <a:solidFill>
                    <a:srgbClr val="000000"/>
                  </a:solidFill>
                </a:rPr>
                <a:t>ngantuk</a:t>
              </a:r>
              <a:endParaRPr lang="en-US" sz="2400" dirty="0">
                <a:solidFill>
                  <a:srgbClr val="000000"/>
                </a:solidFill>
              </a:endParaRPr>
            </a:p>
          </p:txBody>
        </p:sp>
      </p:grpSp>
      <p:grpSp>
        <p:nvGrpSpPr>
          <p:cNvPr id="4" name="Group 11"/>
          <p:cNvGrpSpPr>
            <a:grpSpLocks/>
          </p:cNvGrpSpPr>
          <p:nvPr/>
        </p:nvGrpSpPr>
        <p:grpSpPr bwMode="auto">
          <a:xfrm>
            <a:off x="3352800" y="781050"/>
            <a:ext cx="5683250" cy="6076950"/>
            <a:chOff x="3352800" y="780871"/>
            <a:chExt cx="5683250" cy="6077129"/>
          </a:xfrm>
        </p:grpSpPr>
        <p:pic>
          <p:nvPicPr>
            <p:cNvPr id="15366" name="Picture 6" descr="camel4"/>
            <p:cNvPicPr>
              <a:picLocks noChangeAspect="1" noChangeArrowheads="1"/>
            </p:cNvPicPr>
            <p:nvPr/>
          </p:nvPicPr>
          <p:blipFill>
            <a:blip r:embed="rId5">
              <a:clrChange>
                <a:clrFrom>
                  <a:srgbClr val="FFFFFF"/>
                </a:clrFrom>
                <a:clrTo>
                  <a:srgbClr val="FFFFFF">
                    <a:alpha val="0"/>
                  </a:srgbClr>
                </a:clrTo>
              </a:clrChange>
              <a:lum bright="-6000" contrast="6000"/>
            </a:blip>
            <a:srcRect/>
            <a:stretch>
              <a:fillRect/>
            </a:stretch>
          </p:blipFill>
          <p:spPr bwMode="auto">
            <a:xfrm>
              <a:off x="4648200" y="995018"/>
              <a:ext cx="4387850" cy="5862982"/>
            </a:xfrm>
            <a:prstGeom prst="rect">
              <a:avLst/>
            </a:prstGeom>
            <a:noFill/>
            <a:ln w="9525">
              <a:noFill/>
              <a:miter lim="800000"/>
              <a:headEnd/>
              <a:tailEnd/>
            </a:ln>
          </p:spPr>
        </p:pic>
        <p:sp>
          <p:nvSpPr>
            <p:cNvPr id="4103" name="Text Box 10"/>
            <p:cNvSpPr txBox="1">
              <a:spLocks noChangeArrowheads="1"/>
            </p:cNvSpPr>
            <p:nvPr/>
          </p:nvSpPr>
          <p:spPr bwMode="auto">
            <a:xfrm>
              <a:off x="3352800" y="780871"/>
              <a:ext cx="4038600" cy="1200185"/>
            </a:xfrm>
            <a:prstGeom prst="rect">
              <a:avLst/>
            </a:prstGeom>
            <a:noFill/>
            <a:ln w="9525">
              <a:noFill/>
              <a:miter lim="800000"/>
              <a:headEnd/>
              <a:tailEnd/>
            </a:ln>
          </p:spPr>
          <p:txBody>
            <a:bodyPr>
              <a:spAutoFit/>
            </a:bodyPr>
            <a:lstStyle/>
            <a:p>
              <a:pPr fontAlgn="base">
                <a:spcBef>
                  <a:spcPct val="0"/>
                </a:spcBef>
                <a:spcAft>
                  <a:spcPct val="0"/>
                </a:spcAft>
                <a:defRPr/>
              </a:pPr>
              <a:r>
                <a:rPr lang="en-US" sz="2400" b="1" dirty="0">
                  <a:solidFill>
                    <a:srgbClr val="660033"/>
                  </a:solidFill>
                </a:rPr>
                <a:t>    </a:t>
              </a:r>
              <a:r>
                <a:rPr lang="en-US" sz="2400" b="1" dirty="0" err="1">
                  <a:solidFill>
                    <a:srgbClr val="660033"/>
                  </a:solidFill>
                </a:rPr>
                <a:t>beda</a:t>
              </a:r>
              <a:r>
                <a:rPr lang="en-US" sz="2400" b="1" dirty="0">
                  <a:solidFill>
                    <a:srgbClr val="660033"/>
                  </a:solidFill>
                </a:rPr>
                <a:t> </a:t>
              </a:r>
              <a:r>
                <a:rPr lang="en-US" sz="2400" b="1" dirty="0" err="1">
                  <a:solidFill>
                    <a:srgbClr val="660033"/>
                  </a:solidFill>
                </a:rPr>
                <a:t>zaman</a:t>
              </a:r>
              <a:r>
                <a:rPr lang="en-US" sz="2400" b="1" dirty="0">
                  <a:solidFill>
                    <a:srgbClr val="660033"/>
                  </a:solidFill>
                </a:rPr>
                <a:t> &amp; </a:t>
              </a:r>
              <a:r>
                <a:rPr lang="en-US" sz="2400" b="1" dirty="0" err="1">
                  <a:solidFill>
                    <a:srgbClr val="660033"/>
                  </a:solidFill>
                </a:rPr>
                <a:t>budaya</a:t>
              </a:r>
              <a:r>
                <a:rPr lang="en-US" sz="2400" b="1" dirty="0">
                  <a:solidFill>
                    <a:srgbClr val="660033"/>
                  </a:solidFill>
                </a:rPr>
                <a:t>,</a:t>
              </a:r>
            </a:p>
            <a:p>
              <a:pPr fontAlgn="base">
                <a:spcBef>
                  <a:spcPct val="0"/>
                </a:spcBef>
                <a:spcAft>
                  <a:spcPct val="0"/>
                </a:spcAft>
                <a:defRPr/>
              </a:pPr>
              <a:r>
                <a:rPr lang="en-US" sz="2400" dirty="0" err="1">
                  <a:solidFill>
                    <a:srgbClr val="000000"/>
                  </a:solidFill>
                </a:rPr>
                <a:t>apa</a:t>
              </a:r>
              <a:r>
                <a:rPr lang="en-US" sz="2400" dirty="0">
                  <a:solidFill>
                    <a:srgbClr val="000000"/>
                  </a:solidFill>
                </a:rPr>
                <a:t> </a:t>
              </a:r>
              <a:r>
                <a:rPr lang="en-US" sz="2400" dirty="0" err="1">
                  <a:solidFill>
                    <a:srgbClr val="000000"/>
                  </a:solidFill>
                </a:rPr>
                <a:t>hubungannya</a:t>
              </a:r>
              <a:r>
                <a:rPr lang="en-US" sz="2400" dirty="0">
                  <a:solidFill>
                    <a:srgbClr val="000000"/>
                  </a:solidFill>
                </a:rPr>
                <a:t> </a:t>
              </a:r>
            </a:p>
            <a:p>
              <a:pPr fontAlgn="base">
                <a:spcBef>
                  <a:spcPct val="0"/>
                </a:spcBef>
                <a:spcAft>
                  <a:spcPct val="0"/>
                </a:spcAft>
                <a:defRPr/>
              </a:pPr>
              <a:r>
                <a:rPr lang="en-US" sz="2400" dirty="0">
                  <a:solidFill>
                    <a:srgbClr val="000000"/>
                  </a:solidFill>
                </a:rPr>
                <a:t> </a:t>
              </a:r>
              <a:r>
                <a:rPr lang="en-US" sz="2400" dirty="0" err="1">
                  <a:solidFill>
                    <a:srgbClr val="000000"/>
                  </a:solidFill>
                </a:rPr>
                <a:t>dengan</a:t>
              </a:r>
              <a:r>
                <a:rPr lang="en-US" sz="2400" dirty="0">
                  <a:solidFill>
                    <a:srgbClr val="000000"/>
                  </a:solidFill>
                </a:rPr>
                <a:t> </a:t>
              </a:r>
              <a:r>
                <a:rPr lang="en-US" sz="2400" dirty="0" err="1">
                  <a:solidFill>
                    <a:srgbClr val="000000"/>
                  </a:solidFill>
                </a:rPr>
                <a:t>hidup</a:t>
              </a:r>
              <a:r>
                <a:rPr lang="en-US" sz="2400" dirty="0">
                  <a:solidFill>
                    <a:srgbClr val="000000"/>
                  </a:solidFill>
                </a:rPr>
                <a:t> </a:t>
              </a:r>
              <a:r>
                <a:rPr lang="en-US" sz="2400" dirty="0" err="1">
                  <a:solidFill>
                    <a:srgbClr val="000000"/>
                  </a:solidFill>
                </a:rPr>
                <a:t>saya</a:t>
              </a:r>
              <a:endParaRPr lang="en-US" sz="2400" dirty="0">
                <a:solidFill>
                  <a:srgbClr val="000000"/>
                </a:solidFill>
              </a:endParaRPr>
            </a:p>
          </p:txBody>
        </p:sp>
      </p:grpSp>
      <p:sp>
        <p:nvSpPr>
          <p:cNvPr id="15365" name="Rectangle 14"/>
          <p:cNvSpPr>
            <a:spLocks noChangeArrowheads="1"/>
          </p:cNvSpPr>
          <p:nvPr/>
        </p:nvSpPr>
        <p:spPr bwMode="auto">
          <a:xfrm>
            <a:off x="0" y="152400"/>
            <a:ext cx="9144000" cy="490538"/>
          </a:xfrm>
          <a:prstGeom prst="rect">
            <a:avLst/>
          </a:prstGeom>
          <a:noFill/>
          <a:ln w="9525">
            <a:noFill/>
            <a:miter lim="800000"/>
            <a:headEnd/>
            <a:tailEnd/>
          </a:ln>
        </p:spPr>
        <p:txBody>
          <a:bodyPr anchor="ctr"/>
          <a:lstStyle/>
          <a:p>
            <a:pPr algn="ctr" fontAlgn="base">
              <a:lnSpc>
                <a:spcPct val="70000"/>
              </a:lnSpc>
              <a:spcBef>
                <a:spcPct val="0"/>
              </a:spcBef>
              <a:spcAft>
                <a:spcPct val="0"/>
              </a:spcAft>
            </a:pPr>
            <a:r>
              <a:rPr lang="en-US" sz="3000">
                <a:solidFill>
                  <a:srgbClr val="FFFFFF"/>
                </a:solidFill>
                <a:latin typeface="Eurostile Extended" pitchFamily="2" charset="0"/>
              </a:rPr>
              <a:t>beberapa alasan orang tidak </a:t>
            </a:r>
          </a:p>
          <a:p>
            <a:pPr algn="ctr" fontAlgn="base">
              <a:lnSpc>
                <a:spcPct val="70000"/>
              </a:lnSpc>
              <a:spcBef>
                <a:spcPct val="0"/>
              </a:spcBef>
              <a:spcAft>
                <a:spcPct val="0"/>
              </a:spcAft>
            </a:pPr>
            <a:r>
              <a:rPr lang="en-US" sz="3000">
                <a:solidFill>
                  <a:srgbClr val="FFFFFF"/>
                </a:solidFill>
                <a:latin typeface="Eurostile Extended" pitchFamily="2" charset="0"/>
              </a:rPr>
              <a:t>menyukai firman Tuhan</a:t>
            </a:r>
          </a:p>
        </p:txBody>
      </p:sp>
    </p:spTree>
    <p:extLst>
      <p:ext uri="{BB962C8B-B14F-4D97-AF65-F5344CB8AC3E}">
        <p14:creationId xmlns:p14="http://schemas.microsoft.com/office/powerpoint/2010/main" val="202241843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4"/>
          <p:cNvSpPr>
            <a:spLocks noChangeArrowheads="1"/>
          </p:cNvSpPr>
          <p:nvPr/>
        </p:nvSpPr>
        <p:spPr bwMode="auto">
          <a:xfrm>
            <a:off x="0" y="5562600"/>
            <a:ext cx="9144000" cy="1295400"/>
          </a:xfrm>
          <a:prstGeom prst="rect">
            <a:avLst/>
          </a:prstGeom>
          <a:solidFill>
            <a:srgbClr val="FFC9DE"/>
          </a:solidFill>
          <a:ln w="12700" cap="sq">
            <a:noFill/>
            <a:miter lim="800000"/>
            <a:headEnd type="none" w="sm" len="sm"/>
            <a:tailEnd type="none" w="sm" len="sm"/>
          </a:ln>
        </p:spPr>
        <p:txBody>
          <a:bodyPr wrap="none" anchor="ctr"/>
          <a:lstStyle/>
          <a:p>
            <a:pPr fontAlgn="base">
              <a:spcBef>
                <a:spcPct val="0"/>
              </a:spcBef>
              <a:spcAft>
                <a:spcPct val="0"/>
              </a:spcAft>
            </a:pPr>
            <a:endParaRPr lang="id-ID" sz="2400" b="1">
              <a:solidFill>
                <a:srgbClr val="000000"/>
              </a:solidFill>
            </a:endParaRPr>
          </a:p>
        </p:txBody>
      </p:sp>
      <p:grpSp>
        <p:nvGrpSpPr>
          <p:cNvPr id="2" name="Group 9"/>
          <p:cNvGrpSpPr>
            <a:grpSpLocks/>
          </p:cNvGrpSpPr>
          <p:nvPr/>
        </p:nvGrpSpPr>
        <p:grpSpPr bwMode="auto">
          <a:xfrm rot="-149373">
            <a:off x="546100" y="2282825"/>
            <a:ext cx="7759700" cy="2700338"/>
            <a:chOff x="485" y="1918"/>
            <a:chExt cx="4888" cy="1701"/>
          </a:xfrm>
        </p:grpSpPr>
        <p:sp>
          <p:nvSpPr>
            <p:cNvPr id="44057" name="AutoShape 10"/>
            <p:cNvSpPr>
              <a:spLocks noChangeArrowheads="1"/>
            </p:cNvSpPr>
            <p:nvPr/>
          </p:nvSpPr>
          <p:spPr bwMode="auto">
            <a:xfrm rot="10678067" flipV="1">
              <a:off x="485" y="1918"/>
              <a:ext cx="4888" cy="438"/>
            </a:xfrm>
            <a:prstGeom prst="parallelogram">
              <a:avLst>
                <a:gd name="adj" fmla="val 89795"/>
              </a:avLst>
            </a:prstGeom>
            <a:solidFill>
              <a:srgbClr val="CC0066"/>
            </a:solidFill>
            <a:ln w="12700" cap="sq">
              <a:noFill/>
              <a:miter lim="800000"/>
              <a:headEnd type="none" w="sm" len="sm"/>
              <a:tailEnd type="none" w="sm" len="sm"/>
            </a:ln>
          </p:spPr>
          <p:txBody>
            <a:bodyPr wrap="none" anchor="ctr"/>
            <a:lstStyle/>
            <a:p>
              <a:pPr algn="ctr" fontAlgn="base">
                <a:spcBef>
                  <a:spcPct val="0"/>
                </a:spcBef>
                <a:spcAft>
                  <a:spcPct val="0"/>
                </a:spcAft>
              </a:pPr>
              <a:endParaRPr lang="en-US" sz="2400" b="1">
                <a:solidFill>
                  <a:srgbClr val="000000"/>
                </a:solidFill>
              </a:endParaRPr>
            </a:p>
          </p:txBody>
        </p:sp>
        <p:sp>
          <p:nvSpPr>
            <p:cNvPr id="44058" name="AutoShape 11"/>
            <p:cNvSpPr>
              <a:spLocks noChangeArrowheads="1"/>
            </p:cNvSpPr>
            <p:nvPr/>
          </p:nvSpPr>
          <p:spPr bwMode="auto">
            <a:xfrm rot="20006097" flipH="1">
              <a:off x="2219" y="3161"/>
              <a:ext cx="1863" cy="458"/>
            </a:xfrm>
            <a:prstGeom prst="parallelogram">
              <a:avLst>
                <a:gd name="adj" fmla="val 197961"/>
              </a:avLst>
            </a:prstGeom>
            <a:solidFill>
              <a:srgbClr val="CC0066"/>
            </a:solidFill>
            <a:ln w="12700" cap="sq">
              <a:noFill/>
              <a:miter lim="800000"/>
              <a:headEnd type="none" w="sm" len="sm"/>
              <a:tailEnd type="none" w="sm" len="sm"/>
            </a:ln>
          </p:spPr>
          <p:txBody>
            <a:bodyPr wrap="none" anchor="ctr"/>
            <a:lstStyle/>
            <a:p>
              <a:pPr algn="ctr" fontAlgn="base">
                <a:spcBef>
                  <a:spcPct val="0"/>
                </a:spcBef>
                <a:spcAft>
                  <a:spcPct val="0"/>
                </a:spcAft>
              </a:pPr>
              <a:endParaRPr lang="en-US" sz="2400" b="1">
                <a:solidFill>
                  <a:srgbClr val="000000"/>
                </a:solidFill>
              </a:endParaRPr>
            </a:p>
          </p:txBody>
        </p:sp>
        <p:sp>
          <p:nvSpPr>
            <p:cNvPr id="44059" name="AutoShape 12"/>
            <p:cNvSpPr>
              <a:spLocks noChangeArrowheads="1"/>
            </p:cNvSpPr>
            <p:nvPr/>
          </p:nvSpPr>
          <p:spPr bwMode="auto">
            <a:xfrm rot="672963">
              <a:off x="1732" y="2064"/>
              <a:ext cx="2544" cy="124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7 w 21600"/>
                <a:gd name="T25" fmla="*/ 3167 h 21600"/>
                <a:gd name="T26" fmla="*/ 18433 w 21600"/>
                <a:gd name="T27" fmla="*/ 1843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66"/>
            </a:solidFill>
            <a:ln w="12700" cap="sq">
              <a:noFill/>
              <a:miter lim="800000"/>
              <a:headEnd type="none" w="sm" len="sm"/>
              <a:tailEnd type="none" w="sm" len="sm"/>
            </a:ln>
          </p:spPr>
          <p:txBody>
            <a:bodyPr wrap="none" anchor="ctr"/>
            <a:lstStyle/>
            <a:p>
              <a:pPr fontAlgn="base">
                <a:spcBef>
                  <a:spcPct val="0"/>
                </a:spcBef>
                <a:spcAft>
                  <a:spcPct val="0"/>
                </a:spcAft>
              </a:pPr>
              <a:endParaRPr lang="en-US" sz="2400" b="1">
                <a:solidFill>
                  <a:srgbClr val="000000"/>
                </a:solidFill>
              </a:endParaRPr>
            </a:p>
          </p:txBody>
        </p:sp>
      </p:grpSp>
      <p:sp>
        <p:nvSpPr>
          <p:cNvPr id="380941" name="Freeform 13"/>
          <p:cNvSpPr>
            <a:spLocks/>
          </p:cNvSpPr>
          <p:nvPr/>
        </p:nvSpPr>
        <p:spPr bwMode="auto">
          <a:xfrm rot="-9057814">
            <a:off x="1300163" y="2457452"/>
            <a:ext cx="919162" cy="741363"/>
          </a:xfrm>
          <a:custGeom>
            <a:avLst/>
            <a:gdLst>
              <a:gd name="T0" fmla="*/ 2147483647 w 1701"/>
              <a:gd name="T1" fmla="*/ 2147483647 h 1762"/>
              <a:gd name="T2" fmla="*/ 2147483647 w 1701"/>
              <a:gd name="T3" fmla="*/ 2147483647 h 1762"/>
              <a:gd name="T4" fmla="*/ 2147483647 w 1701"/>
              <a:gd name="T5" fmla="*/ 2147483647 h 1762"/>
              <a:gd name="T6" fmla="*/ 2147483647 w 1701"/>
              <a:gd name="T7" fmla="*/ 2147483647 h 1762"/>
              <a:gd name="T8" fmla="*/ 2147483647 w 1701"/>
              <a:gd name="T9" fmla="*/ 2147483647 h 1762"/>
              <a:gd name="T10" fmla="*/ 2147483647 w 1701"/>
              <a:gd name="T11" fmla="*/ 2147483647 h 1762"/>
              <a:gd name="T12" fmla="*/ 2147483647 w 1701"/>
              <a:gd name="T13" fmla="*/ 2147483647 h 1762"/>
              <a:gd name="T14" fmla="*/ 2147483647 w 1701"/>
              <a:gd name="T15" fmla="*/ 2147483647 h 1762"/>
              <a:gd name="T16" fmla="*/ 2147483647 w 1701"/>
              <a:gd name="T17" fmla="*/ 2147483647 h 1762"/>
              <a:gd name="T18" fmla="*/ 2147483647 w 1701"/>
              <a:gd name="T19" fmla="*/ 2147483647 h 1762"/>
              <a:gd name="T20" fmla="*/ 2147483647 w 1701"/>
              <a:gd name="T21" fmla="*/ 2147483647 h 1762"/>
              <a:gd name="T22" fmla="*/ 2147483647 w 1701"/>
              <a:gd name="T23" fmla="*/ 2147483647 h 1762"/>
              <a:gd name="T24" fmla="*/ 2147483647 w 1701"/>
              <a:gd name="T25" fmla="*/ 2147483647 h 1762"/>
              <a:gd name="T26" fmla="*/ 2147483647 w 1701"/>
              <a:gd name="T27" fmla="*/ 2147483647 h 1762"/>
              <a:gd name="T28" fmla="*/ 2147483647 w 1701"/>
              <a:gd name="T29" fmla="*/ 2147483647 h 1762"/>
              <a:gd name="T30" fmla="*/ 2147483647 w 1701"/>
              <a:gd name="T31" fmla="*/ 2147483647 h 1762"/>
              <a:gd name="T32" fmla="*/ 2147483647 w 1701"/>
              <a:gd name="T33" fmla="*/ 2147483647 h 1762"/>
              <a:gd name="T34" fmla="*/ 2147483647 w 1701"/>
              <a:gd name="T35" fmla="*/ 2147483647 h 1762"/>
              <a:gd name="T36" fmla="*/ 2147483647 w 1701"/>
              <a:gd name="T37" fmla="*/ 2147483647 h 1762"/>
              <a:gd name="T38" fmla="*/ 2147483647 w 1701"/>
              <a:gd name="T39" fmla="*/ 2147483647 h 1762"/>
              <a:gd name="T40" fmla="*/ 2147483647 w 1701"/>
              <a:gd name="T41" fmla="*/ 2147483647 h 1762"/>
              <a:gd name="T42" fmla="*/ 2147483647 w 1701"/>
              <a:gd name="T43" fmla="*/ 0 h 1762"/>
              <a:gd name="T44" fmla="*/ 2147483647 w 1701"/>
              <a:gd name="T45" fmla="*/ 2147483647 h 1762"/>
              <a:gd name="T46" fmla="*/ 2147483647 w 1701"/>
              <a:gd name="T47" fmla="*/ 2147483647 h 1762"/>
              <a:gd name="T48" fmla="*/ 2147483647 w 1701"/>
              <a:gd name="T49" fmla="*/ 2147483647 h 1762"/>
              <a:gd name="T50" fmla="*/ 2147483647 w 1701"/>
              <a:gd name="T51" fmla="*/ 2147483647 h 1762"/>
              <a:gd name="T52" fmla="*/ 2147483647 w 1701"/>
              <a:gd name="T53" fmla="*/ 2147483647 h 1762"/>
              <a:gd name="T54" fmla="*/ 2147483647 w 1701"/>
              <a:gd name="T55" fmla="*/ 2147483647 h 1762"/>
              <a:gd name="T56" fmla="*/ 2147483647 w 1701"/>
              <a:gd name="T57" fmla="*/ 2147483647 h 1762"/>
              <a:gd name="T58" fmla="*/ 2147483647 w 1701"/>
              <a:gd name="T59" fmla="*/ 2147483647 h 1762"/>
              <a:gd name="T60" fmla="*/ 2147483647 w 1701"/>
              <a:gd name="T61" fmla="*/ 2147483647 h 1762"/>
              <a:gd name="T62" fmla="*/ 2147483647 w 1701"/>
              <a:gd name="T63" fmla="*/ 2147483647 h 17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01"/>
              <a:gd name="T97" fmla="*/ 0 h 1762"/>
              <a:gd name="T98" fmla="*/ 1701 w 1701"/>
              <a:gd name="T99" fmla="*/ 1762 h 17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01" h="1762">
                <a:moveTo>
                  <a:pt x="422" y="1393"/>
                </a:moveTo>
                <a:lnTo>
                  <a:pt x="559" y="1347"/>
                </a:lnTo>
                <a:lnTo>
                  <a:pt x="713" y="1306"/>
                </a:lnTo>
                <a:lnTo>
                  <a:pt x="869" y="1283"/>
                </a:lnTo>
                <a:lnTo>
                  <a:pt x="1009" y="1292"/>
                </a:lnTo>
                <a:lnTo>
                  <a:pt x="1104" y="1359"/>
                </a:lnTo>
                <a:lnTo>
                  <a:pt x="1123" y="1458"/>
                </a:lnTo>
                <a:lnTo>
                  <a:pt x="1104" y="1507"/>
                </a:lnTo>
                <a:lnTo>
                  <a:pt x="1070" y="1547"/>
                </a:lnTo>
                <a:lnTo>
                  <a:pt x="1019" y="1570"/>
                </a:lnTo>
                <a:lnTo>
                  <a:pt x="952" y="1574"/>
                </a:lnTo>
                <a:lnTo>
                  <a:pt x="777" y="1587"/>
                </a:lnTo>
                <a:lnTo>
                  <a:pt x="564" y="1644"/>
                </a:lnTo>
                <a:lnTo>
                  <a:pt x="452" y="1678"/>
                </a:lnTo>
                <a:lnTo>
                  <a:pt x="346" y="1712"/>
                </a:lnTo>
                <a:lnTo>
                  <a:pt x="154" y="1762"/>
                </a:lnTo>
                <a:lnTo>
                  <a:pt x="63" y="1745"/>
                </a:lnTo>
                <a:lnTo>
                  <a:pt x="15" y="1659"/>
                </a:lnTo>
                <a:lnTo>
                  <a:pt x="0" y="1526"/>
                </a:lnTo>
                <a:lnTo>
                  <a:pt x="7" y="1365"/>
                </a:lnTo>
                <a:lnTo>
                  <a:pt x="30" y="1190"/>
                </a:lnTo>
                <a:lnTo>
                  <a:pt x="59" y="1024"/>
                </a:lnTo>
                <a:lnTo>
                  <a:pt x="93" y="785"/>
                </a:lnTo>
                <a:lnTo>
                  <a:pt x="102" y="732"/>
                </a:lnTo>
                <a:lnTo>
                  <a:pt x="131" y="694"/>
                </a:lnTo>
                <a:lnTo>
                  <a:pt x="217" y="661"/>
                </a:lnTo>
                <a:lnTo>
                  <a:pt x="300" y="694"/>
                </a:lnTo>
                <a:lnTo>
                  <a:pt x="338" y="785"/>
                </a:lnTo>
                <a:lnTo>
                  <a:pt x="323" y="1089"/>
                </a:lnTo>
                <a:lnTo>
                  <a:pt x="407" y="1004"/>
                </a:lnTo>
                <a:lnTo>
                  <a:pt x="469" y="941"/>
                </a:lnTo>
                <a:lnTo>
                  <a:pt x="542" y="869"/>
                </a:lnTo>
                <a:lnTo>
                  <a:pt x="623" y="789"/>
                </a:lnTo>
                <a:lnTo>
                  <a:pt x="713" y="703"/>
                </a:lnTo>
                <a:lnTo>
                  <a:pt x="806" y="614"/>
                </a:lnTo>
                <a:lnTo>
                  <a:pt x="901" y="525"/>
                </a:lnTo>
                <a:lnTo>
                  <a:pt x="996" y="435"/>
                </a:lnTo>
                <a:lnTo>
                  <a:pt x="1089" y="348"/>
                </a:lnTo>
                <a:lnTo>
                  <a:pt x="1177" y="268"/>
                </a:lnTo>
                <a:lnTo>
                  <a:pt x="1258" y="194"/>
                </a:lnTo>
                <a:lnTo>
                  <a:pt x="1333" y="129"/>
                </a:lnTo>
                <a:lnTo>
                  <a:pt x="1393" y="78"/>
                </a:lnTo>
                <a:lnTo>
                  <a:pt x="1475" y="17"/>
                </a:lnTo>
                <a:lnTo>
                  <a:pt x="1597" y="0"/>
                </a:lnTo>
                <a:lnTo>
                  <a:pt x="1680" y="69"/>
                </a:lnTo>
                <a:lnTo>
                  <a:pt x="1701" y="173"/>
                </a:lnTo>
                <a:lnTo>
                  <a:pt x="1679" y="228"/>
                </a:lnTo>
                <a:lnTo>
                  <a:pt x="1629" y="274"/>
                </a:lnTo>
                <a:lnTo>
                  <a:pt x="1557" y="325"/>
                </a:lnTo>
                <a:lnTo>
                  <a:pt x="1479" y="380"/>
                </a:lnTo>
                <a:lnTo>
                  <a:pt x="1399" y="439"/>
                </a:lnTo>
                <a:lnTo>
                  <a:pt x="1317" y="504"/>
                </a:lnTo>
                <a:lnTo>
                  <a:pt x="1234" y="572"/>
                </a:lnTo>
                <a:lnTo>
                  <a:pt x="1148" y="642"/>
                </a:lnTo>
                <a:lnTo>
                  <a:pt x="1063" y="715"/>
                </a:lnTo>
                <a:lnTo>
                  <a:pt x="979" y="789"/>
                </a:lnTo>
                <a:lnTo>
                  <a:pt x="897" y="865"/>
                </a:lnTo>
                <a:lnTo>
                  <a:pt x="815" y="941"/>
                </a:lnTo>
                <a:lnTo>
                  <a:pt x="739" y="1019"/>
                </a:lnTo>
                <a:lnTo>
                  <a:pt x="665" y="1097"/>
                </a:lnTo>
                <a:lnTo>
                  <a:pt x="597" y="1173"/>
                </a:lnTo>
                <a:lnTo>
                  <a:pt x="532" y="1249"/>
                </a:lnTo>
                <a:lnTo>
                  <a:pt x="473" y="1323"/>
                </a:lnTo>
                <a:lnTo>
                  <a:pt x="422" y="1393"/>
                </a:lnTo>
                <a:close/>
              </a:path>
            </a:pathLst>
          </a:custGeom>
          <a:solidFill>
            <a:schemeClr val="tx2"/>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fontAlgn="base">
              <a:spcBef>
                <a:spcPct val="0"/>
              </a:spcBef>
              <a:spcAft>
                <a:spcPct val="0"/>
              </a:spcAft>
              <a:defRPr/>
            </a:pPr>
            <a:endParaRPr lang="en-US" sz="24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80942" name="Freeform 14"/>
          <p:cNvSpPr>
            <a:spLocks/>
          </p:cNvSpPr>
          <p:nvPr/>
        </p:nvSpPr>
        <p:spPr bwMode="auto">
          <a:xfrm rot="-9057814">
            <a:off x="6405563" y="2057402"/>
            <a:ext cx="919162" cy="741363"/>
          </a:xfrm>
          <a:custGeom>
            <a:avLst/>
            <a:gdLst>
              <a:gd name="T0" fmla="*/ 2147483647 w 1701"/>
              <a:gd name="T1" fmla="*/ 2147483647 h 1762"/>
              <a:gd name="T2" fmla="*/ 2147483647 w 1701"/>
              <a:gd name="T3" fmla="*/ 2147483647 h 1762"/>
              <a:gd name="T4" fmla="*/ 2147483647 w 1701"/>
              <a:gd name="T5" fmla="*/ 2147483647 h 1762"/>
              <a:gd name="T6" fmla="*/ 2147483647 w 1701"/>
              <a:gd name="T7" fmla="*/ 2147483647 h 1762"/>
              <a:gd name="T8" fmla="*/ 2147483647 w 1701"/>
              <a:gd name="T9" fmla="*/ 2147483647 h 1762"/>
              <a:gd name="T10" fmla="*/ 2147483647 w 1701"/>
              <a:gd name="T11" fmla="*/ 2147483647 h 1762"/>
              <a:gd name="T12" fmla="*/ 2147483647 w 1701"/>
              <a:gd name="T13" fmla="*/ 2147483647 h 1762"/>
              <a:gd name="T14" fmla="*/ 2147483647 w 1701"/>
              <a:gd name="T15" fmla="*/ 2147483647 h 1762"/>
              <a:gd name="T16" fmla="*/ 2147483647 w 1701"/>
              <a:gd name="T17" fmla="*/ 2147483647 h 1762"/>
              <a:gd name="T18" fmla="*/ 2147483647 w 1701"/>
              <a:gd name="T19" fmla="*/ 2147483647 h 1762"/>
              <a:gd name="T20" fmla="*/ 2147483647 w 1701"/>
              <a:gd name="T21" fmla="*/ 2147483647 h 1762"/>
              <a:gd name="T22" fmla="*/ 2147483647 w 1701"/>
              <a:gd name="T23" fmla="*/ 2147483647 h 1762"/>
              <a:gd name="T24" fmla="*/ 2147483647 w 1701"/>
              <a:gd name="T25" fmla="*/ 2147483647 h 1762"/>
              <a:gd name="T26" fmla="*/ 2147483647 w 1701"/>
              <a:gd name="T27" fmla="*/ 2147483647 h 1762"/>
              <a:gd name="T28" fmla="*/ 2147483647 w 1701"/>
              <a:gd name="T29" fmla="*/ 2147483647 h 1762"/>
              <a:gd name="T30" fmla="*/ 2147483647 w 1701"/>
              <a:gd name="T31" fmla="*/ 2147483647 h 1762"/>
              <a:gd name="T32" fmla="*/ 2147483647 w 1701"/>
              <a:gd name="T33" fmla="*/ 2147483647 h 1762"/>
              <a:gd name="T34" fmla="*/ 2147483647 w 1701"/>
              <a:gd name="T35" fmla="*/ 2147483647 h 1762"/>
              <a:gd name="T36" fmla="*/ 2147483647 w 1701"/>
              <a:gd name="T37" fmla="*/ 2147483647 h 1762"/>
              <a:gd name="T38" fmla="*/ 2147483647 w 1701"/>
              <a:gd name="T39" fmla="*/ 2147483647 h 1762"/>
              <a:gd name="T40" fmla="*/ 2147483647 w 1701"/>
              <a:gd name="T41" fmla="*/ 2147483647 h 1762"/>
              <a:gd name="T42" fmla="*/ 2147483647 w 1701"/>
              <a:gd name="T43" fmla="*/ 0 h 1762"/>
              <a:gd name="T44" fmla="*/ 2147483647 w 1701"/>
              <a:gd name="T45" fmla="*/ 2147483647 h 1762"/>
              <a:gd name="T46" fmla="*/ 2147483647 w 1701"/>
              <a:gd name="T47" fmla="*/ 2147483647 h 1762"/>
              <a:gd name="T48" fmla="*/ 2147483647 w 1701"/>
              <a:gd name="T49" fmla="*/ 2147483647 h 1762"/>
              <a:gd name="T50" fmla="*/ 2147483647 w 1701"/>
              <a:gd name="T51" fmla="*/ 2147483647 h 1762"/>
              <a:gd name="T52" fmla="*/ 2147483647 w 1701"/>
              <a:gd name="T53" fmla="*/ 2147483647 h 1762"/>
              <a:gd name="T54" fmla="*/ 2147483647 w 1701"/>
              <a:gd name="T55" fmla="*/ 2147483647 h 1762"/>
              <a:gd name="T56" fmla="*/ 2147483647 w 1701"/>
              <a:gd name="T57" fmla="*/ 2147483647 h 1762"/>
              <a:gd name="T58" fmla="*/ 2147483647 w 1701"/>
              <a:gd name="T59" fmla="*/ 2147483647 h 1762"/>
              <a:gd name="T60" fmla="*/ 2147483647 w 1701"/>
              <a:gd name="T61" fmla="*/ 2147483647 h 1762"/>
              <a:gd name="T62" fmla="*/ 2147483647 w 1701"/>
              <a:gd name="T63" fmla="*/ 2147483647 h 17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01"/>
              <a:gd name="T97" fmla="*/ 0 h 1762"/>
              <a:gd name="T98" fmla="*/ 1701 w 1701"/>
              <a:gd name="T99" fmla="*/ 1762 h 17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01" h="1762">
                <a:moveTo>
                  <a:pt x="422" y="1393"/>
                </a:moveTo>
                <a:lnTo>
                  <a:pt x="559" y="1347"/>
                </a:lnTo>
                <a:lnTo>
                  <a:pt x="713" y="1306"/>
                </a:lnTo>
                <a:lnTo>
                  <a:pt x="869" y="1283"/>
                </a:lnTo>
                <a:lnTo>
                  <a:pt x="1009" y="1292"/>
                </a:lnTo>
                <a:lnTo>
                  <a:pt x="1104" y="1359"/>
                </a:lnTo>
                <a:lnTo>
                  <a:pt x="1123" y="1458"/>
                </a:lnTo>
                <a:lnTo>
                  <a:pt x="1104" y="1507"/>
                </a:lnTo>
                <a:lnTo>
                  <a:pt x="1070" y="1547"/>
                </a:lnTo>
                <a:lnTo>
                  <a:pt x="1019" y="1570"/>
                </a:lnTo>
                <a:lnTo>
                  <a:pt x="952" y="1574"/>
                </a:lnTo>
                <a:lnTo>
                  <a:pt x="777" y="1587"/>
                </a:lnTo>
                <a:lnTo>
                  <a:pt x="564" y="1644"/>
                </a:lnTo>
                <a:lnTo>
                  <a:pt x="452" y="1678"/>
                </a:lnTo>
                <a:lnTo>
                  <a:pt x="346" y="1712"/>
                </a:lnTo>
                <a:lnTo>
                  <a:pt x="154" y="1762"/>
                </a:lnTo>
                <a:lnTo>
                  <a:pt x="63" y="1745"/>
                </a:lnTo>
                <a:lnTo>
                  <a:pt x="15" y="1659"/>
                </a:lnTo>
                <a:lnTo>
                  <a:pt x="0" y="1526"/>
                </a:lnTo>
                <a:lnTo>
                  <a:pt x="7" y="1365"/>
                </a:lnTo>
                <a:lnTo>
                  <a:pt x="30" y="1190"/>
                </a:lnTo>
                <a:lnTo>
                  <a:pt x="59" y="1024"/>
                </a:lnTo>
                <a:lnTo>
                  <a:pt x="93" y="785"/>
                </a:lnTo>
                <a:lnTo>
                  <a:pt x="102" y="732"/>
                </a:lnTo>
                <a:lnTo>
                  <a:pt x="131" y="694"/>
                </a:lnTo>
                <a:lnTo>
                  <a:pt x="217" y="661"/>
                </a:lnTo>
                <a:lnTo>
                  <a:pt x="300" y="694"/>
                </a:lnTo>
                <a:lnTo>
                  <a:pt x="338" y="785"/>
                </a:lnTo>
                <a:lnTo>
                  <a:pt x="323" y="1089"/>
                </a:lnTo>
                <a:lnTo>
                  <a:pt x="407" y="1004"/>
                </a:lnTo>
                <a:lnTo>
                  <a:pt x="469" y="941"/>
                </a:lnTo>
                <a:lnTo>
                  <a:pt x="542" y="869"/>
                </a:lnTo>
                <a:lnTo>
                  <a:pt x="623" y="789"/>
                </a:lnTo>
                <a:lnTo>
                  <a:pt x="713" y="703"/>
                </a:lnTo>
                <a:lnTo>
                  <a:pt x="806" y="614"/>
                </a:lnTo>
                <a:lnTo>
                  <a:pt x="901" y="525"/>
                </a:lnTo>
                <a:lnTo>
                  <a:pt x="996" y="435"/>
                </a:lnTo>
                <a:lnTo>
                  <a:pt x="1089" y="348"/>
                </a:lnTo>
                <a:lnTo>
                  <a:pt x="1177" y="268"/>
                </a:lnTo>
                <a:lnTo>
                  <a:pt x="1258" y="194"/>
                </a:lnTo>
                <a:lnTo>
                  <a:pt x="1333" y="129"/>
                </a:lnTo>
                <a:lnTo>
                  <a:pt x="1393" y="78"/>
                </a:lnTo>
                <a:lnTo>
                  <a:pt x="1475" y="17"/>
                </a:lnTo>
                <a:lnTo>
                  <a:pt x="1597" y="0"/>
                </a:lnTo>
                <a:lnTo>
                  <a:pt x="1680" y="69"/>
                </a:lnTo>
                <a:lnTo>
                  <a:pt x="1701" y="173"/>
                </a:lnTo>
                <a:lnTo>
                  <a:pt x="1679" y="228"/>
                </a:lnTo>
                <a:lnTo>
                  <a:pt x="1629" y="274"/>
                </a:lnTo>
                <a:lnTo>
                  <a:pt x="1557" y="325"/>
                </a:lnTo>
                <a:lnTo>
                  <a:pt x="1479" y="380"/>
                </a:lnTo>
                <a:lnTo>
                  <a:pt x="1399" y="439"/>
                </a:lnTo>
                <a:lnTo>
                  <a:pt x="1317" y="504"/>
                </a:lnTo>
                <a:lnTo>
                  <a:pt x="1234" y="572"/>
                </a:lnTo>
                <a:lnTo>
                  <a:pt x="1148" y="642"/>
                </a:lnTo>
                <a:lnTo>
                  <a:pt x="1063" y="715"/>
                </a:lnTo>
                <a:lnTo>
                  <a:pt x="979" y="789"/>
                </a:lnTo>
                <a:lnTo>
                  <a:pt x="897" y="865"/>
                </a:lnTo>
                <a:lnTo>
                  <a:pt x="815" y="941"/>
                </a:lnTo>
                <a:lnTo>
                  <a:pt x="739" y="1019"/>
                </a:lnTo>
                <a:lnTo>
                  <a:pt x="665" y="1097"/>
                </a:lnTo>
                <a:lnTo>
                  <a:pt x="597" y="1173"/>
                </a:lnTo>
                <a:lnTo>
                  <a:pt x="532" y="1249"/>
                </a:lnTo>
                <a:lnTo>
                  <a:pt x="473" y="1323"/>
                </a:lnTo>
                <a:lnTo>
                  <a:pt x="422" y="1393"/>
                </a:lnTo>
                <a:close/>
              </a:path>
            </a:pathLst>
          </a:custGeom>
          <a:solidFill>
            <a:schemeClr val="tx2"/>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fontAlgn="base">
              <a:spcBef>
                <a:spcPct val="0"/>
              </a:spcBef>
              <a:spcAft>
                <a:spcPct val="0"/>
              </a:spcAft>
              <a:defRPr/>
            </a:pPr>
            <a:endParaRPr lang="en-US" sz="2400" b="1">
              <a:solidFill>
                <a:srgbClr val="000000"/>
              </a:solidFill>
            </a:endParaRPr>
          </a:p>
        </p:txBody>
      </p:sp>
      <p:sp>
        <p:nvSpPr>
          <p:cNvPr id="380943" name="Freeform 15"/>
          <p:cNvSpPr>
            <a:spLocks/>
          </p:cNvSpPr>
          <p:nvPr/>
        </p:nvSpPr>
        <p:spPr bwMode="auto">
          <a:xfrm rot="332461" flipH="1">
            <a:off x="5335588" y="2943227"/>
            <a:ext cx="919162" cy="741363"/>
          </a:xfrm>
          <a:custGeom>
            <a:avLst/>
            <a:gdLst>
              <a:gd name="T0" fmla="*/ 2147483647 w 1701"/>
              <a:gd name="T1" fmla="*/ 2147483647 h 1762"/>
              <a:gd name="T2" fmla="*/ 2147483647 w 1701"/>
              <a:gd name="T3" fmla="*/ 2147483647 h 1762"/>
              <a:gd name="T4" fmla="*/ 2147483647 w 1701"/>
              <a:gd name="T5" fmla="*/ 2147483647 h 1762"/>
              <a:gd name="T6" fmla="*/ 2147483647 w 1701"/>
              <a:gd name="T7" fmla="*/ 2147483647 h 1762"/>
              <a:gd name="T8" fmla="*/ 2147483647 w 1701"/>
              <a:gd name="T9" fmla="*/ 2147483647 h 1762"/>
              <a:gd name="T10" fmla="*/ 2147483647 w 1701"/>
              <a:gd name="T11" fmla="*/ 2147483647 h 1762"/>
              <a:gd name="T12" fmla="*/ 2147483647 w 1701"/>
              <a:gd name="T13" fmla="*/ 2147483647 h 1762"/>
              <a:gd name="T14" fmla="*/ 2147483647 w 1701"/>
              <a:gd name="T15" fmla="*/ 2147483647 h 1762"/>
              <a:gd name="T16" fmla="*/ 2147483647 w 1701"/>
              <a:gd name="T17" fmla="*/ 2147483647 h 1762"/>
              <a:gd name="T18" fmla="*/ 2147483647 w 1701"/>
              <a:gd name="T19" fmla="*/ 2147483647 h 1762"/>
              <a:gd name="T20" fmla="*/ 2147483647 w 1701"/>
              <a:gd name="T21" fmla="*/ 2147483647 h 1762"/>
              <a:gd name="T22" fmla="*/ 2147483647 w 1701"/>
              <a:gd name="T23" fmla="*/ 2147483647 h 1762"/>
              <a:gd name="T24" fmla="*/ 2147483647 w 1701"/>
              <a:gd name="T25" fmla="*/ 2147483647 h 1762"/>
              <a:gd name="T26" fmla="*/ 2147483647 w 1701"/>
              <a:gd name="T27" fmla="*/ 2147483647 h 1762"/>
              <a:gd name="T28" fmla="*/ 2147483647 w 1701"/>
              <a:gd name="T29" fmla="*/ 2147483647 h 1762"/>
              <a:gd name="T30" fmla="*/ 2147483647 w 1701"/>
              <a:gd name="T31" fmla="*/ 2147483647 h 1762"/>
              <a:gd name="T32" fmla="*/ 2147483647 w 1701"/>
              <a:gd name="T33" fmla="*/ 2147483647 h 1762"/>
              <a:gd name="T34" fmla="*/ 2147483647 w 1701"/>
              <a:gd name="T35" fmla="*/ 2147483647 h 1762"/>
              <a:gd name="T36" fmla="*/ 2147483647 w 1701"/>
              <a:gd name="T37" fmla="*/ 2147483647 h 1762"/>
              <a:gd name="T38" fmla="*/ 2147483647 w 1701"/>
              <a:gd name="T39" fmla="*/ 2147483647 h 1762"/>
              <a:gd name="T40" fmla="*/ 2147483647 w 1701"/>
              <a:gd name="T41" fmla="*/ 2147483647 h 1762"/>
              <a:gd name="T42" fmla="*/ 2147483647 w 1701"/>
              <a:gd name="T43" fmla="*/ 0 h 1762"/>
              <a:gd name="T44" fmla="*/ 2147483647 w 1701"/>
              <a:gd name="T45" fmla="*/ 2147483647 h 1762"/>
              <a:gd name="T46" fmla="*/ 2147483647 w 1701"/>
              <a:gd name="T47" fmla="*/ 2147483647 h 1762"/>
              <a:gd name="T48" fmla="*/ 2147483647 w 1701"/>
              <a:gd name="T49" fmla="*/ 2147483647 h 1762"/>
              <a:gd name="T50" fmla="*/ 2147483647 w 1701"/>
              <a:gd name="T51" fmla="*/ 2147483647 h 1762"/>
              <a:gd name="T52" fmla="*/ 2147483647 w 1701"/>
              <a:gd name="T53" fmla="*/ 2147483647 h 1762"/>
              <a:gd name="T54" fmla="*/ 2147483647 w 1701"/>
              <a:gd name="T55" fmla="*/ 2147483647 h 1762"/>
              <a:gd name="T56" fmla="*/ 2147483647 w 1701"/>
              <a:gd name="T57" fmla="*/ 2147483647 h 1762"/>
              <a:gd name="T58" fmla="*/ 2147483647 w 1701"/>
              <a:gd name="T59" fmla="*/ 2147483647 h 1762"/>
              <a:gd name="T60" fmla="*/ 2147483647 w 1701"/>
              <a:gd name="T61" fmla="*/ 2147483647 h 1762"/>
              <a:gd name="T62" fmla="*/ 2147483647 w 1701"/>
              <a:gd name="T63" fmla="*/ 2147483647 h 17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01"/>
              <a:gd name="T97" fmla="*/ 0 h 1762"/>
              <a:gd name="T98" fmla="*/ 1701 w 1701"/>
              <a:gd name="T99" fmla="*/ 1762 h 17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01" h="1762">
                <a:moveTo>
                  <a:pt x="422" y="1393"/>
                </a:moveTo>
                <a:lnTo>
                  <a:pt x="559" y="1347"/>
                </a:lnTo>
                <a:lnTo>
                  <a:pt x="713" y="1306"/>
                </a:lnTo>
                <a:lnTo>
                  <a:pt x="869" y="1283"/>
                </a:lnTo>
                <a:lnTo>
                  <a:pt x="1009" y="1292"/>
                </a:lnTo>
                <a:lnTo>
                  <a:pt x="1104" y="1359"/>
                </a:lnTo>
                <a:lnTo>
                  <a:pt x="1123" y="1458"/>
                </a:lnTo>
                <a:lnTo>
                  <a:pt x="1104" y="1507"/>
                </a:lnTo>
                <a:lnTo>
                  <a:pt x="1070" y="1547"/>
                </a:lnTo>
                <a:lnTo>
                  <a:pt x="1019" y="1570"/>
                </a:lnTo>
                <a:lnTo>
                  <a:pt x="952" y="1574"/>
                </a:lnTo>
                <a:lnTo>
                  <a:pt x="777" y="1587"/>
                </a:lnTo>
                <a:lnTo>
                  <a:pt x="564" y="1644"/>
                </a:lnTo>
                <a:lnTo>
                  <a:pt x="452" y="1678"/>
                </a:lnTo>
                <a:lnTo>
                  <a:pt x="346" y="1712"/>
                </a:lnTo>
                <a:lnTo>
                  <a:pt x="154" y="1762"/>
                </a:lnTo>
                <a:lnTo>
                  <a:pt x="63" y="1745"/>
                </a:lnTo>
                <a:lnTo>
                  <a:pt x="15" y="1659"/>
                </a:lnTo>
                <a:lnTo>
                  <a:pt x="0" y="1526"/>
                </a:lnTo>
                <a:lnTo>
                  <a:pt x="7" y="1365"/>
                </a:lnTo>
                <a:lnTo>
                  <a:pt x="30" y="1190"/>
                </a:lnTo>
                <a:lnTo>
                  <a:pt x="59" y="1024"/>
                </a:lnTo>
                <a:lnTo>
                  <a:pt x="93" y="785"/>
                </a:lnTo>
                <a:lnTo>
                  <a:pt x="102" y="732"/>
                </a:lnTo>
                <a:lnTo>
                  <a:pt x="131" y="694"/>
                </a:lnTo>
                <a:lnTo>
                  <a:pt x="217" y="661"/>
                </a:lnTo>
                <a:lnTo>
                  <a:pt x="300" y="694"/>
                </a:lnTo>
                <a:lnTo>
                  <a:pt x="338" y="785"/>
                </a:lnTo>
                <a:lnTo>
                  <a:pt x="323" y="1089"/>
                </a:lnTo>
                <a:lnTo>
                  <a:pt x="407" y="1004"/>
                </a:lnTo>
                <a:lnTo>
                  <a:pt x="469" y="941"/>
                </a:lnTo>
                <a:lnTo>
                  <a:pt x="542" y="869"/>
                </a:lnTo>
                <a:lnTo>
                  <a:pt x="623" y="789"/>
                </a:lnTo>
                <a:lnTo>
                  <a:pt x="713" y="703"/>
                </a:lnTo>
                <a:lnTo>
                  <a:pt x="806" y="614"/>
                </a:lnTo>
                <a:lnTo>
                  <a:pt x="901" y="525"/>
                </a:lnTo>
                <a:lnTo>
                  <a:pt x="996" y="435"/>
                </a:lnTo>
                <a:lnTo>
                  <a:pt x="1089" y="348"/>
                </a:lnTo>
                <a:lnTo>
                  <a:pt x="1177" y="268"/>
                </a:lnTo>
                <a:lnTo>
                  <a:pt x="1258" y="194"/>
                </a:lnTo>
                <a:lnTo>
                  <a:pt x="1333" y="129"/>
                </a:lnTo>
                <a:lnTo>
                  <a:pt x="1393" y="78"/>
                </a:lnTo>
                <a:lnTo>
                  <a:pt x="1475" y="17"/>
                </a:lnTo>
                <a:lnTo>
                  <a:pt x="1597" y="0"/>
                </a:lnTo>
                <a:lnTo>
                  <a:pt x="1680" y="69"/>
                </a:lnTo>
                <a:lnTo>
                  <a:pt x="1701" y="173"/>
                </a:lnTo>
                <a:lnTo>
                  <a:pt x="1679" y="228"/>
                </a:lnTo>
                <a:lnTo>
                  <a:pt x="1629" y="274"/>
                </a:lnTo>
                <a:lnTo>
                  <a:pt x="1557" y="325"/>
                </a:lnTo>
                <a:lnTo>
                  <a:pt x="1479" y="380"/>
                </a:lnTo>
                <a:lnTo>
                  <a:pt x="1399" y="439"/>
                </a:lnTo>
                <a:lnTo>
                  <a:pt x="1317" y="504"/>
                </a:lnTo>
                <a:lnTo>
                  <a:pt x="1234" y="572"/>
                </a:lnTo>
                <a:lnTo>
                  <a:pt x="1148" y="642"/>
                </a:lnTo>
                <a:lnTo>
                  <a:pt x="1063" y="715"/>
                </a:lnTo>
                <a:lnTo>
                  <a:pt x="979" y="789"/>
                </a:lnTo>
                <a:lnTo>
                  <a:pt x="897" y="865"/>
                </a:lnTo>
                <a:lnTo>
                  <a:pt x="815" y="941"/>
                </a:lnTo>
                <a:lnTo>
                  <a:pt x="739" y="1019"/>
                </a:lnTo>
                <a:lnTo>
                  <a:pt x="665" y="1097"/>
                </a:lnTo>
                <a:lnTo>
                  <a:pt x="597" y="1173"/>
                </a:lnTo>
                <a:lnTo>
                  <a:pt x="532" y="1249"/>
                </a:lnTo>
                <a:lnTo>
                  <a:pt x="473" y="1323"/>
                </a:lnTo>
                <a:lnTo>
                  <a:pt x="422" y="1393"/>
                </a:lnTo>
                <a:close/>
              </a:path>
            </a:pathLst>
          </a:custGeom>
          <a:solidFill>
            <a:schemeClr val="tx2"/>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fontAlgn="base">
              <a:spcBef>
                <a:spcPct val="0"/>
              </a:spcBef>
              <a:spcAft>
                <a:spcPct val="0"/>
              </a:spcAft>
              <a:defRPr/>
            </a:pPr>
            <a:endParaRPr lang="en-US" sz="2400" b="1">
              <a:solidFill>
                <a:srgbClr val="000000"/>
              </a:solidFill>
            </a:endParaRPr>
          </a:p>
        </p:txBody>
      </p:sp>
      <p:sp>
        <p:nvSpPr>
          <p:cNvPr id="380944" name="Freeform 16"/>
          <p:cNvSpPr>
            <a:spLocks/>
          </p:cNvSpPr>
          <p:nvPr/>
        </p:nvSpPr>
        <p:spPr bwMode="auto">
          <a:xfrm rot="10968490" flipH="1">
            <a:off x="2890838" y="3373438"/>
            <a:ext cx="919162" cy="741362"/>
          </a:xfrm>
          <a:custGeom>
            <a:avLst/>
            <a:gdLst>
              <a:gd name="T0" fmla="*/ 2147483647 w 1701"/>
              <a:gd name="T1" fmla="*/ 2147483647 h 1762"/>
              <a:gd name="T2" fmla="*/ 2147483647 w 1701"/>
              <a:gd name="T3" fmla="*/ 2147483647 h 1762"/>
              <a:gd name="T4" fmla="*/ 2147483647 w 1701"/>
              <a:gd name="T5" fmla="*/ 2147483647 h 1762"/>
              <a:gd name="T6" fmla="*/ 2147483647 w 1701"/>
              <a:gd name="T7" fmla="*/ 2147483647 h 1762"/>
              <a:gd name="T8" fmla="*/ 2147483647 w 1701"/>
              <a:gd name="T9" fmla="*/ 2147483647 h 1762"/>
              <a:gd name="T10" fmla="*/ 2147483647 w 1701"/>
              <a:gd name="T11" fmla="*/ 2147483647 h 1762"/>
              <a:gd name="T12" fmla="*/ 2147483647 w 1701"/>
              <a:gd name="T13" fmla="*/ 2147483647 h 1762"/>
              <a:gd name="T14" fmla="*/ 2147483647 w 1701"/>
              <a:gd name="T15" fmla="*/ 2147483647 h 1762"/>
              <a:gd name="T16" fmla="*/ 2147483647 w 1701"/>
              <a:gd name="T17" fmla="*/ 2147483647 h 1762"/>
              <a:gd name="T18" fmla="*/ 2147483647 w 1701"/>
              <a:gd name="T19" fmla="*/ 2147483647 h 1762"/>
              <a:gd name="T20" fmla="*/ 2147483647 w 1701"/>
              <a:gd name="T21" fmla="*/ 2147483647 h 1762"/>
              <a:gd name="T22" fmla="*/ 2147483647 w 1701"/>
              <a:gd name="T23" fmla="*/ 2147483647 h 1762"/>
              <a:gd name="T24" fmla="*/ 2147483647 w 1701"/>
              <a:gd name="T25" fmla="*/ 2147483647 h 1762"/>
              <a:gd name="T26" fmla="*/ 2147483647 w 1701"/>
              <a:gd name="T27" fmla="*/ 2147483647 h 1762"/>
              <a:gd name="T28" fmla="*/ 2147483647 w 1701"/>
              <a:gd name="T29" fmla="*/ 2147483647 h 1762"/>
              <a:gd name="T30" fmla="*/ 2147483647 w 1701"/>
              <a:gd name="T31" fmla="*/ 2147483647 h 1762"/>
              <a:gd name="T32" fmla="*/ 2147483647 w 1701"/>
              <a:gd name="T33" fmla="*/ 2147483647 h 1762"/>
              <a:gd name="T34" fmla="*/ 2147483647 w 1701"/>
              <a:gd name="T35" fmla="*/ 2147483647 h 1762"/>
              <a:gd name="T36" fmla="*/ 2147483647 w 1701"/>
              <a:gd name="T37" fmla="*/ 2147483647 h 1762"/>
              <a:gd name="T38" fmla="*/ 2147483647 w 1701"/>
              <a:gd name="T39" fmla="*/ 2147483647 h 1762"/>
              <a:gd name="T40" fmla="*/ 2147483647 w 1701"/>
              <a:gd name="T41" fmla="*/ 2147483647 h 1762"/>
              <a:gd name="T42" fmla="*/ 2147483647 w 1701"/>
              <a:gd name="T43" fmla="*/ 0 h 1762"/>
              <a:gd name="T44" fmla="*/ 2147483647 w 1701"/>
              <a:gd name="T45" fmla="*/ 2147483647 h 1762"/>
              <a:gd name="T46" fmla="*/ 2147483647 w 1701"/>
              <a:gd name="T47" fmla="*/ 2147483647 h 1762"/>
              <a:gd name="T48" fmla="*/ 2147483647 w 1701"/>
              <a:gd name="T49" fmla="*/ 2147483647 h 1762"/>
              <a:gd name="T50" fmla="*/ 2147483647 w 1701"/>
              <a:gd name="T51" fmla="*/ 2147483647 h 1762"/>
              <a:gd name="T52" fmla="*/ 2147483647 w 1701"/>
              <a:gd name="T53" fmla="*/ 2147483647 h 1762"/>
              <a:gd name="T54" fmla="*/ 2147483647 w 1701"/>
              <a:gd name="T55" fmla="*/ 2147483647 h 1762"/>
              <a:gd name="T56" fmla="*/ 2147483647 w 1701"/>
              <a:gd name="T57" fmla="*/ 2147483647 h 1762"/>
              <a:gd name="T58" fmla="*/ 2147483647 w 1701"/>
              <a:gd name="T59" fmla="*/ 2147483647 h 1762"/>
              <a:gd name="T60" fmla="*/ 2147483647 w 1701"/>
              <a:gd name="T61" fmla="*/ 2147483647 h 1762"/>
              <a:gd name="T62" fmla="*/ 2147483647 w 1701"/>
              <a:gd name="T63" fmla="*/ 2147483647 h 17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01"/>
              <a:gd name="T97" fmla="*/ 0 h 1762"/>
              <a:gd name="T98" fmla="*/ 1701 w 1701"/>
              <a:gd name="T99" fmla="*/ 1762 h 17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01" h="1762">
                <a:moveTo>
                  <a:pt x="422" y="1393"/>
                </a:moveTo>
                <a:lnTo>
                  <a:pt x="559" y="1347"/>
                </a:lnTo>
                <a:lnTo>
                  <a:pt x="713" y="1306"/>
                </a:lnTo>
                <a:lnTo>
                  <a:pt x="869" y="1283"/>
                </a:lnTo>
                <a:lnTo>
                  <a:pt x="1009" y="1292"/>
                </a:lnTo>
                <a:lnTo>
                  <a:pt x="1104" y="1359"/>
                </a:lnTo>
                <a:lnTo>
                  <a:pt x="1123" y="1458"/>
                </a:lnTo>
                <a:lnTo>
                  <a:pt x="1104" y="1507"/>
                </a:lnTo>
                <a:lnTo>
                  <a:pt x="1070" y="1547"/>
                </a:lnTo>
                <a:lnTo>
                  <a:pt x="1019" y="1570"/>
                </a:lnTo>
                <a:lnTo>
                  <a:pt x="952" y="1574"/>
                </a:lnTo>
                <a:lnTo>
                  <a:pt x="777" y="1587"/>
                </a:lnTo>
                <a:lnTo>
                  <a:pt x="564" y="1644"/>
                </a:lnTo>
                <a:lnTo>
                  <a:pt x="452" y="1678"/>
                </a:lnTo>
                <a:lnTo>
                  <a:pt x="346" y="1712"/>
                </a:lnTo>
                <a:lnTo>
                  <a:pt x="154" y="1762"/>
                </a:lnTo>
                <a:lnTo>
                  <a:pt x="63" y="1745"/>
                </a:lnTo>
                <a:lnTo>
                  <a:pt x="15" y="1659"/>
                </a:lnTo>
                <a:lnTo>
                  <a:pt x="0" y="1526"/>
                </a:lnTo>
                <a:lnTo>
                  <a:pt x="7" y="1365"/>
                </a:lnTo>
                <a:lnTo>
                  <a:pt x="30" y="1190"/>
                </a:lnTo>
                <a:lnTo>
                  <a:pt x="59" y="1024"/>
                </a:lnTo>
                <a:lnTo>
                  <a:pt x="93" y="785"/>
                </a:lnTo>
                <a:lnTo>
                  <a:pt x="102" y="732"/>
                </a:lnTo>
                <a:lnTo>
                  <a:pt x="131" y="694"/>
                </a:lnTo>
                <a:lnTo>
                  <a:pt x="217" y="661"/>
                </a:lnTo>
                <a:lnTo>
                  <a:pt x="300" y="694"/>
                </a:lnTo>
                <a:lnTo>
                  <a:pt x="338" y="785"/>
                </a:lnTo>
                <a:lnTo>
                  <a:pt x="323" y="1089"/>
                </a:lnTo>
                <a:lnTo>
                  <a:pt x="407" y="1004"/>
                </a:lnTo>
                <a:lnTo>
                  <a:pt x="469" y="941"/>
                </a:lnTo>
                <a:lnTo>
                  <a:pt x="542" y="869"/>
                </a:lnTo>
                <a:lnTo>
                  <a:pt x="623" y="789"/>
                </a:lnTo>
                <a:lnTo>
                  <a:pt x="713" y="703"/>
                </a:lnTo>
                <a:lnTo>
                  <a:pt x="806" y="614"/>
                </a:lnTo>
                <a:lnTo>
                  <a:pt x="901" y="525"/>
                </a:lnTo>
                <a:lnTo>
                  <a:pt x="996" y="435"/>
                </a:lnTo>
                <a:lnTo>
                  <a:pt x="1089" y="348"/>
                </a:lnTo>
                <a:lnTo>
                  <a:pt x="1177" y="268"/>
                </a:lnTo>
                <a:lnTo>
                  <a:pt x="1258" y="194"/>
                </a:lnTo>
                <a:lnTo>
                  <a:pt x="1333" y="129"/>
                </a:lnTo>
                <a:lnTo>
                  <a:pt x="1393" y="78"/>
                </a:lnTo>
                <a:lnTo>
                  <a:pt x="1475" y="17"/>
                </a:lnTo>
                <a:lnTo>
                  <a:pt x="1597" y="0"/>
                </a:lnTo>
                <a:lnTo>
                  <a:pt x="1680" y="69"/>
                </a:lnTo>
                <a:lnTo>
                  <a:pt x="1701" y="173"/>
                </a:lnTo>
                <a:lnTo>
                  <a:pt x="1679" y="228"/>
                </a:lnTo>
                <a:lnTo>
                  <a:pt x="1629" y="274"/>
                </a:lnTo>
                <a:lnTo>
                  <a:pt x="1557" y="325"/>
                </a:lnTo>
                <a:lnTo>
                  <a:pt x="1479" y="380"/>
                </a:lnTo>
                <a:lnTo>
                  <a:pt x="1399" y="439"/>
                </a:lnTo>
                <a:lnTo>
                  <a:pt x="1317" y="504"/>
                </a:lnTo>
                <a:lnTo>
                  <a:pt x="1234" y="572"/>
                </a:lnTo>
                <a:lnTo>
                  <a:pt x="1148" y="642"/>
                </a:lnTo>
                <a:lnTo>
                  <a:pt x="1063" y="715"/>
                </a:lnTo>
                <a:lnTo>
                  <a:pt x="979" y="789"/>
                </a:lnTo>
                <a:lnTo>
                  <a:pt x="897" y="865"/>
                </a:lnTo>
                <a:lnTo>
                  <a:pt x="815" y="941"/>
                </a:lnTo>
                <a:lnTo>
                  <a:pt x="739" y="1019"/>
                </a:lnTo>
                <a:lnTo>
                  <a:pt x="665" y="1097"/>
                </a:lnTo>
                <a:lnTo>
                  <a:pt x="597" y="1173"/>
                </a:lnTo>
                <a:lnTo>
                  <a:pt x="532" y="1249"/>
                </a:lnTo>
                <a:lnTo>
                  <a:pt x="473" y="1323"/>
                </a:lnTo>
                <a:lnTo>
                  <a:pt x="422" y="1393"/>
                </a:lnTo>
                <a:close/>
              </a:path>
            </a:pathLst>
          </a:custGeom>
          <a:solidFill>
            <a:schemeClr val="tx2"/>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fontAlgn="base">
              <a:spcBef>
                <a:spcPct val="0"/>
              </a:spcBef>
              <a:spcAft>
                <a:spcPct val="0"/>
              </a:spcAft>
              <a:defRPr/>
            </a:pPr>
            <a:endParaRPr lang="en-US" sz="2400" b="1">
              <a:solidFill>
                <a:srgbClr val="000000"/>
              </a:solidFill>
            </a:endParaRPr>
          </a:p>
        </p:txBody>
      </p:sp>
      <p:sp>
        <p:nvSpPr>
          <p:cNvPr id="380945" name="Text Box 17"/>
          <p:cNvSpPr txBox="1">
            <a:spLocks noChangeArrowheads="1"/>
          </p:cNvSpPr>
          <p:nvPr/>
        </p:nvSpPr>
        <p:spPr bwMode="auto">
          <a:xfrm>
            <a:off x="1376365" y="1905000"/>
            <a:ext cx="1539875" cy="457200"/>
          </a:xfrm>
          <a:prstGeom prst="rect">
            <a:avLst/>
          </a:prstGeom>
          <a:noFill/>
          <a:ln w="12700" cap="sq">
            <a:noFill/>
            <a:miter lim="800000"/>
            <a:headEnd type="none" w="sm" len="sm"/>
            <a:tailEnd type="none" w="sm" len="sm"/>
          </a:ln>
        </p:spPr>
        <p:txBody>
          <a:bodyPr wrap="none">
            <a:spAutoFit/>
          </a:bodyPr>
          <a:lstStyle/>
          <a:p>
            <a:pPr fontAlgn="base">
              <a:spcBef>
                <a:spcPct val="0"/>
              </a:spcBef>
              <a:spcAft>
                <a:spcPct val="0"/>
              </a:spcAft>
            </a:pPr>
            <a:r>
              <a:rPr lang="id-ID" sz="2400" b="1">
                <a:solidFill>
                  <a:srgbClr val="000000"/>
                </a:solidFill>
              </a:rPr>
              <a:t>mengajar</a:t>
            </a:r>
            <a:endParaRPr lang="en-US" sz="2400" b="1">
              <a:solidFill>
                <a:srgbClr val="000000"/>
              </a:solidFill>
            </a:endParaRPr>
          </a:p>
        </p:txBody>
      </p:sp>
      <p:sp>
        <p:nvSpPr>
          <p:cNvPr id="380946" name="Text Box 18"/>
          <p:cNvSpPr txBox="1">
            <a:spLocks noChangeArrowheads="1"/>
          </p:cNvSpPr>
          <p:nvPr/>
        </p:nvSpPr>
        <p:spPr bwMode="auto">
          <a:xfrm>
            <a:off x="5861050" y="3368677"/>
            <a:ext cx="2390398" cy="830997"/>
          </a:xfrm>
          <a:prstGeom prst="rect">
            <a:avLst/>
          </a:prstGeom>
          <a:noFill/>
          <a:ln w="12700" cap="sq">
            <a:noFill/>
            <a:miter lim="800000"/>
            <a:headEnd type="none" w="sm" len="sm"/>
            <a:tailEnd type="none" w="sm" len="sm"/>
          </a:ln>
        </p:spPr>
        <p:txBody>
          <a:bodyPr wrap="none">
            <a:spAutoFit/>
          </a:bodyPr>
          <a:lstStyle/>
          <a:p>
            <a:pPr fontAlgn="base">
              <a:spcBef>
                <a:spcPct val="0"/>
              </a:spcBef>
              <a:spcAft>
                <a:spcPct val="0"/>
              </a:spcAft>
            </a:pPr>
            <a:r>
              <a:rPr lang="id-ID" sz="2400" b="1">
                <a:solidFill>
                  <a:srgbClr val="000000"/>
                </a:solidFill>
              </a:rPr>
              <a:t>     menyatakan</a:t>
            </a:r>
          </a:p>
          <a:p>
            <a:pPr fontAlgn="base">
              <a:spcBef>
                <a:spcPct val="0"/>
              </a:spcBef>
              <a:spcAft>
                <a:spcPct val="0"/>
              </a:spcAft>
            </a:pPr>
            <a:r>
              <a:rPr lang="id-ID" sz="2400" b="1">
                <a:solidFill>
                  <a:srgbClr val="000000"/>
                </a:solidFill>
              </a:rPr>
              <a:t>kesalahan</a:t>
            </a:r>
            <a:endParaRPr lang="en-US" sz="2400" b="1">
              <a:solidFill>
                <a:srgbClr val="000000"/>
              </a:solidFill>
            </a:endParaRPr>
          </a:p>
        </p:txBody>
      </p:sp>
      <p:sp>
        <p:nvSpPr>
          <p:cNvPr id="380947" name="Text Box 19"/>
          <p:cNvSpPr txBox="1">
            <a:spLocks noChangeArrowheads="1"/>
          </p:cNvSpPr>
          <p:nvPr/>
        </p:nvSpPr>
        <p:spPr bwMode="auto">
          <a:xfrm>
            <a:off x="1308100" y="3825877"/>
            <a:ext cx="2606804" cy="830997"/>
          </a:xfrm>
          <a:prstGeom prst="rect">
            <a:avLst/>
          </a:prstGeom>
          <a:noFill/>
          <a:ln w="12700" cap="sq">
            <a:noFill/>
            <a:miter lim="800000"/>
            <a:headEnd type="none" w="sm" len="sm"/>
            <a:tailEnd type="none" w="sm" len="sm"/>
          </a:ln>
        </p:spPr>
        <p:txBody>
          <a:bodyPr wrap="none">
            <a:spAutoFit/>
          </a:bodyPr>
          <a:lstStyle/>
          <a:p>
            <a:pPr fontAlgn="base">
              <a:spcBef>
                <a:spcPct val="0"/>
              </a:spcBef>
              <a:spcAft>
                <a:spcPct val="0"/>
              </a:spcAft>
            </a:pPr>
            <a:r>
              <a:rPr lang="id-ID" sz="2400" b="1">
                <a:solidFill>
                  <a:srgbClr val="000000"/>
                </a:solidFill>
              </a:rPr>
              <a:t>memperbaiki</a:t>
            </a:r>
          </a:p>
          <a:p>
            <a:pPr fontAlgn="base">
              <a:spcBef>
                <a:spcPct val="0"/>
              </a:spcBef>
              <a:spcAft>
                <a:spcPct val="0"/>
              </a:spcAft>
            </a:pPr>
            <a:r>
              <a:rPr lang="id-ID" sz="2400" b="1">
                <a:solidFill>
                  <a:srgbClr val="000000"/>
                </a:solidFill>
              </a:rPr>
              <a:t>             kelakuan</a:t>
            </a:r>
            <a:endParaRPr lang="en-US" sz="2400" b="1">
              <a:solidFill>
                <a:srgbClr val="000000"/>
              </a:solidFill>
            </a:endParaRPr>
          </a:p>
        </p:txBody>
      </p:sp>
      <p:sp>
        <p:nvSpPr>
          <p:cNvPr id="380948" name="Text Box 20"/>
          <p:cNvSpPr txBox="1">
            <a:spLocks noChangeArrowheads="1"/>
          </p:cNvSpPr>
          <p:nvPr/>
        </p:nvSpPr>
        <p:spPr bwMode="auto">
          <a:xfrm>
            <a:off x="5254625" y="1295402"/>
            <a:ext cx="2898550" cy="830997"/>
          </a:xfrm>
          <a:prstGeom prst="rect">
            <a:avLst/>
          </a:prstGeom>
          <a:noFill/>
          <a:ln w="12700" cap="sq">
            <a:noFill/>
            <a:miter lim="800000"/>
            <a:headEnd type="none" w="sm" len="sm"/>
            <a:tailEnd type="none" w="sm" len="sm"/>
          </a:ln>
        </p:spPr>
        <p:txBody>
          <a:bodyPr wrap="none">
            <a:spAutoFit/>
          </a:bodyPr>
          <a:lstStyle/>
          <a:p>
            <a:pPr fontAlgn="base">
              <a:spcBef>
                <a:spcPct val="0"/>
              </a:spcBef>
              <a:spcAft>
                <a:spcPct val="0"/>
              </a:spcAft>
            </a:pPr>
            <a:r>
              <a:rPr lang="id-ID" sz="2400" b="1">
                <a:solidFill>
                  <a:srgbClr val="000000"/>
                </a:solidFill>
              </a:rPr>
              <a:t>     mendidik orang</a:t>
            </a:r>
          </a:p>
          <a:p>
            <a:pPr fontAlgn="base">
              <a:spcBef>
                <a:spcPct val="0"/>
              </a:spcBef>
              <a:spcAft>
                <a:spcPct val="0"/>
              </a:spcAft>
            </a:pPr>
            <a:r>
              <a:rPr lang="id-ID" sz="2400" b="1">
                <a:solidFill>
                  <a:srgbClr val="000000"/>
                </a:solidFill>
              </a:rPr>
              <a:t>dalam kebenaran</a:t>
            </a:r>
            <a:endParaRPr lang="en-US" sz="2400" b="1">
              <a:solidFill>
                <a:srgbClr val="000000"/>
              </a:solidFill>
            </a:endParaRPr>
          </a:p>
        </p:txBody>
      </p:sp>
      <p:sp>
        <p:nvSpPr>
          <p:cNvPr id="44052" name="Rectangle 26"/>
          <p:cNvSpPr>
            <a:spLocks noChangeArrowheads="1"/>
          </p:cNvSpPr>
          <p:nvPr/>
        </p:nvSpPr>
        <p:spPr bwMode="auto">
          <a:xfrm>
            <a:off x="2441577" y="5943600"/>
            <a:ext cx="3033203" cy="523220"/>
          </a:xfrm>
          <a:prstGeom prst="rect">
            <a:avLst/>
          </a:prstGeom>
          <a:noFill/>
          <a:ln w="12700" cap="sq">
            <a:noFill/>
            <a:miter lim="800000"/>
            <a:headEnd type="none" w="sm" len="sm"/>
            <a:tailEnd type="none" w="sm" len="sm"/>
          </a:ln>
        </p:spPr>
        <p:txBody>
          <a:bodyPr wrap="none">
            <a:spAutoFit/>
          </a:bodyPr>
          <a:lstStyle/>
          <a:p>
            <a:pPr fontAlgn="base">
              <a:spcBef>
                <a:spcPct val="0"/>
              </a:spcBef>
              <a:spcAft>
                <a:spcPct val="0"/>
              </a:spcAft>
            </a:pPr>
            <a:r>
              <a:rPr lang="en-US" sz="2800" b="1">
                <a:solidFill>
                  <a:srgbClr val="660033"/>
                </a:solidFill>
                <a:latin typeface="Eurostile Extended" pitchFamily="2" charset="0"/>
              </a:rPr>
              <a:t>2 TIMOTIUS 3:16</a:t>
            </a:r>
          </a:p>
        </p:txBody>
      </p:sp>
      <p:pic>
        <p:nvPicPr>
          <p:cNvPr id="44053" name="Picture 6" descr="logo outline putih-04.png"/>
          <p:cNvPicPr>
            <a:picLocks noChangeAspect="1"/>
          </p:cNvPicPr>
          <p:nvPr/>
        </p:nvPicPr>
        <p:blipFill>
          <a:blip r:embed="rId3" cstate="email"/>
          <a:srcRect/>
          <a:stretch>
            <a:fillRect/>
          </a:stretch>
        </p:blipFill>
        <p:spPr bwMode="auto">
          <a:xfrm>
            <a:off x="8297863" y="6065840"/>
            <a:ext cx="774700" cy="720725"/>
          </a:xfrm>
          <a:prstGeom prst="rect">
            <a:avLst/>
          </a:prstGeom>
          <a:noFill/>
          <a:ln w="9525">
            <a:noFill/>
            <a:miter lim="800000"/>
            <a:headEnd/>
            <a:tailEnd/>
          </a:ln>
        </p:spPr>
      </p:pic>
      <p:sp>
        <p:nvSpPr>
          <p:cNvPr id="44054" name="Text Box 15"/>
          <p:cNvSpPr txBox="1">
            <a:spLocks noChangeArrowheads="1"/>
          </p:cNvSpPr>
          <p:nvPr/>
        </p:nvSpPr>
        <p:spPr bwMode="auto">
          <a:xfrm>
            <a:off x="152400" y="0"/>
            <a:ext cx="1479892" cy="523220"/>
          </a:xfrm>
          <a:prstGeom prst="rect">
            <a:avLst/>
          </a:prstGeom>
          <a:noFill/>
          <a:ln w="12700" cap="sq">
            <a:noFill/>
            <a:miter lim="800000"/>
            <a:headEnd type="none" w="sm" len="sm"/>
            <a:tailEnd type="none" w="sm" len="sm"/>
          </a:ln>
        </p:spPr>
        <p:txBody>
          <a:bodyPr wrap="none">
            <a:spAutoFit/>
          </a:bodyPr>
          <a:lstStyle/>
          <a:p>
            <a:pPr fontAlgn="base">
              <a:spcBef>
                <a:spcPct val="0"/>
              </a:spcBef>
              <a:spcAft>
                <a:spcPct val="0"/>
              </a:spcAft>
            </a:pPr>
            <a:r>
              <a:rPr lang="en-US" sz="2800">
                <a:solidFill>
                  <a:srgbClr val="FFFFFF"/>
                </a:solidFill>
                <a:latin typeface="Eurostile Extended" pitchFamily="2" charset="0"/>
              </a:rPr>
              <a:t>manfaat</a:t>
            </a:r>
          </a:p>
        </p:txBody>
      </p:sp>
      <p:sp>
        <p:nvSpPr>
          <p:cNvPr id="44055" name="Rectangle 16"/>
          <p:cNvSpPr>
            <a:spLocks noChangeArrowheads="1"/>
          </p:cNvSpPr>
          <p:nvPr/>
        </p:nvSpPr>
        <p:spPr bwMode="auto">
          <a:xfrm>
            <a:off x="468315" y="304802"/>
            <a:ext cx="8675687" cy="519113"/>
          </a:xfrm>
          <a:prstGeom prst="rect">
            <a:avLst/>
          </a:prstGeom>
          <a:noFill/>
          <a:ln w="9525">
            <a:noFill/>
            <a:miter lim="800000"/>
            <a:headEnd/>
            <a:tailEnd/>
          </a:ln>
        </p:spPr>
        <p:txBody>
          <a:bodyPr anchor="ctr"/>
          <a:lstStyle/>
          <a:p>
            <a:pPr fontAlgn="base">
              <a:spcBef>
                <a:spcPct val="0"/>
              </a:spcBef>
              <a:spcAft>
                <a:spcPct val="0"/>
              </a:spcAft>
            </a:pPr>
            <a:r>
              <a:rPr lang="en-US" sz="2800" b="1">
                <a:solidFill>
                  <a:srgbClr val="FFFFFF"/>
                </a:solidFill>
                <a:latin typeface="Eurostile Extended" pitchFamily="2" charset="0"/>
              </a:rPr>
              <a:t>Firman</a:t>
            </a:r>
          </a:p>
        </p:txBody>
      </p:sp>
      <p:sp>
        <p:nvSpPr>
          <p:cNvPr id="24" name="TextBox 23"/>
          <p:cNvSpPr txBox="1"/>
          <p:nvPr/>
        </p:nvSpPr>
        <p:spPr>
          <a:xfrm>
            <a:off x="6665323" y="161925"/>
            <a:ext cx="2326278" cy="523220"/>
          </a:xfrm>
          <a:prstGeom prst="rect">
            <a:avLst/>
          </a:prstGeom>
          <a:noFill/>
        </p:spPr>
        <p:txBody>
          <a:bodyPr wrap="none">
            <a:spAutoFit/>
          </a:bodyPr>
          <a:lstStyle/>
          <a:p>
            <a:pPr algn="r" fontAlgn="base">
              <a:spcBef>
                <a:spcPct val="0"/>
              </a:spcBef>
              <a:spcAft>
                <a:spcPct val="0"/>
              </a:spcAft>
              <a:defRPr/>
            </a:pPr>
            <a:r>
              <a:rPr lang="en-US" sz="2800" dirty="0" err="1">
                <a:solidFill>
                  <a:srgbClr val="FFFFFF"/>
                </a:solidFill>
                <a:latin typeface="Eurostile Extended"/>
              </a:rPr>
              <a:t>bagi</a:t>
            </a:r>
            <a:r>
              <a:rPr lang="en-US" sz="2800" dirty="0">
                <a:solidFill>
                  <a:srgbClr val="FFFFFF"/>
                </a:solidFill>
                <a:latin typeface="Eurostile Extended"/>
              </a:rPr>
              <a:t> </a:t>
            </a:r>
            <a:r>
              <a:rPr lang="en-US" sz="2800" dirty="0" err="1">
                <a:solidFill>
                  <a:srgbClr val="FFFFFF"/>
                </a:solidFill>
                <a:latin typeface="Eurostile Extended"/>
              </a:rPr>
              <a:t>manusia</a:t>
            </a:r>
            <a:endParaRPr lang="en-US" sz="2800" dirty="0">
              <a:solidFill>
                <a:srgbClr val="FFFFFF"/>
              </a:solidFill>
              <a:latin typeface="Eurostile Extended"/>
            </a:endParaRPr>
          </a:p>
        </p:txBody>
      </p:sp>
    </p:spTree>
    <p:extLst>
      <p:ext uri="{BB962C8B-B14F-4D97-AF65-F5344CB8AC3E}">
        <p14:creationId xmlns:p14="http://schemas.microsoft.com/office/powerpoint/2010/main" val="17471616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100000">
                                          <p:val>
                                            <p:strVal val="#ppt_x"/>
                                          </p:val>
                                        </p:tav>
                                      </p:tavLst>
                                    </p:anim>
                                    <p:anim calcmode="lin" valueType="num">
                                      <p:cBhvr>
                                        <p:cTn id="8" dur="1000" fill="hold"/>
                                        <p:tgtEl>
                                          <p:spTgt spid="2"/>
                                        </p:tgtEl>
                                        <p:attrNameLst>
                                          <p:attrName>ppt_y</p:attrName>
                                        </p:attrNameLst>
                                      </p:cBhvr>
                                      <p:tavLst>
                                        <p:tav tm="0">
                                          <p:val>
                                            <p:strVal val="#ppt_y+#ppt_h/2"/>
                                          </p:val>
                                        </p:tav>
                                        <p:tav tm="100000">
                                          <p:val>
                                            <p:strVal val="#ppt_y"/>
                                          </p:val>
                                        </p:tav>
                                      </p:tavLst>
                                    </p:anim>
                                    <p:anim calcmode="lin" valueType="num">
                                      <p:cBhvr>
                                        <p:cTn id="9" dur="1000" fill="hold"/>
                                        <p:tgtEl>
                                          <p:spTgt spid="2"/>
                                        </p:tgtEl>
                                        <p:attrNameLst>
                                          <p:attrName>ppt_w</p:attrName>
                                        </p:attrNameLst>
                                      </p:cBhvr>
                                      <p:tavLst>
                                        <p:tav tm="0">
                                          <p:val>
                                            <p:strVal val="#ppt_w"/>
                                          </p:val>
                                        </p:tav>
                                        <p:tav tm="100000">
                                          <p:val>
                                            <p:strVal val="#ppt_w"/>
                                          </p:val>
                                        </p:tav>
                                      </p:tavLst>
                                    </p:anim>
                                    <p:anim calcmode="lin" valueType="num">
                                      <p:cBhvr>
                                        <p:cTn id="10" dur="1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80945"/>
                                        </p:tgtEl>
                                        <p:attrNameLst>
                                          <p:attrName>style.visibility</p:attrName>
                                        </p:attrNameLst>
                                      </p:cBhvr>
                                      <p:to>
                                        <p:strVal val="visible"/>
                                      </p:to>
                                    </p:set>
                                    <p:animEffect transition="in" filter="dissolve">
                                      <p:cBhvr>
                                        <p:cTn id="15" dur="500"/>
                                        <p:tgtEl>
                                          <p:spTgt spid="380945"/>
                                        </p:tgtEl>
                                      </p:cBhvr>
                                    </p:animEffect>
                                  </p:childTnLst>
                                </p:cTn>
                              </p:par>
                            </p:childTnLst>
                          </p:cTn>
                        </p:par>
                        <p:par>
                          <p:cTn id="16" fill="hold" nodeType="afterGroup">
                            <p:stCondLst>
                              <p:cond delay="500"/>
                            </p:stCondLst>
                            <p:childTnLst>
                              <p:par>
                                <p:cTn id="17" presetID="9" presetClass="entr" presetSubtype="0" fill="hold" nodeType="afterEffect">
                                  <p:stCondLst>
                                    <p:cond delay="0"/>
                                  </p:stCondLst>
                                  <p:childTnLst>
                                    <p:set>
                                      <p:cBhvr>
                                        <p:cTn id="18" dur="1" fill="hold">
                                          <p:stCondLst>
                                            <p:cond delay="0"/>
                                          </p:stCondLst>
                                        </p:cTn>
                                        <p:tgtEl>
                                          <p:spTgt spid="380941"/>
                                        </p:tgtEl>
                                        <p:attrNameLst>
                                          <p:attrName>style.visibility</p:attrName>
                                        </p:attrNameLst>
                                      </p:cBhvr>
                                      <p:to>
                                        <p:strVal val="visible"/>
                                      </p:to>
                                    </p:set>
                                    <p:animEffect transition="in" filter="dissolve">
                                      <p:cBhvr>
                                        <p:cTn id="19" dur="500"/>
                                        <p:tgtEl>
                                          <p:spTgt spid="38094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80946"/>
                                        </p:tgtEl>
                                        <p:attrNameLst>
                                          <p:attrName>style.visibility</p:attrName>
                                        </p:attrNameLst>
                                      </p:cBhvr>
                                      <p:to>
                                        <p:strVal val="visible"/>
                                      </p:to>
                                    </p:set>
                                    <p:animEffect transition="in" filter="dissolve">
                                      <p:cBhvr>
                                        <p:cTn id="24" dur="500"/>
                                        <p:tgtEl>
                                          <p:spTgt spid="380946"/>
                                        </p:tgtEl>
                                      </p:cBhvr>
                                    </p:animEffect>
                                  </p:childTnLst>
                                </p:cTn>
                              </p:par>
                            </p:childTnLst>
                          </p:cTn>
                        </p:par>
                        <p:par>
                          <p:cTn id="25" fill="hold" nodeType="afterGroup">
                            <p:stCondLst>
                              <p:cond delay="500"/>
                            </p:stCondLst>
                            <p:childTnLst>
                              <p:par>
                                <p:cTn id="26" presetID="9" presetClass="entr" presetSubtype="0" fill="hold" nodeType="afterEffect">
                                  <p:stCondLst>
                                    <p:cond delay="0"/>
                                  </p:stCondLst>
                                  <p:childTnLst>
                                    <p:set>
                                      <p:cBhvr>
                                        <p:cTn id="27" dur="1" fill="hold">
                                          <p:stCondLst>
                                            <p:cond delay="0"/>
                                          </p:stCondLst>
                                        </p:cTn>
                                        <p:tgtEl>
                                          <p:spTgt spid="380943"/>
                                        </p:tgtEl>
                                        <p:attrNameLst>
                                          <p:attrName>style.visibility</p:attrName>
                                        </p:attrNameLst>
                                      </p:cBhvr>
                                      <p:to>
                                        <p:strVal val="visible"/>
                                      </p:to>
                                    </p:set>
                                    <p:animEffect transition="in" filter="dissolve">
                                      <p:cBhvr>
                                        <p:cTn id="28" dur="500"/>
                                        <p:tgtEl>
                                          <p:spTgt spid="38094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80947"/>
                                        </p:tgtEl>
                                        <p:attrNameLst>
                                          <p:attrName>style.visibility</p:attrName>
                                        </p:attrNameLst>
                                      </p:cBhvr>
                                      <p:to>
                                        <p:strVal val="visible"/>
                                      </p:to>
                                    </p:set>
                                    <p:animEffect transition="in" filter="dissolve">
                                      <p:cBhvr>
                                        <p:cTn id="33" dur="500"/>
                                        <p:tgtEl>
                                          <p:spTgt spid="380947"/>
                                        </p:tgtEl>
                                      </p:cBhvr>
                                    </p:animEffect>
                                  </p:childTnLst>
                                </p:cTn>
                              </p:par>
                            </p:childTnLst>
                          </p:cTn>
                        </p:par>
                        <p:par>
                          <p:cTn id="34" fill="hold" nodeType="afterGroup">
                            <p:stCondLst>
                              <p:cond delay="500"/>
                            </p:stCondLst>
                            <p:childTnLst>
                              <p:par>
                                <p:cTn id="35" presetID="9" presetClass="entr" presetSubtype="0" fill="hold" nodeType="afterEffect">
                                  <p:stCondLst>
                                    <p:cond delay="0"/>
                                  </p:stCondLst>
                                  <p:childTnLst>
                                    <p:set>
                                      <p:cBhvr>
                                        <p:cTn id="36" dur="1" fill="hold">
                                          <p:stCondLst>
                                            <p:cond delay="0"/>
                                          </p:stCondLst>
                                        </p:cTn>
                                        <p:tgtEl>
                                          <p:spTgt spid="380944"/>
                                        </p:tgtEl>
                                        <p:attrNameLst>
                                          <p:attrName>style.visibility</p:attrName>
                                        </p:attrNameLst>
                                      </p:cBhvr>
                                      <p:to>
                                        <p:strVal val="visible"/>
                                      </p:to>
                                    </p:set>
                                    <p:animEffect transition="in" filter="dissolve">
                                      <p:cBhvr>
                                        <p:cTn id="37" dur="500"/>
                                        <p:tgtEl>
                                          <p:spTgt spid="38094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80948"/>
                                        </p:tgtEl>
                                        <p:attrNameLst>
                                          <p:attrName>style.visibility</p:attrName>
                                        </p:attrNameLst>
                                      </p:cBhvr>
                                      <p:to>
                                        <p:strVal val="visible"/>
                                      </p:to>
                                    </p:set>
                                    <p:animEffect transition="in" filter="dissolve">
                                      <p:cBhvr>
                                        <p:cTn id="42" dur="500"/>
                                        <p:tgtEl>
                                          <p:spTgt spid="380948"/>
                                        </p:tgtEl>
                                      </p:cBhvr>
                                    </p:animEffect>
                                  </p:childTnLst>
                                </p:cTn>
                              </p:par>
                            </p:childTnLst>
                          </p:cTn>
                        </p:par>
                        <p:par>
                          <p:cTn id="43" fill="hold" nodeType="afterGroup">
                            <p:stCondLst>
                              <p:cond delay="500"/>
                            </p:stCondLst>
                            <p:childTnLst>
                              <p:par>
                                <p:cTn id="44" presetID="9" presetClass="entr" presetSubtype="0" fill="hold" nodeType="afterEffect">
                                  <p:stCondLst>
                                    <p:cond delay="0"/>
                                  </p:stCondLst>
                                  <p:childTnLst>
                                    <p:set>
                                      <p:cBhvr>
                                        <p:cTn id="45" dur="1" fill="hold">
                                          <p:stCondLst>
                                            <p:cond delay="0"/>
                                          </p:stCondLst>
                                        </p:cTn>
                                        <p:tgtEl>
                                          <p:spTgt spid="380942"/>
                                        </p:tgtEl>
                                        <p:attrNameLst>
                                          <p:attrName>style.visibility</p:attrName>
                                        </p:attrNameLst>
                                      </p:cBhvr>
                                      <p:to>
                                        <p:strVal val="visible"/>
                                      </p:to>
                                    </p:set>
                                    <p:animEffect transition="in" filter="dissolve">
                                      <p:cBhvr>
                                        <p:cTn id="46" dur="500"/>
                                        <p:tgtEl>
                                          <p:spTgt spid="380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45" grpId="0"/>
      <p:bldP spid="380946" grpId="0"/>
      <p:bldP spid="380947" grpId="0"/>
      <p:bldP spid="38094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2c_wp_01_p"/>
          <p:cNvPicPr>
            <a:picLocks noChangeAspect="1" noChangeArrowheads="1"/>
          </p:cNvPicPr>
          <p:nvPr/>
        </p:nvPicPr>
        <p:blipFill>
          <a:blip r:embed="rId3" cstate="email">
            <a:lum bright="-24000" contrast="-24000"/>
          </a:blip>
          <a:srcRect/>
          <a:stretch>
            <a:fillRect/>
          </a:stretch>
        </p:blipFill>
        <p:spPr bwMode="auto">
          <a:xfrm>
            <a:off x="0" y="762000"/>
            <a:ext cx="9144000" cy="6096000"/>
          </a:xfrm>
          <a:prstGeom prst="rect">
            <a:avLst/>
          </a:prstGeom>
          <a:noFill/>
          <a:ln w="9525">
            <a:noFill/>
            <a:miter lim="800000"/>
            <a:headEnd/>
            <a:tailEnd/>
          </a:ln>
        </p:spPr>
      </p:pic>
      <p:sp>
        <p:nvSpPr>
          <p:cNvPr id="28675" name="Text Box 3"/>
          <p:cNvSpPr txBox="1">
            <a:spLocks noChangeArrowheads="1"/>
          </p:cNvSpPr>
          <p:nvPr/>
        </p:nvSpPr>
        <p:spPr bwMode="auto">
          <a:xfrm>
            <a:off x="457200" y="1077915"/>
            <a:ext cx="7620000" cy="3081337"/>
          </a:xfrm>
          <a:prstGeom prst="rect">
            <a:avLst/>
          </a:prstGeom>
          <a:noFill/>
          <a:ln w="12700" cap="sq">
            <a:noFill/>
            <a:miter lim="800000"/>
            <a:headEnd type="none" w="sm" len="sm"/>
            <a:tailEnd type="none" w="sm" len="sm"/>
          </a:ln>
          <a:effectLst>
            <a:outerShdw dist="17961" dir="2700000" algn="ctr" rotWithShape="0">
              <a:schemeClr val="tx1"/>
            </a:outerShdw>
          </a:effectLst>
        </p:spPr>
        <p:txBody>
          <a:bodyPr>
            <a:spAutoFit/>
          </a:bodyPr>
          <a:lstStyle/>
          <a:p>
            <a:pPr fontAlgn="base">
              <a:spcBef>
                <a:spcPct val="0"/>
              </a:spcBef>
              <a:spcAft>
                <a:spcPct val="0"/>
              </a:spcAft>
              <a:defRPr/>
            </a:pPr>
            <a:r>
              <a:rPr lang="en-US" sz="2800" b="1">
                <a:solidFill>
                  <a:srgbClr val="FFFFFF"/>
                </a:solidFill>
              </a:rPr>
              <a:t>Janganlah kamu menjadi serupa dengan dunia ini, tetapi berubahlah oleh pembaharuan budimu, sehingga kamu dapat membedakan manakah kehendak Allah: apa yang baik, yang berkenan kepada Allah dan yang sempurna.  </a:t>
            </a:r>
            <a:r>
              <a:rPr lang="en-US" sz="2800" b="1">
                <a:solidFill>
                  <a:srgbClr val="FF9BD7"/>
                </a:solidFill>
                <a:latin typeface="Eurostile Extended" pitchFamily="2" charset="0"/>
              </a:rPr>
              <a:t>ROMA 12:2</a:t>
            </a:r>
          </a:p>
        </p:txBody>
      </p:sp>
      <p:grpSp>
        <p:nvGrpSpPr>
          <p:cNvPr id="45060" name="Group 6"/>
          <p:cNvGrpSpPr>
            <a:grpSpLocks/>
          </p:cNvGrpSpPr>
          <p:nvPr/>
        </p:nvGrpSpPr>
        <p:grpSpPr bwMode="auto">
          <a:xfrm>
            <a:off x="0" y="5791200"/>
            <a:ext cx="9144000" cy="1066800"/>
            <a:chOff x="0" y="3648"/>
            <a:chExt cx="5760" cy="672"/>
          </a:xfrm>
        </p:grpSpPr>
        <p:sp>
          <p:nvSpPr>
            <p:cNvPr id="45065" name="Rectangle 7"/>
            <p:cNvSpPr>
              <a:spLocks noChangeArrowheads="1"/>
            </p:cNvSpPr>
            <p:nvPr/>
          </p:nvSpPr>
          <p:spPr bwMode="auto">
            <a:xfrm>
              <a:off x="0" y="3648"/>
              <a:ext cx="5760" cy="672"/>
            </a:xfrm>
            <a:prstGeom prst="rect">
              <a:avLst/>
            </a:prstGeom>
            <a:solidFill>
              <a:schemeClr val="bg1"/>
            </a:solidFill>
            <a:ln w="12700" cap="sq">
              <a:noFill/>
              <a:miter lim="800000"/>
              <a:headEnd type="none" w="sm" len="sm"/>
              <a:tailEnd type="none" w="sm" len="sm"/>
            </a:ln>
          </p:spPr>
          <p:txBody>
            <a:bodyPr wrap="none" anchor="ctr"/>
            <a:lstStyle/>
            <a:p>
              <a:pPr fontAlgn="base">
                <a:spcBef>
                  <a:spcPct val="0"/>
                </a:spcBef>
                <a:spcAft>
                  <a:spcPct val="0"/>
                </a:spcAft>
              </a:pPr>
              <a:endParaRPr lang="id-ID" sz="2400" b="1">
                <a:solidFill>
                  <a:srgbClr val="000000"/>
                </a:solidFill>
              </a:endParaRPr>
            </a:p>
          </p:txBody>
        </p:sp>
        <p:sp>
          <p:nvSpPr>
            <p:cNvPr id="45066" name="Text Box 8"/>
            <p:cNvSpPr txBox="1">
              <a:spLocks noChangeArrowheads="1"/>
            </p:cNvSpPr>
            <p:nvPr/>
          </p:nvSpPr>
          <p:spPr bwMode="auto">
            <a:xfrm>
              <a:off x="816" y="3676"/>
              <a:ext cx="4752" cy="596"/>
            </a:xfrm>
            <a:prstGeom prst="rect">
              <a:avLst/>
            </a:prstGeom>
            <a:solidFill>
              <a:schemeClr val="bg1"/>
            </a:solidFill>
            <a:ln w="12700" cap="sq">
              <a:noFill/>
              <a:miter lim="800000"/>
              <a:headEnd type="none" w="sm" len="sm"/>
              <a:tailEnd type="none" w="sm" len="sm"/>
            </a:ln>
          </p:spPr>
          <p:txBody>
            <a:bodyPr>
              <a:spAutoFit/>
            </a:bodyPr>
            <a:lstStyle/>
            <a:p>
              <a:pPr fontAlgn="base">
                <a:spcBef>
                  <a:spcPct val="0"/>
                </a:spcBef>
                <a:spcAft>
                  <a:spcPct val="60000"/>
                </a:spcAft>
              </a:pPr>
              <a:r>
                <a:rPr lang="en-US" sz="2800" b="1">
                  <a:solidFill>
                    <a:srgbClr val="660033"/>
                  </a:solidFill>
                </a:rPr>
                <a:t>Firman menolong    </a:t>
              </a:r>
              <a:r>
                <a:rPr lang="en-US" sz="2800" b="1">
                  <a:solidFill>
                    <a:srgbClr val="660033"/>
                  </a:solidFill>
                  <a:latin typeface="Eurostile Extended" pitchFamily="2" charset="0"/>
                </a:rPr>
                <a:t>PERTUMBUHAN </a:t>
              </a:r>
              <a:r>
                <a:rPr lang="it-IT" sz="2800">
                  <a:solidFill>
                    <a:srgbClr val="660033"/>
                  </a:solidFill>
                  <a:latin typeface="Arial Narrow" pitchFamily="34" charset="0"/>
                </a:rPr>
                <a:t>(2Tim 3:16; Rm 12:2)</a:t>
              </a:r>
              <a:endParaRPr lang="en-US" sz="2800">
                <a:solidFill>
                  <a:srgbClr val="660033"/>
                </a:solidFill>
                <a:latin typeface="Arial Narrow" pitchFamily="34" charset="0"/>
              </a:endParaRPr>
            </a:p>
          </p:txBody>
        </p:sp>
        <p:pic>
          <p:nvPicPr>
            <p:cNvPr id="45067" name="Picture 9"/>
            <p:cNvPicPr>
              <a:picLocks noChangeAspect="1" noChangeArrowheads="1"/>
            </p:cNvPicPr>
            <p:nvPr/>
          </p:nvPicPr>
          <p:blipFill>
            <a:blip r:embed="rId4" cstate="email"/>
            <a:srcRect/>
            <a:stretch>
              <a:fillRect/>
            </a:stretch>
          </p:blipFill>
          <p:spPr bwMode="auto">
            <a:xfrm>
              <a:off x="168" y="3676"/>
              <a:ext cx="648" cy="588"/>
            </a:xfrm>
            <a:prstGeom prst="rect">
              <a:avLst/>
            </a:prstGeom>
            <a:solidFill>
              <a:srgbClr val="FF7C80"/>
            </a:solidFill>
            <a:ln w="12700" cap="sq">
              <a:noFill/>
              <a:miter lim="800000"/>
              <a:headEnd type="none" w="sm" len="sm"/>
              <a:tailEnd type="none" w="sm" len="sm"/>
            </a:ln>
          </p:spPr>
        </p:pic>
      </p:grpSp>
      <p:pic>
        <p:nvPicPr>
          <p:cNvPr id="45061" name="Picture 6" descr="logo outline putih-04.png"/>
          <p:cNvPicPr>
            <a:picLocks noChangeAspect="1"/>
          </p:cNvPicPr>
          <p:nvPr/>
        </p:nvPicPr>
        <p:blipFill>
          <a:blip r:embed="rId5" cstate="email"/>
          <a:srcRect/>
          <a:stretch>
            <a:fillRect/>
          </a:stretch>
        </p:blipFill>
        <p:spPr bwMode="auto">
          <a:xfrm>
            <a:off x="8297863" y="6065840"/>
            <a:ext cx="774700" cy="720725"/>
          </a:xfrm>
          <a:prstGeom prst="rect">
            <a:avLst/>
          </a:prstGeom>
          <a:noFill/>
          <a:ln w="9525">
            <a:noFill/>
            <a:miter lim="800000"/>
            <a:headEnd/>
            <a:tailEnd/>
          </a:ln>
        </p:spPr>
      </p:pic>
      <p:sp>
        <p:nvSpPr>
          <p:cNvPr id="45062" name="Text Box 15"/>
          <p:cNvSpPr txBox="1">
            <a:spLocks noChangeArrowheads="1"/>
          </p:cNvSpPr>
          <p:nvPr/>
        </p:nvSpPr>
        <p:spPr bwMode="auto">
          <a:xfrm>
            <a:off x="152400" y="0"/>
            <a:ext cx="1479892" cy="523220"/>
          </a:xfrm>
          <a:prstGeom prst="rect">
            <a:avLst/>
          </a:prstGeom>
          <a:noFill/>
          <a:ln w="12700" cap="sq">
            <a:noFill/>
            <a:miter lim="800000"/>
            <a:headEnd type="none" w="sm" len="sm"/>
            <a:tailEnd type="none" w="sm" len="sm"/>
          </a:ln>
        </p:spPr>
        <p:txBody>
          <a:bodyPr wrap="none">
            <a:spAutoFit/>
          </a:bodyPr>
          <a:lstStyle/>
          <a:p>
            <a:pPr fontAlgn="base">
              <a:spcBef>
                <a:spcPct val="0"/>
              </a:spcBef>
              <a:spcAft>
                <a:spcPct val="0"/>
              </a:spcAft>
            </a:pPr>
            <a:r>
              <a:rPr lang="en-US" sz="2800">
                <a:solidFill>
                  <a:srgbClr val="FFFFFF"/>
                </a:solidFill>
                <a:latin typeface="Eurostile Extended" pitchFamily="2" charset="0"/>
              </a:rPr>
              <a:t>manfaat</a:t>
            </a:r>
          </a:p>
        </p:txBody>
      </p:sp>
      <p:sp>
        <p:nvSpPr>
          <p:cNvPr id="45063" name="Rectangle 16"/>
          <p:cNvSpPr>
            <a:spLocks noChangeArrowheads="1"/>
          </p:cNvSpPr>
          <p:nvPr/>
        </p:nvSpPr>
        <p:spPr bwMode="auto">
          <a:xfrm>
            <a:off x="468315" y="304802"/>
            <a:ext cx="8675687" cy="519113"/>
          </a:xfrm>
          <a:prstGeom prst="rect">
            <a:avLst/>
          </a:prstGeom>
          <a:noFill/>
          <a:ln w="9525">
            <a:noFill/>
            <a:miter lim="800000"/>
            <a:headEnd/>
            <a:tailEnd/>
          </a:ln>
        </p:spPr>
        <p:txBody>
          <a:bodyPr anchor="ctr"/>
          <a:lstStyle/>
          <a:p>
            <a:pPr fontAlgn="base">
              <a:spcBef>
                <a:spcPct val="0"/>
              </a:spcBef>
              <a:spcAft>
                <a:spcPct val="0"/>
              </a:spcAft>
            </a:pPr>
            <a:r>
              <a:rPr lang="en-US" sz="2800" b="1">
                <a:solidFill>
                  <a:srgbClr val="FFFFFF"/>
                </a:solidFill>
                <a:latin typeface="Eurostile Extended" pitchFamily="2" charset="0"/>
              </a:rPr>
              <a:t>Firman</a:t>
            </a:r>
          </a:p>
        </p:txBody>
      </p:sp>
      <p:sp>
        <p:nvSpPr>
          <p:cNvPr id="14" name="TextBox 13"/>
          <p:cNvSpPr txBox="1"/>
          <p:nvPr/>
        </p:nvSpPr>
        <p:spPr>
          <a:xfrm>
            <a:off x="6665323" y="161925"/>
            <a:ext cx="2326278" cy="523220"/>
          </a:xfrm>
          <a:prstGeom prst="rect">
            <a:avLst/>
          </a:prstGeom>
          <a:noFill/>
        </p:spPr>
        <p:txBody>
          <a:bodyPr wrap="none">
            <a:spAutoFit/>
          </a:bodyPr>
          <a:lstStyle/>
          <a:p>
            <a:pPr algn="r" fontAlgn="base">
              <a:spcBef>
                <a:spcPct val="0"/>
              </a:spcBef>
              <a:spcAft>
                <a:spcPct val="0"/>
              </a:spcAft>
              <a:defRPr/>
            </a:pPr>
            <a:r>
              <a:rPr lang="en-US" sz="2800" dirty="0" err="1">
                <a:solidFill>
                  <a:srgbClr val="FFFFFF"/>
                </a:solidFill>
                <a:latin typeface="Eurostile Extended"/>
              </a:rPr>
              <a:t>bagi</a:t>
            </a:r>
            <a:r>
              <a:rPr lang="en-US" sz="2800" dirty="0">
                <a:solidFill>
                  <a:srgbClr val="FFFFFF"/>
                </a:solidFill>
                <a:latin typeface="Eurostile Extended"/>
              </a:rPr>
              <a:t> </a:t>
            </a:r>
            <a:r>
              <a:rPr lang="en-US" sz="2800" dirty="0" err="1">
                <a:solidFill>
                  <a:srgbClr val="FFFFFF"/>
                </a:solidFill>
                <a:latin typeface="Eurostile Extended"/>
              </a:rPr>
              <a:t>manusia</a:t>
            </a:r>
            <a:endParaRPr lang="en-US" sz="2800" dirty="0">
              <a:solidFill>
                <a:srgbClr val="FFFFFF"/>
              </a:solidFill>
              <a:latin typeface="Eurostile Extended"/>
            </a:endParaRPr>
          </a:p>
        </p:txBody>
      </p:sp>
    </p:spTree>
    <p:extLst>
      <p:ext uri="{BB962C8B-B14F-4D97-AF65-F5344CB8AC3E}">
        <p14:creationId xmlns:p14="http://schemas.microsoft.com/office/powerpoint/2010/main" val="3723345925"/>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2c_wp_01_p"/>
          <p:cNvPicPr>
            <a:picLocks noChangeAspect="1" noChangeArrowheads="1"/>
          </p:cNvPicPr>
          <p:nvPr/>
        </p:nvPicPr>
        <p:blipFill>
          <a:blip r:embed="rId3" cstate="email">
            <a:lum bright="-24000" contrast="-24000"/>
          </a:blip>
          <a:srcRect/>
          <a:stretch>
            <a:fillRect/>
          </a:stretch>
        </p:blipFill>
        <p:spPr bwMode="auto">
          <a:xfrm>
            <a:off x="0" y="762000"/>
            <a:ext cx="9144000" cy="6096000"/>
          </a:xfrm>
          <a:prstGeom prst="rect">
            <a:avLst/>
          </a:prstGeom>
          <a:noFill/>
          <a:ln w="9525">
            <a:noFill/>
            <a:miter lim="800000"/>
            <a:headEnd/>
            <a:tailEnd/>
          </a:ln>
        </p:spPr>
      </p:pic>
      <p:sp>
        <p:nvSpPr>
          <p:cNvPr id="29699" name="Text Box 3"/>
          <p:cNvSpPr txBox="1">
            <a:spLocks noChangeArrowheads="1"/>
          </p:cNvSpPr>
          <p:nvPr/>
        </p:nvSpPr>
        <p:spPr bwMode="auto">
          <a:xfrm>
            <a:off x="457200" y="1077915"/>
            <a:ext cx="7924800" cy="1373187"/>
          </a:xfrm>
          <a:prstGeom prst="rect">
            <a:avLst/>
          </a:prstGeom>
          <a:noFill/>
          <a:ln w="12700" cap="sq">
            <a:noFill/>
            <a:miter lim="800000"/>
            <a:headEnd type="none" w="sm" len="sm"/>
            <a:tailEnd type="none" w="sm" len="sm"/>
          </a:ln>
          <a:effectLst>
            <a:outerShdw dist="17961" dir="2700000" algn="ctr" rotWithShape="0">
              <a:schemeClr val="tx1"/>
            </a:outerShdw>
          </a:effectLst>
        </p:spPr>
        <p:txBody>
          <a:bodyPr>
            <a:spAutoFit/>
          </a:bodyPr>
          <a:lstStyle/>
          <a:p>
            <a:pPr fontAlgn="base">
              <a:spcBef>
                <a:spcPct val="0"/>
              </a:spcBef>
              <a:spcAft>
                <a:spcPct val="0"/>
              </a:spcAft>
              <a:defRPr/>
            </a:pPr>
            <a:r>
              <a:rPr lang="en-US" sz="2800" b="1">
                <a:solidFill>
                  <a:srgbClr val="FFFFFF"/>
                </a:solidFill>
              </a:rPr>
              <a:t>Dengan demikian tiap-tiap manusia kepunyaan Allah diperlengkapi untuk setiap perbuatan baik. </a:t>
            </a:r>
            <a:r>
              <a:rPr lang="en-US" sz="2800" b="1">
                <a:solidFill>
                  <a:srgbClr val="FF9BD7"/>
                </a:solidFill>
                <a:latin typeface="Eurostile Extended" pitchFamily="2" charset="0"/>
              </a:rPr>
              <a:t>2 TIMOTIUS 3:17</a:t>
            </a:r>
          </a:p>
        </p:txBody>
      </p:sp>
      <p:grpSp>
        <p:nvGrpSpPr>
          <p:cNvPr id="2" name="Group 6"/>
          <p:cNvGrpSpPr>
            <a:grpSpLocks/>
          </p:cNvGrpSpPr>
          <p:nvPr/>
        </p:nvGrpSpPr>
        <p:grpSpPr bwMode="auto">
          <a:xfrm>
            <a:off x="0" y="5791200"/>
            <a:ext cx="9144000" cy="1066800"/>
            <a:chOff x="0" y="3648"/>
            <a:chExt cx="5760" cy="672"/>
          </a:xfrm>
        </p:grpSpPr>
        <p:sp>
          <p:nvSpPr>
            <p:cNvPr id="46089" name="Rectangle 7"/>
            <p:cNvSpPr>
              <a:spLocks noChangeArrowheads="1"/>
            </p:cNvSpPr>
            <p:nvPr/>
          </p:nvSpPr>
          <p:spPr bwMode="auto">
            <a:xfrm>
              <a:off x="0" y="3648"/>
              <a:ext cx="5760" cy="672"/>
            </a:xfrm>
            <a:prstGeom prst="rect">
              <a:avLst/>
            </a:prstGeom>
            <a:solidFill>
              <a:schemeClr val="bg1"/>
            </a:solidFill>
            <a:ln w="12700" cap="sq">
              <a:noFill/>
              <a:miter lim="800000"/>
              <a:headEnd type="none" w="sm" len="sm"/>
              <a:tailEnd type="none" w="sm" len="sm"/>
            </a:ln>
          </p:spPr>
          <p:txBody>
            <a:bodyPr wrap="none" anchor="ctr"/>
            <a:lstStyle/>
            <a:p>
              <a:pPr fontAlgn="base">
                <a:spcBef>
                  <a:spcPct val="0"/>
                </a:spcBef>
                <a:spcAft>
                  <a:spcPct val="0"/>
                </a:spcAft>
              </a:pPr>
              <a:endParaRPr lang="id-ID" sz="2400" b="1">
                <a:solidFill>
                  <a:srgbClr val="000000"/>
                </a:solidFill>
              </a:endParaRPr>
            </a:p>
          </p:txBody>
        </p:sp>
        <p:sp>
          <p:nvSpPr>
            <p:cNvPr id="46090" name="Text Box 8"/>
            <p:cNvSpPr txBox="1">
              <a:spLocks noChangeArrowheads="1"/>
            </p:cNvSpPr>
            <p:nvPr/>
          </p:nvSpPr>
          <p:spPr bwMode="auto">
            <a:xfrm>
              <a:off x="816" y="3676"/>
              <a:ext cx="4752" cy="596"/>
            </a:xfrm>
            <a:prstGeom prst="rect">
              <a:avLst/>
            </a:prstGeom>
            <a:solidFill>
              <a:schemeClr val="bg1"/>
            </a:solidFill>
            <a:ln w="12700" cap="sq">
              <a:noFill/>
              <a:miter lim="800000"/>
              <a:headEnd type="none" w="sm" len="sm"/>
              <a:tailEnd type="none" w="sm" len="sm"/>
            </a:ln>
          </p:spPr>
          <p:txBody>
            <a:bodyPr>
              <a:spAutoFit/>
            </a:bodyPr>
            <a:lstStyle/>
            <a:p>
              <a:pPr fontAlgn="base">
                <a:spcBef>
                  <a:spcPct val="0"/>
                </a:spcBef>
                <a:spcAft>
                  <a:spcPct val="60000"/>
                </a:spcAft>
              </a:pPr>
              <a:r>
                <a:rPr lang="en-US" sz="2800" b="1">
                  <a:solidFill>
                    <a:srgbClr val="660033"/>
                  </a:solidFill>
                </a:rPr>
                <a:t>Firman memperlengkapi </a:t>
              </a:r>
              <a:r>
                <a:rPr lang="en-US" sz="2800" b="1">
                  <a:solidFill>
                    <a:srgbClr val="660033"/>
                  </a:solidFill>
                  <a:latin typeface="Eurostile Extended" pitchFamily="2" charset="0"/>
                </a:rPr>
                <a:t>PELAYANAN </a:t>
              </a:r>
              <a:r>
                <a:rPr lang="it-IT" sz="2800">
                  <a:solidFill>
                    <a:srgbClr val="660033"/>
                  </a:solidFill>
                  <a:latin typeface="Arial Narrow" pitchFamily="34" charset="0"/>
                </a:rPr>
                <a:t>(2Tim 3:17; Kol 3:16)</a:t>
              </a:r>
              <a:endParaRPr lang="en-US" sz="2800">
                <a:solidFill>
                  <a:srgbClr val="660033"/>
                </a:solidFill>
                <a:latin typeface="Arial Narrow" pitchFamily="34" charset="0"/>
              </a:endParaRPr>
            </a:p>
          </p:txBody>
        </p:sp>
        <p:pic>
          <p:nvPicPr>
            <p:cNvPr id="46091" name="Picture 9"/>
            <p:cNvPicPr>
              <a:picLocks noChangeAspect="1" noChangeArrowheads="1"/>
            </p:cNvPicPr>
            <p:nvPr/>
          </p:nvPicPr>
          <p:blipFill>
            <a:blip r:embed="rId4" cstate="email"/>
            <a:srcRect/>
            <a:stretch>
              <a:fillRect/>
            </a:stretch>
          </p:blipFill>
          <p:spPr bwMode="auto">
            <a:xfrm>
              <a:off x="168" y="3676"/>
              <a:ext cx="648" cy="588"/>
            </a:xfrm>
            <a:prstGeom prst="rect">
              <a:avLst/>
            </a:prstGeom>
            <a:solidFill>
              <a:srgbClr val="FF7C80"/>
            </a:solidFill>
            <a:ln w="12700" cap="sq">
              <a:noFill/>
              <a:miter lim="800000"/>
              <a:headEnd type="none" w="sm" len="sm"/>
              <a:tailEnd type="none" w="sm" len="sm"/>
            </a:ln>
          </p:spPr>
        </p:pic>
      </p:grpSp>
      <p:pic>
        <p:nvPicPr>
          <p:cNvPr id="46085" name="Picture 6" descr="logo outline putih-04.png"/>
          <p:cNvPicPr>
            <a:picLocks noChangeAspect="1"/>
          </p:cNvPicPr>
          <p:nvPr/>
        </p:nvPicPr>
        <p:blipFill>
          <a:blip r:embed="rId5" cstate="email"/>
          <a:srcRect/>
          <a:stretch>
            <a:fillRect/>
          </a:stretch>
        </p:blipFill>
        <p:spPr bwMode="auto">
          <a:xfrm>
            <a:off x="8297863" y="6065840"/>
            <a:ext cx="774700" cy="720725"/>
          </a:xfrm>
          <a:prstGeom prst="rect">
            <a:avLst/>
          </a:prstGeom>
          <a:noFill/>
          <a:ln w="9525">
            <a:noFill/>
            <a:miter lim="800000"/>
            <a:headEnd/>
            <a:tailEnd/>
          </a:ln>
        </p:spPr>
      </p:pic>
      <p:sp>
        <p:nvSpPr>
          <p:cNvPr id="46086" name="Text Box 15"/>
          <p:cNvSpPr txBox="1">
            <a:spLocks noChangeArrowheads="1"/>
          </p:cNvSpPr>
          <p:nvPr/>
        </p:nvSpPr>
        <p:spPr bwMode="auto">
          <a:xfrm>
            <a:off x="152400" y="0"/>
            <a:ext cx="1479892" cy="523220"/>
          </a:xfrm>
          <a:prstGeom prst="rect">
            <a:avLst/>
          </a:prstGeom>
          <a:noFill/>
          <a:ln w="12700" cap="sq">
            <a:noFill/>
            <a:miter lim="800000"/>
            <a:headEnd type="none" w="sm" len="sm"/>
            <a:tailEnd type="none" w="sm" len="sm"/>
          </a:ln>
        </p:spPr>
        <p:txBody>
          <a:bodyPr wrap="none">
            <a:spAutoFit/>
          </a:bodyPr>
          <a:lstStyle/>
          <a:p>
            <a:pPr fontAlgn="base">
              <a:spcBef>
                <a:spcPct val="0"/>
              </a:spcBef>
              <a:spcAft>
                <a:spcPct val="0"/>
              </a:spcAft>
            </a:pPr>
            <a:r>
              <a:rPr lang="en-US" sz="2800">
                <a:solidFill>
                  <a:srgbClr val="FFFFFF"/>
                </a:solidFill>
                <a:latin typeface="Eurostile Extended" pitchFamily="2" charset="0"/>
              </a:rPr>
              <a:t>manfaat</a:t>
            </a:r>
          </a:p>
        </p:txBody>
      </p:sp>
      <p:sp>
        <p:nvSpPr>
          <p:cNvPr id="46087" name="Rectangle 16"/>
          <p:cNvSpPr>
            <a:spLocks noChangeArrowheads="1"/>
          </p:cNvSpPr>
          <p:nvPr/>
        </p:nvSpPr>
        <p:spPr bwMode="auto">
          <a:xfrm>
            <a:off x="468315" y="304802"/>
            <a:ext cx="8675687" cy="519113"/>
          </a:xfrm>
          <a:prstGeom prst="rect">
            <a:avLst/>
          </a:prstGeom>
          <a:noFill/>
          <a:ln w="9525">
            <a:noFill/>
            <a:miter lim="800000"/>
            <a:headEnd/>
            <a:tailEnd/>
          </a:ln>
        </p:spPr>
        <p:txBody>
          <a:bodyPr anchor="ctr"/>
          <a:lstStyle/>
          <a:p>
            <a:pPr fontAlgn="base">
              <a:spcBef>
                <a:spcPct val="0"/>
              </a:spcBef>
              <a:spcAft>
                <a:spcPct val="0"/>
              </a:spcAft>
            </a:pPr>
            <a:r>
              <a:rPr lang="en-US" sz="2800" b="1">
                <a:solidFill>
                  <a:srgbClr val="FFFFFF"/>
                </a:solidFill>
                <a:latin typeface="Eurostile Extended" pitchFamily="2" charset="0"/>
              </a:rPr>
              <a:t>Firman</a:t>
            </a:r>
          </a:p>
        </p:txBody>
      </p:sp>
      <p:sp>
        <p:nvSpPr>
          <p:cNvPr id="14" name="TextBox 13"/>
          <p:cNvSpPr txBox="1"/>
          <p:nvPr/>
        </p:nvSpPr>
        <p:spPr>
          <a:xfrm>
            <a:off x="6665323" y="161925"/>
            <a:ext cx="2326278" cy="523220"/>
          </a:xfrm>
          <a:prstGeom prst="rect">
            <a:avLst/>
          </a:prstGeom>
          <a:noFill/>
        </p:spPr>
        <p:txBody>
          <a:bodyPr wrap="none">
            <a:spAutoFit/>
          </a:bodyPr>
          <a:lstStyle/>
          <a:p>
            <a:pPr algn="r" fontAlgn="base">
              <a:spcBef>
                <a:spcPct val="0"/>
              </a:spcBef>
              <a:spcAft>
                <a:spcPct val="0"/>
              </a:spcAft>
              <a:defRPr/>
            </a:pPr>
            <a:r>
              <a:rPr lang="en-US" sz="2800" dirty="0" err="1">
                <a:solidFill>
                  <a:srgbClr val="FFFFFF"/>
                </a:solidFill>
                <a:latin typeface="Eurostile Extended"/>
              </a:rPr>
              <a:t>bagi</a:t>
            </a:r>
            <a:r>
              <a:rPr lang="en-US" sz="2800" dirty="0">
                <a:solidFill>
                  <a:srgbClr val="FFFFFF"/>
                </a:solidFill>
                <a:latin typeface="Eurostile Extended"/>
              </a:rPr>
              <a:t> </a:t>
            </a:r>
            <a:r>
              <a:rPr lang="en-US" sz="2800" dirty="0" err="1">
                <a:solidFill>
                  <a:srgbClr val="FFFFFF"/>
                </a:solidFill>
                <a:latin typeface="Eurostile Extended"/>
              </a:rPr>
              <a:t>manusia</a:t>
            </a:r>
            <a:endParaRPr lang="en-US" sz="2800" dirty="0">
              <a:solidFill>
                <a:srgbClr val="FFFFFF"/>
              </a:solidFill>
              <a:latin typeface="Eurostile Extended"/>
            </a:endParaRPr>
          </a:p>
        </p:txBody>
      </p:sp>
    </p:spTree>
    <p:extLst>
      <p:ext uri="{BB962C8B-B14F-4D97-AF65-F5344CB8AC3E}">
        <p14:creationId xmlns:p14="http://schemas.microsoft.com/office/powerpoint/2010/main" val="251147618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2c_wp_01_p"/>
          <p:cNvPicPr>
            <a:picLocks noChangeAspect="1" noChangeArrowheads="1"/>
          </p:cNvPicPr>
          <p:nvPr/>
        </p:nvPicPr>
        <p:blipFill>
          <a:blip r:embed="rId3" cstate="email">
            <a:lum bright="-24000" contrast="-24000"/>
          </a:blip>
          <a:srcRect/>
          <a:stretch>
            <a:fillRect/>
          </a:stretch>
        </p:blipFill>
        <p:spPr bwMode="auto">
          <a:xfrm>
            <a:off x="0" y="762000"/>
            <a:ext cx="9144000" cy="6096000"/>
          </a:xfrm>
          <a:prstGeom prst="rect">
            <a:avLst/>
          </a:prstGeom>
          <a:noFill/>
          <a:ln w="9525">
            <a:noFill/>
            <a:miter lim="800000"/>
            <a:headEnd/>
            <a:tailEnd/>
          </a:ln>
        </p:spPr>
      </p:pic>
      <p:sp>
        <p:nvSpPr>
          <p:cNvPr id="30723" name="Text Box 3"/>
          <p:cNvSpPr txBox="1">
            <a:spLocks noChangeArrowheads="1"/>
          </p:cNvSpPr>
          <p:nvPr/>
        </p:nvSpPr>
        <p:spPr bwMode="auto">
          <a:xfrm>
            <a:off x="457200" y="1077915"/>
            <a:ext cx="7924800" cy="3508375"/>
          </a:xfrm>
          <a:prstGeom prst="rect">
            <a:avLst/>
          </a:prstGeom>
          <a:noFill/>
          <a:ln w="12700" cap="sq">
            <a:noFill/>
            <a:miter lim="800000"/>
            <a:headEnd type="none" w="sm" len="sm"/>
            <a:tailEnd type="none" w="sm" len="sm"/>
          </a:ln>
          <a:effectLst>
            <a:outerShdw dist="17961" dir="2700000" algn="ctr" rotWithShape="0">
              <a:schemeClr val="tx1"/>
            </a:outerShdw>
          </a:effectLst>
        </p:spPr>
        <p:txBody>
          <a:bodyPr>
            <a:spAutoFit/>
          </a:bodyPr>
          <a:lstStyle/>
          <a:p>
            <a:pPr fontAlgn="base">
              <a:spcBef>
                <a:spcPct val="0"/>
              </a:spcBef>
              <a:spcAft>
                <a:spcPct val="0"/>
              </a:spcAft>
              <a:defRPr/>
            </a:pPr>
            <a:r>
              <a:rPr lang="en-US" sz="2800" b="1">
                <a:solidFill>
                  <a:srgbClr val="FFFFFF"/>
                </a:solidFill>
              </a:rPr>
              <a:t>Hendaklah perkataan Kristus diam dengan segala kekayaannya di antara kamu, sehingga kamu dengan segala hikmat mengajar dan menegur seorang akan yang lain dan sambil menyanyikan mazmur, dan puji-pujian dan nyanyian rohani, kamu mengucap syukur kepada Allah di dalam hatimu. </a:t>
            </a:r>
            <a:r>
              <a:rPr lang="en-US" sz="2800" b="1">
                <a:solidFill>
                  <a:srgbClr val="FF9BD7"/>
                </a:solidFill>
                <a:latin typeface="Eurostile Extended" pitchFamily="2" charset="0"/>
              </a:rPr>
              <a:t>KOLOSE 3:16</a:t>
            </a:r>
          </a:p>
        </p:txBody>
      </p:sp>
      <p:grpSp>
        <p:nvGrpSpPr>
          <p:cNvPr id="47108" name="Group 6"/>
          <p:cNvGrpSpPr>
            <a:grpSpLocks/>
          </p:cNvGrpSpPr>
          <p:nvPr/>
        </p:nvGrpSpPr>
        <p:grpSpPr bwMode="auto">
          <a:xfrm>
            <a:off x="0" y="5791200"/>
            <a:ext cx="9144000" cy="1066800"/>
            <a:chOff x="0" y="3648"/>
            <a:chExt cx="5760" cy="672"/>
          </a:xfrm>
        </p:grpSpPr>
        <p:sp>
          <p:nvSpPr>
            <p:cNvPr id="47113" name="Rectangle 7"/>
            <p:cNvSpPr>
              <a:spLocks noChangeArrowheads="1"/>
            </p:cNvSpPr>
            <p:nvPr/>
          </p:nvSpPr>
          <p:spPr bwMode="auto">
            <a:xfrm>
              <a:off x="0" y="3648"/>
              <a:ext cx="5760" cy="672"/>
            </a:xfrm>
            <a:prstGeom prst="rect">
              <a:avLst/>
            </a:prstGeom>
            <a:solidFill>
              <a:schemeClr val="bg1"/>
            </a:solidFill>
            <a:ln w="12700" cap="sq">
              <a:noFill/>
              <a:miter lim="800000"/>
              <a:headEnd type="none" w="sm" len="sm"/>
              <a:tailEnd type="none" w="sm" len="sm"/>
            </a:ln>
          </p:spPr>
          <p:txBody>
            <a:bodyPr wrap="none" anchor="ctr"/>
            <a:lstStyle/>
            <a:p>
              <a:pPr fontAlgn="base">
                <a:spcBef>
                  <a:spcPct val="0"/>
                </a:spcBef>
                <a:spcAft>
                  <a:spcPct val="0"/>
                </a:spcAft>
              </a:pPr>
              <a:endParaRPr lang="id-ID" sz="2400" b="1">
                <a:solidFill>
                  <a:srgbClr val="000000"/>
                </a:solidFill>
              </a:endParaRPr>
            </a:p>
          </p:txBody>
        </p:sp>
        <p:sp>
          <p:nvSpPr>
            <p:cNvPr id="47114" name="Text Box 8"/>
            <p:cNvSpPr txBox="1">
              <a:spLocks noChangeArrowheads="1"/>
            </p:cNvSpPr>
            <p:nvPr/>
          </p:nvSpPr>
          <p:spPr bwMode="auto">
            <a:xfrm>
              <a:off x="816" y="3676"/>
              <a:ext cx="4752" cy="596"/>
            </a:xfrm>
            <a:prstGeom prst="rect">
              <a:avLst/>
            </a:prstGeom>
            <a:solidFill>
              <a:schemeClr val="bg1"/>
            </a:solidFill>
            <a:ln w="12700" cap="sq">
              <a:noFill/>
              <a:miter lim="800000"/>
              <a:headEnd type="none" w="sm" len="sm"/>
              <a:tailEnd type="none" w="sm" len="sm"/>
            </a:ln>
          </p:spPr>
          <p:txBody>
            <a:bodyPr>
              <a:spAutoFit/>
            </a:bodyPr>
            <a:lstStyle/>
            <a:p>
              <a:pPr fontAlgn="base">
                <a:spcBef>
                  <a:spcPct val="0"/>
                </a:spcBef>
                <a:spcAft>
                  <a:spcPct val="60000"/>
                </a:spcAft>
              </a:pPr>
              <a:r>
                <a:rPr lang="en-US" sz="2800" b="1">
                  <a:solidFill>
                    <a:srgbClr val="660033"/>
                  </a:solidFill>
                </a:rPr>
                <a:t>Firman memperlengkapi </a:t>
              </a:r>
              <a:r>
                <a:rPr lang="en-US" sz="2800" b="1">
                  <a:solidFill>
                    <a:srgbClr val="660033"/>
                  </a:solidFill>
                  <a:latin typeface="Eurostile Extended" pitchFamily="2" charset="0"/>
                </a:rPr>
                <a:t>PELAYANAN </a:t>
              </a:r>
              <a:r>
                <a:rPr lang="it-IT" sz="2800">
                  <a:solidFill>
                    <a:srgbClr val="660033"/>
                  </a:solidFill>
                  <a:latin typeface="Arial Narrow" pitchFamily="34" charset="0"/>
                </a:rPr>
                <a:t>(2Tim 3:17; Kol 3:16)</a:t>
              </a:r>
              <a:endParaRPr lang="en-US" sz="2800">
                <a:solidFill>
                  <a:srgbClr val="660033"/>
                </a:solidFill>
                <a:latin typeface="Arial Narrow" pitchFamily="34" charset="0"/>
              </a:endParaRPr>
            </a:p>
          </p:txBody>
        </p:sp>
        <p:pic>
          <p:nvPicPr>
            <p:cNvPr id="47115" name="Picture 9"/>
            <p:cNvPicPr>
              <a:picLocks noChangeAspect="1" noChangeArrowheads="1"/>
            </p:cNvPicPr>
            <p:nvPr/>
          </p:nvPicPr>
          <p:blipFill>
            <a:blip r:embed="rId4" cstate="email"/>
            <a:srcRect/>
            <a:stretch>
              <a:fillRect/>
            </a:stretch>
          </p:blipFill>
          <p:spPr bwMode="auto">
            <a:xfrm>
              <a:off x="168" y="3676"/>
              <a:ext cx="648" cy="588"/>
            </a:xfrm>
            <a:prstGeom prst="rect">
              <a:avLst/>
            </a:prstGeom>
            <a:solidFill>
              <a:srgbClr val="FF7C80"/>
            </a:solidFill>
            <a:ln w="12700" cap="sq">
              <a:noFill/>
              <a:miter lim="800000"/>
              <a:headEnd type="none" w="sm" len="sm"/>
              <a:tailEnd type="none" w="sm" len="sm"/>
            </a:ln>
          </p:spPr>
        </p:pic>
      </p:grpSp>
      <p:pic>
        <p:nvPicPr>
          <p:cNvPr id="47109" name="Picture 6" descr="logo outline putih-04.png"/>
          <p:cNvPicPr>
            <a:picLocks noChangeAspect="1"/>
          </p:cNvPicPr>
          <p:nvPr/>
        </p:nvPicPr>
        <p:blipFill>
          <a:blip r:embed="rId5" cstate="email"/>
          <a:srcRect/>
          <a:stretch>
            <a:fillRect/>
          </a:stretch>
        </p:blipFill>
        <p:spPr bwMode="auto">
          <a:xfrm>
            <a:off x="8297863" y="6065840"/>
            <a:ext cx="774700" cy="720725"/>
          </a:xfrm>
          <a:prstGeom prst="rect">
            <a:avLst/>
          </a:prstGeom>
          <a:noFill/>
          <a:ln w="9525">
            <a:noFill/>
            <a:miter lim="800000"/>
            <a:headEnd/>
            <a:tailEnd/>
          </a:ln>
        </p:spPr>
      </p:pic>
      <p:sp>
        <p:nvSpPr>
          <p:cNvPr id="47110" name="Text Box 15"/>
          <p:cNvSpPr txBox="1">
            <a:spLocks noChangeArrowheads="1"/>
          </p:cNvSpPr>
          <p:nvPr/>
        </p:nvSpPr>
        <p:spPr bwMode="auto">
          <a:xfrm>
            <a:off x="152400" y="0"/>
            <a:ext cx="1479892" cy="523220"/>
          </a:xfrm>
          <a:prstGeom prst="rect">
            <a:avLst/>
          </a:prstGeom>
          <a:noFill/>
          <a:ln w="12700" cap="sq">
            <a:noFill/>
            <a:miter lim="800000"/>
            <a:headEnd type="none" w="sm" len="sm"/>
            <a:tailEnd type="none" w="sm" len="sm"/>
          </a:ln>
        </p:spPr>
        <p:txBody>
          <a:bodyPr wrap="none">
            <a:spAutoFit/>
          </a:bodyPr>
          <a:lstStyle/>
          <a:p>
            <a:pPr fontAlgn="base">
              <a:spcBef>
                <a:spcPct val="0"/>
              </a:spcBef>
              <a:spcAft>
                <a:spcPct val="0"/>
              </a:spcAft>
            </a:pPr>
            <a:r>
              <a:rPr lang="en-US" sz="2800">
                <a:solidFill>
                  <a:srgbClr val="FFFFFF"/>
                </a:solidFill>
                <a:latin typeface="Eurostile Extended" pitchFamily="2" charset="0"/>
              </a:rPr>
              <a:t>manfaat</a:t>
            </a:r>
          </a:p>
        </p:txBody>
      </p:sp>
      <p:sp>
        <p:nvSpPr>
          <p:cNvPr id="47111" name="Rectangle 16"/>
          <p:cNvSpPr>
            <a:spLocks noChangeArrowheads="1"/>
          </p:cNvSpPr>
          <p:nvPr/>
        </p:nvSpPr>
        <p:spPr bwMode="auto">
          <a:xfrm>
            <a:off x="468315" y="304802"/>
            <a:ext cx="8675687" cy="519113"/>
          </a:xfrm>
          <a:prstGeom prst="rect">
            <a:avLst/>
          </a:prstGeom>
          <a:noFill/>
          <a:ln w="9525">
            <a:noFill/>
            <a:miter lim="800000"/>
            <a:headEnd/>
            <a:tailEnd/>
          </a:ln>
        </p:spPr>
        <p:txBody>
          <a:bodyPr anchor="ctr"/>
          <a:lstStyle/>
          <a:p>
            <a:pPr fontAlgn="base">
              <a:spcBef>
                <a:spcPct val="0"/>
              </a:spcBef>
              <a:spcAft>
                <a:spcPct val="0"/>
              </a:spcAft>
            </a:pPr>
            <a:r>
              <a:rPr lang="en-US" sz="2800" b="1">
                <a:solidFill>
                  <a:srgbClr val="FFFFFF"/>
                </a:solidFill>
                <a:latin typeface="Eurostile Extended" pitchFamily="2" charset="0"/>
              </a:rPr>
              <a:t>Firman</a:t>
            </a:r>
          </a:p>
        </p:txBody>
      </p:sp>
      <p:sp>
        <p:nvSpPr>
          <p:cNvPr id="14" name="TextBox 13"/>
          <p:cNvSpPr txBox="1"/>
          <p:nvPr/>
        </p:nvSpPr>
        <p:spPr>
          <a:xfrm>
            <a:off x="6665323" y="161925"/>
            <a:ext cx="2326278" cy="523220"/>
          </a:xfrm>
          <a:prstGeom prst="rect">
            <a:avLst/>
          </a:prstGeom>
          <a:noFill/>
        </p:spPr>
        <p:txBody>
          <a:bodyPr wrap="none">
            <a:spAutoFit/>
          </a:bodyPr>
          <a:lstStyle/>
          <a:p>
            <a:pPr algn="r" fontAlgn="base">
              <a:spcBef>
                <a:spcPct val="0"/>
              </a:spcBef>
              <a:spcAft>
                <a:spcPct val="0"/>
              </a:spcAft>
              <a:defRPr/>
            </a:pPr>
            <a:r>
              <a:rPr lang="en-US" sz="2800" dirty="0" err="1">
                <a:solidFill>
                  <a:srgbClr val="FFFFFF"/>
                </a:solidFill>
                <a:latin typeface="Eurostile Extended"/>
              </a:rPr>
              <a:t>bagi</a:t>
            </a:r>
            <a:r>
              <a:rPr lang="en-US" sz="2800" dirty="0">
                <a:solidFill>
                  <a:srgbClr val="FFFFFF"/>
                </a:solidFill>
                <a:latin typeface="Eurostile Extended"/>
              </a:rPr>
              <a:t> </a:t>
            </a:r>
            <a:r>
              <a:rPr lang="en-US" sz="2800" dirty="0" err="1">
                <a:solidFill>
                  <a:srgbClr val="FFFFFF"/>
                </a:solidFill>
                <a:latin typeface="Eurostile Extended"/>
              </a:rPr>
              <a:t>manusia</a:t>
            </a:r>
            <a:endParaRPr lang="en-US" sz="2800" dirty="0">
              <a:solidFill>
                <a:srgbClr val="FFFFFF"/>
              </a:solidFill>
              <a:latin typeface="Eurostile Extended"/>
            </a:endParaRPr>
          </a:p>
        </p:txBody>
      </p:sp>
    </p:spTree>
    <p:extLst>
      <p:ext uri="{BB962C8B-B14F-4D97-AF65-F5344CB8AC3E}">
        <p14:creationId xmlns:p14="http://schemas.microsoft.com/office/powerpoint/2010/main" val="3331071760"/>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2c_wp_01_p"/>
          <p:cNvPicPr>
            <a:picLocks noChangeAspect="1" noChangeArrowheads="1"/>
          </p:cNvPicPr>
          <p:nvPr/>
        </p:nvPicPr>
        <p:blipFill>
          <a:blip r:embed="rId3" cstate="email">
            <a:lum bright="-24000" contrast="-24000"/>
          </a:blip>
          <a:srcRect/>
          <a:stretch>
            <a:fillRect/>
          </a:stretch>
        </p:blipFill>
        <p:spPr bwMode="auto">
          <a:xfrm>
            <a:off x="0" y="762000"/>
            <a:ext cx="9144000" cy="6096000"/>
          </a:xfrm>
          <a:prstGeom prst="rect">
            <a:avLst/>
          </a:prstGeom>
          <a:noFill/>
          <a:ln w="9525">
            <a:noFill/>
            <a:miter lim="800000"/>
            <a:headEnd/>
            <a:tailEnd/>
          </a:ln>
        </p:spPr>
      </p:pic>
      <p:grpSp>
        <p:nvGrpSpPr>
          <p:cNvPr id="2" name="Group 5"/>
          <p:cNvGrpSpPr>
            <a:grpSpLocks/>
          </p:cNvGrpSpPr>
          <p:nvPr/>
        </p:nvGrpSpPr>
        <p:grpSpPr bwMode="auto">
          <a:xfrm>
            <a:off x="0" y="4267200"/>
            <a:ext cx="9144000" cy="1066800"/>
            <a:chOff x="0" y="3648"/>
            <a:chExt cx="5760" cy="672"/>
          </a:xfrm>
        </p:grpSpPr>
        <p:sp>
          <p:nvSpPr>
            <p:cNvPr id="48144" name="Rectangle 6"/>
            <p:cNvSpPr>
              <a:spLocks noChangeArrowheads="1"/>
            </p:cNvSpPr>
            <p:nvPr/>
          </p:nvSpPr>
          <p:spPr bwMode="auto">
            <a:xfrm>
              <a:off x="0" y="3648"/>
              <a:ext cx="5760" cy="672"/>
            </a:xfrm>
            <a:prstGeom prst="rect">
              <a:avLst/>
            </a:prstGeom>
            <a:solidFill>
              <a:schemeClr val="bg1"/>
            </a:solidFill>
            <a:ln w="12700" cap="sq">
              <a:noFill/>
              <a:miter lim="800000"/>
              <a:headEnd type="none" w="sm" len="sm"/>
              <a:tailEnd type="none" w="sm" len="sm"/>
            </a:ln>
          </p:spPr>
          <p:txBody>
            <a:bodyPr wrap="none" anchor="ctr"/>
            <a:lstStyle/>
            <a:p>
              <a:pPr fontAlgn="base">
                <a:spcBef>
                  <a:spcPct val="0"/>
                </a:spcBef>
                <a:spcAft>
                  <a:spcPct val="0"/>
                </a:spcAft>
              </a:pPr>
              <a:endParaRPr lang="id-ID" sz="2400" b="1">
                <a:solidFill>
                  <a:srgbClr val="000000"/>
                </a:solidFill>
              </a:endParaRPr>
            </a:p>
          </p:txBody>
        </p:sp>
        <p:sp>
          <p:nvSpPr>
            <p:cNvPr id="48145" name="Text Box 7"/>
            <p:cNvSpPr txBox="1">
              <a:spLocks noChangeArrowheads="1"/>
            </p:cNvSpPr>
            <p:nvPr/>
          </p:nvSpPr>
          <p:spPr bwMode="auto">
            <a:xfrm>
              <a:off x="816" y="3676"/>
              <a:ext cx="4752" cy="596"/>
            </a:xfrm>
            <a:prstGeom prst="rect">
              <a:avLst/>
            </a:prstGeom>
            <a:solidFill>
              <a:schemeClr val="bg1"/>
            </a:solidFill>
            <a:ln w="12700" cap="sq">
              <a:noFill/>
              <a:miter lim="800000"/>
              <a:headEnd type="none" w="sm" len="sm"/>
              <a:tailEnd type="none" w="sm" len="sm"/>
            </a:ln>
          </p:spPr>
          <p:txBody>
            <a:bodyPr>
              <a:spAutoFit/>
            </a:bodyPr>
            <a:lstStyle/>
            <a:p>
              <a:pPr fontAlgn="base">
                <a:spcBef>
                  <a:spcPct val="0"/>
                </a:spcBef>
                <a:spcAft>
                  <a:spcPct val="60000"/>
                </a:spcAft>
              </a:pPr>
              <a:r>
                <a:rPr lang="en-US" sz="2800" b="1">
                  <a:solidFill>
                    <a:srgbClr val="660033"/>
                  </a:solidFill>
                </a:rPr>
                <a:t>Firman memperlengkapi </a:t>
              </a:r>
              <a:r>
                <a:rPr lang="en-US" sz="2800" b="1">
                  <a:solidFill>
                    <a:srgbClr val="660033"/>
                  </a:solidFill>
                  <a:latin typeface="Eurostile Extended" pitchFamily="2" charset="0"/>
                </a:rPr>
                <a:t>PELAYANAN </a:t>
              </a:r>
              <a:r>
                <a:rPr lang="it-IT" sz="2800">
                  <a:solidFill>
                    <a:srgbClr val="660033"/>
                  </a:solidFill>
                  <a:latin typeface="Arial Narrow" pitchFamily="34" charset="0"/>
                </a:rPr>
                <a:t>(2Tim 3:17; Kol 3:16)</a:t>
              </a:r>
              <a:endParaRPr lang="en-US" sz="2800">
                <a:solidFill>
                  <a:srgbClr val="660033"/>
                </a:solidFill>
                <a:latin typeface="Arial Narrow" pitchFamily="34" charset="0"/>
              </a:endParaRPr>
            </a:p>
          </p:txBody>
        </p:sp>
        <p:pic>
          <p:nvPicPr>
            <p:cNvPr id="48146" name="Picture 8"/>
            <p:cNvPicPr>
              <a:picLocks noChangeAspect="1" noChangeArrowheads="1"/>
            </p:cNvPicPr>
            <p:nvPr/>
          </p:nvPicPr>
          <p:blipFill>
            <a:blip r:embed="rId4" cstate="email"/>
            <a:srcRect/>
            <a:stretch>
              <a:fillRect/>
            </a:stretch>
          </p:blipFill>
          <p:spPr bwMode="auto">
            <a:xfrm>
              <a:off x="168" y="3676"/>
              <a:ext cx="648" cy="588"/>
            </a:xfrm>
            <a:prstGeom prst="rect">
              <a:avLst/>
            </a:prstGeom>
            <a:solidFill>
              <a:srgbClr val="FF7C80"/>
            </a:solidFill>
            <a:ln w="12700" cap="sq">
              <a:noFill/>
              <a:miter lim="800000"/>
              <a:headEnd type="none" w="sm" len="sm"/>
              <a:tailEnd type="none" w="sm" len="sm"/>
            </a:ln>
          </p:spPr>
        </p:pic>
      </p:grpSp>
      <p:grpSp>
        <p:nvGrpSpPr>
          <p:cNvPr id="3" name="Group 10"/>
          <p:cNvGrpSpPr>
            <a:grpSpLocks/>
          </p:cNvGrpSpPr>
          <p:nvPr/>
        </p:nvGrpSpPr>
        <p:grpSpPr bwMode="auto">
          <a:xfrm>
            <a:off x="0" y="2971800"/>
            <a:ext cx="9144000" cy="1066800"/>
            <a:chOff x="0" y="3648"/>
            <a:chExt cx="5760" cy="672"/>
          </a:xfrm>
        </p:grpSpPr>
        <p:sp>
          <p:nvSpPr>
            <p:cNvPr id="48141" name="Rectangle 11"/>
            <p:cNvSpPr>
              <a:spLocks noChangeArrowheads="1"/>
            </p:cNvSpPr>
            <p:nvPr/>
          </p:nvSpPr>
          <p:spPr bwMode="auto">
            <a:xfrm>
              <a:off x="0" y="3648"/>
              <a:ext cx="5760" cy="672"/>
            </a:xfrm>
            <a:prstGeom prst="rect">
              <a:avLst/>
            </a:prstGeom>
            <a:solidFill>
              <a:schemeClr val="bg1"/>
            </a:solidFill>
            <a:ln w="12700" cap="sq">
              <a:noFill/>
              <a:miter lim="800000"/>
              <a:headEnd type="none" w="sm" len="sm"/>
              <a:tailEnd type="none" w="sm" len="sm"/>
            </a:ln>
          </p:spPr>
          <p:txBody>
            <a:bodyPr wrap="none" anchor="ctr"/>
            <a:lstStyle/>
            <a:p>
              <a:pPr fontAlgn="base">
                <a:spcBef>
                  <a:spcPct val="0"/>
                </a:spcBef>
                <a:spcAft>
                  <a:spcPct val="0"/>
                </a:spcAft>
              </a:pPr>
              <a:endParaRPr lang="id-ID" sz="2400" b="1">
                <a:solidFill>
                  <a:srgbClr val="000000"/>
                </a:solidFill>
              </a:endParaRPr>
            </a:p>
          </p:txBody>
        </p:sp>
        <p:sp>
          <p:nvSpPr>
            <p:cNvPr id="48142" name="Text Box 12"/>
            <p:cNvSpPr txBox="1">
              <a:spLocks noChangeArrowheads="1"/>
            </p:cNvSpPr>
            <p:nvPr/>
          </p:nvSpPr>
          <p:spPr bwMode="auto">
            <a:xfrm>
              <a:off x="816" y="3676"/>
              <a:ext cx="4752" cy="596"/>
            </a:xfrm>
            <a:prstGeom prst="rect">
              <a:avLst/>
            </a:prstGeom>
            <a:solidFill>
              <a:schemeClr val="bg1"/>
            </a:solidFill>
            <a:ln w="12700" cap="sq">
              <a:noFill/>
              <a:miter lim="800000"/>
              <a:headEnd type="none" w="sm" len="sm"/>
              <a:tailEnd type="none" w="sm" len="sm"/>
            </a:ln>
          </p:spPr>
          <p:txBody>
            <a:bodyPr>
              <a:spAutoFit/>
            </a:bodyPr>
            <a:lstStyle/>
            <a:p>
              <a:pPr fontAlgn="base">
                <a:spcBef>
                  <a:spcPct val="0"/>
                </a:spcBef>
                <a:spcAft>
                  <a:spcPct val="60000"/>
                </a:spcAft>
              </a:pPr>
              <a:r>
                <a:rPr lang="en-US" sz="2800" b="1">
                  <a:solidFill>
                    <a:srgbClr val="660033"/>
                  </a:solidFill>
                </a:rPr>
                <a:t>Firman menolong    </a:t>
              </a:r>
              <a:r>
                <a:rPr lang="en-US" sz="2800" b="1">
                  <a:solidFill>
                    <a:srgbClr val="660033"/>
                  </a:solidFill>
                  <a:latin typeface="Eurostile Extended" pitchFamily="2" charset="0"/>
                </a:rPr>
                <a:t>PERTUMBUHAN </a:t>
              </a:r>
              <a:r>
                <a:rPr lang="it-IT" sz="2800">
                  <a:solidFill>
                    <a:srgbClr val="660033"/>
                  </a:solidFill>
                  <a:latin typeface="Arial Narrow" pitchFamily="34" charset="0"/>
                </a:rPr>
                <a:t>(2Tim 3:16; Rm 12:2)</a:t>
              </a:r>
              <a:endParaRPr lang="en-US" sz="2800">
                <a:solidFill>
                  <a:srgbClr val="660033"/>
                </a:solidFill>
                <a:latin typeface="Arial Narrow" pitchFamily="34" charset="0"/>
              </a:endParaRPr>
            </a:p>
          </p:txBody>
        </p:sp>
        <p:pic>
          <p:nvPicPr>
            <p:cNvPr id="48143" name="Picture 13"/>
            <p:cNvPicPr>
              <a:picLocks noChangeAspect="1" noChangeArrowheads="1"/>
            </p:cNvPicPr>
            <p:nvPr/>
          </p:nvPicPr>
          <p:blipFill>
            <a:blip r:embed="rId4" cstate="email"/>
            <a:srcRect/>
            <a:stretch>
              <a:fillRect/>
            </a:stretch>
          </p:blipFill>
          <p:spPr bwMode="auto">
            <a:xfrm>
              <a:off x="168" y="3676"/>
              <a:ext cx="648" cy="588"/>
            </a:xfrm>
            <a:prstGeom prst="rect">
              <a:avLst/>
            </a:prstGeom>
            <a:solidFill>
              <a:srgbClr val="FF7C80"/>
            </a:solidFill>
            <a:ln w="12700" cap="sq">
              <a:noFill/>
              <a:miter lim="800000"/>
              <a:headEnd type="none" w="sm" len="sm"/>
              <a:tailEnd type="none" w="sm" len="sm"/>
            </a:ln>
          </p:spPr>
        </p:pic>
      </p:grpSp>
      <p:grpSp>
        <p:nvGrpSpPr>
          <p:cNvPr id="4" name="Group 14"/>
          <p:cNvGrpSpPr>
            <a:grpSpLocks/>
          </p:cNvGrpSpPr>
          <p:nvPr/>
        </p:nvGrpSpPr>
        <p:grpSpPr bwMode="auto">
          <a:xfrm>
            <a:off x="0" y="1676400"/>
            <a:ext cx="9144000" cy="1066800"/>
            <a:chOff x="0" y="3648"/>
            <a:chExt cx="5760" cy="672"/>
          </a:xfrm>
        </p:grpSpPr>
        <p:sp>
          <p:nvSpPr>
            <p:cNvPr id="48138" name="Rectangle 15"/>
            <p:cNvSpPr>
              <a:spLocks noChangeArrowheads="1"/>
            </p:cNvSpPr>
            <p:nvPr/>
          </p:nvSpPr>
          <p:spPr bwMode="auto">
            <a:xfrm>
              <a:off x="0" y="3648"/>
              <a:ext cx="5760" cy="672"/>
            </a:xfrm>
            <a:prstGeom prst="rect">
              <a:avLst/>
            </a:prstGeom>
            <a:solidFill>
              <a:schemeClr val="bg1"/>
            </a:solidFill>
            <a:ln w="12700" cap="sq">
              <a:noFill/>
              <a:miter lim="800000"/>
              <a:headEnd type="none" w="sm" len="sm"/>
              <a:tailEnd type="none" w="sm" len="sm"/>
            </a:ln>
          </p:spPr>
          <p:txBody>
            <a:bodyPr wrap="none" anchor="ctr"/>
            <a:lstStyle/>
            <a:p>
              <a:pPr fontAlgn="base">
                <a:spcBef>
                  <a:spcPct val="0"/>
                </a:spcBef>
                <a:spcAft>
                  <a:spcPct val="0"/>
                </a:spcAft>
              </a:pPr>
              <a:endParaRPr lang="id-ID" sz="2400" b="1">
                <a:solidFill>
                  <a:srgbClr val="000000"/>
                </a:solidFill>
              </a:endParaRPr>
            </a:p>
          </p:txBody>
        </p:sp>
        <p:sp>
          <p:nvSpPr>
            <p:cNvPr id="48139" name="Text Box 16"/>
            <p:cNvSpPr txBox="1">
              <a:spLocks noChangeArrowheads="1"/>
            </p:cNvSpPr>
            <p:nvPr/>
          </p:nvSpPr>
          <p:spPr bwMode="auto">
            <a:xfrm>
              <a:off x="816" y="3676"/>
              <a:ext cx="4752" cy="596"/>
            </a:xfrm>
            <a:prstGeom prst="rect">
              <a:avLst/>
            </a:prstGeom>
            <a:solidFill>
              <a:schemeClr val="bg1"/>
            </a:solidFill>
            <a:ln w="12700" cap="sq">
              <a:noFill/>
              <a:miter lim="800000"/>
              <a:headEnd type="none" w="sm" len="sm"/>
              <a:tailEnd type="none" w="sm" len="sm"/>
            </a:ln>
          </p:spPr>
          <p:txBody>
            <a:bodyPr>
              <a:spAutoFit/>
            </a:bodyPr>
            <a:lstStyle/>
            <a:p>
              <a:pPr fontAlgn="base">
                <a:spcBef>
                  <a:spcPct val="0"/>
                </a:spcBef>
                <a:spcAft>
                  <a:spcPct val="60000"/>
                </a:spcAft>
              </a:pPr>
              <a:r>
                <a:rPr lang="en-US" sz="2800" b="1">
                  <a:solidFill>
                    <a:srgbClr val="660033"/>
                  </a:solidFill>
                </a:rPr>
                <a:t>Firman menuntun pada</a:t>
              </a:r>
              <a:r>
                <a:rPr lang="en-US" sz="2800">
                  <a:solidFill>
                    <a:srgbClr val="660033"/>
                  </a:solidFill>
                </a:rPr>
                <a:t> </a:t>
              </a:r>
              <a:r>
                <a:rPr lang="en-US" sz="2800" b="1">
                  <a:solidFill>
                    <a:srgbClr val="660033"/>
                  </a:solidFill>
                  <a:latin typeface="Eurostile Extended" pitchFamily="2" charset="0"/>
                </a:rPr>
                <a:t>KESELAMATAN </a:t>
              </a:r>
              <a:r>
                <a:rPr lang="en-US" sz="2800">
                  <a:solidFill>
                    <a:srgbClr val="660033"/>
                  </a:solidFill>
                  <a:latin typeface="Arial Narrow" pitchFamily="34" charset="0"/>
                </a:rPr>
                <a:t>(2Tim 3:15; 1Ptr 1:23)</a:t>
              </a:r>
            </a:p>
          </p:txBody>
        </p:sp>
        <p:pic>
          <p:nvPicPr>
            <p:cNvPr id="48140" name="Picture 17"/>
            <p:cNvPicPr>
              <a:picLocks noChangeAspect="1" noChangeArrowheads="1"/>
            </p:cNvPicPr>
            <p:nvPr/>
          </p:nvPicPr>
          <p:blipFill>
            <a:blip r:embed="rId4" cstate="email"/>
            <a:srcRect/>
            <a:stretch>
              <a:fillRect/>
            </a:stretch>
          </p:blipFill>
          <p:spPr bwMode="auto">
            <a:xfrm>
              <a:off x="168" y="3676"/>
              <a:ext cx="648" cy="588"/>
            </a:xfrm>
            <a:prstGeom prst="rect">
              <a:avLst/>
            </a:prstGeom>
            <a:solidFill>
              <a:srgbClr val="FF7C80"/>
            </a:solidFill>
            <a:ln w="12700" cap="sq">
              <a:noFill/>
              <a:miter lim="800000"/>
              <a:headEnd type="none" w="sm" len="sm"/>
              <a:tailEnd type="none" w="sm" len="sm"/>
            </a:ln>
          </p:spPr>
        </p:pic>
      </p:grpSp>
      <p:pic>
        <p:nvPicPr>
          <p:cNvPr id="48134" name="Picture 6" descr="logo outline putih-04.png"/>
          <p:cNvPicPr>
            <a:picLocks noChangeAspect="1"/>
          </p:cNvPicPr>
          <p:nvPr/>
        </p:nvPicPr>
        <p:blipFill>
          <a:blip r:embed="rId5" cstate="email"/>
          <a:srcRect/>
          <a:stretch>
            <a:fillRect/>
          </a:stretch>
        </p:blipFill>
        <p:spPr bwMode="auto">
          <a:xfrm>
            <a:off x="8297863" y="6065840"/>
            <a:ext cx="774700" cy="720725"/>
          </a:xfrm>
          <a:prstGeom prst="rect">
            <a:avLst/>
          </a:prstGeom>
          <a:noFill/>
          <a:ln w="9525">
            <a:noFill/>
            <a:miter lim="800000"/>
            <a:headEnd/>
            <a:tailEnd/>
          </a:ln>
        </p:spPr>
      </p:pic>
      <p:sp>
        <p:nvSpPr>
          <p:cNvPr id="48135" name="Text Box 15"/>
          <p:cNvSpPr txBox="1">
            <a:spLocks noChangeArrowheads="1"/>
          </p:cNvSpPr>
          <p:nvPr/>
        </p:nvSpPr>
        <p:spPr bwMode="auto">
          <a:xfrm>
            <a:off x="152400" y="0"/>
            <a:ext cx="1479892" cy="523220"/>
          </a:xfrm>
          <a:prstGeom prst="rect">
            <a:avLst/>
          </a:prstGeom>
          <a:noFill/>
          <a:ln w="12700" cap="sq">
            <a:noFill/>
            <a:miter lim="800000"/>
            <a:headEnd type="none" w="sm" len="sm"/>
            <a:tailEnd type="none" w="sm" len="sm"/>
          </a:ln>
        </p:spPr>
        <p:txBody>
          <a:bodyPr wrap="none">
            <a:spAutoFit/>
          </a:bodyPr>
          <a:lstStyle/>
          <a:p>
            <a:pPr fontAlgn="base">
              <a:spcBef>
                <a:spcPct val="0"/>
              </a:spcBef>
              <a:spcAft>
                <a:spcPct val="0"/>
              </a:spcAft>
            </a:pPr>
            <a:r>
              <a:rPr lang="en-US" sz="2800">
                <a:solidFill>
                  <a:srgbClr val="FFFFFF"/>
                </a:solidFill>
                <a:latin typeface="Eurostile Extended" pitchFamily="2" charset="0"/>
              </a:rPr>
              <a:t>manfaat</a:t>
            </a:r>
          </a:p>
        </p:txBody>
      </p:sp>
      <p:sp>
        <p:nvSpPr>
          <p:cNvPr id="48136" name="Rectangle 16"/>
          <p:cNvSpPr>
            <a:spLocks noChangeArrowheads="1"/>
          </p:cNvSpPr>
          <p:nvPr/>
        </p:nvSpPr>
        <p:spPr bwMode="auto">
          <a:xfrm>
            <a:off x="468315" y="304802"/>
            <a:ext cx="8675687" cy="519113"/>
          </a:xfrm>
          <a:prstGeom prst="rect">
            <a:avLst/>
          </a:prstGeom>
          <a:noFill/>
          <a:ln w="9525">
            <a:noFill/>
            <a:miter lim="800000"/>
            <a:headEnd/>
            <a:tailEnd/>
          </a:ln>
        </p:spPr>
        <p:txBody>
          <a:bodyPr anchor="ctr"/>
          <a:lstStyle/>
          <a:p>
            <a:pPr fontAlgn="base">
              <a:spcBef>
                <a:spcPct val="0"/>
              </a:spcBef>
              <a:spcAft>
                <a:spcPct val="0"/>
              </a:spcAft>
            </a:pPr>
            <a:r>
              <a:rPr lang="en-US" sz="2800" b="1">
                <a:solidFill>
                  <a:srgbClr val="FFFFFF"/>
                </a:solidFill>
                <a:latin typeface="Eurostile Extended" pitchFamily="2" charset="0"/>
              </a:rPr>
              <a:t>Firman</a:t>
            </a:r>
          </a:p>
        </p:txBody>
      </p:sp>
      <p:sp>
        <p:nvSpPr>
          <p:cNvPr id="21" name="TextBox 20"/>
          <p:cNvSpPr txBox="1"/>
          <p:nvPr/>
        </p:nvSpPr>
        <p:spPr>
          <a:xfrm>
            <a:off x="6665323" y="161925"/>
            <a:ext cx="2326278" cy="523220"/>
          </a:xfrm>
          <a:prstGeom prst="rect">
            <a:avLst/>
          </a:prstGeom>
          <a:noFill/>
        </p:spPr>
        <p:txBody>
          <a:bodyPr wrap="none">
            <a:spAutoFit/>
          </a:bodyPr>
          <a:lstStyle/>
          <a:p>
            <a:pPr algn="r" fontAlgn="base">
              <a:spcBef>
                <a:spcPct val="0"/>
              </a:spcBef>
              <a:spcAft>
                <a:spcPct val="0"/>
              </a:spcAft>
              <a:defRPr/>
            </a:pPr>
            <a:r>
              <a:rPr lang="en-US" sz="2800" dirty="0" err="1">
                <a:solidFill>
                  <a:srgbClr val="FFFFFF"/>
                </a:solidFill>
                <a:latin typeface="Eurostile Extended"/>
              </a:rPr>
              <a:t>bagi</a:t>
            </a:r>
            <a:r>
              <a:rPr lang="en-US" sz="2800" dirty="0">
                <a:solidFill>
                  <a:srgbClr val="FFFFFF"/>
                </a:solidFill>
                <a:latin typeface="Eurostile Extended"/>
              </a:rPr>
              <a:t> </a:t>
            </a:r>
            <a:r>
              <a:rPr lang="en-US" sz="2800" dirty="0" err="1">
                <a:solidFill>
                  <a:srgbClr val="FFFFFF"/>
                </a:solidFill>
                <a:latin typeface="Eurostile Extended"/>
              </a:rPr>
              <a:t>manusia</a:t>
            </a:r>
            <a:endParaRPr lang="en-US" sz="2800" dirty="0">
              <a:solidFill>
                <a:srgbClr val="FFFFFF"/>
              </a:solidFill>
              <a:latin typeface="Eurostile Extended"/>
            </a:endParaRPr>
          </a:p>
        </p:txBody>
      </p:sp>
    </p:spTree>
    <p:extLst>
      <p:ext uri="{BB962C8B-B14F-4D97-AF65-F5344CB8AC3E}">
        <p14:creationId xmlns:p14="http://schemas.microsoft.com/office/powerpoint/2010/main" val="37806279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14600"/>
            <a:ext cx="7620000" cy="1143000"/>
          </a:xfrm>
        </p:spPr>
        <p:txBody>
          <a:bodyPr>
            <a:normAutofit/>
          </a:bodyPr>
          <a:lstStyle/>
          <a:p>
            <a:r>
              <a:rPr lang="en-US" sz="4800" b="1">
                <a:latin typeface="Arabic Typesetting" pitchFamily="66" charset="-78"/>
                <a:cs typeface="Arabic Typesetting" pitchFamily="66" charset="-78"/>
              </a:rPr>
              <a:t>M E M P E R O L E H</a:t>
            </a:r>
            <a:endParaRPr lang="en-US" sz="5400" b="1" dirty="0">
              <a:latin typeface="Arabic Typesetting" pitchFamily="66" charset="-78"/>
              <a:cs typeface="Arabic Typesetting" pitchFamily="66" charset="-78"/>
            </a:endParaRPr>
          </a:p>
        </p:txBody>
      </p:sp>
      <p:cxnSp>
        <p:nvCxnSpPr>
          <p:cNvPr id="33" name="Straight Connector 32"/>
          <p:cNvCxnSpPr/>
          <p:nvPr/>
        </p:nvCxnSpPr>
        <p:spPr>
          <a:xfrm>
            <a:off x="1219200" y="2514600"/>
            <a:ext cx="6858000" cy="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1219200" y="3657600"/>
            <a:ext cx="6858000" cy="0"/>
          </a:xfrm>
          <a:prstGeom prst="line">
            <a:avLst/>
          </a:prstGeom>
        </p:spPr>
        <p:style>
          <a:lnRef idx="3">
            <a:schemeClr val="dk1"/>
          </a:lnRef>
          <a:fillRef idx="0">
            <a:schemeClr val="dk1"/>
          </a:fillRef>
          <a:effectRef idx="2">
            <a:schemeClr val="dk1"/>
          </a:effectRef>
          <a:fontRef idx="minor">
            <a:schemeClr val="tx1"/>
          </a:fontRef>
        </p:style>
      </p:cxnSp>
      <p:sp>
        <p:nvSpPr>
          <p:cNvPr id="5" name="Title 1"/>
          <p:cNvSpPr txBox="1">
            <a:spLocks/>
          </p:cNvSpPr>
          <p:nvPr/>
        </p:nvSpPr>
        <p:spPr>
          <a:xfrm>
            <a:off x="914400" y="3733800"/>
            <a:ext cx="7620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i="1">
                <a:solidFill>
                  <a:prstClr val="black"/>
                </a:solidFill>
                <a:latin typeface="Felix Titling" panose="04060505060202020A04" pitchFamily="82" charset="0"/>
                <a:cs typeface="Arabic Typesetting" pitchFamily="66" charset="-78"/>
              </a:rPr>
              <a:t>F i r m a n</a:t>
            </a:r>
            <a:endParaRPr lang="en-US" b="1" i="1" dirty="0">
              <a:solidFill>
                <a:prstClr val="black"/>
              </a:solidFill>
              <a:latin typeface="Felix Titling" panose="04060505060202020A04" pitchFamily="82" charset="0"/>
              <a:cs typeface="Arabic Typesetting" pitchFamily="66" charset="-78"/>
            </a:endParaRPr>
          </a:p>
        </p:txBody>
      </p:sp>
    </p:spTree>
    <p:extLst>
      <p:ext uri="{BB962C8B-B14F-4D97-AF65-F5344CB8AC3E}">
        <p14:creationId xmlns:p14="http://schemas.microsoft.com/office/powerpoint/2010/main" val="41423030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20" name="Text Box 4"/>
          <p:cNvSpPr txBox="1">
            <a:spLocks noChangeArrowheads="1"/>
          </p:cNvSpPr>
          <p:nvPr/>
        </p:nvSpPr>
        <p:spPr bwMode="auto">
          <a:xfrm>
            <a:off x="1905000" y="1352550"/>
            <a:ext cx="4953000" cy="4362450"/>
          </a:xfrm>
          <a:prstGeom prst="rect">
            <a:avLst/>
          </a:prstGeom>
          <a:noFill/>
          <a:ln w="12700" cap="sq">
            <a:noFill/>
            <a:miter lim="800000"/>
            <a:headEnd type="none" w="sm" len="sm"/>
            <a:tailEnd type="none" w="sm" len="sm"/>
          </a:ln>
          <a:effectLst>
            <a:outerShdw dist="35921" dir="2700000" algn="ctr" rotWithShape="0">
              <a:srgbClr val="FFFFFF"/>
            </a:outerShdw>
          </a:effectLst>
        </p:spPr>
        <p:txBody>
          <a:bodyPr>
            <a:spAutoFit/>
          </a:bodyPr>
          <a:lstStyle/>
          <a:p>
            <a:pPr marL="457200" indent="-457200" fontAlgn="base">
              <a:lnSpc>
                <a:spcPct val="200000"/>
              </a:lnSpc>
              <a:spcBef>
                <a:spcPct val="0"/>
              </a:spcBef>
              <a:spcAft>
                <a:spcPct val="0"/>
              </a:spcAft>
              <a:defRPr/>
            </a:pPr>
            <a:r>
              <a:rPr lang="en-US" sz="2800">
                <a:solidFill>
                  <a:srgbClr val="660033"/>
                </a:solidFill>
                <a:latin typeface="Eurostile Extended" pitchFamily="2" charset="0"/>
              </a:rPr>
              <a:t>MENDENGARKAN</a:t>
            </a:r>
          </a:p>
          <a:p>
            <a:pPr marL="457200" indent="-457200" fontAlgn="base">
              <a:lnSpc>
                <a:spcPct val="200000"/>
              </a:lnSpc>
              <a:spcBef>
                <a:spcPct val="0"/>
              </a:spcBef>
              <a:spcAft>
                <a:spcPct val="0"/>
              </a:spcAft>
              <a:defRPr/>
            </a:pPr>
            <a:r>
              <a:rPr lang="en-US" sz="2800">
                <a:solidFill>
                  <a:srgbClr val="660033"/>
                </a:solidFill>
                <a:latin typeface="Eurostile Extended" pitchFamily="2" charset="0"/>
              </a:rPr>
              <a:t>MEMBACA 	</a:t>
            </a:r>
          </a:p>
          <a:p>
            <a:pPr marL="457200" indent="-457200" fontAlgn="base">
              <a:lnSpc>
                <a:spcPct val="200000"/>
              </a:lnSpc>
              <a:spcBef>
                <a:spcPct val="0"/>
              </a:spcBef>
              <a:spcAft>
                <a:spcPct val="0"/>
              </a:spcAft>
              <a:defRPr/>
            </a:pPr>
            <a:r>
              <a:rPr lang="en-US" sz="2800">
                <a:solidFill>
                  <a:srgbClr val="660033"/>
                </a:solidFill>
                <a:latin typeface="Eurostile Extended" pitchFamily="2" charset="0"/>
              </a:rPr>
              <a:t>MENYELIDIKI</a:t>
            </a:r>
          </a:p>
          <a:p>
            <a:pPr marL="457200" indent="-457200" fontAlgn="base">
              <a:lnSpc>
                <a:spcPct val="200000"/>
              </a:lnSpc>
              <a:spcBef>
                <a:spcPct val="0"/>
              </a:spcBef>
              <a:spcAft>
                <a:spcPct val="0"/>
              </a:spcAft>
              <a:defRPr/>
            </a:pPr>
            <a:r>
              <a:rPr lang="en-US" sz="2800">
                <a:solidFill>
                  <a:srgbClr val="660033"/>
                </a:solidFill>
                <a:latin typeface="Eurostile Extended" pitchFamily="2" charset="0"/>
              </a:rPr>
              <a:t>MENGHAFALKAN</a:t>
            </a:r>
          </a:p>
          <a:p>
            <a:pPr marL="457200" indent="-457200" fontAlgn="base">
              <a:lnSpc>
                <a:spcPct val="200000"/>
              </a:lnSpc>
              <a:spcBef>
                <a:spcPct val="0"/>
              </a:spcBef>
              <a:spcAft>
                <a:spcPct val="0"/>
              </a:spcAft>
              <a:defRPr/>
            </a:pPr>
            <a:r>
              <a:rPr lang="en-US" sz="2800">
                <a:solidFill>
                  <a:srgbClr val="660033"/>
                </a:solidFill>
                <a:latin typeface="Eurostile Extended" pitchFamily="2" charset="0"/>
              </a:rPr>
              <a:t>MERENUNGKAN</a:t>
            </a:r>
          </a:p>
        </p:txBody>
      </p:sp>
      <p:sp>
        <p:nvSpPr>
          <p:cNvPr id="33795" name="Text Box 5"/>
          <p:cNvSpPr txBox="1">
            <a:spLocks noChangeArrowheads="1"/>
          </p:cNvSpPr>
          <p:nvPr/>
        </p:nvSpPr>
        <p:spPr bwMode="auto">
          <a:xfrm>
            <a:off x="6096000" y="1371600"/>
            <a:ext cx="2667000" cy="4400550"/>
          </a:xfrm>
          <a:prstGeom prst="rect">
            <a:avLst/>
          </a:prstGeom>
          <a:noFill/>
          <a:ln w="12700" cap="sq">
            <a:noFill/>
            <a:miter lim="800000"/>
            <a:headEnd type="none" w="sm" len="sm"/>
            <a:tailEnd type="none" w="sm" len="sm"/>
          </a:ln>
          <a:effectLst>
            <a:outerShdw dist="35921" dir="2700000" algn="ctr" rotWithShape="0">
              <a:srgbClr val="FFFFFF"/>
            </a:outerShdw>
          </a:effectLst>
        </p:spPr>
        <p:txBody>
          <a:bodyPr>
            <a:spAutoFit/>
          </a:bodyPr>
          <a:lstStyle/>
          <a:p>
            <a:pPr marL="457200" indent="-457200" fontAlgn="base">
              <a:lnSpc>
                <a:spcPct val="200000"/>
              </a:lnSpc>
              <a:spcBef>
                <a:spcPct val="0"/>
              </a:spcBef>
              <a:spcAft>
                <a:spcPct val="0"/>
              </a:spcAft>
              <a:buClr>
                <a:srgbClr val="660033"/>
              </a:buClr>
              <a:buFont typeface="Wingdings" pitchFamily="2" charset="2"/>
              <a:buChar char="è"/>
              <a:defRPr/>
            </a:pPr>
            <a:r>
              <a:rPr lang="en-US" sz="2800" b="1">
                <a:solidFill>
                  <a:srgbClr val="000000"/>
                </a:solidFill>
              </a:rPr>
              <a:t>Rom 10:17</a:t>
            </a:r>
          </a:p>
          <a:p>
            <a:pPr marL="457200" indent="-457200" fontAlgn="base">
              <a:lnSpc>
                <a:spcPct val="200000"/>
              </a:lnSpc>
              <a:spcBef>
                <a:spcPct val="0"/>
              </a:spcBef>
              <a:spcAft>
                <a:spcPct val="0"/>
              </a:spcAft>
              <a:buClr>
                <a:srgbClr val="660033"/>
              </a:buClr>
              <a:buFont typeface="Wingdings" pitchFamily="2" charset="2"/>
              <a:buChar char="è"/>
              <a:defRPr/>
            </a:pPr>
            <a:r>
              <a:rPr lang="en-US" sz="2800" b="1">
                <a:solidFill>
                  <a:srgbClr val="000000"/>
                </a:solidFill>
              </a:rPr>
              <a:t>Why 1:3</a:t>
            </a:r>
          </a:p>
          <a:p>
            <a:pPr marL="457200" indent="-457200" fontAlgn="base">
              <a:lnSpc>
                <a:spcPct val="200000"/>
              </a:lnSpc>
              <a:spcBef>
                <a:spcPct val="0"/>
              </a:spcBef>
              <a:spcAft>
                <a:spcPct val="0"/>
              </a:spcAft>
              <a:buClr>
                <a:srgbClr val="660033"/>
              </a:buClr>
              <a:buFont typeface="Wingdings" pitchFamily="2" charset="2"/>
              <a:buChar char="è"/>
              <a:defRPr/>
            </a:pPr>
            <a:r>
              <a:rPr lang="en-US" sz="2800" b="1">
                <a:solidFill>
                  <a:srgbClr val="000000"/>
                </a:solidFill>
              </a:rPr>
              <a:t>Kis 17:11</a:t>
            </a:r>
          </a:p>
          <a:p>
            <a:pPr marL="457200" indent="-457200" fontAlgn="base">
              <a:lnSpc>
                <a:spcPct val="200000"/>
              </a:lnSpc>
              <a:spcBef>
                <a:spcPct val="0"/>
              </a:spcBef>
              <a:spcAft>
                <a:spcPct val="0"/>
              </a:spcAft>
              <a:buClr>
                <a:srgbClr val="660033"/>
              </a:buClr>
              <a:buFont typeface="Wingdings" pitchFamily="2" charset="2"/>
              <a:buChar char="è"/>
              <a:defRPr/>
            </a:pPr>
            <a:r>
              <a:rPr lang="en-US" sz="2800" b="1">
                <a:solidFill>
                  <a:srgbClr val="000000"/>
                </a:solidFill>
              </a:rPr>
              <a:t>Mzm 119:11</a:t>
            </a:r>
          </a:p>
          <a:p>
            <a:pPr marL="457200" indent="-457200" fontAlgn="base">
              <a:lnSpc>
                <a:spcPct val="200000"/>
              </a:lnSpc>
              <a:spcBef>
                <a:spcPct val="0"/>
              </a:spcBef>
              <a:spcAft>
                <a:spcPct val="0"/>
              </a:spcAft>
              <a:buClr>
                <a:srgbClr val="660033"/>
              </a:buClr>
              <a:buFont typeface="Wingdings" pitchFamily="2" charset="2"/>
              <a:buChar char="è"/>
              <a:defRPr/>
            </a:pPr>
            <a:r>
              <a:rPr lang="en-US" sz="2800" b="1">
                <a:solidFill>
                  <a:srgbClr val="000000"/>
                </a:solidFill>
              </a:rPr>
              <a:t>Mzm 1:2-3</a:t>
            </a:r>
          </a:p>
        </p:txBody>
      </p:sp>
      <p:pic>
        <p:nvPicPr>
          <p:cNvPr id="50180" name="Picture 14" descr="bible side"/>
          <p:cNvPicPr>
            <a:picLocks noChangeAspect="1" noChangeArrowheads="1"/>
          </p:cNvPicPr>
          <p:nvPr/>
        </p:nvPicPr>
        <p:blipFill>
          <a:blip r:embed="rId3"/>
          <a:srcRect/>
          <a:stretch>
            <a:fillRect/>
          </a:stretch>
        </p:blipFill>
        <p:spPr bwMode="auto">
          <a:xfrm>
            <a:off x="571500" y="838200"/>
            <a:ext cx="1257300" cy="5715000"/>
          </a:xfrm>
          <a:prstGeom prst="rect">
            <a:avLst/>
          </a:prstGeom>
          <a:noFill/>
          <a:ln w="9525">
            <a:noFill/>
            <a:miter lim="800000"/>
            <a:headEnd/>
            <a:tailEnd/>
          </a:ln>
        </p:spPr>
      </p:pic>
      <p:sp>
        <p:nvSpPr>
          <p:cNvPr id="50181" name="Text Box 15"/>
          <p:cNvSpPr txBox="1">
            <a:spLocks noChangeArrowheads="1"/>
          </p:cNvSpPr>
          <p:nvPr/>
        </p:nvSpPr>
        <p:spPr bwMode="auto">
          <a:xfrm>
            <a:off x="152402" y="0"/>
            <a:ext cx="2202847" cy="523220"/>
          </a:xfrm>
          <a:prstGeom prst="rect">
            <a:avLst/>
          </a:prstGeom>
          <a:noFill/>
          <a:ln w="12700" cap="sq">
            <a:noFill/>
            <a:miter lim="800000"/>
            <a:headEnd type="none" w="sm" len="sm"/>
            <a:tailEnd type="none" w="sm" len="sm"/>
          </a:ln>
        </p:spPr>
        <p:txBody>
          <a:bodyPr wrap="none">
            <a:spAutoFit/>
          </a:bodyPr>
          <a:lstStyle/>
          <a:p>
            <a:pPr fontAlgn="base">
              <a:spcBef>
                <a:spcPct val="0"/>
              </a:spcBef>
              <a:spcAft>
                <a:spcPct val="0"/>
              </a:spcAft>
            </a:pPr>
            <a:r>
              <a:rPr lang="en-US" sz="2800">
                <a:solidFill>
                  <a:srgbClr val="FFFFFF"/>
                </a:solidFill>
                <a:latin typeface="Eurostile Extended" pitchFamily="2" charset="0"/>
              </a:rPr>
              <a:t>memperoleh</a:t>
            </a:r>
          </a:p>
        </p:txBody>
      </p:sp>
      <p:sp>
        <p:nvSpPr>
          <p:cNvPr id="50182" name="Rectangle 16"/>
          <p:cNvSpPr>
            <a:spLocks noChangeArrowheads="1"/>
          </p:cNvSpPr>
          <p:nvPr/>
        </p:nvSpPr>
        <p:spPr bwMode="auto">
          <a:xfrm>
            <a:off x="468315" y="304802"/>
            <a:ext cx="8675687" cy="519113"/>
          </a:xfrm>
          <a:prstGeom prst="rect">
            <a:avLst/>
          </a:prstGeom>
          <a:noFill/>
          <a:ln w="9525">
            <a:noFill/>
            <a:miter lim="800000"/>
            <a:headEnd/>
            <a:tailEnd/>
          </a:ln>
        </p:spPr>
        <p:txBody>
          <a:bodyPr anchor="ctr"/>
          <a:lstStyle/>
          <a:p>
            <a:pPr fontAlgn="base">
              <a:spcBef>
                <a:spcPct val="0"/>
              </a:spcBef>
              <a:spcAft>
                <a:spcPct val="0"/>
              </a:spcAft>
            </a:pPr>
            <a:r>
              <a:rPr lang="en-US" sz="2800" b="1">
                <a:solidFill>
                  <a:srgbClr val="FFFFFF"/>
                </a:solidFill>
                <a:latin typeface="Eurostile Extended" pitchFamily="2" charset="0"/>
              </a:rPr>
              <a:t>Firman</a:t>
            </a:r>
          </a:p>
        </p:txBody>
      </p:sp>
    </p:spTree>
    <p:extLst>
      <p:ext uri="{BB962C8B-B14F-4D97-AF65-F5344CB8AC3E}">
        <p14:creationId xmlns:p14="http://schemas.microsoft.com/office/powerpoint/2010/main" val="347296173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342020">
                                            <p:txEl>
                                              <p:pRg st="0" end="0"/>
                                            </p:txEl>
                                          </p:spTgt>
                                        </p:tgtEl>
                                        <p:attrNameLst>
                                          <p:attrName>style.visibility</p:attrName>
                                        </p:attrNameLst>
                                      </p:cBhvr>
                                      <p:to>
                                        <p:strVal val="visible"/>
                                      </p:to>
                                    </p:set>
                                    <p:animEffect transition="in" filter="slide(fromRight)">
                                      <p:cBhvr>
                                        <p:cTn id="7" dur="500"/>
                                        <p:tgtEl>
                                          <p:spTgt spid="3420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342020">
                                            <p:txEl>
                                              <p:pRg st="1" end="1"/>
                                            </p:txEl>
                                          </p:spTgt>
                                        </p:tgtEl>
                                        <p:attrNameLst>
                                          <p:attrName>style.visibility</p:attrName>
                                        </p:attrNameLst>
                                      </p:cBhvr>
                                      <p:to>
                                        <p:strVal val="visible"/>
                                      </p:to>
                                    </p:set>
                                    <p:animEffect transition="in" filter="slide(fromRight)">
                                      <p:cBhvr>
                                        <p:cTn id="12" dur="500"/>
                                        <p:tgtEl>
                                          <p:spTgt spid="34202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342020">
                                            <p:txEl>
                                              <p:pRg st="2" end="2"/>
                                            </p:txEl>
                                          </p:spTgt>
                                        </p:tgtEl>
                                        <p:attrNameLst>
                                          <p:attrName>style.visibility</p:attrName>
                                        </p:attrNameLst>
                                      </p:cBhvr>
                                      <p:to>
                                        <p:strVal val="visible"/>
                                      </p:to>
                                    </p:set>
                                    <p:animEffect transition="in" filter="slide(fromRight)">
                                      <p:cBhvr>
                                        <p:cTn id="17" dur="500"/>
                                        <p:tgtEl>
                                          <p:spTgt spid="34202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2" fill="hold" grpId="0" nodeType="clickEffect">
                                  <p:stCondLst>
                                    <p:cond delay="0"/>
                                  </p:stCondLst>
                                  <p:childTnLst>
                                    <p:set>
                                      <p:cBhvr>
                                        <p:cTn id="21" dur="1" fill="hold">
                                          <p:stCondLst>
                                            <p:cond delay="0"/>
                                          </p:stCondLst>
                                        </p:cTn>
                                        <p:tgtEl>
                                          <p:spTgt spid="342020">
                                            <p:txEl>
                                              <p:pRg st="3" end="3"/>
                                            </p:txEl>
                                          </p:spTgt>
                                        </p:tgtEl>
                                        <p:attrNameLst>
                                          <p:attrName>style.visibility</p:attrName>
                                        </p:attrNameLst>
                                      </p:cBhvr>
                                      <p:to>
                                        <p:strVal val="visible"/>
                                      </p:to>
                                    </p:set>
                                    <p:animEffect transition="in" filter="slide(fromRight)">
                                      <p:cBhvr>
                                        <p:cTn id="22" dur="500"/>
                                        <p:tgtEl>
                                          <p:spTgt spid="34202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2" fill="hold" grpId="0" nodeType="clickEffect">
                                  <p:stCondLst>
                                    <p:cond delay="0"/>
                                  </p:stCondLst>
                                  <p:childTnLst>
                                    <p:set>
                                      <p:cBhvr>
                                        <p:cTn id="26" dur="1" fill="hold">
                                          <p:stCondLst>
                                            <p:cond delay="0"/>
                                          </p:stCondLst>
                                        </p:cTn>
                                        <p:tgtEl>
                                          <p:spTgt spid="342020">
                                            <p:txEl>
                                              <p:pRg st="4" end="4"/>
                                            </p:txEl>
                                          </p:spTgt>
                                        </p:tgtEl>
                                        <p:attrNameLst>
                                          <p:attrName>style.visibility</p:attrName>
                                        </p:attrNameLst>
                                      </p:cBhvr>
                                      <p:to>
                                        <p:strVal val="visible"/>
                                      </p:to>
                                    </p:set>
                                    <p:animEffect transition="in" filter="slide(fromRight)">
                                      <p:cBhvr>
                                        <p:cTn id="27" dur="500"/>
                                        <p:tgtEl>
                                          <p:spTgt spid="3420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20"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9" descr="TRANS~82"/>
          <p:cNvPicPr>
            <a:picLocks noChangeAspect="1" noChangeArrowheads="1" noCrop="1"/>
          </p:cNvPicPr>
          <p:nvPr/>
        </p:nvPicPr>
        <p:blipFill>
          <a:blip r:embed="rId3">
            <a:lum contrast="6000"/>
          </a:blip>
          <a:srcRect/>
          <a:stretch>
            <a:fillRect/>
          </a:stretch>
        </p:blipFill>
        <p:spPr bwMode="auto">
          <a:xfrm rot="10800000">
            <a:off x="4024315" y="4648200"/>
            <a:ext cx="1081087" cy="977900"/>
          </a:xfrm>
          <a:prstGeom prst="rect">
            <a:avLst/>
          </a:prstGeom>
          <a:noFill/>
          <a:ln w="9525">
            <a:noFill/>
            <a:miter lim="800000"/>
            <a:headEnd/>
            <a:tailEnd/>
          </a:ln>
        </p:spPr>
      </p:pic>
      <p:sp>
        <p:nvSpPr>
          <p:cNvPr id="51203" name="Rectangle 9"/>
          <p:cNvSpPr>
            <a:spLocks noChangeArrowheads="1"/>
          </p:cNvSpPr>
          <p:nvPr/>
        </p:nvSpPr>
        <p:spPr bwMode="auto">
          <a:xfrm>
            <a:off x="0" y="6519865"/>
            <a:ext cx="3429000" cy="338137"/>
          </a:xfrm>
          <a:prstGeom prst="rect">
            <a:avLst/>
          </a:prstGeom>
          <a:noFill/>
          <a:ln w="9525">
            <a:noFill/>
            <a:miter lim="800000"/>
            <a:headEnd/>
            <a:tailEnd/>
          </a:ln>
        </p:spPr>
        <p:txBody>
          <a:bodyPr>
            <a:spAutoFit/>
          </a:bodyPr>
          <a:lstStyle/>
          <a:p>
            <a:pPr fontAlgn="base">
              <a:spcBef>
                <a:spcPct val="0"/>
              </a:spcBef>
              <a:spcAft>
                <a:spcPct val="0"/>
              </a:spcAft>
            </a:pPr>
            <a:r>
              <a:rPr lang="en-US" sz="1600">
                <a:solidFill>
                  <a:srgbClr val="808080"/>
                </a:solidFill>
                <a:latin typeface="Arial Narrow" pitchFamily="34" charset="0"/>
              </a:rPr>
              <a:t>Sumber: </a:t>
            </a:r>
            <a:r>
              <a:rPr lang="en-US" sz="1600" i="1">
                <a:solidFill>
                  <a:srgbClr val="808080"/>
                </a:solidFill>
                <a:latin typeface="Arial Narrow" pitchFamily="34" charset="0"/>
              </a:rPr>
              <a:t>The Word Hand</a:t>
            </a:r>
            <a:r>
              <a:rPr lang="en-US" sz="1600">
                <a:solidFill>
                  <a:srgbClr val="808080"/>
                </a:solidFill>
                <a:latin typeface="Arial Narrow" pitchFamily="34" charset="0"/>
              </a:rPr>
              <a:t> (The Navigators)</a:t>
            </a:r>
          </a:p>
        </p:txBody>
      </p:sp>
      <p:pic>
        <p:nvPicPr>
          <p:cNvPr id="51204" name="Picture 10" descr="tngn alktb (2).png"/>
          <p:cNvPicPr>
            <a:picLocks noChangeAspect="1"/>
          </p:cNvPicPr>
          <p:nvPr/>
        </p:nvPicPr>
        <p:blipFill>
          <a:blip r:embed="rId4"/>
          <a:srcRect/>
          <a:stretch>
            <a:fillRect/>
          </a:stretch>
        </p:blipFill>
        <p:spPr bwMode="auto">
          <a:xfrm>
            <a:off x="333375" y="1435100"/>
            <a:ext cx="8477250" cy="4660900"/>
          </a:xfrm>
          <a:prstGeom prst="rect">
            <a:avLst/>
          </a:prstGeom>
          <a:noFill/>
          <a:ln w="9525">
            <a:noFill/>
            <a:miter lim="800000"/>
            <a:headEnd/>
            <a:tailEnd/>
          </a:ln>
        </p:spPr>
      </p:pic>
      <p:sp>
        <p:nvSpPr>
          <p:cNvPr id="51205" name="Text Box 15"/>
          <p:cNvSpPr txBox="1">
            <a:spLocks noChangeArrowheads="1"/>
          </p:cNvSpPr>
          <p:nvPr/>
        </p:nvSpPr>
        <p:spPr bwMode="auto">
          <a:xfrm>
            <a:off x="152402" y="0"/>
            <a:ext cx="2202847" cy="523220"/>
          </a:xfrm>
          <a:prstGeom prst="rect">
            <a:avLst/>
          </a:prstGeom>
          <a:noFill/>
          <a:ln w="12700" cap="sq">
            <a:noFill/>
            <a:miter lim="800000"/>
            <a:headEnd type="none" w="sm" len="sm"/>
            <a:tailEnd type="none" w="sm" len="sm"/>
          </a:ln>
        </p:spPr>
        <p:txBody>
          <a:bodyPr wrap="none">
            <a:spAutoFit/>
          </a:bodyPr>
          <a:lstStyle/>
          <a:p>
            <a:pPr fontAlgn="base">
              <a:spcBef>
                <a:spcPct val="0"/>
              </a:spcBef>
              <a:spcAft>
                <a:spcPct val="0"/>
              </a:spcAft>
            </a:pPr>
            <a:r>
              <a:rPr lang="en-US" sz="2800">
                <a:solidFill>
                  <a:srgbClr val="FFFFFF"/>
                </a:solidFill>
                <a:latin typeface="Eurostile Extended" pitchFamily="2" charset="0"/>
              </a:rPr>
              <a:t>memperoleh</a:t>
            </a:r>
          </a:p>
        </p:txBody>
      </p:sp>
      <p:sp>
        <p:nvSpPr>
          <p:cNvPr id="51206" name="Rectangle 16"/>
          <p:cNvSpPr>
            <a:spLocks noChangeArrowheads="1"/>
          </p:cNvSpPr>
          <p:nvPr/>
        </p:nvSpPr>
        <p:spPr bwMode="auto">
          <a:xfrm>
            <a:off x="468315" y="304802"/>
            <a:ext cx="8675687" cy="519113"/>
          </a:xfrm>
          <a:prstGeom prst="rect">
            <a:avLst/>
          </a:prstGeom>
          <a:noFill/>
          <a:ln w="9525">
            <a:noFill/>
            <a:miter lim="800000"/>
            <a:headEnd/>
            <a:tailEnd/>
          </a:ln>
        </p:spPr>
        <p:txBody>
          <a:bodyPr anchor="ctr"/>
          <a:lstStyle/>
          <a:p>
            <a:pPr fontAlgn="base">
              <a:spcBef>
                <a:spcPct val="0"/>
              </a:spcBef>
              <a:spcAft>
                <a:spcPct val="0"/>
              </a:spcAft>
            </a:pPr>
            <a:r>
              <a:rPr lang="en-US" sz="2800" b="1">
                <a:solidFill>
                  <a:srgbClr val="FFFFFF"/>
                </a:solidFill>
                <a:latin typeface="Eurostile Extended" pitchFamily="2" charset="0"/>
              </a:rPr>
              <a:t>Firman</a:t>
            </a:r>
          </a:p>
        </p:txBody>
      </p:sp>
    </p:spTree>
    <p:extLst>
      <p:ext uri="{BB962C8B-B14F-4D97-AF65-F5344CB8AC3E}">
        <p14:creationId xmlns:p14="http://schemas.microsoft.com/office/powerpoint/2010/main" val="3593719445"/>
      </p:ext>
    </p:extLst>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7"/>
          <p:cNvPicPr>
            <a:picLocks noChangeAspect="1" noChangeArrowheads="1"/>
          </p:cNvPicPr>
          <p:nvPr/>
        </p:nvPicPr>
        <p:blipFill>
          <a:blip r:embed="rId3" cstate="email">
            <a:lum bright="-12000" contrast="6000"/>
          </a:blip>
          <a:srcRect/>
          <a:stretch>
            <a:fillRect/>
          </a:stretch>
        </p:blipFill>
        <p:spPr bwMode="auto">
          <a:xfrm>
            <a:off x="4572000" y="762000"/>
            <a:ext cx="4572000" cy="2857500"/>
          </a:xfrm>
          <a:prstGeom prst="rect">
            <a:avLst/>
          </a:prstGeom>
          <a:noFill/>
          <a:ln w="12700" cap="sq">
            <a:noFill/>
            <a:miter lim="800000"/>
            <a:headEnd type="none" w="sm" len="sm"/>
            <a:tailEnd type="none" w="sm" len="sm"/>
          </a:ln>
        </p:spPr>
      </p:pic>
      <p:pic>
        <p:nvPicPr>
          <p:cNvPr id="52227" name="Picture 21"/>
          <p:cNvPicPr>
            <a:picLocks noChangeAspect="1" noChangeArrowheads="1"/>
          </p:cNvPicPr>
          <p:nvPr/>
        </p:nvPicPr>
        <p:blipFill>
          <a:blip r:embed="rId4">
            <a:lum bright="-6000"/>
          </a:blip>
          <a:srcRect/>
          <a:stretch>
            <a:fillRect/>
          </a:stretch>
        </p:blipFill>
        <p:spPr bwMode="auto">
          <a:xfrm>
            <a:off x="0" y="3611565"/>
            <a:ext cx="4572000" cy="2865437"/>
          </a:xfrm>
          <a:prstGeom prst="rect">
            <a:avLst/>
          </a:prstGeom>
          <a:noFill/>
          <a:ln w="12700" cap="sq">
            <a:noFill/>
            <a:miter lim="800000"/>
            <a:headEnd type="none" w="sm" len="sm"/>
            <a:tailEnd type="none" w="sm" len="sm"/>
          </a:ln>
        </p:spPr>
      </p:pic>
      <p:pic>
        <p:nvPicPr>
          <p:cNvPr id="52228" name="Picture 22"/>
          <p:cNvPicPr>
            <a:picLocks noChangeAspect="1" noChangeArrowheads="1"/>
          </p:cNvPicPr>
          <p:nvPr/>
        </p:nvPicPr>
        <p:blipFill>
          <a:blip r:embed="rId5">
            <a:lum bright="-6000"/>
          </a:blip>
          <a:srcRect/>
          <a:stretch>
            <a:fillRect/>
          </a:stretch>
        </p:blipFill>
        <p:spPr bwMode="auto">
          <a:xfrm>
            <a:off x="4572000" y="3619500"/>
            <a:ext cx="4572000" cy="2857500"/>
          </a:xfrm>
          <a:prstGeom prst="rect">
            <a:avLst/>
          </a:prstGeom>
          <a:noFill/>
          <a:ln w="12700" cap="sq">
            <a:noFill/>
            <a:miter lim="800000"/>
            <a:headEnd type="none" w="sm" len="sm"/>
            <a:tailEnd type="none" w="sm" len="sm"/>
          </a:ln>
        </p:spPr>
      </p:pic>
      <p:sp>
        <p:nvSpPr>
          <p:cNvPr id="52229" name="Rectangle 23"/>
          <p:cNvSpPr>
            <a:spLocks noChangeArrowheads="1"/>
          </p:cNvSpPr>
          <p:nvPr/>
        </p:nvSpPr>
        <p:spPr bwMode="auto">
          <a:xfrm>
            <a:off x="381000" y="1085850"/>
            <a:ext cx="3810000" cy="2209800"/>
          </a:xfrm>
          <a:prstGeom prst="rect">
            <a:avLst/>
          </a:prstGeom>
          <a:noFill/>
          <a:ln w="28575" cap="sq">
            <a:solidFill>
              <a:srgbClr val="FF0066"/>
            </a:solidFill>
            <a:miter lim="800000"/>
            <a:headEnd type="none" w="sm" len="sm"/>
            <a:tailEnd type="none" w="sm" len="sm"/>
          </a:ln>
        </p:spPr>
        <p:txBody>
          <a:bodyPr wrap="none" anchor="ctr"/>
          <a:lstStyle/>
          <a:p>
            <a:pPr algn="ctr" fontAlgn="base">
              <a:spcBef>
                <a:spcPct val="0"/>
              </a:spcBef>
              <a:spcAft>
                <a:spcPct val="0"/>
              </a:spcAft>
            </a:pPr>
            <a:r>
              <a:rPr lang="en-US" sz="5400">
                <a:solidFill>
                  <a:srgbClr val="660033"/>
                </a:solidFill>
                <a:latin typeface="Eurostile Extended" pitchFamily="2" charset="0"/>
              </a:rPr>
              <a:t>SIKAP</a:t>
            </a:r>
          </a:p>
          <a:p>
            <a:pPr algn="ctr" fontAlgn="base">
              <a:spcBef>
                <a:spcPct val="0"/>
              </a:spcBef>
              <a:spcAft>
                <a:spcPct val="0"/>
              </a:spcAft>
            </a:pPr>
            <a:r>
              <a:rPr lang="en-US" sz="5400">
                <a:solidFill>
                  <a:srgbClr val="660033"/>
                </a:solidFill>
                <a:latin typeface="Eurostile Extended" pitchFamily="2" charset="0"/>
              </a:rPr>
              <a:t>HATI</a:t>
            </a:r>
          </a:p>
        </p:txBody>
      </p:sp>
      <p:sp>
        <p:nvSpPr>
          <p:cNvPr id="52230" name="Rectangle 26"/>
          <p:cNvSpPr>
            <a:spLocks noChangeArrowheads="1"/>
          </p:cNvSpPr>
          <p:nvPr/>
        </p:nvSpPr>
        <p:spPr bwMode="auto">
          <a:xfrm>
            <a:off x="0" y="6400800"/>
            <a:ext cx="9144000" cy="457200"/>
          </a:xfrm>
          <a:prstGeom prst="rect">
            <a:avLst/>
          </a:prstGeom>
          <a:solidFill>
            <a:srgbClr val="660033"/>
          </a:solidFill>
          <a:ln w="9525">
            <a:noFill/>
            <a:miter lim="800000"/>
            <a:headEnd/>
            <a:tailEnd/>
          </a:ln>
        </p:spPr>
        <p:txBody>
          <a:bodyPr wrap="none" anchor="ctr"/>
          <a:lstStyle/>
          <a:p>
            <a:pPr algn="ctr" fontAlgn="base">
              <a:spcBef>
                <a:spcPct val="0"/>
              </a:spcBef>
              <a:spcAft>
                <a:spcPct val="0"/>
              </a:spcAft>
            </a:pPr>
            <a:endParaRPr lang="en-US" sz="2400">
              <a:solidFill>
                <a:srgbClr val="FFFFFF"/>
              </a:solidFill>
              <a:latin typeface="Eurostile Extended" pitchFamily="2" charset="0"/>
            </a:endParaRPr>
          </a:p>
        </p:txBody>
      </p:sp>
      <p:pic>
        <p:nvPicPr>
          <p:cNvPr id="52231" name="Picture 6" descr="logo outline putih-04.png"/>
          <p:cNvPicPr>
            <a:picLocks noChangeAspect="1"/>
          </p:cNvPicPr>
          <p:nvPr/>
        </p:nvPicPr>
        <p:blipFill>
          <a:blip r:embed="rId6" cstate="email"/>
          <a:srcRect/>
          <a:stretch>
            <a:fillRect/>
          </a:stretch>
        </p:blipFill>
        <p:spPr bwMode="auto">
          <a:xfrm>
            <a:off x="8297863" y="6065840"/>
            <a:ext cx="774700" cy="720725"/>
          </a:xfrm>
          <a:prstGeom prst="rect">
            <a:avLst/>
          </a:prstGeom>
          <a:noFill/>
          <a:ln w="9525">
            <a:noFill/>
            <a:miter lim="800000"/>
            <a:headEnd/>
            <a:tailEnd/>
          </a:ln>
        </p:spPr>
      </p:pic>
      <p:sp>
        <p:nvSpPr>
          <p:cNvPr id="52232" name="Text Box 15"/>
          <p:cNvSpPr txBox="1">
            <a:spLocks noChangeArrowheads="1"/>
          </p:cNvSpPr>
          <p:nvPr/>
        </p:nvSpPr>
        <p:spPr bwMode="auto">
          <a:xfrm>
            <a:off x="152402" y="0"/>
            <a:ext cx="2202847" cy="523220"/>
          </a:xfrm>
          <a:prstGeom prst="rect">
            <a:avLst/>
          </a:prstGeom>
          <a:noFill/>
          <a:ln w="12700" cap="sq">
            <a:noFill/>
            <a:miter lim="800000"/>
            <a:headEnd type="none" w="sm" len="sm"/>
            <a:tailEnd type="none" w="sm" len="sm"/>
          </a:ln>
        </p:spPr>
        <p:txBody>
          <a:bodyPr wrap="none">
            <a:spAutoFit/>
          </a:bodyPr>
          <a:lstStyle/>
          <a:p>
            <a:pPr fontAlgn="base">
              <a:spcBef>
                <a:spcPct val="0"/>
              </a:spcBef>
              <a:spcAft>
                <a:spcPct val="0"/>
              </a:spcAft>
            </a:pPr>
            <a:r>
              <a:rPr lang="en-US" sz="2800">
                <a:solidFill>
                  <a:srgbClr val="FFFFFF"/>
                </a:solidFill>
                <a:latin typeface="Eurostile Extended" pitchFamily="2" charset="0"/>
              </a:rPr>
              <a:t>memperoleh</a:t>
            </a:r>
          </a:p>
        </p:txBody>
      </p:sp>
      <p:sp>
        <p:nvSpPr>
          <p:cNvPr id="52233" name="Rectangle 16"/>
          <p:cNvSpPr>
            <a:spLocks noChangeArrowheads="1"/>
          </p:cNvSpPr>
          <p:nvPr/>
        </p:nvSpPr>
        <p:spPr bwMode="auto">
          <a:xfrm>
            <a:off x="468315" y="304802"/>
            <a:ext cx="8675687" cy="519113"/>
          </a:xfrm>
          <a:prstGeom prst="rect">
            <a:avLst/>
          </a:prstGeom>
          <a:noFill/>
          <a:ln w="9525">
            <a:noFill/>
            <a:miter lim="800000"/>
            <a:headEnd/>
            <a:tailEnd/>
          </a:ln>
        </p:spPr>
        <p:txBody>
          <a:bodyPr anchor="ctr"/>
          <a:lstStyle/>
          <a:p>
            <a:pPr fontAlgn="base">
              <a:spcBef>
                <a:spcPct val="0"/>
              </a:spcBef>
              <a:spcAft>
                <a:spcPct val="0"/>
              </a:spcAft>
            </a:pPr>
            <a:r>
              <a:rPr lang="en-US" sz="2800" b="1">
                <a:solidFill>
                  <a:srgbClr val="FFFFFF"/>
                </a:solidFill>
                <a:latin typeface="Eurostile Extended" pitchFamily="2" charset="0"/>
              </a:rPr>
              <a:t>Firman</a:t>
            </a:r>
          </a:p>
        </p:txBody>
      </p:sp>
    </p:spTree>
    <p:extLst>
      <p:ext uri="{BB962C8B-B14F-4D97-AF65-F5344CB8AC3E}">
        <p14:creationId xmlns:p14="http://schemas.microsoft.com/office/powerpoint/2010/main" val="2400666591"/>
      </p:ext>
    </p:extLst>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a:lum bright="-6000" contrast="12000"/>
          </a:blip>
          <a:srcRect/>
          <a:stretch>
            <a:fillRect/>
          </a:stretch>
        </p:blipFill>
        <p:spPr bwMode="auto">
          <a:xfrm>
            <a:off x="0" y="685800"/>
            <a:ext cx="9144000" cy="6172200"/>
          </a:xfrm>
          <a:prstGeom prst="rect">
            <a:avLst/>
          </a:prstGeom>
          <a:noFill/>
          <a:ln w="12700" cap="sq">
            <a:noFill/>
            <a:miter lim="800000"/>
            <a:headEnd type="none" w="sm" len="sm"/>
            <a:tailEnd type="none" w="sm" len="sm"/>
          </a:ln>
        </p:spPr>
      </p:pic>
      <p:sp>
        <p:nvSpPr>
          <p:cNvPr id="38915" name="Text Box 4"/>
          <p:cNvSpPr txBox="1">
            <a:spLocks noChangeArrowheads="1"/>
          </p:cNvSpPr>
          <p:nvPr/>
        </p:nvSpPr>
        <p:spPr bwMode="auto">
          <a:xfrm>
            <a:off x="3048000" y="1066802"/>
            <a:ext cx="5105400" cy="2227263"/>
          </a:xfrm>
          <a:prstGeom prst="rect">
            <a:avLst/>
          </a:prstGeom>
          <a:noFill/>
          <a:ln w="12700" cap="sq">
            <a:noFill/>
            <a:miter lim="800000"/>
            <a:headEnd type="none" w="sm" len="sm"/>
            <a:tailEnd type="none" w="sm" len="sm"/>
          </a:ln>
        </p:spPr>
        <p:txBody>
          <a:bodyPr>
            <a:spAutoFit/>
          </a:bodyPr>
          <a:lstStyle/>
          <a:p>
            <a:pPr algn="ctr" fontAlgn="base">
              <a:spcBef>
                <a:spcPct val="0"/>
              </a:spcBef>
              <a:spcAft>
                <a:spcPct val="0"/>
              </a:spcAft>
              <a:defRPr/>
            </a:pPr>
            <a:r>
              <a:rPr lang="en-US" sz="2800" b="1" dirty="0" err="1">
                <a:solidFill>
                  <a:srgbClr val="000000"/>
                </a:solidFill>
                <a:effectLst>
                  <a:glow rad="228600">
                    <a:srgbClr val="FFFFFF">
                      <a:satMod val="175000"/>
                      <a:alpha val="40000"/>
                    </a:srgbClr>
                  </a:glow>
                </a:effectLst>
              </a:rPr>
              <a:t>Berbahagialah</a:t>
            </a:r>
            <a:r>
              <a:rPr lang="en-US" sz="2800" b="1" dirty="0">
                <a:solidFill>
                  <a:srgbClr val="000000"/>
                </a:solidFill>
                <a:effectLst>
                  <a:glow rad="228600">
                    <a:srgbClr val="FFFFFF">
                      <a:satMod val="175000"/>
                      <a:alpha val="40000"/>
                    </a:srgbClr>
                  </a:glow>
                </a:effectLst>
              </a:rPr>
              <a:t> </a:t>
            </a:r>
            <a:r>
              <a:rPr lang="en-US" sz="2800" b="1" dirty="0" err="1">
                <a:solidFill>
                  <a:srgbClr val="000000"/>
                </a:solidFill>
                <a:effectLst>
                  <a:glow rad="228600">
                    <a:srgbClr val="FFFFFF">
                      <a:satMod val="175000"/>
                      <a:alpha val="40000"/>
                    </a:srgbClr>
                  </a:glow>
                </a:effectLst>
              </a:rPr>
              <a:t>orang</a:t>
            </a:r>
            <a:r>
              <a:rPr lang="en-US" sz="2800" b="1" dirty="0">
                <a:solidFill>
                  <a:srgbClr val="000000"/>
                </a:solidFill>
                <a:effectLst>
                  <a:glow rad="228600">
                    <a:srgbClr val="FFFFFF">
                      <a:satMod val="175000"/>
                      <a:alpha val="40000"/>
                    </a:srgbClr>
                  </a:glow>
                </a:effectLst>
              </a:rPr>
              <a:t> yang </a:t>
            </a:r>
            <a:r>
              <a:rPr lang="en-US" sz="2800" b="1" dirty="0" err="1">
                <a:solidFill>
                  <a:srgbClr val="000000"/>
                </a:solidFill>
                <a:effectLst>
                  <a:glow rad="228600">
                    <a:srgbClr val="FFFFFF">
                      <a:satMod val="175000"/>
                      <a:alpha val="40000"/>
                    </a:srgbClr>
                  </a:glow>
                </a:effectLst>
              </a:rPr>
              <a:t>lapar</a:t>
            </a:r>
            <a:r>
              <a:rPr lang="en-US" sz="2800" b="1" dirty="0">
                <a:solidFill>
                  <a:srgbClr val="000000"/>
                </a:solidFill>
                <a:effectLst>
                  <a:glow rad="228600">
                    <a:srgbClr val="FFFFFF">
                      <a:satMod val="175000"/>
                      <a:alpha val="40000"/>
                    </a:srgbClr>
                  </a:glow>
                </a:effectLst>
              </a:rPr>
              <a:t> </a:t>
            </a:r>
            <a:r>
              <a:rPr lang="en-US" sz="2800" b="1" dirty="0" err="1">
                <a:solidFill>
                  <a:srgbClr val="000000"/>
                </a:solidFill>
                <a:effectLst>
                  <a:glow rad="228600">
                    <a:srgbClr val="FFFFFF">
                      <a:satMod val="175000"/>
                      <a:alpha val="40000"/>
                    </a:srgbClr>
                  </a:glow>
                </a:effectLst>
              </a:rPr>
              <a:t>dan</a:t>
            </a:r>
            <a:r>
              <a:rPr lang="en-US" sz="2800" b="1" dirty="0">
                <a:solidFill>
                  <a:srgbClr val="000000"/>
                </a:solidFill>
                <a:effectLst>
                  <a:glow rad="228600">
                    <a:srgbClr val="FFFFFF">
                      <a:satMod val="175000"/>
                      <a:alpha val="40000"/>
                    </a:srgbClr>
                  </a:glow>
                </a:effectLst>
              </a:rPr>
              <a:t> </a:t>
            </a:r>
            <a:r>
              <a:rPr lang="en-US" sz="2800" b="1" dirty="0" err="1">
                <a:solidFill>
                  <a:srgbClr val="000000"/>
                </a:solidFill>
                <a:effectLst>
                  <a:glow rad="228600">
                    <a:srgbClr val="FFFFFF">
                      <a:satMod val="175000"/>
                      <a:alpha val="40000"/>
                    </a:srgbClr>
                  </a:glow>
                </a:effectLst>
              </a:rPr>
              <a:t>haus</a:t>
            </a:r>
            <a:r>
              <a:rPr lang="en-US" sz="2800" b="1" dirty="0">
                <a:solidFill>
                  <a:srgbClr val="000000"/>
                </a:solidFill>
                <a:effectLst>
                  <a:glow rad="228600">
                    <a:srgbClr val="FFFFFF">
                      <a:satMod val="175000"/>
                      <a:alpha val="40000"/>
                    </a:srgbClr>
                  </a:glow>
                </a:effectLst>
              </a:rPr>
              <a:t> </a:t>
            </a:r>
            <a:r>
              <a:rPr lang="en-US" sz="2800" b="1" dirty="0" err="1">
                <a:solidFill>
                  <a:srgbClr val="000000"/>
                </a:solidFill>
                <a:effectLst>
                  <a:glow rad="228600">
                    <a:srgbClr val="FFFFFF">
                      <a:satMod val="175000"/>
                      <a:alpha val="40000"/>
                    </a:srgbClr>
                  </a:glow>
                </a:effectLst>
              </a:rPr>
              <a:t>akan</a:t>
            </a:r>
            <a:r>
              <a:rPr lang="en-US" sz="2800" b="1" dirty="0">
                <a:solidFill>
                  <a:srgbClr val="000000"/>
                </a:solidFill>
                <a:effectLst>
                  <a:glow rad="228600">
                    <a:srgbClr val="FFFFFF">
                      <a:satMod val="175000"/>
                      <a:alpha val="40000"/>
                    </a:srgbClr>
                  </a:glow>
                </a:effectLst>
              </a:rPr>
              <a:t> </a:t>
            </a:r>
            <a:r>
              <a:rPr lang="en-US" sz="2800" b="1" dirty="0" err="1">
                <a:solidFill>
                  <a:srgbClr val="000000"/>
                </a:solidFill>
                <a:effectLst>
                  <a:glow rad="228600">
                    <a:srgbClr val="FFFFFF">
                      <a:satMod val="175000"/>
                      <a:alpha val="40000"/>
                    </a:srgbClr>
                  </a:glow>
                </a:effectLst>
              </a:rPr>
              <a:t>kebenaran</a:t>
            </a:r>
            <a:r>
              <a:rPr lang="en-US" sz="2800" b="1" dirty="0">
                <a:solidFill>
                  <a:srgbClr val="000000"/>
                </a:solidFill>
                <a:effectLst>
                  <a:glow rad="228600">
                    <a:srgbClr val="FFFFFF">
                      <a:satMod val="175000"/>
                      <a:alpha val="40000"/>
                    </a:srgbClr>
                  </a:glow>
                </a:effectLst>
              </a:rPr>
              <a:t>, </a:t>
            </a:r>
            <a:r>
              <a:rPr lang="en-US" sz="2800" b="1" dirty="0" err="1">
                <a:solidFill>
                  <a:srgbClr val="000000"/>
                </a:solidFill>
                <a:effectLst>
                  <a:glow rad="228600">
                    <a:srgbClr val="FFFFFF">
                      <a:satMod val="175000"/>
                      <a:alpha val="40000"/>
                    </a:srgbClr>
                  </a:glow>
                </a:effectLst>
              </a:rPr>
              <a:t>karena</a:t>
            </a:r>
            <a:r>
              <a:rPr lang="en-US" sz="2800" b="1" dirty="0">
                <a:solidFill>
                  <a:srgbClr val="000000"/>
                </a:solidFill>
                <a:effectLst>
                  <a:glow rad="228600">
                    <a:srgbClr val="FFFFFF">
                      <a:satMod val="175000"/>
                      <a:alpha val="40000"/>
                    </a:srgbClr>
                  </a:glow>
                </a:effectLst>
              </a:rPr>
              <a:t> </a:t>
            </a:r>
            <a:r>
              <a:rPr lang="en-US" sz="2800" b="1" dirty="0" err="1">
                <a:solidFill>
                  <a:srgbClr val="000000"/>
                </a:solidFill>
                <a:effectLst>
                  <a:glow rad="228600">
                    <a:srgbClr val="FFFFFF">
                      <a:satMod val="175000"/>
                      <a:alpha val="40000"/>
                    </a:srgbClr>
                  </a:glow>
                </a:effectLst>
              </a:rPr>
              <a:t>mereka</a:t>
            </a:r>
            <a:r>
              <a:rPr lang="en-US" sz="2800" b="1" dirty="0">
                <a:solidFill>
                  <a:srgbClr val="000000"/>
                </a:solidFill>
                <a:effectLst>
                  <a:glow rad="228600">
                    <a:srgbClr val="FFFFFF">
                      <a:satMod val="175000"/>
                      <a:alpha val="40000"/>
                    </a:srgbClr>
                  </a:glow>
                </a:effectLst>
              </a:rPr>
              <a:t> </a:t>
            </a:r>
            <a:r>
              <a:rPr lang="en-US" sz="2800" b="1" dirty="0" err="1">
                <a:solidFill>
                  <a:srgbClr val="000000"/>
                </a:solidFill>
                <a:effectLst>
                  <a:glow rad="228600">
                    <a:srgbClr val="FFFFFF">
                      <a:satMod val="175000"/>
                      <a:alpha val="40000"/>
                    </a:srgbClr>
                  </a:glow>
                </a:effectLst>
              </a:rPr>
              <a:t>akan</a:t>
            </a:r>
            <a:r>
              <a:rPr lang="en-US" sz="2800" b="1" dirty="0">
                <a:solidFill>
                  <a:srgbClr val="000000"/>
                </a:solidFill>
                <a:effectLst>
                  <a:glow rad="228600">
                    <a:srgbClr val="FFFFFF">
                      <a:satMod val="175000"/>
                      <a:alpha val="40000"/>
                    </a:srgbClr>
                  </a:glow>
                </a:effectLst>
              </a:rPr>
              <a:t> </a:t>
            </a:r>
            <a:r>
              <a:rPr lang="en-US" sz="2800" b="1" dirty="0" err="1">
                <a:solidFill>
                  <a:srgbClr val="000000"/>
                </a:solidFill>
                <a:effectLst>
                  <a:glow rad="228600">
                    <a:srgbClr val="FFFFFF">
                      <a:satMod val="175000"/>
                      <a:alpha val="40000"/>
                    </a:srgbClr>
                  </a:glow>
                </a:effectLst>
              </a:rPr>
              <a:t>dipuaskan</a:t>
            </a:r>
            <a:r>
              <a:rPr lang="en-US" sz="2800" b="1" dirty="0">
                <a:solidFill>
                  <a:srgbClr val="000000"/>
                </a:solidFill>
                <a:effectLst>
                  <a:glow rad="228600">
                    <a:srgbClr val="FFFFFF">
                      <a:satMod val="175000"/>
                      <a:alpha val="40000"/>
                    </a:srgbClr>
                  </a:glow>
                </a:effectLst>
              </a:rPr>
              <a:t>.</a:t>
            </a:r>
          </a:p>
          <a:p>
            <a:pPr algn="ctr" fontAlgn="base">
              <a:spcBef>
                <a:spcPct val="0"/>
              </a:spcBef>
              <a:spcAft>
                <a:spcPct val="0"/>
              </a:spcAft>
              <a:defRPr/>
            </a:pPr>
            <a:r>
              <a:rPr lang="en-US" sz="2800" b="1" dirty="0">
                <a:solidFill>
                  <a:srgbClr val="660033"/>
                </a:solidFill>
                <a:effectLst>
                  <a:glow rad="228600">
                    <a:srgbClr val="FFFFFF">
                      <a:satMod val="175000"/>
                      <a:alpha val="40000"/>
                    </a:srgbClr>
                  </a:glow>
                </a:effectLst>
                <a:latin typeface="Eurostile Extended" pitchFamily="2" charset="0"/>
              </a:rPr>
              <a:t>MATIUS 5:6</a:t>
            </a:r>
          </a:p>
        </p:txBody>
      </p:sp>
      <p:sp>
        <p:nvSpPr>
          <p:cNvPr id="53252" name="Rectangle 5"/>
          <p:cNvSpPr>
            <a:spLocks noChangeArrowheads="1"/>
          </p:cNvSpPr>
          <p:nvPr/>
        </p:nvSpPr>
        <p:spPr bwMode="auto">
          <a:xfrm>
            <a:off x="304800" y="4648200"/>
            <a:ext cx="2514600" cy="1447800"/>
          </a:xfrm>
          <a:prstGeom prst="rect">
            <a:avLst/>
          </a:prstGeom>
          <a:noFill/>
          <a:ln w="28575" cap="sq">
            <a:solidFill>
              <a:srgbClr val="FF0066"/>
            </a:solidFill>
            <a:miter lim="800000"/>
            <a:headEnd type="none" w="sm" len="sm"/>
            <a:tailEnd type="none" w="sm" len="sm"/>
          </a:ln>
        </p:spPr>
        <p:txBody>
          <a:bodyPr wrap="none" anchor="ctr"/>
          <a:lstStyle/>
          <a:p>
            <a:pPr algn="ctr" fontAlgn="base">
              <a:spcBef>
                <a:spcPct val="0"/>
              </a:spcBef>
              <a:spcAft>
                <a:spcPct val="0"/>
              </a:spcAft>
            </a:pPr>
            <a:r>
              <a:rPr lang="en-US" sz="3600">
                <a:solidFill>
                  <a:srgbClr val="520029"/>
                </a:solidFill>
                <a:latin typeface="Eurostile Extended" pitchFamily="2" charset="0"/>
              </a:rPr>
              <a:t>LAPAR</a:t>
            </a:r>
          </a:p>
          <a:p>
            <a:pPr algn="ctr" fontAlgn="base">
              <a:spcBef>
                <a:spcPct val="0"/>
              </a:spcBef>
              <a:spcAft>
                <a:spcPct val="0"/>
              </a:spcAft>
            </a:pPr>
            <a:r>
              <a:rPr lang="en-US" sz="3600">
                <a:solidFill>
                  <a:srgbClr val="520029"/>
                </a:solidFill>
                <a:latin typeface="Eurostile Extended" pitchFamily="2" charset="0"/>
              </a:rPr>
              <a:t>&amp; HAUS</a:t>
            </a:r>
          </a:p>
        </p:txBody>
      </p:sp>
      <p:pic>
        <p:nvPicPr>
          <p:cNvPr id="53253" name="Picture 6" descr="logo outline putih-04.png"/>
          <p:cNvPicPr>
            <a:picLocks noChangeAspect="1"/>
          </p:cNvPicPr>
          <p:nvPr/>
        </p:nvPicPr>
        <p:blipFill>
          <a:blip r:embed="rId4" cstate="email"/>
          <a:srcRect/>
          <a:stretch>
            <a:fillRect/>
          </a:stretch>
        </p:blipFill>
        <p:spPr bwMode="auto">
          <a:xfrm>
            <a:off x="8297863" y="6065840"/>
            <a:ext cx="774700" cy="720725"/>
          </a:xfrm>
          <a:prstGeom prst="rect">
            <a:avLst/>
          </a:prstGeom>
          <a:noFill/>
          <a:ln w="9525">
            <a:noFill/>
            <a:miter lim="800000"/>
            <a:headEnd/>
            <a:tailEnd/>
          </a:ln>
        </p:spPr>
      </p:pic>
      <p:sp>
        <p:nvSpPr>
          <p:cNvPr id="53254" name="Text Box 15"/>
          <p:cNvSpPr txBox="1">
            <a:spLocks noChangeArrowheads="1"/>
          </p:cNvSpPr>
          <p:nvPr/>
        </p:nvSpPr>
        <p:spPr bwMode="auto">
          <a:xfrm>
            <a:off x="152402" y="0"/>
            <a:ext cx="2202847" cy="523220"/>
          </a:xfrm>
          <a:prstGeom prst="rect">
            <a:avLst/>
          </a:prstGeom>
          <a:noFill/>
          <a:ln w="12700" cap="sq">
            <a:noFill/>
            <a:miter lim="800000"/>
            <a:headEnd type="none" w="sm" len="sm"/>
            <a:tailEnd type="none" w="sm" len="sm"/>
          </a:ln>
        </p:spPr>
        <p:txBody>
          <a:bodyPr wrap="none">
            <a:spAutoFit/>
          </a:bodyPr>
          <a:lstStyle/>
          <a:p>
            <a:pPr fontAlgn="base">
              <a:spcBef>
                <a:spcPct val="0"/>
              </a:spcBef>
              <a:spcAft>
                <a:spcPct val="0"/>
              </a:spcAft>
            </a:pPr>
            <a:r>
              <a:rPr lang="en-US" sz="2800">
                <a:solidFill>
                  <a:srgbClr val="FFFFFF"/>
                </a:solidFill>
                <a:latin typeface="Eurostile Extended" pitchFamily="2" charset="0"/>
              </a:rPr>
              <a:t>memperoleh</a:t>
            </a:r>
          </a:p>
        </p:txBody>
      </p:sp>
      <p:sp>
        <p:nvSpPr>
          <p:cNvPr id="53255" name="Rectangle 16"/>
          <p:cNvSpPr>
            <a:spLocks noChangeArrowheads="1"/>
          </p:cNvSpPr>
          <p:nvPr/>
        </p:nvSpPr>
        <p:spPr bwMode="auto">
          <a:xfrm>
            <a:off x="468315" y="304802"/>
            <a:ext cx="8675687" cy="519113"/>
          </a:xfrm>
          <a:prstGeom prst="rect">
            <a:avLst/>
          </a:prstGeom>
          <a:noFill/>
          <a:ln w="9525">
            <a:noFill/>
            <a:miter lim="800000"/>
            <a:headEnd/>
            <a:tailEnd/>
          </a:ln>
        </p:spPr>
        <p:txBody>
          <a:bodyPr anchor="ctr"/>
          <a:lstStyle/>
          <a:p>
            <a:pPr fontAlgn="base">
              <a:spcBef>
                <a:spcPct val="0"/>
              </a:spcBef>
              <a:spcAft>
                <a:spcPct val="0"/>
              </a:spcAft>
            </a:pPr>
            <a:r>
              <a:rPr lang="en-US" sz="2800" b="1">
                <a:solidFill>
                  <a:srgbClr val="FFFFFF"/>
                </a:solidFill>
                <a:latin typeface="Eurostile Extended" pitchFamily="2" charset="0"/>
              </a:rPr>
              <a:t>Firman</a:t>
            </a:r>
          </a:p>
        </p:txBody>
      </p:sp>
    </p:spTree>
    <p:extLst>
      <p:ext uri="{BB962C8B-B14F-4D97-AF65-F5344CB8AC3E}">
        <p14:creationId xmlns:p14="http://schemas.microsoft.com/office/powerpoint/2010/main" val="2757764181"/>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1752600" y="990602"/>
            <a:ext cx="7086600" cy="5472113"/>
          </a:xfrm>
          <a:prstGeom prst="rect">
            <a:avLst/>
          </a:prstGeom>
          <a:noFill/>
          <a:ln w="12700" cap="sq">
            <a:noFill/>
            <a:miter lim="800000"/>
            <a:headEnd type="none" w="sm" len="sm"/>
            <a:tailEnd type="none" w="sm" len="sm"/>
          </a:ln>
        </p:spPr>
        <p:txBody>
          <a:bodyPr>
            <a:spAutoFit/>
          </a:bodyPr>
          <a:lstStyle/>
          <a:p>
            <a:pPr algn="ctr" fontAlgn="base">
              <a:lnSpc>
                <a:spcPct val="95000"/>
              </a:lnSpc>
              <a:spcBef>
                <a:spcPct val="0"/>
              </a:spcBef>
              <a:spcAft>
                <a:spcPct val="0"/>
              </a:spcAft>
              <a:defRPr/>
            </a:pPr>
            <a:r>
              <a:rPr lang="en-US" sz="3600" dirty="0" err="1">
                <a:solidFill>
                  <a:srgbClr val="000000"/>
                </a:solidFill>
              </a:rPr>
              <a:t>Atas</a:t>
            </a:r>
            <a:r>
              <a:rPr lang="en-US" sz="3600" dirty="0">
                <a:solidFill>
                  <a:srgbClr val="000000"/>
                </a:solidFill>
              </a:rPr>
              <a:t> </a:t>
            </a:r>
            <a:r>
              <a:rPr lang="en-US" sz="3600" dirty="0" err="1">
                <a:solidFill>
                  <a:srgbClr val="000000"/>
                </a:solidFill>
              </a:rPr>
              <a:t>petunjuk</a:t>
            </a:r>
            <a:r>
              <a:rPr lang="en-US" sz="3600" dirty="0">
                <a:solidFill>
                  <a:srgbClr val="000000"/>
                </a:solidFill>
              </a:rPr>
              <a:t> </a:t>
            </a:r>
            <a:r>
              <a:rPr lang="en-US" sz="3600" dirty="0" err="1">
                <a:solidFill>
                  <a:srgbClr val="000000"/>
                </a:solidFill>
              </a:rPr>
              <a:t>peringatan</a:t>
            </a:r>
            <a:r>
              <a:rPr lang="en-US" sz="3600" dirty="0">
                <a:solidFill>
                  <a:srgbClr val="000000"/>
                </a:solidFill>
              </a:rPr>
              <a:t>-</a:t>
            </a:r>
            <a:r>
              <a:rPr lang="en-US" sz="3600" dirty="0" err="1">
                <a:solidFill>
                  <a:srgbClr val="000000"/>
                </a:solidFill>
              </a:rPr>
              <a:t>peringatan</a:t>
            </a:r>
            <a:r>
              <a:rPr lang="en-US" sz="3600" dirty="0">
                <a:solidFill>
                  <a:srgbClr val="000000"/>
                </a:solidFill>
              </a:rPr>
              <a:t>-Mu </a:t>
            </a:r>
            <a:r>
              <a:rPr lang="en-US" sz="3600" dirty="0" err="1">
                <a:solidFill>
                  <a:srgbClr val="000000"/>
                </a:solidFill>
              </a:rPr>
              <a:t>aku</a:t>
            </a:r>
            <a:r>
              <a:rPr lang="en-US" sz="3600" dirty="0">
                <a:solidFill>
                  <a:srgbClr val="000000"/>
                </a:solidFill>
              </a:rPr>
              <a:t> </a:t>
            </a:r>
            <a:r>
              <a:rPr lang="en-US" sz="3600" dirty="0" err="1">
                <a:solidFill>
                  <a:srgbClr val="000000"/>
                </a:solidFill>
              </a:rPr>
              <a:t>bergembira</a:t>
            </a:r>
            <a:r>
              <a:rPr lang="en-US" sz="3600" dirty="0">
                <a:solidFill>
                  <a:srgbClr val="000000"/>
                </a:solidFill>
              </a:rPr>
              <a:t>, </a:t>
            </a:r>
            <a:r>
              <a:rPr lang="en-US" sz="3600" dirty="0" err="1">
                <a:solidFill>
                  <a:srgbClr val="000000"/>
                </a:solidFill>
              </a:rPr>
              <a:t>seperti</a:t>
            </a:r>
            <a:r>
              <a:rPr lang="en-US" sz="3600" dirty="0">
                <a:solidFill>
                  <a:srgbClr val="000000"/>
                </a:solidFill>
              </a:rPr>
              <a:t> </a:t>
            </a:r>
            <a:r>
              <a:rPr lang="en-US" sz="3600" dirty="0" err="1">
                <a:solidFill>
                  <a:srgbClr val="000000"/>
                </a:solidFill>
              </a:rPr>
              <a:t>atas</a:t>
            </a:r>
            <a:r>
              <a:rPr lang="en-US" sz="3600" dirty="0">
                <a:solidFill>
                  <a:srgbClr val="000000"/>
                </a:solidFill>
              </a:rPr>
              <a:t> </a:t>
            </a:r>
            <a:r>
              <a:rPr lang="en-US" sz="3600" dirty="0" err="1">
                <a:solidFill>
                  <a:srgbClr val="000000"/>
                </a:solidFill>
              </a:rPr>
              <a:t>segala</a:t>
            </a:r>
            <a:r>
              <a:rPr lang="en-US" sz="3600" dirty="0">
                <a:solidFill>
                  <a:srgbClr val="000000"/>
                </a:solidFill>
              </a:rPr>
              <a:t> </a:t>
            </a:r>
            <a:r>
              <a:rPr lang="en-US" sz="3600" dirty="0" err="1">
                <a:solidFill>
                  <a:srgbClr val="000000"/>
                </a:solidFill>
              </a:rPr>
              <a:t>harta</a:t>
            </a:r>
            <a:r>
              <a:rPr lang="en-US" sz="3600" dirty="0">
                <a:solidFill>
                  <a:srgbClr val="000000"/>
                </a:solidFill>
              </a:rPr>
              <a:t> ... </a:t>
            </a:r>
          </a:p>
          <a:p>
            <a:pPr algn="ctr" fontAlgn="base">
              <a:lnSpc>
                <a:spcPct val="95000"/>
              </a:lnSpc>
              <a:spcBef>
                <a:spcPct val="0"/>
              </a:spcBef>
              <a:spcAft>
                <a:spcPct val="0"/>
              </a:spcAft>
              <a:defRPr/>
            </a:pPr>
            <a:r>
              <a:rPr lang="en-US" sz="3600" dirty="0" err="1">
                <a:solidFill>
                  <a:srgbClr val="000000"/>
                </a:solidFill>
              </a:rPr>
              <a:t>Aku</a:t>
            </a:r>
            <a:r>
              <a:rPr lang="en-US" sz="3600" dirty="0">
                <a:solidFill>
                  <a:srgbClr val="000000"/>
                </a:solidFill>
              </a:rPr>
              <a:t> </a:t>
            </a:r>
            <a:r>
              <a:rPr lang="en-US" sz="3600" dirty="0" err="1">
                <a:solidFill>
                  <a:srgbClr val="000000"/>
                </a:solidFill>
              </a:rPr>
              <a:t>akan</a:t>
            </a:r>
            <a:r>
              <a:rPr lang="en-US" sz="3600" dirty="0">
                <a:solidFill>
                  <a:srgbClr val="000000"/>
                </a:solidFill>
              </a:rPr>
              <a:t> </a:t>
            </a:r>
            <a:r>
              <a:rPr lang="en-US" sz="3600" dirty="0" err="1">
                <a:solidFill>
                  <a:srgbClr val="000000"/>
                </a:solidFill>
              </a:rPr>
              <a:t>bergemar</a:t>
            </a:r>
            <a:r>
              <a:rPr lang="en-US" sz="3600" dirty="0">
                <a:solidFill>
                  <a:srgbClr val="000000"/>
                </a:solidFill>
              </a:rPr>
              <a:t> </a:t>
            </a:r>
            <a:r>
              <a:rPr lang="en-US" sz="3600" dirty="0" err="1">
                <a:solidFill>
                  <a:srgbClr val="000000"/>
                </a:solidFill>
              </a:rPr>
              <a:t>dalam</a:t>
            </a:r>
            <a:r>
              <a:rPr lang="en-US" sz="3600" dirty="0">
                <a:solidFill>
                  <a:srgbClr val="000000"/>
                </a:solidFill>
              </a:rPr>
              <a:t> </a:t>
            </a:r>
            <a:r>
              <a:rPr lang="en-US" sz="3600" dirty="0" err="1">
                <a:solidFill>
                  <a:srgbClr val="000000"/>
                </a:solidFill>
              </a:rPr>
              <a:t>ketetapan</a:t>
            </a:r>
            <a:r>
              <a:rPr lang="en-US" sz="3600" dirty="0">
                <a:solidFill>
                  <a:srgbClr val="000000"/>
                </a:solidFill>
              </a:rPr>
              <a:t>-</a:t>
            </a:r>
            <a:r>
              <a:rPr lang="en-US" sz="3600" dirty="0" err="1">
                <a:solidFill>
                  <a:srgbClr val="000000"/>
                </a:solidFill>
              </a:rPr>
              <a:t>ketetapan</a:t>
            </a:r>
            <a:r>
              <a:rPr lang="en-US" sz="3600" dirty="0">
                <a:solidFill>
                  <a:srgbClr val="000000"/>
                </a:solidFill>
              </a:rPr>
              <a:t>-Mu; </a:t>
            </a:r>
          </a:p>
          <a:p>
            <a:pPr algn="ctr" fontAlgn="base">
              <a:lnSpc>
                <a:spcPct val="95000"/>
              </a:lnSpc>
              <a:spcBef>
                <a:spcPct val="0"/>
              </a:spcBef>
              <a:spcAft>
                <a:spcPct val="0"/>
              </a:spcAft>
              <a:defRPr/>
            </a:pPr>
            <a:r>
              <a:rPr lang="en-US" sz="3600" dirty="0" err="1">
                <a:solidFill>
                  <a:srgbClr val="000000"/>
                </a:solidFill>
              </a:rPr>
              <a:t>firman</a:t>
            </a:r>
            <a:r>
              <a:rPr lang="en-US" sz="3600" dirty="0">
                <a:solidFill>
                  <a:srgbClr val="000000"/>
                </a:solidFill>
              </a:rPr>
              <a:t>-Mu </a:t>
            </a:r>
            <a:r>
              <a:rPr lang="en-US" sz="3600" dirty="0" err="1">
                <a:solidFill>
                  <a:srgbClr val="000000"/>
                </a:solidFill>
              </a:rPr>
              <a:t>tidak</a:t>
            </a:r>
            <a:r>
              <a:rPr lang="en-US" sz="3600" dirty="0">
                <a:solidFill>
                  <a:srgbClr val="000000"/>
                </a:solidFill>
              </a:rPr>
              <a:t> </a:t>
            </a:r>
            <a:r>
              <a:rPr lang="en-US" sz="3600" dirty="0" err="1">
                <a:solidFill>
                  <a:srgbClr val="000000"/>
                </a:solidFill>
              </a:rPr>
              <a:t>akan</a:t>
            </a:r>
            <a:r>
              <a:rPr lang="en-US" sz="3600" dirty="0">
                <a:solidFill>
                  <a:srgbClr val="000000"/>
                </a:solidFill>
              </a:rPr>
              <a:t> </a:t>
            </a:r>
            <a:r>
              <a:rPr lang="en-US" sz="3600" dirty="0" err="1">
                <a:solidFill>
                  <a:srgbClr val="000000"/>
                </a:solidFill>
              </a:rPr>
              <a:t>kulupakan</a:t>
            </a:r>
            <a:r>
              <a:rPr lang="en-US" sz="3600" dirty="0">
                <a:solidFill>
                  <a:srgbClr val="000000"/>
                </a:solidFill>
              </a:rPr>
              <a:t> ... </a:t>
            </a:r>
            <a:r>
              <a:rPr lang="en-US" sz="3600" dirty="0" err="1">
                <a:solidFill>
                  <a:srgbClr val="000000"/>
                </a:solidFill>
              </a:rPr>
              <a:t>Hancur</a:t>
            </a:r>
            <a:r>
              <a:rPr lang="en-US" sz="3600" dirty="0">
                <a:solidFill>
                  <a:srgbClr val="000000"/>
                </a:solidFill>
              </a:rPr>
              <a:t> </a:t>
            </a:r>
            <a:r>
              <a:rPr lang="en-US" sz="3600" dirty="0" err="1">
                <a:solidFill>
                  <a:srgbClr val="000000"/>
                </a:solidFill>
              </a:rPr>
              <a:t>jiwaku</a:t>
            </a:r>
            <a:r>
              <a:rPr lang="en-US" sz="3600" dirty="0">
                <a:solidFill>
                  <a:srgbClr val="000000"/>
                </a:solidFill>
              </a:rPr>
              <a:t> </a:t>
            </a:r>
            <a:r>
              <a:rPr lang="en-US" sz="3600" dirty="0" err="1">
                <a:solidFill>
                  <a:srgbClr val="000000"/>
                </a:solidFill>
              </a:rPr>
              <a:t>karena</a:t>
            </a:r>
            <a:r>
              <a:rPr lang="en-US" sz="3600" dirty="0">
                <a:solidFill>
                  <a:srgbClr val="000000"/>
                </a:solidFill>
              </a:rPr>
              <a:t> </a:t>
            </a:r>
            <a:r>
              <a:rPr lang="en-US" sz="3600" dirty="0" err="1">
                <a:solidFill>
                  <a:srgbClr val="000000"/>
                </a:solidFill>
              </a:rPr>
              <a:t>rindu</a:t>
            </a:r>
            <a:r>
              <a:rPr lang="en-US" sz="3600" dirty="0">
                <a:solidFill>
                  <a:srgbClr val="000000"/>
                </a:solidFill>
              </a:rPr>
              <a:t> </a:t>
            </a:r>
            <a:r>
              <a:rPr lang="en-US" sz="3600" dirty="0" err="1">
                <a:solidFill>
                  <a:srgbClr val="000000"/>
                </a:solidFill>
              </a:rPr>
              <a:t>kepada</a:t>
            </a:r>
            <a:r>
              <a:rPr lang="en-US" sz="3600" dirty="0">
                <a:solidFill>
                  <a:srgbClr val="000000"/>
                </a:solidFill>
              </a:rPr>
              <a:t> </a:t>
            </a:r>
            <a:r>
              <a:rPr lang="en-US" sz="3600" dirty="0" err="1">
                <a:solidFill>
                  <a:srgbClr val="000000"/>
                </a:solidFill>
              </a:rPr>
              <a:t>hukum</a:t>
            </a:r>
            <a:r>
              <a:rPr lang="en-US" sz="3600" dirty="0">
                <a:solidFill>
                  <a:srgbClr val="000000"/>
                </a:solidFill>
              </a:rPr>
              <a:t>-</a:t>
            </a:r>
            <a:r>
              <a:rPr lang="en-US" sz="3600" dirty="0" err="1">
                <a:solidFill>
                  <a:srgbClr val="000000"/>
                </a:solidFill>
              </a:rPr>
              <a:t>hukum</a:t>
            </a:r>
            <a:r>
              <a:rPr lang="en-US" sz="3600" dirty="0">
                <a:solidFill>
                  <a:srgbClr val="000000"/>
                </a:solidFill>
              </a:rPr>
              <a:t>-Mu   </a:t>
            </a:r>
            <a:r>
              <a:rPr lang="en-US" sz="3600" dirty="0" err="1">
                <a:solidFill>
                  <a:srgbClr val="000000"/>
                </a:solidFill>
              </a:rPr>
              <a:t>setiap</a:t>
            </a:r>
            <a:r>
              <a:rPr lang="en-US" sz="3600" dirty="0">
                <a:solidFill>
                  <a:srgbClr val="000000"/>
                </a:solidFill>
              </a:rPr>
              <a:t> </a:t>
            </a:r>
            <a:r>
              <a:rPr lang="en-US" sz="3600" dirty="0" err="1">
                <a:solidFill>
                  <a:srgbClr val="000000"/>
                </a:solidFill>
              </a:rPr>
              <a:t>waktu</a:t>
            </a:r>
            <a:r>
              <a:rPr lang="en-US" sz="3600" dirty="0">
                <a:solidFill>
                  <a:srgbClr val="000000"/>
                </a:solidFill>
              </a:rPr>
              <a:t> ... </a:t>
            </a:r>
          </a:p>
          <a:p>
            <a:pPr algn="ctr" fontAlgn="base">
              <a:lnSpc>
                <a:spcPct val="95000"/>
              </a:lnSpc>
              <a:spcBef>
                <a:spcPct val="0"/>
              </a:spcBef>
              <a:spcAft>
                <a:spcPct val="0"/>
              </a:spcAft>
              <a:defRPr/>
            </a:pPr>
            <a:endParaRPr lang="en-US" sz="1200" dirty="0">
              <a:solidFill>
                <a:srgbClr val="000000"/>
              </a:solidFill>
            </a:endParaRPr>
          </a:p>
          <a:p>
            <a:pPr algn="ctr" fontAlgn="base">
              <a:lnSpc>
                <a:spcPct val="95000"/>
              </a:lnSpc>
              <a:spcBef>
                <a:spcPct val="0"/>
              </a:spcBef>
              <a:spcAft>
                <a:spcPct val="0"/>
              </a:spcAft>
              <a:defRPr/>
            </a:pPr>
            <a:r>
              <a:rPr lang="en-US" sz="3200" b="1" dirty="0">
                <a:solidFill>
                  <a:srgbClr val="660033"/>
                </a:solidFill>
                <a:latin typeface="Eurostile Extended"/>
              </a:rPr>
              <a:t>MAZMUR 119:14,16,20</a:t>
            </a:r>
          </a:p>
        </p:txBody>
      </p:sp>
      <p:pic>
        <p:nvPicPr>
          <p:cNvPr id="16387" name="Picture 13" descr="bible side"/>
          <p:cNvPicPr>
            <a:picLocks noChangeAspect="1" noChangeArrowheads="1"/>
          </p:cNvPicPr>
          <p:nvPr/>
        </p:nvPicPr>
        <p:blipFill>
          <a:blip r:embed="rId3"/>
          <a:srcRect/>
          <a:stretch>
            <a:fillRect/>
          </a:stretch>
        </p:blipFill>
        <p:spPr bwMode="auto">
          <a:xfrm>
            <a:off x="419100" y="838200"/>
            <a:ext cx="1257300" cy="5715000"/>
          </a:xfrm>
          <a:prstGeom prst="rect">
            <a:avLst/>
          </a:prstGeom>
          <a:noFill/>
          <a:ln w="9525">
            <a:noFill/>
            <a:miter lim="800000"/>
            <a:headEnd/>
            <a:tailEnd/>
          </a:ln>
        </p:spPr>
      </p:pic>
      <p:sp>
        <p:nvSpPr>
          <p:cNvPr id="16388" name="Rectangle 14"/>
          <p:cNvSpPr>
            <a:spLocks noChangeArrowheads="1"/>
          </p:cNvSpPr>
          <p:nvPr/>
        </p:nvSpPr>
        <p:spPr bwMode="auto">
          <a:xfrm>
            <a:off x="0" y="119065"/>
            <a:ext cx="9144000" cy="490537"/>
          </a:xfrm>
          <a:prstGeom prst="rect">
            <a:avLst/>
          </a:prstGeom>
          <a:noFill/>
          <a:ln w="9525">
            <a:noFill/>
            <a:miter lim="800000"/>
            <a:headEnd/>
            <a:tailEnd/>
          </a:ln>
        </p:spPr>
        <p:txBody>
          <a:bodyPr anchor="ctr"/>
          <a:lstStyle/>
          <a:p>
            <a:pPr algn="ctr" fontAlgn="base">
              <a:spcBef>
                <a:spcPct val="0"/>
              </a:spcBef>
              <a:spcAft>
                <a:spcPct val="0"/>
              </a:spcAft>
            </a:pPr>
            <a:r>
              <a:rPr lang="en-US" sz="2800">
                <a:solidFill>
                  <a:srgbClr val="FFFFFF"/>
                </a:solidFill>
                <a:latin typeface="Eurostile Extended" pitchFamily="2" charset="0"/>
              </a:rPr>
              <a:t>Sikap Daud terhadap Firman Tuhan</a:t>
            </a:r>
          </a:p>
        </p:txBody>
      </p:sp>
    </p:spTree>
    <p:extLst>
      <p:ext uri="{BB962C8B-B14F-4D97-AF65-F5344CB8AC3E}">
        <p14:creationId xmlns:p14="http://schemas.microsoft.com/office/powerpoint/2010/main" val="861582221"/>
      </p:ext>
    </p:extLst>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9"/>
          <p:cNvGrpSpPr>
            <a:grpSpLocks/>
          </p:cNvGrpSpPr>
          <p:nvPr/>
        </p:nvGrpSpPr>
        <p:grpSpPr bwMode="auto">
          <a:xfrm>
            <a:off x="0" y="762000"/>
            <a:ext cx="9144000" cy="5715000"/>
            <a:chOff x="0" y="720"/>
            <a:chExt cx="5760" cy="3600"/>
          </a:xfrm>
        </p:grpSpPr>
        <p:sp>
          <p:nvSpPr>
            <p:cNvPr id="54280" name="Rectangle 7"/>
            <p:cNvSpPr>
              <a:spLocks noChangeArrowheads="1"/>
            </p:cNvSpPr>
            <p:nvPr/>
          </p:nvSpPr>
          <p:spPr bwMode="auto">
            <a:xfrm>
              <a:off x="0" y="720"/>
              <a:ext cx="5760" cy="3600"/>
            </a:xfrm>
            <a:prstGeom prst="rect">
              <a:avLst/>
            </a:prstGeom>
            <a:solidFill>
              <a:srgbClr val="FFFFFF"/>
            </a:solidFill>
            <a:ln w="12700" cap="sq">
              <a:noFill/>
              <a:miter lim="800000"/>
              <a:headEnd type="none" w="sm" len="sm"/>
              <a:tailEnd type="none" w="sm" len="sm"/>
            </a:ln>
          </p:spPr>
          <p:txBody>
            <a:bodyPr wrap="none" anchor="ctr"/>
            <a:lstStyle/>
            <a:p>
              <a:pPr fontAlgn="base">
                <a:spcBef>
                  <a:spcPct val="0"/>
                </a:spcBef>
                <a:spcAft>
                  <a:spcPct val="0"/>
                </a:spcAft>
              </a:pPr>
              <a:endParaRPr lang="id-ID" sz="2400" b="1">
                <a:solidFill>
                  <a:srgbClr val="000000"/>
                </a:solidFill>
              </a:endParaRPr>
            </a:p>
          </p:txBody>
        </p:sp>
        <p:pic>
          <p:nvPicPr>
            <p:cNvPr id="54281" name="Picture 6"/>
            <p:cNvPicPr>
              <a:picLocks noChangeAspect="1" noChangeArrowheads="1"/>
            </p:cNvPicPr>
            <p:nvPr/>
          </p:nvPicPr>
          <p:blipFill>
            <a:blip r:embed="rId3">
              <a:lum contrast="6000"/>
            </a:blip>
            <a:srcRect/>
            <a:stretch>
              <a:fillRect/>
            </a:stretch>
          </p:blipFill>
          <p:spPr bwMode="auto">
            <a:xfrm>
              <a:off x="0" y="720"/>
              <a:ext cx="5760" cy="3024"/>
            </a:xfrm>
            <a:prstGeom prst="rect">
              <a:avLst/>
            </a:prstGeom>
            <a:noFill/>
            <a:ln w="12700" cap="sq">
              <a:noFill/>
              <a:miter lim="800000"/>
              <a:headEnd type="none" w="sm" len="sm"/>
              <a:tailEnd type="none" w="sm" len="sm"/>
            </a:ln>
          </p:spPr>
        </p:pic>
      </p:grpSp>
      <p:sp>
        <p:nvSpPr>
          <p:cNvPr id="37891" name="Rectangle 5"/>
          <p:cNvSpPr>
            <a:spLocks noChangeArrowheads="1"/>
          </p:cNvSpPr>
          <p:nvPr/>
        </p:nvSpPr>
        <p:spPr bwMode="auto">
          <a:xfrm>
            <a:off x="3200400" y="1371600"/>
            <a:ext cx="4191000" cy="1447800"/>
          </a:xfrm>
          <a:prstGeom prst="rect">
            <a:avLst/>
          </a:prstGeom>
          <a:noFill/>
          <a:ln w="28575" cap="sq">
            <a:solidFill>
              <a:srgbClr val="FF0066"/>
            </a:solidFill>
            <a:miter lim="800000"/>
            <a:headEnd type="none" w="sm" len="sm"/>
            <a:tailEnd type="none" w="sm" len="sm"/>
          </a:ln>
          <a:effectLst>
            <a:outerShdw dist="17961" dir="2700000" algn="ctr" rotWithShape="0">
              <a:srgbClr val="FFFFFF"/>
            </a:outerShdw>
          </a:effectLst>
        </p:spPr>
        <p:txBody>
          <a:bodyPr wrap="none" anchor="ctr"/>
          <a:lstStyle/>
          <a:p>
            <a:pPr algn="ctr" fontAlgn="base">
              <a:spcBef>
                <a:spcPct val="0"/>
              </a:spcBef>
              <a:spcAft>
                <a:spcPct val="0"/>
              </a:spcAft>
              <a:defRPr/>
            </a:pPr>
            <a:r>
              <a:rPr lang="en-US" sz="3600">
                <a:solidFill>
                  <a:srgbClr val="660033"/>
                </a:solidFill>
                <a:latin typeface="Eurostile Extended" pitchFamily="2" charset="0"/>
              </a:rPr>
              <a:t>MENERIMA &amp; </a:t>
            </a:r>
          </a:p>
          <a:p>
            <a:pPr algn="ctr" fontAlgn="base">
              <a:spcBef>
                <a:spcPct val="0"/>
              </a:spcBef>
              <a:spcAft>
                <a:spcPct val="0"/>
              </a:spcAft>
              <a:defRPr/>
            </a:pPr>
            <a:r>
              <a:rPr lang="en-US" sz="3600">
                <a:solidFill>
                  <a:srgbClr val="660033"/>
                </a:solidFill>
                <a:latin typeface="Eurostile Extended" pitchFamily="2" charset="0"/>
              </a:rPr>
              <a:t>MENYELIDIKI</a:t>
            </a:r>
          </a:p>
        </p:txBody>
      </p:sp>
      <p:sp>
        <p:nvSpPr>
          <p:cNvPr id="37894" name="Text Box 4"/>
          <p:cNvSpPr txBox="1">
            <a:spLocks noChangeArrowheads="1"/>
          </p:cNvSpPr>
          <p:nvPr/>
        </p:nvSpPr>
        <p:spPr bwMode="auto">
          <a:xfrm>
            <a:off x="152400" y="4232277"/>
            <a:ext cx="8763000" cy="2473325"/>
          </a:xfrm>
          <a:prstGeom prst="rect">
            <a:avLst/>
          </a:prstGeom>
          <a:noFill/>
          <a:ln w="12700" cap="sq">
            <a:noFill/>
            <a:miter lim="800000"/>
            <a:headEnd type="none" w="sm" len="sm"/>
            <a:tailEnd type="none" w="sm" len="sm"/>
          </a:ln>
          <a:effectLst>
            <a:outerShdw dist="17961" dir="2700000" algn="ctr" rotWithShape="0">
              <a:srgbClr val="FFFFFF"/>
            </a:outerShdw>
          </a:effectLst>
        </p:spPr>
        <p:txBody>
          <a:bodyPr>
            <a:spAutoFit/>
          </a:bodyPr>
          <a:lstStyle/>
          <a:p>
            <a:pPr algn="ctr" fontAlgn="base">
              <a:spcBef>
                <a:spcPct val="0"/>
              </a:spcBef>
              <a:spcAft>
                <a:spcPct val="0"/>
              </a:spcAft>
              <a:defRPr/>
            </a:pPr>
            <a:r>
              <a:rPr lang="en-US" sz="2600" b="1" dirty="0" err="1">
                <a:solidFill>
                  <a:srgbClr val="000000"/>
                </a:solidFill>
                <a:effectLst>
                  <a:glow rad="228600">
                    <a:srgbClr val="FFFFFF">
                      <a:satMod val="175000"/>
                      <a:alpha val="40000"/>
                    </a:srgbClr>
                  </a:glow>
                </a:effectLst>
              </a:rPr>
              <a:t>Orang-orang</a:t>
            </a:r>
            <a:r>
              <a:rPr lang="en-US" sz="2600" b="1" dirty="0">
                <a:solidFill>
                  <a:srgbClr val="000000"/>
                </a:solidFill>
                <a:effectLst>
                  <a:glow rad="228600">
                    <a:srgbClr val="FFFFFF">
                      <a:satMod val="175000"/>
                      <a:alpha val="40000"/>
                    </a:srgbClr>
                  </a:glow>
                </a:effectLst>
              </a:rPr>
              <a:t> </a:t>
            </a:r>
            <a:r>
              <a:rPr lang="en-US" sz="2600" b="1" dirty="0" err="1">
                <a:solidFill>
                  <a:srgbClr val="000000"/>
                </a:solidFill>
                <a:effectLst>
                  <a:glow rad="228600">
                    <a:srgbClr val="FFFFFF">
                      <a:satMod val="175000"/>
                      <a:alpha val="40000"/>
                    </a:srgbClr>
                  </a:glow>
                </a:effectLst>
              </a:rPr>
              <a:t>Yahudi</a:t>
            </a:r>
            <a:r>
              <a:rPr lang="en-US" sz="2600" b="1" dirty="0">
                <a:solidFill>
                  <a:srgbClr val="000000"/>
                </a:solidFill>
                <a:effectLst>
                  <a:glow rad="228600">
                    <a:srgbClr val="FFFFFF">
                      <a:satMod val="175000"/>
                      <a:alpha val="40000"/>
                    </a:srgbClr>
                  </a:glow>
                </a:effectLst>
              </a:rPr>
              <a:t> </a:t>
            </a:r>
            <a:r>
              <a:rPr lang="en-US" sz="2600" b="1" dirty="0" err="1">
                <a:solidFill>
                  <a:srgbClr val="000000"/>
                </a:solidFill>
                <a:effectLst>
                  <a:glow rad="228600">
                    <a:srgbClr val="FFFFFF">
                      <a:satMod val="175000"/>
                      <a:alpha val="40000"/>
                    </a:srgbClr>
                  </a:glow>
                </a:effectLst>
              </a:rPr>
              <a:t>di</a:t>
            </a:r>
            <a:r>
              <a:rPr lang="en-US" sz="2600" b="1" dirty="0">
                <a:solidFill>
                  <a:srgbClr val="000000"/>
                </a:solidFill>
                <a:effectLst>
                  <a:glow rad="228600">
                    <a:srgbClr val="FFFFFF">
                      <a:satMod val="175000"/>
                      <a:alpha val="40000"/>
                    </a:srgbClr>
                  </a:glow>
                </a:effectLst>
              </a:rPr>
              <a:t> </a:t>
            </a:r>
            <a:r>
              <a:rPr lang="en-US" sz="2600" b="1" dirty="0" err="1">
                <a:solidFill>
                  <a:srgbClr val="000000"/>
                </a:solidFill>
                <a:effectLst>
                  <a:glow rad="228600">
                    <a:srgbClr val="FFFFFF">
                      <a:satMod val="175000"/>
                      <a:alpha val="40000"/>
                    </a:srgbClr>
                  </a:glow>
                </a:effectLst>
              </a:rPr>
              <a:t>kota</a:t>
            </a:r>
            <a:r>
              <a:rPr lang="en-US" sz="2600" b="1" dirty="0">
                <a:solidFill>
                  <a:srgbClr val="000000"/>
                </a:solidFill>
                <a:effectLst>
                  <a:glow rad="228600">
                    <a:srgbClr val="FFFFFF">
                      <a:satMod val="175000"/>
                      <a:alpha val="40000"/>
                    </a:srgbClr>
                  </a:glow>
                </a:effectLst>
              </a:rPr>
              <a:t> </a:t>
            </a:r>
            <a:r>
              <a:rPr lang="en-US" sz="2600" b="1" dirty="0" err="1">
                <a:solidFill>
                  <a:srgbClr val="000000"/>
                </a:solidFill>
                <a:effectLst>
                  <a:glow rad="228600">
                    <a:srgbClr val="FFFFFF">
                      <a:satMod val="175000"/>
                      <a:alpha val="40000"/>
                    </a:srgbClr>
                  </a:glow>
                </a:effectLst>
              </a:rPr>
              <a:t>itu</a:t>
            </a:r>
            <a:r>
              <a:rPr lang="en-US" sz="2600" b="1" dirty="0">
                <a:solidFill>
                  <a:srgbClr val="000000"/>
                </a:solidFill>
                <a:effectLst>
                  <a:glow rad="228600">
                    <a:srgbClr val="FFFFFF">
                      <a:satMod val="175000"/>
                      <a:alpha val="40000"/>
                    </a:srgbClr>
                  </a:glow>
                </a:effectLst>
              </a:rPr>
              <a:t> </a:t>
            </a:r>
            <a:r>
              <a:rPr lang="en-US" sz="2600" b="1" dirty="0" err="1">
                <a:solidFill>
                  <a:srgbClr val="000000"/>
                </a:solidFill>
                <a:effectLst>
                  <a:glow rad="228600">
                    <a:srgbClr val="FFFFFF">
                      <a:satMod val="175000"/>
                      <a:alpha val="40000"/>
                    </a:srgbClr>
                  </a:glow>
                </a:effectLst>
              </a:rPr>
              <a:t>lebih</a:t>
            </a:r>
            <a:r>
              <a:rPr lang="en-US" sz="2600" b="1" dirty="0">
                <a:solidFill>
                  <a:srgbClr val="000000"/>
                </a:solidFill>
                <a:effectLst>
                  <a:glow rad="228600">
                    <a:srgbClr val="FFFFFF">
                      <a:satMod val="175000"/>
                      <a:alpha val="40000"/>
                    </a:srgbClr>
                  </a:glow>
                </a:effectLst>
              </a:rPr>
              <a:t> </a:t>
            </a:r>
            <a:r>
              <a:rPr lang="en-US" sz="2600" b="1" dirty="0" err="1">
                <a:solidFill>
                  <a:srgbClr val="000000"/>
                </a:solidFill>
                <a:effectLst>
                  <a:glow rad="228600">
                    <a:srgbClr val="FFFFFF">
                      <a:satMod val="175000"/>
                      <a:alpha val="40000"/>
                    </a:srgbClr>
                  </a:glow>
                </a:effectLst>
              </a:rPr>
              <a:t>baik</a:t>
            </a:r>
            <a:r>
              <a:rPr lang="en-US" sz="2600" b="1" dirty="0">
                <a:solidFill>
                  <a:srgbClr val="000000"/>
                </a:solidFill>
                <a:effectLst>
                  <a:glow rad="228600">
                    <a:srgbClr val="FFFFFF">
                      <a:satMod val="175000"/>
                      <a:alpha val="40000"/>
                    </a:srgbClr>
                  </a:glow>
                </a:effectLst>
              </a:rPr>
              <a:t> </a:t>
            </a:r>
            <a:r>
              <a:rPr lang="en-US" sz="2600" b="1" dirty="0" err="1">
                <a:solidFill>
                  <a:srgbClr val="000000"/>
                </a:solidFill>
                <a:effectLst>
                  <a:glow rad="228600">
                    <a:srgbClr val="FFFFFF">
                      <a:satMod val="175000"/>
                      <a:alpha val="40000"/>
                    </a:srgbClr>
                  </a:glow>
                </a:effectLst>
              </a:rPr>
              <a:t>hatinya</a:t>
            </a:r>
            <a:r>
              <a:rPr lang="en-US" sz="2600" b="1" dirty="0">
                <a:solidFill>
                  <a:srgbClr val="000000"/>
                </a:solidFill>
                <a:effectLst>
                  <a:glow rad="228600">
                    <a:srgbClr val="FFFFFF">
                      <a:satMod val="175000"/>
                      <a:alpha val="40000"/>
                    </a:srgbClr>
                  </a:glow>
                </a:effectLst>
              </a:rPr>
              <a:t> </a:t>
            </a:r>
            <a:r>
              <a:rPr lang="en-US" sz="2600" b="1" dirty="0" err="1">
                <a:solidFill>
                  <a:srgbClr val="000000"/>
                </a:solidFill>
                <a:effectLst>
                  <a:glow rad="228600">
                    <a:srgbClr val="FFFFFF">
                      <a:satMod val="175000"/>
                      <a:alpha val="40000"/>
                    </a:srgbClr>
                  </a:glow>
                </a:effectLst>
              </a:rPr>
              <a:t>dari</a:t>
            </a:r>
            <a:r>
              <a:rPr lang="en-US" sz="2600" b="1" dirty="0">
                <a:solidFill>
                  <a:srgbClr val="000000"/>
                </a:solidFill>
                <a:effectLst>
                  <a:glow rad="228600">
                    <a:srgbClr val="FFFFFF">
                      <a:satMod val="175000"/>
                      <a:alpha val="40000"/>
                    </a:srgbClr>
                  </a:glow>
                </a:effectLst>
              </a:rPr>
              <a:t> </a:t>
            </a:r>
            <a:r>
              <a:rPr lang="en-US" sz="2600" b="1" dirty="0" err="1">
                <a:solidFill>
                  <a:srgbClr val="000000"/>
                </a:solidFill>
                <a:effectLst>
                  <a:glow rad="228600">
                    <a:srgbClr val="FFFFFF">
                      <a:satMod val="175000"/>
                      <a:alpha val="40000"/>
                    </a:srgbClr>
                  </a:glow>
                </a:effectLst>
              </a:rPr>
              <a:t>pada</a:t>
            </a:r>
            <a:r>
              <a:rPr lang="en-US" sz="2600" b="1" dirty="0">
                <a:solidFill>
                  <a:srgbClr val="000000"/>
                </a:solidFill>
                <a:effectLst>
                  <a:glow rad="228600">
                    <a:srgbClr val="FFFFFF">
                      <a:satMod val="175000"/>
                      <a:alpha val="40000"/>
                    </a:srgbClr>
                  </a:glow>
                </a:effectLst>
              </a:rPr>
              <a:t> </a:t>
            </a:r>
            <a:r>
              <a:rPr lang="en-US" sz="2600" b="1" dirty="0" err="1">
                <a:solidFill>
                  <a:srgbClr val="000000"/>
                </a:solidFill>
                <a:effectLst>
                  <a:glow rad="228600">
                    <a:srgbClr val="FFFFFF">
                      <a:satMod val="175000"/>
                      <a:alpha val="40000"/>
                    </a:srgbClr>
                  </a:glow>
                </a:effectLst>
              </a:rPr>
              <a:t>orang-orang</a:t>
            </a:r>
            <a:r>
              <a:rPr lang="en-US" sz="2600" b="1" dirty="0">
                <a:solidFill>
                  <a:srgbClr val="000000"/>
                </a:solidFill>
                <a:effectLst>
                  <a:glow rad="228600">
                    <a:srgbClr val="FFFFFF">
                      <a:satMod val="175000"/>
                      <a:alpha val="40000"/>
                    </a:srgbClr>
                  </a:glow>
                </a:effectLst>
              </a:rPr>
              <a:t> </a:t>
            </a:r>
            <a:r>
              <a:rPr lang="en-US" sz="2600" b="1" dirty="0" err="1">
                <a:solidFill>
                  <a:srgbClr val="000000"/>
                </a:solidFill>
                <a:effectLst>
                  <a:glow rad="228600">
                    <a:srgbClr val="FFFFFF">
                      <a:satMod val="175000"/>
                      <a:alpha val="40000"/>
                    </a:srgbClr>
                  </a:glow>
                </a:effectLst>
              </a:rPr>
              <a:t>Yahudi</a:t>
            </a:r>
            <a:r>
              <a:rPr lang="en-US" sz="2600" b="1" dirty="0">
                <a:solidFill>
                  <a:srgbClr val="000000"/>
                </a:solidFill>
                <a:effectLst>
                  <a:glow rad="228600">
                    <a:srgbClr val="FFFFFF">
                      <a:satMod val="175000"/>
                      <a:alpha val="40000"/>
                    </a:srgbClr>
                  </a:glow>
                </a:effectLst>
              </a:rPr>
              <a:t> </a:t>
            </a:r>
            <a:r>
              <a:rPr lang="en-US" sz="2600" b="1" dirty="0" err="1">
                <a:solidFill>
                  <a:srgbClr val="000000"/>
                </a:solidFill>
                <a:effectLst>
                  <a:glow rad="228600">
                    <a:srgbClr val="FFFFFF">
                      <a:satMod val="175000"/>
                      <a:alpha val="40000"/>
                    </a:srgbClr>
                  </a:glow>
                </a:effectLst>
              </a:rPr>
              <a:t>di</a:t>
            </a:r>
            <a:r>
              <a:rPr lang="en-US" sz="2600" b="1" dirty="0">
                <a:solidFill>
                  <a:srgbClr val="000000"/>
                </a:solidFill>
                <a:effectLst>
                  <a:glow rad="228600">
                    <a:srgbClr val="FFFFFF">
                      <a:satMod val="175000"/>
                      <a:alpha val="40000"/>
                    </a:srgbClr>
                  </a:glow>
                </a:effectLst>
              </a:rPr>
              <a:t> </a:t>
            </a:r>
            <a:r>
              <a:rPr lang="en-US" sz="2600" b="1" dirty="0" err="1">
                <a:solidFill>
                  <a:srgbClr val="000000"/>
                </a:solidFill>
                <a:effectLst>
                  <a:glow rad="228600">
                    <a:srgbClr val="FFFFFF">
                      <a:satMod val="175000"/>
                      <a:alpha val="40000"/>
                    </a:srgbClr>
                  </a:glow>
                </a:effectLst>
              </a:rPr>
              <a:t>Tesalonika</a:t>
            </a:r>
            <a:r>
              <a:rPr lang="en-US" sz="2600" b="1" dirty="0">
                <a:solidFill>
                  <a:srgbClr val="000000"/>
                </a:solidFill>
                <a:effectLst>
                  <a:glow rad="228600">
                    <a:srgbClr val="FFFFFF">
                      <a:satMod val="175000"/>
                      <a:alpha val="40000"/>
                    </a:srgbClr>
                  </a:glow>
                </a:effectLst>
              </a:rPr>
              <a:t>, </a:t>
            </a:r>
            <a:r>
              <a:rPr lang="en-US" sz="2600" b="1" dirty="0" err="1">
                <a:solidFill>
                  <a:srgbClr val="000000"/>
                </a:solidFill>
                <a:effectLst>
                  <a:glow rad="228600">
                    <a:srgbClr val="FFFFFF">
                      <a:satMod val="175000"/>
                      <a:alpha val="40000"/>
                    </a:srgbClr>
                  </a:glow>
                </a:effectLst>
              </a:rPr>
              <a:t>karena</a:t>
            </a:r>
            <a:r>
              <a:rPr lang="en-US" sz="2600" b="1" dirty="0">
                <a:solidFill>
                  <a:srgbClr val="000000"/>
                </a:solidFill>
                <a:effectLst>
                  <a:glow rad="228600">
                    <a:srgbClr val="FFFFFF">
                      <a:satMod val="175000"/>
                      <a:alpha val="40000"/>
                    </a:srgbClr>
                  </a:glow>
                </a:effectLst>
              </a:rPr>
              <a:t> </a:t>
            </a:r>
            <a:r>
              <a:rPr lang="en-US" sz="2600" b="1" dirty="0" err="1">
                <a:solidFill>
                  <a:srgbClr val="000000"/>
                </a:solidFill>
                <a:effectLst>
                  <a:glow rad="228600">
                    <a:srgbClr val="FFFFFF">
                      <a:satMod val="175000"/>
                      <a:alpha val="40000"/>
                    </a:srgbClr>
                  </a:glow>
                </a:effectLst>
              </a:rPr>
              <a:t>mereka</a:t>
            </a:r>
            <a:r>
              <a:rPr lang="en-US" sz="2600" b="1" dirty="0">
                <a:solidFill>
                  <a:srgbClr val="000000"/>
                </a:solidFill>
                <a:effectLst>
                  <a:glow rad="228600">
                    <a:srgbClr val="FFFFFF">
                      <a:satMod val="175000"/>
                      <a:alpha val="40000"/>
                    </a:srgbClr>
                  </a:glow>
                </a:effectLst>
              </a:rPr>
              <a:t> </a:t>
            </a:r>
            <a:r>
              <a:rPr lang="en-US" sz="2600" b="1" dirty="0" err="1">
                <a:solidFill>
                  <a:srgbClr val="000000"/>
                </a:solidFill>
                <a:effectLst>
                  <a:glow rad="228600">
                    <a:srgbClr val="FFFFFF">
                      <a:satMod val="175000"/>
                      <a:alpha val="40000"/>
                    </a:srgbClr>
                  </a:glow>
                </a:effectLst>
              </a:rPr>
              <a:t>menerima</a:t>
            </a:r>
            <a:r>
              <a:rPr lang="en-US" sz="2600" b="1" dirty="0">
                <a:solidFill>
                  <a:srgbClr val="000000"/>
                </a:solidFill>
                <a:effectLst>
                  <a:glow rad="228600">
                    <a:srgbClr val="FFFFFF">
                      <a:satMod val="175000"/>
                      <a:alpha val="40000"/>
                    </a:srgbClr>
                  </a:glow>
                </a:effectLst>
              </a:rPr>
              <a:t> </a:t>
            </a:r>
            <a:r>
              <a:rPr lang="en-US" sz="2600" b="1" dirty="0" err="1">
                <a:solidFill>
                  <a:srgbClr val="000000"/>
                </a:solidFill>
                <a:effectLst>
                  <a:glow rad="228600">
                    <a:srgbClr val="FFFFFF">
                      <a:satMod val="175000"/>
                      <a:alpha val="40000"/>
                    </a:srgbClr>
                  </a:glow>
                </a:effectLst>
              </a:rPr>
              <a:t>firman</a:t>
            </a:r>
            <a:r>
              <a:rPr lang="en-US" sz="2600" b="1" dirty="0">
                <a:solidFill>
                  <a:srgbClr val="000000"/>
                </a:solidFill>
                <a:effectLst>
                  <a:glow rad="228600">
                    <a:srgbClr val="FFFFFF">
                      <a:satMod val="175000"/>
                      <a:alpha val="40000"/>
                    </a:srgbClr>
                  </a:glow>
                </a:effectLst>
              </a:rPr>
              <a:t> </a:t>
            </a:r>
            <a:r>
              <a:rPr lang="en-US" sz="2600" b="1" dirty="0" err="1">
                <a:solidFill>
                  <a:srgbClr val="000000"/>
                </a:solidFill>
                <a:effectLst>
                  <a:glow rad="228600">
                    <a:srgbClr val="FFFFFF">
                      <a:satMod val="175000"/>
                      <a:alpha val="40000"/>
                    </a:srgbClr>
                  </a:glow>
                </a:effectLst>
              </a:rPr>
              <a:t>itu</a:t>
            </a:r>
            <a:r>
              <a:rPr lang="en-US" sz="2600" b="1" dirty="0">
                <a:solidFill>
                  <a:srgbClr val="000000"/>
                </a:solidFill>
                <a:effectLst>
                  <a:glow rad="228600">
                    <a:srgbClr val="FFFFFF">
                      <a:satMod val="175000"/>
                      <a:alpha val="40000"/>
                    </a:srgbClr>
                  </a:glow>
                </a:effectLst>
              </a:rPr>
              <a:t> </a:t>
            </a:r>
            <a:r>
              <a:rPr lang="en-US" sz="2600" b="1" dirty="0" err="1">
                <a:solidFill>
                  <a:srgbClr val="000000"/>
                </a:solidFill>
                <a:effectLst>
                  <a:glow rad="228600">
                    <a:srgbClr val="FFFFFF">
                      <a:satMod val="175000"/>
                      <a:alpha val="40000"/>
                    </a:srgbClr>
                  </a:glow>
                </a:effectLst>
              </a:rPr>
              <a:t>dengan</a:t>
            </a:r>
            <a:r>
              <a:rPr lang="en-US" sz="2600" b="1" dirty="0">
                <a:solidFill>
                  <a:srgbClr val="000000"/>
                </a:solidFill>
                <a:effectLst>
                  <a:glow rad="228600">
                    <a:srgbClr val="FFFFFF">
                      <a:satMod val="175000"/>
                      <a:alpha val="40000"/>
                    </a:srgbClr>
                  </a:glow>
                </a:effectLst>
              </a:rPr>
              <a:t> </a:t>
            </a:r>
            <a:r>
              <a:rPr lang="en-US" sz="2600" b="1" dirty="0" err="1">
                <a:solidFill>
                  <a:srgbClr val="000000"/>
                </a:solidFill>
                <a:effectLst>
                  <a:glow rad="228600">
                    <a:srgbClr val="FFFFFF">
                      <a:satMod val="175000"/>
                      <a:alpha val="40000"/>
                    </a:srgbClr>
                  </a:glow>
                </a:effectLst>
              </a:rPr>
              <a:t>segala</a:t>
            </a:r>
            <a:r>
              <a:rPr lang="en-US" sz="2600" b="1" dirty="0">
                <a:solidFill>
                  <a:srgbClr val="000000"/>
                </a:solidFill>
                <a:effectLst>
                  <a:glow rad="228600">
                    <a:srgbClr val="FFFFFF">
                      <a:satMod val="175000"/>
                      <a:alpha val="40000"/>
                    </a:srgbClr>
                  </a:glow>
                </a:effectLst>
              </a:rPr>
              <a:t> </a:t>
            </a:r>
            <a:r>
              <a:rPr lang="en-US" sz="2600" b="1" dirty="0" err="1">
                <a:solidFill>
                  <a:srgbClr val="000000"/>
                </a:solidFill>
                <a:effectLst>
                  <a:glow rad="228600">
                    <a:srgbClr val="FFFFFF">
                      <a:satMod val="175000"/>
                      <a:alpha val="40000"/>
                    </a:srgbClr>
                  </a:glow>
                </a:effectLst>
              </a:rPr>
              <a:t>kerelaan</a:t>
            </a:r>
            <a:r>
              <a:rPr lang="en-US" sz="2600" b="1" dirty="0">
                <a:solidFill>
                  <a:srgbClr val="000000"/>
                </a:solidFill>
                <a:effectLst>
                  <a:glow rad="228600">
                    <a:srgbClr val="FFFFFF">
                      <a:satMod val="175000"/>
                      <a:alpha val="40000"/>
                    </a:srgbClr>
                  </a:glow>
                </a:effectLst>
              </a:rPr>
              <a:t> </a:t>
            </a:r>
            <a:r>
              <a:rPr lang="en-US" sz="2600" b="1" dirty="0" err="1">
                <a:solidFill>
                  <a:srgbClr val="000000"/>
                </a:solidFill>
                <a:effectLst>
                  <a:glow rad="228600">
                    <a:srgbClr val="FFFFFF">
                      <a:satMod val="175000"/>
                      <a:alpha val="40000"/>
                    </a:srgbClr>
                  </a:glow>
                </a:effectLst>
              </a:rPr>
              <a:t>hati</a:t>
            </a:r>
            <a:r>
              <a:rPr lang="en-US" sz="2600" b="1" dirty="0">
                <a:solidFill>
                  <a:srgbClr val="000000"/>
                </a:solidFill>
                <a:effectLst>
                  <a:glow rad="228600">
                    <a:srgbClr val="FFFFFF">
                      <a:satMod val="175000"/>
                      <a:alpha val="40000"/>
                    </a:srgbClr>
                  </a:glow>
                </a:effectLst>
              </a:rPr>
              <a:t> </a:t>
            </a:r>
            <a:r>
              <a:rPr lang="en-US" sz="2600" b="1" dirty="0" err="1">
                <a:solidFill>
                  <a:srgbClr val="000000"/>
                </a:solidFill>
                <a:effectLst>
                  <a:glow rad="228600">
                    <a:srgbClr val="FFFFFF">
                      <a:satMod val="175000"/>
                      <a:alpha val="40000"/>
                    </a:srgbClr>
                  </a:glow>
                </a:effectLst>
              </a:rPr>
              <a:t>dan</a:t>
            </a:r>
            <a:r>
              <a:rPr lang="en-US" sz="2600" b="1" dirty="0">
                <a:solidFill>
                  <a:srgbClr val="000000"/>
                </a:solidFill>
                <a:effectLst>
                  <a:glow rad="228600">
                    <a:srgbClr val="FFFFFF">
                      <a:satMod val="175000"/>
                      <a:alpha val="40000"/>
                    </a:srgbClr>
                  </a:glow>
                </a:effectLst>
              </a:rPr>
              <a:t> </a:t>
            </a:r>
            <a:r>
              <a:rPr lang="en-US" sz="2600" b="1" dirty="0" err="1">
                <a:solidFill>
                  <a:srgbClr val="000000"/>
                </a:solidFill>
                <a:effectLst>
                  <a:glow rad="228600">
                    <a:srgbClr val="FFFFFF">
                      <a:satMod val="175000"/>
                      <a:alpha val="40000"/>
                    </a:srgbClr>
                  </a:glow>
                </a:effectLst>
              </a:rPr>
              <a:t>setiap</a:t>
            </a:r>
            <a:r>
              <a:rPr lang="en-US" sz="2600" b="1" dirty="0">
                <a:solidFill>
                  <a:srgbClr val="000000"/>
                </a:solidFill>
                <a:effectLst>
                  <a:glow rad="228600">
                    <a:srgbClr val="FFFFFF">
                      <a:satMod val="175000"/>
                      <a:alpha val="40000"/>
                    </a:srgbClr>
                  </a:glow>
                </a:effectLst>
              </a:rPr>
              <a:t> </a:t>
            </a:r>
            <a:r>
              <a:rPr lang="en-US" sz="2600" b="1" dirty="0" err="1">
                <a:solidFill>
                  <a:srgbClr val="000000"/>
                </a:solidFill>
                <a:effectLst>
                  <a:glow rad="228600">
                    <a:srgbClr val="FFFFFF">
                      <a:satMod val="175000"/>
                      <a:alpha val="40000"/>
                    </a:srgbClr>
                  </a:glow>
                </a:effectLst>
              </a:rPr>
              <a:t>hari</a:t>
            </a:r>
            <a:r>
              <a:rPr lang="en-US" sz="2600" b="1" dirty="0">
                <a:solidFill>
                  <a:srgbClr val="000000"/>
                </a:solidFill>
                <a:effectLst>
                  <a:glow rad="228600">
                    <a:srgbClr val="FFFFFF">
                      <a:satMod val="175000"/>
                      <a:alpha val="40000"/>
                    </a:srgbClr>
                  </a:glow>
                </a:effectLst>
              </a:rPr>
              <a:t> </a:t>
            </a:r>
            <a:r>
              <a:rPr lang="en-US" sz="2600" b="1" dirty="0" err="1">
                <a:solidFill>
                  <a:srgbClr val="000000"/>
                </a:solidFill>
                <a:effectLst>
                  <a:glow rad="228600">
                    <a:srgbClr val="FFFFFF">
                      <a:satMod val="175000"/>
                      <a:alpha val="40000"/>
                    </a:srgbClr>
                  </a:glow>
                </a:effectLst>
              </a:rPr>
              <a:t>mereka</a:t>
            </a:r>
            <a:r>
              <a:rPr lang="en-US" sz="2600" b="1" dirty="0">
                <a:solidFill>
                  <a:srgbClr val="000000"/>
                </a:solidFill>
                <a:effectLst>
                  <a:glow rad="228600">
                    <a:srgbClr val="FFFFFF">
                      <a:satMod val="175000"/>
                      <a:alpha val="40000"/>
                    </a:srgbClr>
                  </a:glow>
                </a:effectLst>
              </a:rPr>
              <a:t> </a:t>
            </a:r>
            <a:r>
              <a:rPr lang="en-US" sz="2600" b="1" dirty="0" err="1">
                <a:solidFill>
                  <a:srgbClr val="000000"/>
                </a:solidFill>
                <a:effectLst>
                  <a:glow rad="228600">
                    <a:srgbClr val="FFFFFF">
                      <a:satMod val="175000"/>
                      <a:alpha val="40000"/>
                    </a:srgbClr>
                  </a:glow>
                </a:effectLst>
              </a:rPr>
              <a:t>menyelidiki</a:t>
            </a:r>
            <a:r>
              <a:rPr lang="en-US" sz="2600" b="1" dirty="0">
                <a:solidFill>
                  <a:srgbClr val="000000"/>
                </a:solidFill>
                <a:effectLst>
                  <a:glow rad="228600">
                    <a:srgbClr val="FFFFFF">
                      <a:satMod val="175000"/>
                      <a:alpha val="40000"/>
                    </a:srgbClr>
                  </a:glow>
                </a:effectLst>
              </a:rPr>
              <a:t> </a:t>
            </a:r>
            <a:r>
              <a:rPr lang="en-US" sz="2600" b="1" dirty="0" err="1">
                <a:solidFill>
                  <a:srgbClr val="000000"/>
                </a:solidFill>
                <a:effectLst>
                  <a:glow rad="228600">
                    <a:srgbClr val="FFFFFF">
                      <a:satMod val="175000"/>
                      <a:alpha val="40000"/>
                    </a:srgbClr>
                  </a:glow>
                </a:effectLst>
              </a:rPr>
              <a:t>Kitab</a:t>
            </a:r>
            <a:r>
              <a:rPr lang="en-US" sz="2600" b="1" dirty="0">
                <a:solidFill>
                  <a:srgbClr val="000000"/>
                </a:solidFill>
                <a:effectLst>
                  <a:glow rad="228600">
                    <a:srgbClr val="FFFFFF">
                      <a:satMod val="175000"/>
                      <a:alpha val="40000"/>
                    </a:srgbClr>
                  </a:glow>
                </a:effectLst>
              </a:rPr>
              <a:t> </a:t>
            </a:r>
            <a:r>
              <a:rPr lang="en-US" sz="2600" b="1" dirty="0" err="1">
                <a:solidFill>
                  <a:srgbClr val="000000"/>
                </a:solidFill>
                <a:effectLst>
                  <a:glow rad="228600">
                    <a:srgbClr val="FFFFFF">
                      <a:satMod val="175000"/>
                      <a:alpha val="40000"/>
                    </a:srgbClr>
                  </a:glow>
                </a:effectLst>
              </a:rPr>
              <a:t>Suci</a:t>
            </a:r>
            <a:r>
              <a:rPr lang="en-US" sz="2600" b="1" dirty="0">
                <a:solidFill>
                  <a:srgbClr val="000000"/>
                </a:solidFill>
                <a:effectLst>
                  <a:glow rad="228600">
                    <a:srgbClr val="FFFFFF">
                      <a:satMod val="175000"/>
                      <a:alpha val="40000"/>
                    </a:srgbClr>
                  </a:glow>
                </a:effectLst>
              </a:rPr>
              <a:t> </a:t>
            </a:r>
            <a:r>
              <a:rPr lang="en-US" sz="2600" b="1" dirty="0" err="1">
                <a:solidFill>
                  <a:srgbClr val="000000"/>
                </a:solidFill>
                <a:effectLst>
                  <a:glow rad="228600">
                    <a:srgbClr val="FFFFFF">
                      <a:satMod val="175000"/>
                      <a:alpha val="40000"/>
                    </a:srgbClr>
                  </a:glow>
                </a:effectLst>
              </a:rPr>
              <a:t>untuk</a:t>
            </a:r>
            <a:r>
              <a:rPr lang="en-US" sz="2600" b="1" dirty="0">
                <a:solidFill>
                  <a:srgbClr val="000000"/>
                </a:solidFill>
                <a:effectLst>
                  <a:glow rad="228600">
                    <a:srgbClr val="FFFFFF">
                      <a:satMod val="175000"/>
                      <a:alpha val="40000"/>
                    </a:srgbClr>
                  </a:glow>
                </a:effectLst>
              </a:rPr>
              <a:t> </a:t>
            </a:r>
            <a:r>
              <a:rPr lang="en-US" sz="2600" b="1" dirty="0" err="1">
                <a:solidFill>
                  <a:srgbClr val="000000"/>
                </a:solidFill>
                <a:effectLst>
                  <a:glow rad="228600">
                    <a:srgbClr val="FFFFFF">
                      <a:satMod val="175000"/>
                      <a:alpha val="40000"/>
                    </a:srgbClr>
                  </a:glow>
                </a:effectLst>
              </a:rPr>
              <a:t>mengetahui</a:t>
            </a:r>
            <a:r>
              <a:rPr lang="en-US" sz="2600" b="1" dirty="0">
                <a:solidFill>
                  <a:srgbClr val="000000"/>
                </a:solidFill>
                <a:effectLst>
                  <a:glow rad="228600">
                    <a:srgbClr val="FFFFFF">
                      <a:satMod val="175000"/>
                      <a:alpha val="40000"/>
                    </a:srgbClr>
                  </a:glow>
                </a:effectLst>
              </a:rPr>
              <a:t>, </a:t>
            </a:r>
            <a:r>
              <a:rPr lang="en-US" sz="2600" b="1" dirty="0" err="1">
                <a:solidFill>
                  <a:srgbClr val="000000"/>
                </a:solidFill>
                <a:effectLst>
                  <a:glow rad="228600">
                    <a:srgbClr val="FFFFFF">
                      <a:satMod val="175000"/>
                      <a:alpha val="40000"/>
                    </a:srgbClr>
                  </a:glow>
                </a:effectLst>
              </a:rPr>
              <a:t>apakah</a:t>
            </a:r>
            <a:r>
              <a:rPr lang="en-US" sz="2600" b="1" dirty="0">
                <a:solidFill>
                  <a:srgbClr val="000000"/>
                </a:solidFill>
                <a:effectLst>
                  <a:glow rad="228600">
                    <a:srgbClr val="FFFFFF">
                      <a:satMod val="175000"/>
                      <a:alpha val="40000"/>
                    </a:srgbClr>
                  </a:glow>
                </a:effectLst>
              </a:rPr>
              <a:t> </a:t>
            </a:r>
            <a:r>
              <a:rPr lang="en-US" sz="2600" b="1" dirty="0" err="1">
                <a:solidFill>
                  <a:srgbClr val="000000"/>
                </a:solidFill>
                <a:effectLst>
                  <a:glow rad="228600">
                    <a:srgbClr val="FFFFFF">
                      <a:satMod val="175000"/>
                      <a:alpha val="40000"/>
                    </a:srgbClr>
                  </a:glow>
                </a:effectLst>
              </a:rPr>
              <a:t>semuanya</a:t>
            </a:r>
            <a:r>
              <a:rPr lang="en-US" sz="2600" b="1" dirty="0">
                <a:solidFill>
                  <a:srgbClr val="000000"/>
                </a:solidFill>
                <a:effectLst>
                  <a:glow rad="228600">
                    <a:srgbClr val="FFFFFF">
                      <a:satMod val="175000"/>
                      <a:alpha val="40000"/>
                    </a:srgbClr>
                  </a:glow>
                </a:effectLst>
              </a:rPr>
              <a:t> </a:t>
            </a:r>
            <a:r>
              <a:rPr lang="en-US" sz="2600" b="1" dirty="0" err="1">
                <a:solidFill>
                  <a:srgbClr val="000000"/>
                </a:solidFill>
                <a:effectLst>
                  <a:glow rad="228600">
                    <a:srgbClr val="FFFFFF">
                      <a:satMod val="175000"/>
                      <a:alpha val="40000"/>
                    </a:srgbClr>
                  </a:glow>
                </a:effectLst>
              </a:rPr>
              <a:t>itu</a:t>
            </a:r>
            <a:r>
              <a:rPr lang="en-US" sz="2600" b="1" dirty="0">
                <a:solidFill>
                  <a:srgbClr val="000000"/>
                </a:solidFill>
                <a:effectLst>
                  <a:glow rad="228600">
                    <a:srgbClr val="FFFFFF">
                      <a:satMod val="175000"/>
                      <a:alpha val="40000"/>
                    </a:srgbClr>
                  </a:glow>
                </a:effectLst>
              </a:rPr>
              <a:t> </a:t>
            </a:r>
            <a:r>
              <a:rPr lang="en-US" sz="2600" b="1" dirty="0" err="1">
                <a:solidFill>
                  <a:srgbClr val="000000"/>
                </a:solidFill>
                <a:effectLst>
                  <a:glow rad="228600">
                    <a:srgbClr val="FFFFFF">
                      <a:satMod val="175000"/>
                      <a:alpha val="40000"/>
                    </a:srgbClr>
                  </a:glow>
                </a:effectLst>
              </a:rPr>
              <a:t>benar</a:t>
            </a:r>
            <a:r>
              <a:rPr lang="en-US" sz="2600" b="1" dirty="0">
                <a:solidFill>
                  <a:srgbClr val="000000"/>
                </a:solidFill>
                <a:effectLst>
                  <a:glow rad="228600">
                    <a:srgbClr val="FFFFFF">
                      <a:satMod val="175000"/>
                      <a:alpha val="40000"/>
                    </a:srgbClr>
                  </a:glow>
                </a:effectLst>
              </a:rPr>
              <a:t> </a:t>
            </a:r>
            <a:r>
              <a:rPr lang="en-US" sz="2600" b="1" dirty="0" err="1">
                <a:solidFill>
                  <a:srgbClr val="000000"/>
                </a:solidFill>
                <a:effectLst>
                  <a:glow rad="228600">
                    <a:srgbClr val="FFFFFF">
                      <a:satMod val="175000"/>
                      <a:alpha val="40000"/>
                    </a:srgbClr>
                  </a:glow>
                </a:effectLst>
              </a:rPr>
              <a:t>demikian</a:t>
            </a:r>
            <a:r>
              <a:rPr lang="en-US" sz="2600" b="1" dirty="0">
                <a:solidFill>
                  <a:srgbClr val="000000"/>
                </a:solidFill>
                <a:effectLst>
                  <a:glow rad="228600">
                    <a:srgbClr val="FFFFFF">
                      <a:satMod val="175000"/>
                      <a:alpha val="40000"/>
                    </a:srgbClr>
                  </a:glow>
                </a:effectLst>
              </a:rPr>
              <a:t>. </a:t>
            </a:r>
            <a:r>
              <a:rPr lang="en-US" sz="2600" b="1" dirty="0">
                <a:solidFill>
                  <a:srgbClr val="660033"/>
                </a:solidFill>
                <a:effectLst>
                  <a:glow rad="228600">
                    <a:srgbClr val="FFFFFF">
                      <a:satMod val="175000"/>
                      <a:alpha val="40000"/>
                    </a:srgbClr>
                  </a:glow>
                </a:effectLst>
                <a:latin typeface="Eurostile Extended" pitchFamily="2" charset="0"/>
              </a:rPr>
              <a:t>KISAH PARA RASUL 17:11</a:t>
            </a:r>
          </a:p>
        </p:txBody>
      </p:sp>
      <p:pic>
        <p:nvPicPr>
          <p:cNvPr id="54277" name="Picture 6" descr="logo outline putih-04.png"/>
          <p:cNvPicPr>
            <a:picLocks noChangeAspect="1"/>
          </p:cNvPicPr>
          <p:nvPr/>
        </p:nvPicPr>
        <p:blipFill>
          <a:blip r:embed="rId4" cstate="email"/>
          <a:srcRect/>
          <a:stretch>
            <a:fillRect/>
          </a:stretch>
        </p:blipFill>
        <p:spPr bwMode="auto">
          <a:xfrm>
            <a:off x="8297863" y="6065840"/>
            <a:ext cx="774700" cy="720725"/>
          </a:xfrm>
          <a:prstGeom prst="rect">
            <a:avLst/>
          </a:prstGeom>
          <a:noFill/>
          <a:ln w="9525">
            <a:noFill/>
            <a:miter lim="800000"/>
            <a:headEnd/>
            <a:tailEnd/>
          </a:ln>
        </p:spPr>
      </p:pic>
      <p:sp>
        <p:nvSpPr>
          <p:cNvPr id="54278" name="Text Box 15"/>
          <p:cNvSpPr txBox="1">
            <a:spLocks noChangeArrowheads="1"/>
          </p:cNvSpPr>
          <p:nvPr/>
        </p:nvSpPr>
        <p:spPr bwMode="auto">
          <a:xfrm>
            <a:off x="152402" y="0"/>
            <a:ext cx="2202847" cy="523220"/>
          </a:xfrm>
          <a:prstGeom prst="rect">
            <a:avLst/>
          </a:prstGeom>
          <a:noFill/>
          <a:ln w="12700" cap="sq">
            <a:noFill/>
            <a:miter lim="800000"/>
            <a:headEnd type="none" w="sm" len="sm"/>
            <a:tailEnd type="none" w="sm" len="sm"/>
          </a:ln>
        </p:spPr>
        <p:txBody>
          <a:bodyPr wrap="none">
            <a:spAutoFit/>
          </a:bodyPr>
          <a:lstStyle/>
          <a:p>
            <a:pPr fontAlgn="base">
              <a:spcBef>
                <a:spcPct val="0"/>
              </a:spcBef>
              <a:spcAft>
                <a:spcPct val="0"/>
              </a:spcAft>
            </a:pPr>
            <a:r>
              <a:rPr lang="en-US" sz="2800">
                <a:solidFill>
                  <a:srgbClr val="FFFFFF"/>
                </a:solidFill>
                <a:latin typeface="Eurostile Extended" pitchFamily="2" charset="0"/>
              </a:rPr>
              <a:t>memperoleh</a:t>
            </a:r>
          </a:p>
        </p:txBody>
      </p:sp>
      <p:sp>
        <p:nvSpPr>
          <p:cNvPr id="54279" name="Rectangle 16"/>
          <p:cNvSpPr>
            <a:spLocks noChangeArrowheads="1"/>
          </p:cNvSpPr>
          <p:nvPr/>
        </p:nvSpPr>
        <p:spPr bwMode="auto">
          <a:xfrm>
            <a:off x="468315" y="304802"/>
            <a:ext cx="8675687" cy="519113"/>
          </a:xfrm>
          <a:prstGeom prst="rect">
            <a:avLst/>
          </a:prstGeom>
          <a:noFill/>
          <a:ln w="9525">
            <a:noFill/>
            <a:miter lim="800000"/>
            <a:headEnd/>
            <a:tailEnd/>
          </a:ln>
        </p:spPr>
        <p:txBody>
          <a:bodyPr anchor="ctr"/>
          <a:lstStyle/>
          <a:p>
            <a:pPr fontAlgn="base">
              <a:spcBef>
                <a:spcPct val="0"/>
              </a:spcBef>
              <a:spcAft>
                <a:spcPct val="0"/>
              </a:spcAft>
            </a:pPr>
            <a:r>
              <a:rPr lang="en-US" sz="2800" b="1">
                <a:solidFill>
                  <a:srgbClr val="FFFFFF"/>
                </a:solidFill>
                <a:latin typeface="Eurostile Extended" pitchFamily="2" charset="0"/>
              </a:rPr>
              <a:t>Firman</a:t>
            </a:r>
          </a:p>
        </p:txBody>
      </p:sp>
    </p:spTree>
    <p:extLst>
      <p:ext uri="{BB962C8B-B14F-4D97-AF65-F5344CB8AC3E}">
        <p14:creationId xmlns:p14="http://schemas.microsoft.com/office/powerpoint/2010/main" val="2003415641"/>
      </p:ext>
    </p:extLst>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p:cNvPicPr>
            <a:picLocks noChangeAspect="1" noChangeArrowheads="1"/>
          </p:cNvPicPr>
          <p:nvPr/>
        </p:nvPicPr>
        <p:blipFill>
          <a:blip r:embed="rId3">
            <a:lum contrast="6000"/>
          </a:blip>
          <a:srcRect/>
          <a:stretch>
            <a:fillRect/>
          </a:stretch>
        </p:blipFill>
        <p:spPr bwMode="auto">
          <a:xfrm>
            <a:off x="0" y="762000"/>
            <a:ext cx="9144000" cy="6096000"/>
          </a:xfrm>
          <a:prstGeom prst="rect">
            <a:avLst/>
          </a:prstGeom>
          <a:noFill/>
          <a:ln w="12700" cap="sq">
            <a:noFill/>
            <a:miter lim="800000"/>
            <a:headEnd type="none" w="sm" len="sm"/>
            <a:tailEnd type="none" w="sm" len="sm"/>
          </a:ln>
        </p:spPr>
      </p:pic>
      <p:sp>
        <p:nvSpPr>
          <p:cNvPr id="370694" name="Text Box 6"/>
          <p:cNvSpPr txBox="1">
            <a:spLocks noChangeArrowheads="1"/>
          </p:cNvSpPr>
          <p:nvPr/>
        </p:nvSpPr>
        <p:spPr bwMode="auto">
          <a:xfrm>
            <a:off x="304800" y="914402"/>
            <a:ext cx="6400800" cy="5643563"/>
          </a:xfrm>
          <a:prstGeom prst="rect">
            <a:avLst/>
          </a:prstGeom>
          <a:noFill/>
          <a:ln w="12700" cap="sq">
            <a:noFill/>
            <a:miter lim="800000"/>
            <a:headEnd type="none" w="sm" len="sm"/>
            <a:tailEnd type="none" w="sm" len="sm"/>
          </a:ln>
          <a:effectLst/>
        </p:spPr>
        <p:txBody>
          <a:bodyPr>
            <a:spAutoFit/>
          </a:bodyPr>
          <a:lstStyle/>
          <a:p>
            <a:pPr fontAlgn="base">
              <a:spcBef>
                <a:spcPct val="0"/>
              </a:spcBef>
              <a:spcAft>
                <a:spcPct val="0"/>
              </a:spcAft>
              <a:defRPr/>
            </a:pPr>
            <a:r>
              <a:rPr lang="en-US" sz="2800" b="1" dirty="0" err="1">
                <a:solidFill>
                  <a:srgbClr val="000000"/>
                </a:solidFill>
                <a:effectLst>
                  <a:glow rad="139700">
                    <a:srgbClr val="FFFFFF">
                      <a:satMod val="175000"/>
                      <a:alpha val="40000"/>
                    </a:srgbClr>
                  </a:glow>
                </a:effectLst>
              </a:rPr>
              <a:t>Terimalah</a:t>
            </a:r>
            <a:r>
              <a:rPr lang="en-US" sz="2800" b="1" dirty="0">
                <a:solidFill>
                  <a:srgbClr val="000000"/>
                </a:solidFill>
                <a:effectLst>
                  <a:glow rad="139700">
                    <a:srgbClr val="FFFFFF">
                      <a:satMod val="175000"/>
                      <a:alpha val="40000"/>
                    </a:srgbClr>
                  </a:glow>
                </a:effectLst>
              </a:rPr>
              <a:t> </a:t>
            </a:r>
            <a:r>
              <a:rPr lang="en-US" sz="2800" b="1" dirty="0" err="1">
                <a:solidFill>
                  <a:srgbClr val="000000"/>
                </a:solidFill>
                <a:effectLst>
                  <a:glow rad="139700">
                    <a:srgbClr val="FFFFFF">
                      <a:satMod val="175000"/>
                      <a:alpha val="40000"/>
                    </a:srgbClr>
                  </a:glow>
                </a:effectLst>
              </a:rPr>
              <a:t>dengan</a:t>
            </a:r>
            <a:r>
              <a:rPr lang="en-US" sz="2800" b="1" dirty="0">
                <a:solidFill>
                  <a:srgbClr val="000000"/>
                </a:solidFill>
                <a:effectLst>
                  <a:glow rad="139700">
                    <a:srgbClr val="FFFFFF">
                      <a:satMod val="175000"/>
                      <a:alpha val="40000"/>
                    </a:srgbClr>
                  </a:glow>
                </a:effectLst>
              </a:rPr>
              <a:t> </a:t>
            </a:r>
            <a:r>
              <a:rPr lang="en-US" sz="2800" b="1" dirty="0" err="1">
                <a:solidFill>
                  <a:srgbClr val="000000"/>
                </a:solidFill>
                <a:effectLst>
                  <a:glow rad="139700">
                    <a:srgbClr val="FFFFFF">
                      <a:satMod val="175000"/>
                      <a:alpha val="40000"/>
                    </a:srgbClr>
                  </a:glow>
                </a:effectLst>
              </a:rPr>
              <a:t>lemah</a:t>
            </a:r>
            <a:r>
              <a:rPr lang="en-US" sz="2800" b="1" dirty="0">
                <a:solidFill>
                  <a:srgbClr val="000000"/>
                </a:solidFill>
                <a:effectLst>
                  <a:glow rad="139700">
                    <a:srgbClr val="FFFFFF">
                      <a:satMod val="175000"/>
                      <a:alpha val="40000"/>
                    </a:srgbClr>
                  </a:glow>
                </a:effectLst>
              </a:rPr>
              <a:t> </a:t>
            </a:r>
            <a:r>
              <a:rPr lang="en-US" sz="2800" b="1" dirty="0" err="1">
                <a:solidFill>
                  <a:srgbClr val="000000"/>
                </a:solidFill>
                <a:effectLst>
                  <a:glow rad="139700">
                    <a:srgbClr val="FFFFFF">
                      <a:satMod val="175000"/>
                      <a:alpha val="40000"/>
                    </a:srgbClr>
                  </a:glow>
                </a:effectLst>
              </a:rPr>
              <a:t>lembut</a:t>
            </a:r>
            <a:r>
              <a:rPr lang="en-US" sz="2800" b="1" dirty="0">
                <a:solidFill>
                  <a:srgbClr val="000000"/>
                </a:solidFill>
                <a:effectLst>
                  <a:glow rad="139700">
                    <a:srgbClr val="FFFFFF">
                      <a:satMod val="175000"/>
                      <a:alpha val="40000"/>
                    </a:srgbClr>
                  </a:glow>
                </a:effectLst>
              </a:rPr>
              <a:t> </a:t>
            </a:r>
            <a:r>
              <a:rPr lang="en-US" sz="2800" b="1" dirty="0" err="1">
                <a:solidFill>
                  <a:srgbClr val="000000"/>
                </a:solidFill>
                <a:effectLst>
                  <a:glow rad="139700">
                    <a:srgbClr val="FFFFFF">
                      <a:satMod val="175000"/>
                      <a:alpha val="40000"/>
                    </a:srgbClr>
                  </a:glow>
                </a:effectLst>
              </a:rPr>
              <a:t>firman</a:t>
            </a:r>
            <a:r>
              <a:rPr lang="en-US" sz="2800" b="1" dirty="0">
                <a:solidFill>
                  <a:srgbClr val="000000"/>
                </a:solidFill>
                <a:effectLst>
                  <a:glow rad="139700">
                    <a:srgbClr val="FFFFFF">
                      <a:satMod val="175000"/>
                      <a:alpha val="40000"/>
                    </a:srgbClr>
                  </a:glow>
                </a:effectLst>
              </a:rPr>
              <a:t> yang </a:t>
            </a:r>
            <a:r>
              <a:rPr lang="en-US" sz="2800" b="1" dirty="0" err="1">
                <a:solidFill>
                  <a:srgbClr val="000000"/>
                </a:solidFill>
                <a:effectLst>
                  <a:glow rad="139700">
                    <a:srgbClr val="FFFFFF">
                      <a:satMod val="175000"/>
                      <a:alpha val="40000"/>
                    </a:srgbClr>
                  </a:glow>
                </a:effectLst>
              </a:rPr>
              <a:t>tertanam</a:t>
            </a:r>
            <a:r>
              <a:rPr lang="en-US" sz="2800" b="1" dirty="0">
                <a:solidFill>
                  <a:srgbClr val="000000"/>
                </a:solidFill>
                <a:effectLst>
                  <a:glow rad="139700">
                    <a:srgbClr val="FFFFFF">
                      <a:satMod val="175000"/>
                      <a:alpha val="40000"/>
                    </a:srgbClr>
                  </a:glow>
                </a:effectLst>
              </a:rPr>
              <a:t> </a:t>
            </a:r>
            <a:r>
              <a:rPr lang="en-US" sz="2800" b="1" dirty="0" err="1">
                <a:solidFill>
                  <a:srgbClr val="000000"/>
                </a:solidFill>
                <a:effectLst>
                  <a:glow rad="139700">
                    <a:srgbClr val="FFFFFF">
                      <a:satMod val="175000"/>
                      <a:alpha val="40000"/>
                    </a:srgbClr>
                  </a:glow>
                </a:effectLst>
              </a:rPr>
              <a:t>di</a:t>
            </a:r>
            <a:r>
              <a:rPr lang="en-US" sz="2800" b="1" dirty="0">
                <a:solidFill>
                  <a:srgbClr val="000000"/>
                </a:solidFill>
                <a:effectLst>
                  <a:glow rad="139700">
                    <a:srgbClr val="FFFFFF">
                      <a:satMod val="175000"/>
                      <a:alpha val="40000"/>
                    </a:srgbClr>
                  </a:glow>
                </a:effectLst>
              </a:rPr>
              <a:t> </a:t>
            </a:r>
            <a:r>
              <a:rPr lang="en-US" sz="2800" b="1" dirty="0" err="1">
                <a:solidFill>
                  <a:srgbClr val="000000"/>
                </a:solidFill>
                <a:effectLst>
                  <a:glow rad="139700">
                    <a:srgbClr val="FFFFFF">
                      <a:satMod val="175000"/>
                      <a:alpha val="40000"/>
                    </a:srgbClr>
                  </a:glow>
                </a:effectLst>
              </a:rPr>
              <a:t>dalam</a:t>
            </a:r>
            <a:r>
              <a:rPr lang="en-US" sz="2800" b="1" dirty="0">
                <a:solidFill>
                  <a:srgbClr val="000000"/>
                </a:solidFill>
                <a:effectLst>
                  <a:glow rad="139700">
                    <a:srgbClr val="FFFFFF">
                      <a:satMod val="175000"/>
                      <a:alpha val="40000"/>
                    </a:srgbClr>
                  </a:glow>
                </a:effectLst>
              </a:rPr>
              <a:t> </a:t>
            </a:r>
            <a:r>
              <a:rPr lang="en-US" sz="2800" b="1" dirty="0" err="1">
                <a:solidFill>
                  <a:srgbClr val="000000"/>
                </a:solidFill>
                <a:effectLst>
                  <a:glow rad="139700">
                    <a:srgbClr val="FFFFFF">
                      <a:satMod val="175000"/>
                      <a:alpha val="40000"/>
                    </a:srgbClr>
                  </a:glow>
                </a:effectLst>
              </a:rPr>
              <a:t>hatimu</a:t>
            </a:r>
            <a:r>
              <a:rPr lang="en-US" sz="2800" b="1" dirty="0">
                <a:solidFill>
                  <a:srgbClr val="000000"/>
                </a:solidFill>
                <a:effectLst>
                  <a:glow rad="139700">
                    <a:srgbClr val="FFFFFF">
                      <a:satMod val="175000"/>
                      <a:alpha val="40000"/>
                    </a:srgbClr>
                  </a:glow>
                </a:effectLst>
              </a:rPr>
              <a:t>, yang </a:t>
            </a:r>
            <a:r>
              <a:rPr lang="en-US" sz="2800" b="1" dirty="0" err="1">
                <a:solidFill>
                  <a:srgbClr val="000000"/>
                </a:solidFill>
                <a:effectLst>
                  <a:glow rad="139700">
                    <a:srgbClr val="FFFFFF">
                      <a:satMod val="175000"/>
                      <a:alpha val="40000"/>
                    </a:srgbClr>
                  </a:glow>
                </a:effectLst>
              </a:rPr>
              <a:t>berkuasa</a:t>
            </a:r>
            <a:r>
              <a:rPr lang="en-US" sz="2800" b="1" dirty="0">
                <a:solidFill>
                  <a:srgbClr val="000000"/>
                </a:solidFill>
                <a:effectLst>
                  <a:glow rad="139700">
                    <a:srgbClr val="FFFFFF">
                      <a:satMod val="175000"/>
                      <a:alpha val="40000"/>
                    </a:srgbClr>
                  </a:glow>
                </a:effectLst>
              </a:rPr>
              <a:t> </a:t>
            </a:r>
            <a:r>
              <a:rPr lang="en-US" sz="2800" b="1" dirty="0" err="1">
                <a:solidFill>
                  <a:srgbClr val="000000"/>
                </a:solidFill>
                <a:effectLst>
                  <a:glow rad="139700">
                    <a:srgbClr val="FFFFFF">
                      <a:satMod val="175000"/>
                      <a:alpha val="40000"/>
                    </a:srgbClr>
                  </a:glow>
                </a:effectLst>
              </a:rPr>
              <a:t>menyelamatkan</a:t>
            </a:r>
            <a:r>
              <a:rPr lang="en-US" sz="2800" b="1" dirty="0">
                <a:solidFill>
                  <a:srgbClr val="000000"/>
                </a:solidFill>
                <a:effectLst>
                  <a:glow rad="139700">
                    <a:srgbClr val="FFFFFF">
                      <a:satMod val="175000"/>
                      <a:alpha val="40000"/>
                    </a:srgbClr>
                  </a:glow>
                </a:effectLst>
              </a:rPr>
              <a:t> </a:t>
            </a:r>
            <a:r>
              <a:rPr lang="en-US" sz="2800" b="1" dirty="0" err="1">
                <a:solidFill>
                  <a:srgbClr val="000000"/>
                </a:solidFill>
                <a:effectLst>
                  <a:glow rad="139700">
                    <a:srgbClr val="FFFFFF">
                      <a:satMod val="175000"/>
                      <a:alpha val="40000"/>
                    </a:srgbClr>
                  </a:glow>
                </a:effectLst>
              </a:rPr>
              <a:t>jiwamu</a:t>
            </a:r>
            <a:r>
              <a:rPr lang="en-US" sz="2800" b="1" dirty="0">
                <a:solidFill>
                  <a:srgbClr val="000000"/>
                </a:solidFill>
                <a:effectLst>
                  <a:glow rad="139700">
                    <a:srgbClr val="FFFFFF">
                      <a:satMod val="175000"/>
                      <a:alpha val="40000"/>
                    </a:srgbClr>
                  </a:glow>
                </a:effectLst>
              </a:rPr>
              <a:t> … </a:t>
            </a:r>
          </a:p>
          <a:p>
            <a:pPr fontAlgn="base">
              <a:spcBef>
                <a:spcPct val="0"/>
              </a:spcBef>
              <a:spcAft>
                <a:spcPct val="0"/>
              </a:spcAft>
              <a:defRPr/>
            </a:pPr>
            <a:r>
              <a:rPr lang="en-US" sz="2800" b="1" dirty="0" err="1">
                <a:solidFill>
                  <a:srgbClr val="000000"/>
                </a:solidFill>
                <a:effectLst>
                  <a:glow rad="139700">
                    <a:srgbClr val="FFFFFF">
                      <a:satMod val="175000"/>
                      <a:alpha val="40000"/>
                    </a:srgbClr>
                  </a:glow>
                </a:effectLst>
              </a:rPr>
              <a:t>Tetapi</a:t>
            </a:r>
            <a:r>
              <a:rPr lang="en-US" sz="2800" b="1" dirty="0">
                <a:solidFill>
                  <a:srgbClr val="000000"/>
                </a:solidFill>
                <a:effectLst>
                  <a:glow rad="139700">
                    <a:srgbClr val="FFFFFF">
                      <a:satMod val="175000"/>
                      <a:alpha val="40000"/>
                    </a:srgbClr>
                  </a:glow>
                </a:effectLst>
              </a:rPr>
              <a:t> </a:t>
            </a:r>
            <a:r>
              <a:rPr lang="en-US" sz="2800" b="1" dirty="0" err="1">
                <a:solidFill>
                  <a:srgbClr val="000000"/>
                </a:solidFill>
                <a:effectLst>
                  <a:glow rad="139700">
                    <a:srgbClr val="FFFFFF">
                      <a:satMod val="175000"/>
                      <a:alpha val="40000"/>
                    </a:srgbClr>
                  </a:glow>
                </a:effectLst>
              </a:rPr>
              <a:t>barangsiapa</a:t>
            </a:r>
            <a:r>
              <a:rPr lang="en-US" sz="2800" b="1" dirty="0">
                <a:solidFill>
                  <a:srgbClr val="000000"/>
                </a:solidFill>
                <a:effectLst>
                  <a:glow rad="139700">
                    <a:srgbClr val="FFFFFF">
                      <a:satMod val="175000"/>
                      <a:alpha val="40000"/>
                    </a:srgbClr>
                  </a:glow>
                </a:effectLst>
              </a:rPr>
              <a:t> </a:t>
            </a:r>
            <a:r>
              <a:rPr lang="en-US" sz="2800" b="1" dirty="0" err="1">
                <a:solidFill>
                  <a:srgbClr val="000000"/>
                </a:solidFill>
                <a:effectLst>
                  <a:glow rad="139700">
                    <a:srgbClr val="FFFFFF">
                      <a:satMod val="175000"/>
                      <a:alpha val="40000"/>
                    </a:srgbClr>
                  </a:glow>
                </a:effectLst>
              </a:rPr>
              <a:t>meneliti</a:t>
            </a:r>
            <a:r>
              <a:rPr lang="en-US" sz="2800" b="1" dirty="0">
                <a:solidFill>
                  <a:srgbClr val="000000"/>
                </a:solidFill>
                <a:effectLst>
                  <a:glow rad="139700">
                    <a:srgbClr val="FFFFFF">
                      <a:satMod val="175000"/>
                      <a:alpha val="40000"/>
                    </a:srgbClr>
                  </a:glow>
                </a:effectLst>
              </a:rPr>
              <a:t> </a:t>
            </a:r>
            <a:r>
              <a:rPr lang="en-US" sz="2800" b="1" dirty="0" err="1">
                <a:solidFill>
                  <a:srgbClr val="000000"/>
                </a:solidFill>
                <a:effectLst>
                  <a:glow rad="139700">
                    <a:srgbClr val="FFFFFF">
                      <a:satMod val="175000"/>
                      <a:alpha val="40000"/>
                    </a:srgbClr>
                  </a:glow>
                </a:effectLst>
              </a:rPr>
              <a:t>hukum</a:t>
            </a:r>
            <a:r>
              <a:rPr lang="en-US" sz="2800" b="1" dirty="0">
                <a:solidFill>
                  <a:srgbClr val="000000"/>
                </a:solidFill>
                <a:effectLst>
                  <a:glow rad="139700">
                    <a:srgbClr val="FFFFFF">
                      <a:satMod val="175000"/>
                      <a:alpha val="40000"/>
                    </a:srgbClr>
                  </a:glow>
                </a:effectLst>
              </a:rPr>
              <a:t> yang </a:t>
            </a:r>
            <a:r>
              <a:rPr lang="en-US" sz="2800" b="1" dirty="0" err="1">
                <a:solidFill>
                  <a:srgbClr val="000000"/>
                </a:solidFill>
                <a:effectLst>
                  <a:glow rad="139700">
                    <a:srgbClr val="FFFFFF">
                      <a:satMod val="175000"/>
                      <a:alpha val="40000"/>
                    </a:srgbClr>
                  </a:glow>
                </a:effectLst>
              </a:rPr>
              <a:t>sempurna</a:t>
            </a:r>
            <a:r>
              <a:rPr lang="en-US" sz="2800" b="1" dirty="0">
                <a:solidFill>
                  <a:srgbClr val="000000"/>
                </a:solidFill>
                <a:effectLst>
                  <a:glow rad="139700">
                    <a:srgbClr val="FFFFFF">
                      <a:satMod val="175000"/>
                      <a:alpha val="40000"/>
                    </a:srgbClr>
                  </a:glow>
                </a:effectLst>
              </a:rPr>
              <a:t>, </a:t>
            </a:r>
            <a:r>
              <a:rPr lang="en-US" sz="2800" b="1" dirty="0" err="1">
                <a:solidFill>
                  <a:srgbClr val="000000"/>
                </a:solidFill>
                <a:effectLst>
                  <a:glow rad="139700">
                    <a:srgbClr val="FFFFFF">
                      <a:satMod val="175000"/>
                      <a:alpha val="40000"/>
                    </a:srgbClr>
                  </a:glow>
                </a:effectLst>
              </a:rPr>
              <a:t>yaitu</a:t>
            </a:r>
            <a:r>
              <a:rPr lang="en-US" sz="2800" b="1" dirty="0">
                <a:solidFill>
                  <a:srgbClr val="000000"/>
                </a:solidFill>
                <a:effectLst>
                  <a:glow rad="139700">
                    <a:srgbClr val="FFFFFF">
                      <a:satMod val="175000"/>
                      <a:alpha val="40000"/>
                    </a:srgbClr>
                  </a:glow>
                </a:effectLst>
              </a:rPr>
              <a:t> </a:t>
            </a:r>
            <a:r>
              <a:rPr lang="en-US" sz="2800" b="1" dirty="0" err="1">
                <a:solidFill>
                  <a:srgbClr val="000000"/>
                </a:solidFill>
                <a:effectLst>
                  <a:glow rad="139700">
                    <a:srgbClr val="FFFFFF">
                      <a:satMod val="175000"/>
                      <a:alpha val="40000"/>
                    </a:srgbClr>
                  </a:glow>
                </a:effectLst>
              </a:rPr>
              <a:t>hukum</a:t>
            </a:r>
            <a:r>
              <a:rPr lang="en-US" sz="2800" b="1" dirty="0">
                <a:solidFill>
                  <a:srgbClr val="000000"/>
                </a:solidFill>
                <a:effectLst>
                  <a:glow rad="139700">
                    <a:srgbClr val="FFFFFF">
                      <a:satMod val="175000"/>
                      <a:alpha val="40000"/>
                    </a:srgbClr>
                  </a:glow>
                </a:effectLst>
              </a:rPr>
              <a:t> yang </a:t>
            </a:r>
            <a:r>
              <a:rPr lang="en-US" sz="2800" b="1" dirty="0" err="1">
                <a:solidFill>
                  <a:srgbClr val="000000"/>
                </a:solidFill>
                <a:effectLst>
                  <a:glow rad="139700">
                    <a:srgbClr val="FFFFFF">
                      <a:satMod val="175000"/>
                      <a:alpha val="40000"/>
                    </a:srgbClr>
                  </a:glow>
                </a:effectLst>
              </a:rPr>
              <a:t>memerdekakan</a:t>
            </a:r>
            <a:r>
              <a:rPr lang="en-US" sz="2800" b="1" dirty="0">
                <a:solidFill>
                  <a:srgbClr val="000000"/>
                </a:solidFill>
                <a:effectLst>
                  <a:glow rad="139700">
                    <a:srgbClr val="FFFFFF">
                      <a:satMod val="175000"/>
                      <a:alpha val="40000"/>
                    </a:srgbClr>
                  </a:glow>
                </a:effectLst>
              </a:rPr>
              <a:t> </a:t>
            </a:r>
            <a:r>
              <a:rPr lang="en-US" sz="2800" b="1" dirty="0" err="1">
                <a:solidFill>
                  <a:srgbClr val="000000"/>
                </a:solidFill>
                <a:effectLst>
                  <a:glow rad="139700">
                    <a:srgbClr val="FFFFFF">
                      <a:satMod val="175000"/>
                      <a:alpha val="40000"/>
                    </a:srgbClr>
                  </a:glow>
                </a:effectLst>
              </a:rPr>
              <a:t>orang</a:t>
            </a:r>
            <a:r>
              <a:rPr lang="en-US" sz="2800" b="1" dirty="0">
                <a:solidFill>
                  <a:srgbClr val="000000"/>
                </a:solidFill>
                <a:effectLst>
                  <a:glow rad="139700">
                    <a:srgbClr val="FFFFFF">
                      <a:satMod val="175000"/>
                      <a:alpha val="40000"/>
                    </a:srgbClr>
                  </a:glow>
                </a:effectLst>
              </a:rPr>
              <a:t>, </a:t>
            </a:r>
            <a:r>
              <a:rPr lang="en-US" sz="2800" b="1" dirty="0" err="1">
                <a:solidFill>
                  <a:srgbClr val="000000"/>
                </a:solidFill>
                <a:effectLst>
                  <a:glow rad="139700">
                    <a:srgbClr val="FFFFFF">
                      <a:satMod val="175000"/>
                      <a:alpha val="40000"/>
                    </a:srgbClr>
                  </a:glow>
                </a:effectLst>
              </a:rPr>
              <a:t>dan</a:t>
            </a:r>
            <a:r>
              <a:rPr lang="en-US" sz="2800" b="1" dirty="0">
                <a:solidFill>
                  <a:srgbClr val="000000"/>
                </a:solidFill>
                <a:effectLst>
                  <a:glow rad="139700">
                    <a:srgbClr val="FFFFFF">
                      <a:satMod val="175000"/>
                      <a:alpha val="40000"/>
                    </a:srgbClr>
                  </a:glow>
                </a:effectLst>
              </a:rPr>
              <a:t> </a:t>
            </a:r>
            <a:r>
              <a:rPr lang="en-US" sz="2800" b="1" dirty="0" err="1">
                <a:solidFill>
                  <a:srgbClr val="000000"/>
                </a:solidFill>
                <a:effectLst>
                  <a:glow rad="139700">
                    <a:srgbClr val="FFFFFF">
                      <a:satMod val="175000"/>
                      <a:alpha val="40000"/>
                    </a:srgbClr>
                  </a:glow>
                </a:effectLst>
              </a:rPr>
              <a:t>ia</a:t>
            </a:r>
            <a:r>
              <a:rPr lang="en-US" sz="2800" b="1" dirty="0">
                <a:solidFill>
                  <a:srgbClr val="000000"/>
                </a:solidFill>
                <a:effectLst>
                  <a:glow rad="139700">
                    <a:srgbClr val="FFFFFF">
                      <a:satMod val="175000"/>
                      <a:alpha val="40000"/>
                    </a:srgbClr>
                  </a:glow>
                </a:effectLst>
              </a:rPr>
              <a:t> </a:t>
            </a:r>
            <a:r>
              <a:rPr lang="en-US" sz="2800" b="1" dirty="0" err="1">
                <a:solidFill>
                  <a:srgbClr val="000000"/>
                </a:solidFill>
                <a:effectLst>
                  <a:glow rad="139700">
                    <a:srgbClr val="FFFFFF">
                      <a:satMod val="175000"/>
                      <a:alpha val="40000"/>
                    </a:srgbClr>
                  </a:glow>
                </a:effectLst>
              </a:rPr>
              <a:t>bertekun</a:t>
            </a:r>
            <a:r>
              <a:rPr lang="en-US" sz="2800" b="1" dirty="0">
                <a:solidFill>
                  <a:srgbClr val="000000"/>
                </a:solidFill>
                <a:effectLst>
                  <a:glow rad="139700">
                    <a:srgbClr val="FFFFFF">
                      <a:satMod val="175000"/>
                      <a:alpha val="40000"/>
                    </a:srgbClr>
                  </a:glow>
                </a:effectLst>
              </a:rPr>
              <a:t> </a:t>
            </a:r>
            <a:r>
              <a:rPr lang="en-US" sz="2800" b="1" dirty="0" err="1">
                <a:solidFill>
                  <a:srgbClr val="000000"/>
                </a:solidFill>
                <a:effectLst>
                  <a:glow rad="139700">
                    <a:srgbClr val="FFFFFF">
                      <a:satMod val="175000"/>
                      <a:alpha val="40000"/>
                    </a:srgbClr>
                  </a:glow>
                </a:effectLst>
              </a:rPr>
              <a:t>di</a:t>
            </a:r>
            <a:r>
              <a:rPr lang="en-US" sz="2800" b="1" dirty="0">
                <a:solidFill>
                  <a:srgbClr val="000000"/>
                </a:solidFill>
                <a:effectLst>
                  <a:glow rad="139700">
                    <a:srgbClr val="FFFFFF">
                      <a:satMod val="175000"/>
                      <a:alpha val="40000"/>
                    </a:srgbClr>
                  </a:glow>
                </a:effectLst>
              </a:rPr>
              <a:t> </a:t>
            </a:r>
            <a:r>
              <a:rPr lang="en-US" sz="2800" b="1" dirty="0" err="1">
                <a:solidFill>
                  <a:srgbClr val="000000"/>
                </a:solidFill>
                <a:effectLst>
                  <a:glow rad="139700">
                    <a:srgbClr val="FFFFFF">
                      <a:satMod val="175000"/>
                      <a:alpha val="40000"/>
                    </a:srgbClr>
                  </a:glow>
                </a:effectLst>
              </a:rPr>
              <a:t>dalamnya</a:t>
            </a:r>
            <a:r>
              <a:rPr lang="en-US" sz="2800" b="1" dirty="0">
                <a:solidFill>
                  <a:srgbClr val="000000"/>
                </a:solidFill>
                <a:effectLst>
                  <a:glow rad="139700">
                    <a:srgbClr val="FFFFFF">
                      <a:satMod val="175000"/>
                      <a:alpha val="40000"/>
                    </a:srgbClr>
                  </a:glow>
                </a:effectLst>
              </a:rPr>
              <a:t>, </a:t>
            </a:r>
            <a:r>
              <a:rPr lang="en-US" sz="2800" b="1" dirty="0" err="1">
                <a:solidFill>
                  <a:srgbClr val="000000"/>
                </a:solidFill>
                <a:effectLst>
                  <a:glow rad="139700">
                    <a:srgbClr val="FFFFFF">
                      <a:satMod val="175000"/>
                      <a:alpha val="40000"/>
                    </a:srgbClr>
                  </a:glow>
                </a:effectLst>
              </a:rPr>
              <a:t>jadi</a:t>
            </a:r>
            <a:r>
              <a:rPr lang="en-US" sz="2800" b="1" dirty="0">
                <a:solidFill>
                  <a:srgbClr val="000000"/>
                </a:solidFill>
                <a:effectLst>
                  <a:glow rad="139700">
                    <a:srgbClr val="FFFFFF">
                      <a:satMod val="175000"/>
                      <a:alpha val="40000"/>
                    </a:srgbClr>
                  </a:glow>
                </a:effectLst>
              </a:rPr>
              <a:t> </a:t>
            </a:r>
            <a:r>
              <a:rPr lang="en-US" sz="2800" b="1" dirty="0" err="1">
                <a:solidFill>
                  <a:srgbClr val="000000"/>
                </a:solidFill>
                <a:effectLst>
                  <a:glow rad="139700">
                    <a:srgbClr val="FFFFFF">
                      <a:satMod val="175000"/>
                      <a:alpha val="40000"/>
                    </a:srgbClr>
                  </a:glow>
                </a:effectLst>
              </a:rPr>
              <a:t>bukan</a:t>
            </a:r>
            <a:r>
              <a:rPr lang="en-US" sz="2800" b="1" dirty="0">
                <a:solidFill>
                  <a:srgbClr val="000000"/>
                </a:solidFill>
                <a:effectLst>
                  <a:glow rad="139700">
                    <a:srgbClr val="FFFFFF">
                      <a:satMod val="175000"/>
                      <a:alpha val="40000"/>
                    </a:srgbClr>
                  </a:glow>
                </a:effectLst>
              </a:rPr>
              <a:t> </a:t>
            </a:r>
            <a:r>
              <a:rPr lang="en-US" sz="2800" b="1" dirty="0" err="1">
                <a:solidFill>
                  <a:srgbClr val="000000"/>
                </a:solidFill>
                <a:effectLst>
                  <a:glow rad="139700">
                    <a:srgbClr val="FFFFFF">
                      <a:satMod val="175000"/>
                      <a:alpha val="40000"/>
                    </a:srgbClr>
                  </a:glow>
                </a:effectLst>
              </a:rPr>
              <a:t>hanya</a:t>
            </a:r>
            <a:r>
              <a:rPr lang="en-US" sz="2800" b="1" dirty="0">
                <a:solidFill>
                  <a:srgbClr val="000000"/>
                </a:solidFill>
                <a:effectLst>
                  <a:glow rad="139700">
                    <a:srgbClr val="FFFFFF">
                      <a:satMod val="175000"/>
                      <a:alpha val="40000"/>
                    </a:srgbClr>
                  </a:glow>
                </a:effectLst>
              </a:rPr>
              <a:t> </a:t>
            </a:r>
            <a:r>
              <a:rPr lang="en-US" sz="2800" b="1" dirty="0" err="1">
                <a:solidFill>
                  <a:srgbClr val="000000"/>
                </a:solidFill>
                <a:effectLst>
                  <a:glow rad="139700">
                    <a:srgbClr val="FFFFFF">
                      <a:satMod val="175000"/>
                      <a:alpha val="40000"/>
                    </a:srgbClr>
                  </a:glow>
                </a:effectLst>
              </a:rPr>
              <a:t>mendengar</a:t>
            </a:r>
            <a:r>
              <a:rPr lang="en-US" sz="2800" b="1" dirty="0">
                <a:solidFill>
                  <a:srgbClr val="000000"/>
                </a:solidFill>
                <a:effectLst>
                  <a:glow rad="139700">
                    <a:srgbClr val="FFFFFF">
                      <a:satMod val="175000"/>
                      <a:alpha val="40000"/>
                    </a:srgbClr>
                  </a:glow>
                </a:effectLst>
              </a:rPr>
              <a:t> </a:t>
            </a:r>
            <a:r>
              <a:rPr lang="en-US" sz="2800" b="1" dirty="0" err="1">
                <a:solidFill>
                  <a:srgbClr val="000000"/>
                </a:solidFill>
                <a:effectLst>
                  <a:glow rad="139700">
                    <a:srgbClr val="FFFFFF">
                      <a:satMod val="175000"/>
                      <a:alpha val="40000"/>
                    </a:srgbClr>
                  </a:glow>
                </a:effectLst>
              </a:rPr>
              <a:t>untuk</a:t>
            </a:r>
            <a:r>
              <a:rPr lang="en-US" sz="2800" b="1" dirty="0">
                <a:solidFill>
                  <a:srgbClr val="000000"/>
                </a:solidFill>
                <a:effectLst>
                  <a:glow rad="139700">
                    <a:srgbClr val="FFFFFF">
                      <a:satMod val="175000"/>
                      <a:alpha val="40000"/>
                    </a:srgbClr>
                  </a:glow>
                </a:effectLst>
              </a:rPr>
              <a:t> </a:t>
            </a:r>
            <a:r>
              <a:rPr lang="en-US" sz="2800" b="1" dirty="0" err="1">
                <a:solidFill>
                  <a:srgbClr val="000000"/>
                </a:solidFill>
                <a:effectLst>
                  <a:glow rad="139700">
                    <a:srgbClr val="FFFFFF">
                      <a:satMod val="175000"/>
                      <a:alpha val="40000"/>
                    </a:srgbClr>
                  </a:glow>
                </a:effectLst>
              </a:rPr>
              <a:t>melupakannya</a:t>
            </a:r>
            <a:r>
              <a:rPr lang="en-US" sz="2800" b="1" dirty="0">
                <a:solidFill>
                  <a:srgbClr val="000000"/>
                </a:solidFill>
                <a:effectLst>
                  <a:glow rad="139700">
                    <a:srgbClr val="FFFFFF">
                      <a:satMod val="175000"/>
                      <a:alpha val="40000"/>
                    </a:srgbClr>
                  </a:glow>
                </a:effectLst>
              </a:rPr>
              <a:t>, </a:t>
            </a:r>
            <a:r>
              <a:rPr lang="en-US" sz="2800" b="1" dirty="0" err="1">
                <a:solidFill>
                  <a:srgbClr val="000000"/>
                </a:solidFill>
                <a:effectLst>
                  <a:glow rad="139700">
                    <a:srgbClr val="FFFFFF">
                      <a:satMod val="175000"/>
                      <a:alpha val="40000"/>
                    </a:srgbClr>
                  </a:glow>
                </a:effectLst>
              </a:rPr>
              <a:t>tetapi</a:t>
            </a:r>
            <a:r>
              <a:rPr lang="en-US" sz="2800" b="1" dirty="0">
                <a:solidFill>
                  <a:srgbClr val="000000"/>
                </a:solidFill>
                <a:effectLst>
                  <a:glow rad="139700">
                    <a:srgbClr val="FFFFFF">
                      <a:satMod val="175000"/>
                      <a:alpha val="40000"/>
                    </a:srgbClr>
                  </a:glow>
                </a:effectLst>
              </a:rPr>
              <a:t> </a:t>
            </a:r>
            <a:r>
              <a:rPr lang="en-US" sz="2800" b="1" dirty="0" err="1">
                <a:solidFill>
                  <a:srgbClr val="000000"/>
                </a:solidFill>
                <a:effectLst>
                  <a:glow rad="139700">
                    <a:srgbClr val="FFFFFF">
                      <a:satMod val="175000"/>
                      <a:alpha val="40000"/>
                    </a:srgbClr>
                  </a:glow>
                </a:effectLst>
              </a:rPr>
              <a:t>sungguh-sungguh</a:t>
            </a:r>
            <a:r>
              <a:rPr lang="en-US" sz="2800" b="1" dirty="0">
                <a:solidFill>
                  <a:srgbClr val="000000"/>
                </a:solidFill>
                <a:effectLst>
                  <a:glow rad="139700">
                    <a:srgbClr val="FFFFFF">
                      <a:satMod val="175000"/>
                      <a:alpha val="40000"/>
                    </a:srgbClr>
                  </a:glow>
                </a:effectLst>
              </a:rPr>
              <a:t> </a:t>
            </a:r>
            <a:r>
              <a:rPr lang="en-US" sz="2800" b="1" dirty="0" err="1">
                <a:solidFill>
                  <a:srgbClr val="000000"/>
                </a:solidFill>
                <a:effectLst>
                  <a:glow rad="139700">
                    <a:srgbClr val="FFFFFF">
                      <a:satMod val="175000"/>
                      <a:alpha val="40000"/>
                    </a:srgbClr>
                  </a:glow>
                </a:effectLst>
              </a:rPr>
              <a:t>melakukannya</a:t>
            </a:r>
            <a:r>
              <a:rPr lang="en-US" sz="2800" b="1" dirty="0">
                <a:solidFill>
                  <a:srgbClr val="000000"/>
                </a:solidFill>
                <a:effectLst>
                  <a:glow rad="139700">
                    <a:srgbClr val="FFFFFF">
                      <a:satMod val="175000"/>
                      <a:alpha val="40000"/>
                    </a:srgbClr>
                  </a:glow>
                </a:effectLst>
              </a:rPr>
              <a:t>, </a:t>
            </a:r>
            <a:r>
              <a:rPr lang="en-US" sz="2800" b="1" dirty="0" err="1">
                <a:solidFill>
                  <a:srgbClr val="000000"/>
                </a:solidFill>
                <a:effectLst>
                  <a:glow rad="139700">
                    <a:srgbClr val="FFFFFF">
                      <a:satMod val="175000"/>
                      <a:alpha val="40000"/>
                    </a:srgbClr>
                  </a:glow>
                </a:effectLst>
              </a:rPr>
              <a:t>ia</a:t>
            </a:r>
            <a:r>
              <a:rPr lang="en-US" sz="2800" b="1" dirty="0">
                <a:solidFill>
                  <a:srgbClr val="000000"/>
                </a:solidFill>
                <a:effectLst>
                  <a:glow rad="139700">
                    <a:srgbClr val="FFFFFF">
                      <a:satMod val="175000"/>
                      <a:alpha val="40000"/>
                    </a:srgbClr>
                  </a:glow>
                </a:effectLst>
              </a:rPr>
              <a:t> </a:t>
            </a:r>
            <a:r>
              <a:rPr lang="en-US" sz="2800" b="1" dirty="0" err="1">
                <a:solidFill>
                  <a:srgbClr val="000000"/>
                </a:solidFill>
                <a:effectLst>
                  <a:glow rad="139700">
                    <a:srgbClr val="FFFFFF">
                      <a:satMod val="175000"/>
                      <a:alpha val="40000"/>
                    </a:srgbClr>
                  </a:glow>
                </a:effectLst>
              </a:rPr>
              <a:t>akan</a:t>
            </a:r>
            <a:r>
              <a:rPr lang="en-US" sz="2800" b="1" dirty="0">
                <a:solidFill>
                  <a:srgbClr val="000000"/>
                </a:solidFill>
                <a:effectLst>
                  <a:glow rad="139700">
                    <a:srgbClr val="FFFFFF">
                      <a:satMod val="175000"/>
                      <a:alpha val="40000"/>
                    </a:srgbClr>
                  </a:glow>
                </a:effectLst>
              </a:rPr>
              <a:t> </a:t>
            </a:r>
            <a:r>
              <a:rPr lang="en-US" sz="2800" b="1" dirty="0" err="1">
                <a:solidFill>
                  <a:srgbClr val="000000"/>
                </a:solidFill>
                <a:effectLst>
                  <a:glow rad="139700">
                    <a:srgbClr val="FFFFFF">
                      <a:satMod val="175000"/>
                      <a:alpha val="40000"/>
                    </a:srgbClr>
                  </a:glow>
                </a:effectLst>
              </a:rPr>
              <a:t>berbahagia</a:t>
            </a:r>
            <a:r>
              <a:rPr lang="en-US" sz="2800" b="1" dirty="0">
                <a:solidFill>
                  <a:srgbClr val="000000"/>
                </a:solidFill>
                <a:effectLst>
                  <a:glow rad="139700">
                    <a:srgbClr val="FFFFFF">
                      <a:satMod val="175000"/>
                      <a:alpha val="40000"/>
                    </a:srgbClr>
                  </a:glow>
                </a:effectLst>
              </a:rPr>
              <a:t> </a:t>
            </a:r>
            <a:r>
              <a:rPr lang="en-US" sz="2800" b="1" dirty="0" err="1">
                <a:solidFill>
                  <a:srgbClr val="000000"/>
                </a:solidFill>
                <a:effectLst>
                  <a:glow rad="139700">
                    <a:srgbClr val="FFFFFF">
                      <a:satMod val="175000"/>
                      <a:alpha val="40000"/>
                    </a:srgbClr>
                  </a:glow>
                </a:effectLst>
              </a:rPr>
              <a:t>oleh</a:t>
            </a:r>
            <a:r>
              <a:rPr lang="en-US" sz="2800" b="1" dirty="0">
                <a:solidFill>
                  <a:srgbClr val="000000"/>
                </a:solidFill>
                <a:effectLst>
                  <a:glow rad="139700">
                    <a:srgbClr val="FFFFFF">
                      <a:satMod val="175000"/>
                      <a:alpha val="40000"/>
                    </a:srgbClr>
                  </a:glow>
                </a:effectLst>
              </a:rPr>
              <a:t> </a:t>
            </a:r>
            <a:r>
              <a:rPr lang="en-US" sz="2800" b="1" dirty="0" err="1">
                <a:solidFill>
                  <a:srgbClr val="000000"/>
                </a:solidFill>
                <a:effectLst>
                  <a:glow rad="139700">
                    <a:srgbClr val="FFFFFF">
                      <a:satMod val="175000"/>
                      <a:alpha val="40000"/>
                    </a:srgbClr>
                  </a:glow>
                </a:effectLst>
              </a:rPr>
              <a:t>perbuatannya</a:t>
            </a:r>
            <a:r>
              <a:rPr lang="en-US" sz="2800" b="1" dirty="0">
                <a:solidFill>
                  <a:srgbClr val="000000"/>
                </a:solidFill>
                <a:effectLst>
                  <a:glow rad="139700">
                    <a:srgbClr val="FFFFFF">
                      <a:satMod val="175000"/>
                      <a:alpha val="40000"/>
                    </a:srgbClr>
                  </a:glow>
                </a:effectLst>
              </a:rPr>
              <a:t>.</a:t>
            </a:r>
          </a:p>
          <a:p>
            <a:pPr fontAlgn="base">
              <a:spcBef>
                <a:spcPct val="0"/>
              </a:spcBef>
              <a:spcAft>
                <a:spcPct val="0"/>
              </a:spcAft>
              <a:defRPr/>
            </a:pPr>
            <a:r>
              <a:rPr lang="en-US" sz="2800" b="1" dirty="0">
                <a:solidFill>
                  <a:srgbClr val="660033"/>
                </a:solidFill>
                <a:effectLst>
                  <a:glow rad="139700">
                    <a:srgbClr val="FFFFFF">
                      <a:satMod val="175000"/>
                      <a:alpha val="40000"/>
                    </a:srgbClr>
                  </a:glow>
                </a:effectLst>
                <a:latin typeface="Eurostile Extended" pitchFamily="2" charset="0"/>
              </a:rPr>
              <a:t>YAKOBUS 1:21-25</a:t>
            </a:r>
          </a:p>
        </p:txBody>
      </p:sp>
      <p:sp>
        <p:nvSpPr>
          <p:cNvPr id="55300" name="Rectangle 7"/>
          <p:cNvSpPr>
            <a:spLocks noChangeArrowheads="1"/>
          </p:cNvSpPr>
          <p:nvPr/>
        </p:nvSpPr>
        <p:spPr bwMode="auto">
          <a:xfrm>
            <a:off x="6172200" y="4191000"/>
            <a:ext cx="2667000" cy="1752600"/>
          </a:xfrm>
          <a:prstGeom prst="rect">
            <a:avLst/>
          </a:prstGeom>
          <a:noFill/>
          <a:ln w="28575" cap="sq">
            <a:solidFill>
              <a:srgbClr val="FF0066"/>
            </a:solidFill>
            <a:miter lim="800000"/>
            <a:headEnd type="none" w="sm" len="sm"/>
            <a:tailEnd type="none" w="sm" len="sm"/>
          </a:ln>
        </p:spPr>
        <p:txBody>
          <a:bodyPr wrap="none" anchor="ctr"/>
          <a:lstStyle/>
          <a:p>
            <a:pPr algn="ctr" fontAlgn="base">
              <a:spcBef>
                <a:spcPct val="0"/>
              </a:spcBef>
              <a:spcAft>
                <a:spcPct val="0"/>
              </a:spcAft>
            </a:pPr>
            <a:r>
              <a:rPr lang="en-US" sz="3400">
                <a:solidFill>
                  <a:srgbClr val="520029"/>
                </a:solidFill>
                <a:latin typeface="Eurostile Extended" pitchFamily="2" charset="0"/>
              </a:rPr>
              <a:t>RENDAH</a:t>
            </a:r>
          </a:p>
          <a:p>
            <a:pPr algn="ctr" fontAlgn="base">
              <a:spcBef>
                <a:spcPct val="0"/>
              </a:spcBef>
              <a:spcAft>
                <a:spcPct val="0"/>
              </a:spcAft>
            </a:pPr>
            <a:r>
              <a:rPr lang="en-US" sz="3400">
                <a:solidFill>
                  <a:srgbClr val="520029"/>
                </a:solidFill>
                <a:latin typeface="Eurostile Extended" pitchFamily="2" charset="0"/>
              </a:rPr>
              <a:t>HATI</a:t>
            </a:r>
          </a:p>
          <a:p>
            <a:pPr algn="ctr" fontAlgn="base">
              <a:spcBef>
                <a:spcPct val="0"/>
              </a:spcBef>
              <a:spcAft>
                <a:spcPct val="0"/>
              </a:spcAft>
            </a:pPr>
            <a:r>
              <a:rPr lang="en-US" sz="3400">
                <a:solidFill>
                  <a:srgbClr val="520029"/>
                </a:solidFill>
                <a:latin typeface="Eurostile Extended" pitchFamily="2" charset="0"/>
              </a:rPr>
              <a:t>&amp; TAAT</a:t>
            </a:r>
          </a:p>
        </p:txBody>
      </p:sp>
      <p:pic>
        <p:nvPicPr>
          <p:cNvPr id="55301" name="Picture 6" descr="logo outline putih-04.png"/>
          <p:cNvPicPr>
            <a:picLocks noChangeAspect="1"/>
          </p:cNvPicPr>
          <p:nvPr/>
        </p:nvPicPr>
        <p:blipFill>
          <a:blip r:embed="rId4" cstate="email"/>
          <a:srcRect/>
          <a:stretch>
            <a:fillRect/>
          </a:stretch>
        </p:blipFill>
        <p:spPr bwMode="auto">
          <a:xfrm>
            <a:off x="8297863" y="6065840"/>
            <a:ext cx="774700" cy="720725"/>
          </a:xfrm>
          <a:prstGeom prst="rect">
            <a:avLst/>
          </a:prstGeom>
          <a:noFill/>
          <a:ln w="9525">
            <a:noFill/>
            <a:miter lim="800000"/>
            <a:headEnd/>
            <a:tailEnd/>
          </a:ln>
        </p:spPr>
      </p:pic>
      <p:sp>
        <p:nvSpPr>
          <p:cNvPr id="55302" name="Text Box 15"/>
          <p:cNvSpPr txBox="1">
            <a:spLocks noChangeArrowheads="1"/>
          </p:cNvSpPr>
          <p:nvPr/>
        </p:nvSpPr>
        <p:spPr bwMode="auto">
          <a:xfrm>
            <a:off x="152402" y="0"/>
            <a:ext cx="2202847" cy="523220"/>
          </a:xfrm>
          <a:prstGeom prst="rect">
            <a:avLst/>
          </a:prstGeom>
          <a:noFill/>
          <a:ln w="12700" cap="sq">
            <a:noFill/>
            <a:miter lim="800000"/>
            <a:headEnd type="none" w="sm" len="sm"/>
            <a:tailEnd type="none" w="sm" len="sm"/>
          </a:ln>
        </p:spPr>
        <p:txBody>
          <a:bodyPr wrap="none">
            <a:spAutoFit/>
          </a:bodyPr>
          <a:lstStyle/>
          <a:p>
            <a:pPr fontAlgn="base">
              <a:spcBef>
                <a:spcPct val="0"/>
              </a:spcBef>
              <a:spcAft>
                <a:spcPct val="0"/>
              </a:spcAft>
            </a:pPr>
            <a:r>
              <a:rPr lang="en-US" sz="2800">
                <a:solidFill>
                  <a:srgbClr val="FFFFFF"/>
                </a:solidFill>
                <a:latin typeface="Eurostile Extended" pitchFamily="2" charset="0"/>
              </a:rPr>
              <a:t>memperoleh</a:t>
            </a:r>
          </a:p>
        </p:txBody>
      </p:sp>
      <p:sp>
        <p:nvSpPr>
          <p:cNvPr id="55303" name="Rectangle 16"/>
          <p:cNvSpPr>
            <a:spLocks noChangeArrowheads="1"/>
          </p:cNvSpPr>
          <p:nvPr/>
        </p:nvSpPr>
        <p:spPr bwMode="auto">
          <a:xfrm>
            <a:off x="468315" y="304802"/>
            <a:ext cx="8675687" cy="519113"/>
          </a:xfrm>
          <a:prstGeom prst="rect">
            <a:avLst/>
          </a:prstGeom>
          <a:noFill/>
          <a:ln w="9525">
            <a:noFill/>
            <a:miter lim="800000"/>
            <a:headEnd/>
            <a:tailEnd/>
          </a:ln>
        </p:spPr>
        <p:txBody>
          <a:bodyPr anchor="ctr"/>
          <a:lstStyle/>
          <a:p>
            <a:pPr fontAlgn="base">
              <a:spcBef>
                <a:spcPct val="0"/>
              </a:spcBef>
              <a:spcAft>
                <a:spcPct val="0"/>
              </a:spcAft>
            </a:pPr>
            <a:r>
              <a:rPr lang="en-US" sz="2800" b="1">
                <a:solidFill>
                  <a:srgbClr val="FFFFFF"/>
                </a:solidFill>
                <a:latin typeface="Eurostile Extended" pitchFamily="2" charset="0"/>
              </a:rPr>
              <a:t>Firman</a:t>
            </a:r>
          </a:p>
        </p:txBody>
      </p:sp>
    </p:spTree>
    <p:extLst>
      <p:ext uri="{BB962C8B-B14F-4D97-AF65-F5344CB8AC3E}">
        <p14:creationId xmlns:p14="http://schemas.microsoft.com/office/powerpoint/2010/main" val="1680095280"/>
      </p:ext>
    </p:extLst>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cstate="email">
            <a:lum bright="-12000" contrast="6000"/>
          </a:blip>
          <a:srcRect/>
          <a:stretch>
            <a:fillRect/>
          </a:stretch>
        </p:blipFill>
        <p:spPr bwMode="auto">
          <a:xfrm>
            <a:off x="4572000" y="762000"/>
            <a:ext cx="4572000" cy="2857500"/>
          </a:xfrm>
          <a:prstGeom prst="rect">
            <a:avLst/>
          </a:prstGeom>
          <a:noFill/>
          <a:ln w="12700" cap="sq">
            <a:noFill/>
            <a:miter lim="800000"/>
            <a:headEnd type="none" w="sm" len="sm"/>
            <a:tailEnd type="none" w="sm" len="sm"/>
          </a:ln>
        </p:spPr>
      </p:pic>
      <p:pic>
        <p:nvPicPr>
          <p:cNvPr id="56323" name="Picture 3"/>
          <p:cNvPicPr>
            <a:picLocks noChangeAspect="1" noChangeArrowheads="1"/>
          </p:cNvPicPr>
          <p:nvPr/>
        </p:nvPicPr>
        <p:blipFill>
          <a:blip r:embed="rId4">
            <a:lum bright="-6000"/>
          </a:blip>
          <a:srcRect/>
          <a:stretch>
            <a:fillRect/>
          </a:stretch>
        </p:blipFill>
        <p:spPr bwMode="auto">
          <a:xfrm>
            <a:off x="0" y="3611565"/>
            <a:ext cx="4572000" cy="2865437"/>
          </a:xfrm>
          <a:prstGeom prst="rect">
            <a:avLst/>
          </a:prstGeom>
          <a:noFill/>
          <a:ln w="12700" cap="sq">
            <a:noFill/>
            <a:miter lim="800000"/>
            <a:headEnd type="none" w="sm" len="sm"/>
            <a:tailEnd type="none" w="sm" len="sm"/>
          </a:ln>
        </p:spPr>
      </p:pic>
      <p:pic>
        <p:nvPicPr>
          <p:cNvPr id="56324" name="Picture 4"/>
          <p:cNvPicPr>
            <a:picLocks noChangeAspect="1" noChangeArrowheads="1"/>
          </p:cNvPicPr>
          <p:nvPr/>
        </p:nvPicPr>
        <p:blipFill>
          <a:blip r:embed="rId5">
            <a:lum bright="-6000"/>
          </a:blip>
          <a:srcRect/>
          <a:stretch>
            <a:fillRect/>
          </a:stretch>
        </p:blipFill>
        <p:spPr bwMode="auto">
          <a:xfrm>
            <a:off x="4572000" y="3619500"/>
            <a:ext cx="4572000" cy="2857500"/>
          </a:xfrm>
          <a:prstGeom prst="rect">
            <a:avLst/>
          </a:prstGeom>
          <a:noFill/>
          <a:ln w="12700" cap="sq">
            <a:noFill/>
            <a:miter lim="800000"/>
            <a:headEnd type="none" w="sm" len="sm"/>
            <a:tailEnd type="none" w="sm" len="sm"/>
          </a:ln>
        </p:spPr>
      </p:pic>
      <p:sp>
        <p:nvSpPr>
          <p:cNvPr id="56325" name="Rectangle 5"/>
          <p:cNvSpPr>
            <a:spLocks noChangeArrowheads="1"/>
          </p:cNvSpPr>
          <p:nvPr/>
        </p:nvSpPr>
        <p:spPr bwMode="auto">
          <a:xfrm>
            <a:off x="381000" y="1085850"/>
            <a:ext cx="3810000" cy="2209800"/>
          </a:xfrm>
          <a:prstGeom prst="rect">
            <a:avLst/>
          </a:prstGeom>
          <a:noFill/>
          <a:ln w="28575" cap="sq">
            <a:solidFill>
              <a:srgbClr val="FF0066"/>
            </a:solidFill>
            <a:miter lim="800000"/>
            <a:headEnd type="none" w="sm" len="sm"/>
            <a:tailEnd type="none" w="sm" len="sm"/>
          </a:ln>
        </p:spPr>
        <p:txBody>
          <a:bodyPr wrap="none" anchor="ctr"/>
          <a:lstStyle/>
          <a:p>
            <a:pPr algn="ctr" fontAlgn="base">
              <a:spcBef>
                <a:spcPct val="0"/>
              </a:spcBef>
              <a:spcAft>
                <a:spcPct val="0"/>
              </a:spcAft>
            </a:pPr>
            <a:r>
              <a:rPr lang="en-US" sz="5400">
                <a:solidFill>
                  <a:srgbClr val="660033"/>
                </a:solidFill>
                <a:latin typeface="Eurostile Extended" pitchFamily="2" charset="0"/>
              </a:rPr>
              <a:t>SIKAP</a:t>
            </a:r>
          </a:p>
          <a:p>
            <a:pPr algn="ctr" fontAlgn="base">
              <a:spcBef>
                <a:spcPct val="0"/>
              </a:spcBef>
              <a:spcAft>
                <a:spcPct val="0"/>
              </a:spcAft>
            </a:pPr>
            <a:r>
              <a:rPr lang="en-US" sz="5400">
                <a:solidFill>
                  <a:srgbClr val="660033"/>
                </a:solidFill>
                <a:latin typeface="Eurostile Extended" pitchFamily="2" charset="0"/>
              </a:rPr>
              <a:t>HATI</a:t>
            </a:r>
          </a:p>
        </p:txBody>
      </p:sp>
      <p:sp>
        <p:nvSpPr>
          <p:cNvPr id="56326" name="Rectangle 8"/>
          <p:cNvSpPr>
            <a:spLocks noChangeArrowheads="1"/>
          </p:cNvSpPr>
          <p:nvPr/>
        </p:nvSpPr>
        <p:spPr bwMode="auto">
          <a:xfrm>
            <a:off x="0" y="6400800"/>
            <a:ext cx="9144000" cy="457200"/>
          </a:xfrm>
          <a:prstGeom prst="rect">
            <a:avLst/>
          </a:prstGeom>
          <a:solidFill>
            <a:srgbClr val="660033"/>
          </a:solidFill>
          <a:ln w="9525">
            <a:noFill/>
            <a:miter lim="800000"/>
            <a:headEnd/>
            <a:tailEnd/>
          </a:ln>
        </p:spPr>
        <p:txBody>
          <a:bodyPr wrap="none" anchor="ctr"/>
          <a:lstStyle/>
          <a:p>
            <a:pPr algn="ctr" fontAlgn="base">
              <a:spcBef>
                <a:spcPct val="0"/>
              </a:spcBef>
              <a:spcAft>
                <a:spcPct val="0"/>
              </a:spcAft>
            </a:pPr>
            <a:endParaRPr lang="en-US" sz="2400">
              <a:solidFill>
                <a:srgbClr val="FFFFFF"/>
              </a:solidFill>
              <a:latin typeface="Eurostile Extended" pitchFamily="2" charset="0"/>
            </a:endParaRPr>
          </a:p>
        </p:txBody>
      </p:sp>
      <p:pic>
        <p:nvPicPr>
          <p:cNvPr id="56327" name="Picture 6" descr="logo outline putih-04.png"/>
          <p:cNvPicPr>
            <a:picLocks noChangeAspect="1"/>
          </p:cNvPicPr>
          <p:nvPr/>
        </p:nvPicPr>
        <p:blipFill>
          <a:blip r:embed="rId6" cstate="email"/>
          <a:srcRect/>
          <a:stretch>
            <a:fillRect/>
          </a:stretch>
        </p:blipFill>
        <p:spPr bwMode="auto">
          <a:xfrm>
            <a:off x="8297863" y="6065840"/>
            <a:ext cx="774700" cy="720725"/>
          </a:xfrm>
          <a:prstGeom prst="rect">
            <a:avLst/>
          </a:prstGeom>
          <a:noFill/>
          <a:ln w="9525">
            <a:noFill/>
            <a:miter lim="800000"/>
            <a:headEnd/>
            <a:tailEnd/>
          </a:ln>
        </p:spPr>
      </p:pic>
      <p:sp>
        <p:nvSpPr>
          <p:cNvPr id="56328" name="Text Box 15"/>
          <p:cNvSpPr txBox="1">
            <a:spLocks noChangeArrowheads="1"/>
          </p:cNvSpPr>
          <p:nvPr/>
        </p:nvSpPr>
        <p:spPr bwMode="auto">
          <a:xfrm>
            <a:off x="152402" y="0"/>
            <a:ext cx="2202847" cy="523220"/>
          </a:xfrm>
          <a:prstGeom prst="rect">
            <a:avLst/>
          </a:prstGeom>
          <a:noFill/>
          <a:ln w="12700" cap="sq">
            <a:noFill/>
            <a:miter lim="800000"/>
            <a:headEnd type="none" w="sm" len="sm"/>
            <a:tailEnd type="none" w="sm" len="sm"/>
          </a:ln>
        </p:spPr>
        <p:txBody>
          <a:bodyPr wrap="none">
            <a:spAutoFit/>
          </a:bodyPr>
          <a:lstStyle/>
          <a:p>
            <a:pPr fontAlgn="base">
              <a:spcBef>
                <a:spcPct val="0"/>
              </a:spcBef>
              <a:spcAft>
                <a:spcPct val="0"/>
              </a:spcAft>
            </a:pPr>
            <a:r>
              <a:rPr lang="en-US" sz="2800">
                <a:solidFill>
                  <a:srgbClr val="FFFFFF"/>
                </a:solidFill>
                <a:latin typeface="Eurostile Extended" pitchFamily="2" charset="0"/>
              </a:rPr>
              <a:t>memperoleh</a:t>
            </a:r>
          </a:p>
        </p:txBody>
      </p:sp>
      <p:sp>
        <p:nvSpPr>
          <p:cNvPr id="56329" name="Rectangle 16"/>
          <p:cNvSpPr>
            <a:spLocks noChangeArrowheads="1"/>
          </p:cNvSpPr>
          <p:nvPr/>
        </p:nvSpPr>
        <p:spPr bwMode="auto">
          <a:xfrm>
            <a:off x="468315" y="304802"/>
            <a:ext cx="8675687" cy="519113"/>
          </a:xfrm>
          <a:prstGeom prst="rect">
            <a:avLst/>
          </a:prstGeom>
          <a:noFill/>
          <a:ln w="9525">
            <a:noFill/>
            <a:miter lim="800000"/>
            <a:headEnd/>
            <a:tailEnd/>
          </a:ln>
        </p:spPr>
        <p:txBody>
          <a:bodyPr anchor="ctr"/>
          <a:lstStyle/>
          <a:p>
            <a:pPr fontAlgn="base">
              <a:spcBef>
                <a:spcPct val="0"/>
              </a:spcBef>
              <a:spcAft>
                <a:spcPct val="0"/>
              </a:spcAft>
            </a:pPr>
            <a:r>
              <a:rPr lang="en-US" sz="2800" b="1">
                <a:solidFill>
                  <a:srgbClr val="FFFFFF"/>
                </a:solidFill>
                <a:latin typeface="Eurostile Extended" pitchFamily="2" charset="0"/>
              </a:rPr>
              <a:t>Firman</a:t>
            </a:r>
          </a:p>
        </p:txBody>
      </p:sp>
    </p:spTree>
    <p:extLst>
      <p:ext uri="{BB962C8B-B14F-4D97-AF65-F5344CB8AC3E}">
        <p14:creationId xmlns:p14="http://schemas.microsoft.com/office/powerpoint/2010/main" val="4082904722"/>
      </p:ext>
    </p:extLst>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a:off x="1600200" y="898525"/>
            <a:ext cx="7335838" cy="5822950"/>
          </a:xfrm>
          <a:prstGeom prst="rect">
            <a:avLst/>
          </a:prstGeom>
          <a:noFill/>
          <a:ln w="12700" cap="sq">
            <a:noFill/>
            <a:miter lim="800000"/>
            <a:headEnd type="none" w="sm" len="sm"/>
            <a:tailEnd type="none" w="sm" len="sm"/>
          </a:ln>
        </p:spPr>
        <p:txBody>
          <a:bodyPr>
            <a:spAutoFit/>
          </a:bodyPr>
          <a:lstStyle/>
          <a:p>
            <a:pPr algn="ctr" fontAlgn="base">
              <a:lnSpc>
                <a:spcPct val="95000"/>
              </a:lnSpc>
              <a:spcBef>
                <a:spcPct val="0"/>
              </a:spcBef>
              <a:spcAft>
                <a:spcPct val="0"/>
              </a:spcAft>
              <a:defRPr/>
            </a:pPr>
            <a:r>
              <a:rPr lang="en-US" sz="2400" dirty="0" err="1">
                <a:solidFill>
                  <a:srgbClr val="000000"/>
                </a:solidFill>
              </a:rPr>
              <a:t>Atas</a:t>
            </a:r>
            <a:r>
              <a:rPr lang="en-US" sz="2400" dirty="0">
                <a:solidFill>
                  <a:srgbClr val="000000"/>
                </a:solidFill>
              </a:rPr>
              <a:t> </a:t>
            </a:r>
            <a:r>
              <a:rPr lang="en-US" sz="2400" dirty="0" err="1">
                <a:solidFill>
                  <a:srgbClr val="000000"/>
                </a:solidFill>
              </a:rPr>
              <a:t>petunjuk</a:t>
            </a:r>
            <a:r>
              <a:rPr lang="en-US" sz="2400" dirty="0">
                <a:solidFill>
                  <a:srgbClr val="000000"/>
                </a:solidFill>
              </a:rPr>
              <a:t> </a:t>
            </a:r>
            <a:r>
              <a:rPr lang="en-US" sz="2400" dirty="0" err="1">
                <a:solidFill>
                  <a:srgbClr val="000000"/>
                </a:solidFill>
              </a:rPr>
              <a:t>peringatan</a:t>
            </a:r>
            <a:r>
              <a:rPr lang="en-US" sz="2400" dirty="0">
                <a:solidFill>
                  <a:srgbClr val="000000"/>
                </a:solidFill>
              </a:rPr>
              <a:t>-</a:t>
            </a:r>
            <a:r>
              <a:rPr lang="en-US" sz="2400" dirty="0" err="1">
                <a:solidFill>
                  <a:srgbClr val="000000"/>
                </a:solidFill>
              </a:rPr>
              <a:t>peringatan</a:t>
            </a:r>
            <a:r>
              <a:rPr lang="en-US" sz="2400" dirty="0">
                <a:solidFill>
                  <a:srgbClr val="000000"/>
                </a:solidFill>
              </a:rPr>
              <a:t>-Mu </a:t>
            </a:r>
            <a:r>
              <a:rPr lang="en-US" sz="2400" dirty="0" err="1">
                <a:solidFill>
                  <a:srgbClr val="000000"/>
                </a:solidFill>
              </a:rPr>
              <a:t>aku</a:t>
            </a:r>
            <a:r>
              <a:rPr lang="en-US" sz="2400" dirty="0">
                <a:solidFill>
                  <a:srgbClr val="000000"/>
                </a:solidFill>
              </a:rPr>
              <a:t> </a:t>
            </a:r>
            <a:r>
              <a:rPr lang="en-US" sz="2400" dirty="0" err="1">
                <a:solidFill>
                  <a:srgbClr val="000000"/>
                </a:solidFill>
              </a:rPr>
              <a:t>bergembira</a:t>
            </a:r>
            <a:r>
              <a:rPr lang="en-US" sz="2400" dirty="0">
                <a:solidFill>
                  <a:srgbClr val="000000"/>
                </a:solidFill>
              </a:rPr>
              <a:t>, </a:t>
            </a:r>
            <a:r>
              <a:rPr lang="en-US" sz="2400" dirty="0" err="1">
                <a:solidFill>
                  <a:srgbClr val="000000"/>
                </a:solidFill>
              </a:rPr>
              <a:t>seperti</a:t>
            </a:r>
            <a:r>
              <a:rPr lang="en-US" sz="2400" dirty="0">
                <a:solidFill>
                  <a:srgbClr val="000000"/>
                </a:solidFill>
              </a:rPr>
              <a:t> </a:t>
            </a:r>
            <a:r>
              <a:rPr lang="en-US" sz="2400" dirty="0" err="1">
                <a:solidFill>
                  <a:srgbClr val="000000"/>
                </a:solidFill>
              </a:rPr>
              <a:t>atas</a:t>
            </a:r>
            <a:r>
              <a:rPr lang="en-US" sz="2400" dirty="0">
                <a:solidFill>
                  <a:srgbClr val="000000"/>
                </a:solidFill>
              </a:rPr>
              <a:t> </a:t>
            </a:r>
            <a:r>
              <a:rPr lang="en-US" sz="2400" dirty="0" err="1">
                <a:solidFill>
                  <a:srgbClr val="000000"/>
                </a:solidFill>
              </a:rPr>
              <a:t>segala</a:t>
            </a:r>
            <a:r>
              <a:rPr lang="en-US" sz="2400" dirty="0">
                <a:solidFill>
                  <a:srgbClr val="000000"/>
                </a:solidFill>
              </a:rPr>
              <a:t> </a:t>
            </a:r>
            <a:r>
              <a:rPr lang="en-US" sz="2400" dirty="0" err="1">
                <a:solidFill>
                  <a:srgbClr val="000000"/>
                </a:solidFill>
              </a:rPr>
              <a:t>harta</a:t>
            </a:r>
            <a:r>
              <a:rPr lang="en-US" sz="2400" dirty="0">
                <a:solidFill>
                  <a:srgbClr val="000000"/>
                </a:solidFill>
              </a:rPr>
              <a:t> ... </a:t>
            </a:r>
            <a:r>
              <a:rPr lang="en-US" sz="2400" dirty="0" err="1">
                <a:solidFill>
                  <a:srgbClr val="000000"/>
                </a:solidFill>
              </a:rPr>
              <a:t>Aku</a:t>
            </a:r>
            <a:r>
              <a:rPr lang="en-US" sz="2400" dirty="0">
                <a:solidFill>
                  <a:srgbClr val="000000"/>
                </a:solidFill>
              </a:rPr>
              <a:t> </a:t>
            </a:r>
            <a:r>
              <a:rPr lang="en-US" sz="2400" dirty="0" err="1">
                <a:solidFill>
                  <a:srgbClr val="000000"/>
                </a:solidFill>
              </a:rPr>
              <a:t>akan</a:t>
            </a:r>
            <a:r>
              <a:rPr lang="en-US" sz="2400" dirty="0">
                <a:solidFill>
                  <a:srgbClr val="000000"/>
                </a:solidFill>
              </a:rPr>
              <a:t> </a:t>
            </a:r>
            <a:r>
              <a:rPr lang="en-US" sz="2400" dirty="0" err="1">
                <a:solidFill>
                  <a:srgbClr val="000000"/>
                </a:solidFill>
              </a:rPr>
              <a:t>bergemar</a:t>
            </a:r>
            <a:r>
              <a:rPr lang="en-US" sz="2400" dirty="0">
                <a:solidFill>
                  <a:srgbClr val="000000"/>
                </a:solidFill>
              </a:rPr>
              <a:t> </a:t>
            </a:r>
            <a:r>
              <a:rPr lang="en-US" sz="2400" dirty="0" err="1">
                <a:solidFill>
                  <a:srgbClr val="000000"/>
                </a:solidFill>
              </a:rPr>
              <a:t>dalam</a:t>
            </a:r>
            <a:r>
              <a:rPr lang="en-US" sz="2400" dirty="0">
                <a:solidFill>
                  <a:srgbClr val="000000"/>
                </a:solidFill>
              </a:rPr>
              <a:t> </a:t>
            </a:r>
            <a:r>
              <a:rPr lang="en-US" sz="2400" dirty="0" err="1">
                <a:solidFill>
                  <a:srgbClr val="000000"/>
                </a:solidFill>
              </a:rPr>
              <a:t>ketetapan</a:t>
            </a:r>
            <a:r>
              <a:rPr lang="en-US" sz="2400" dirty="0">
                <a:solidFill>
                  <a:srgbClr val="000000"/>
                </a:solidFill>
              </a:rPr>
              <a:t>-</a:t>
            </a:r>
            <a:r>
              <a:rPr lang="en-US" sz="2400" dirty="0" err="1">
                <a:solidFill>
                  <a:srgbClr val="000000"/>
                </a:solidFill>
              </a:rPr>
              <a:t>ketetapan</a:t>
            </a:r>
            <a:r>
              <a:rPr lang="en-US" sz="2400" dirty="0">
                <a:solidFill>
                  <a:srgbClr val="000000"/>
                </a:solidFill>
              </a:rPr>
              <a:t>-Mu; </a:t>
            </a:r>
            <a:r>
              <a:rPr lang="en-US" sz="2400" dirty="0" err="1">
                <a:solidFill>
                  <a:srgbClr val="000000"/>
                </a:solidFill>
              </a:rPr>
              <a:t>firman</a:t>
            </a:r>
            <a:r>
              <a:rPr lang="en-US" sz="2400" dirty="0">
                <a:solidFill>
                  <a:srgbClr val="000000"/>
                </a:solidFill>
              </a:rPr>
              <a:t>-Mu </a:t>
            </a:r>
            <a:r>
              <a:rPr lang="en-US" sz="2400" dirty="0" err="1">
                <a:solidFill>
                  <a:srgbClr val="000000"/>
                </a:solidFill>
              </a:rPr>
              <a:t>tidak</a:t>
            </a:r>
            <a:r>
              <a:rPr lang="en-US" sz="2400" dirty="0">
                <a:solidFill>
                  <a:srgbClr val="000000"/>
                </a:solidFill>
              </a:rPr>
              <a:t> </a:t>
            </a:r>
            <a:r>
              <a:rPr lang="en-US" sz="2400" dirty="0" err="1">
                <a:solidFill>
                  <a:srgbClr val="000000"/>
                </a:solidFill>
              </a:rPr>
              <a:t>akan</a:t>
            </a:r>
            <a:r>
              <a:rPr lang="en-US" sz="2400" dirty="0">
                <a:solidFill>
                  <a:srgbClr val="000000"/>
                </a:solidFill>
              </a:rPr>
              <a:t> </a:t>
            </a:r>
            <a:r>
              <a:rPr lang="en-US" sz="2400" dirty="0" err="1">
                <a:solidFill>
                  <a:srgbClr val="000000"/>
                </a:solidFill>
              </a:rPr>
              <a:t>kulupakan</a:t>
            </a:r>
            <a:r>
              <a:rPr lang="en-US" sz="2400" dirty="0">
                <a:solidFill>
                  <a:srgbClr val="000000"/>
                </a:solidFill>
              </a:rPr>
              <a:t> ... </a:t>
            </a:r>
            <a:r>
              <a:rPr lang="en-US" sz="2400" dirty="0" err="1">
                <a:solidFill>
                  <a:srgbClr val="000000"/>
                </a:solidFill>
              </a:rPr>
              <a:t>Hancur</a:t>
            </a:r>
            <a:r>
              <a:rPr lang="en-US" sz="2400" dirty="0">
                <a:solidFill>
                  <a:srgbClr val="000000"/>
                </a:solidFill>
              </a:rPr>
              <a:t> </a:t>
            </a:r>
            <a:r>
              <a:rPr lang="en-US" sz="2400" dirty="0" err="1">
                <a:solidFill>
                  <a:srgbClr val="000000"/>
                </a:solidFill>
              </a:rPr>
              <a:t>jiwaku</a:t>
            </a:r>
            <a:r>
              <a:rPr lang="en-US" sz="2400" dirty="0">
                <a:solidFill>
                  <a:srgbClr val="000000"/>
                </a:solidFill>
              </a:rPr>
              <a:t> </a:t>
            </a:r>
            <a:r>
              <a:rPr lang="en-US" sz="2400" dirty="0" err="1">
                <a:solidFill>
                  <a:srgbClr val="000000"/>
                </a:solidFill>
              </a:rPr>
              <a:t>karena</a:t>
            </a:r>
            <a:r>
              <a:rPr lang="en-US" sz="2400" dirty="0">
                <a:solidFill>
                  <a:srgbClr val="000000"/>
                </a:solidFill>
              </a:rPr>
              <a:t> </a:t>
            </a:r>
            <a:r>
              <a:rPr lang="en-US" sz="2400" dirty="0" err="1">
                <a:solidFill>
                  <a:srgbClr val="000000"/>
                </a:solidFill>
              </a:rPr>
              <a:t>rindu</a:t>
            </a:r>
            <a:r>
              <a:rPr lang="en-US" sz="2400" dirty="0">
                <a:solidFill>
                  <a:srgbClr val="000000"/>
                </a:solidFill>
              </a:rPr>
              <a:t> </a:t>
            </a:r>
            <a:r>
              <a:rPr lang="en-US" sz="2400" dirty="0" err="1">
                <a:solidFill>
                  <a:srgbClr val="000000"/>
                </a:solidFill>
              </a:rPr>
              <a:t>kepada</a:t>
            </a:r>
            <a:r>
              <a:rPr lang="en-US" sz="2400" dirty="0">
                <a:solidFill>
                  <a:srgbClr val="000000"/>
                </a:solidFill>
              </a:rPr>
              <a:t> </a:t>
            </a:r>
            <a:r>
              <a:rPr lang="en-US" sz="2400" dirty="0" err="1">
                <a:solidFill>
                  <a:srgbClr val="000000"/>
                </a:solidFill>
              </a:rPr>
              <a:t>hukum</a:t>
            </a:r>
            <a:r>
              <a:rPr lang="en-US" sz="2400" dirty="0">
                <a:solidFill>
                  <a:srgbClr val="000000"/>
                </a:solidFill>
              </a:rPr>
              <a:t>-</a:t>
            </a:r>
            <a:r>
              <a:rPr lang="en-US" sz="2400" dirty="0" err="1">
                <a:solidFill>
                  <a:srgbClr val="000000"/>
                </a:solidFill>
              </a:rPr>
              <a:t>hukum</a:t>
            </a:r>
            <a:r>
              <a:rPr lang="en-US" sz="2400" dirty="0">
                <a:solidFill>
                  <a:srgbClr val="000000"/>
                </a:solidFill>
              </a:rPr>
              <a:t>-Mu </a:t>
            </a:r>
            <a:r>
              <a:rPr lang="en-US" sz="2400" dirty="0" err="1">
                <a:solidFill>
                  <a:srgbClr val="000000"/>
                </a:solidFill>
              </a:rPr>
              <a:t>setiap</a:t>
            </a:r>
            <a:r>
              <a:rPr lang="en-US" sz="2400" dirty="0">
                <a:solidFill>
                  <a:srgbClr val="000000"/>
                </a:solidFill>
              </a:rPr>
              <a:t> </a:t>
            </a:r>
            <a:r>
              <a:rPr lang="en-US" sz="2400" dirty="0" err="1">
                <a:solidFill>
                  <a:srgbClr val="000000"/>
                </a:solidFill>
              </a:rPr>
              <a:t>waktu</a:t>
            </a:r>
            <a:r>
              <a:rPr lang="en-US" sz="2400" dirty="0">
                <a:solidFill>
                  <a:srgbClr val="000000"/>
                </a:solidFill>
              </a:rPr>
              <a:t> ... </a:t>
            </a:r>
            <a:r>
              <a:rPr lang="en-US" sz="2400" dirty="0" err="1">
                <a:solidFill>
                  <a:srgbClr val="000000"/>
                </a:solidFill>
              </a:rPr>
              <a:t>Betapa</a:t>
            </a:r>
            <a:r>
              <a:rPr lang="en-US" sz="2400" dirty="0">
                <a:solidFill>
                  <a:srgbClr val="000000"/>
                </a:solidFill>
              </a:rPr>
              <a:t> </a:t>
            </a:r>
            <a:r>
              <a:rPr lang="en-US" sz="2400" dirty="0" err="1">
                <a:solidFill>
                  <a:srgbClr val="000000"/>
                </a:solidFill>
              </a:rPr>
              <a:t>kucintai</a:t>
            </a:r>
            <a:r>
              <a:rPr lang="en-US" sz="2400" dirty="0">
                <a:solidFill>
                  <a:srgbClr val="000000"/>
                </a:solidFill>
              </a:rPr>
              <a:t> </a:t>
            </a:r>
            <a:r>
              <a:rPr lang="en-US" sz="2400" dirty="0" err="1">
                <a:solidFill>
                  <a:srgbClr val="000000"/>
                </a:solidFill>
              </a:rPr>
              <a:t>Taurat</a:t>
            </a:r>
            <a:r>
              <a:rPr lang="en-US" sz="2400" dirty="0">
                <a:solidFill>
                  <a:srgbClr val="000000"/>
                </a:solidFill>
              </a:rPr>
              <a:t>-Mu! </a:t>
            </a:r>
            <a:r>
              <a:rPr lang="en-US" sz="2400" dirty="0" err="1">
                <a:solidFill>
                  <a:srgbClr val="000000"/>
                </a:solidFill>
              </a:rPr>
              <a:t>Aku</a:t>
            </a:r>
            <a:r>
              <a:rPr lang="en-US" sz="2400" dirty="0">
                <a:solidFill>
                  <a:srgbClr val="000000"/>
                </a:solidFill>
              </a:rPr>
              <a:t> </a:t>
            </a:r>
            <a:r>
              <a:rPr lang="en-US" sz="2400" dirty="0" err="1">
                <a:solidFill>
                  <a:srgbClr val="000000"/>
                </a:solidFill>
              </a:rPr>
              <a:t>merenungkannya</a:t>
            </a:r>
            <a:r>
              <a:rPr lang="en-US" sz="2400" dirty="0">
                <a:solidFill>
                  <a:srgbClr val="000000"/>
                </a:solidFill>
              </a:rPr>
              <a:t> </a:t>
            </a:r>
            <a:r>
              <a:rPr lang="en-US" sz="2400" dirty="0" err="1">
                <a:solidFill>
                  <a:srgbClr val="000000"/>
                </a:solidFill>
              </a:rPr>
              <a:t>sepanjang</a:t>
            </a:r>
            <a:r>
              <a:rPr lang="en-US" sz="2400" dirty="0">
                <a:solidFill>
                  <a:srgbClr val="000000"/>
                </a:solidFill>
              </a:rPr>
              <a:t> </a:t>
            </a:r>
            <a:r>
              <a:rPr lang="en-US" sz="2400" dirty="0" err="1">
                <a:solidFill>
                  <a:srgbClr val="000000"/>
                </a:solidFill>
              </a:rPr>
              <a:t>hari</a:t>
            </a:r>
            <a:r>
              <a:rPr lang="en-US" sz="2400" dirty="0">
                <a:solidFill>
                  <a:srgbClr val="000000"/>
                </a:solidFill>
              </a:rPr>
              <a:t> ... </a:t>
            </a:r>
            <a:r>
              <a:rPr lang="en-US" sz="2400" dirty="0" err="1">
                <a:solidFill>
                  <a:srgbClr val="000000"/>
                </a:solidFill>
              </a:rPr>
              <a:t>Peringatan</a:t>
            </a:r>
            <a:r>
              <a:rPr lang="en-US" sz="2400" dirty="0">
                <a:solidFill>
                  <a:srgbClr val="000000"/>
                </a:solidFill>
              </a:rPr>
              <a:t>-</a:t>
            </a:r>
            <a:r>
              <a:rPr lang="en-US" sz="2400" dirty="0" err="1">
                <a:solidFill>
                  <a:srgbClr val="000000"/>
                </a:solidFill>
              </a:rPr>
              <a:t>peringatan</a:t>
            </a:r>
            <a:r>
              <a:rPr lang="en-US" sz="2400" dirty="0">
                <a:solidFill>
                  <a:srgbClr val="000000"/>
                </a:solidFill>
              </a:rPr>
              <a:t>-Mu </a:t>
            </a:r>
            <a:r>
              <a:rPr lang="en-US" sz="2400" dirty="0" err="1">
                <a:solidFill>
                  <a:srgbClr val="000000"/>
                </a:solidFill>
              </a:rPr>
              <a:t>adalah</a:t>
            </a:r>
            <a:r>
              <a:rPr lang="en-US" sz="2400" dirty="0">
                <a:solidFill>
                  <a:srgbClr val="000000"/>
                </a:solidFill>
              </a:rPr>
              <a:t> </a:t>
            </a:r>
            <a:r>
              <a:rPr lang="en-US" sz="2400" dirty="0" err="1">
                <a:solidFill>
                  <a:srgbClr val="000000"/>
                </a:solidFill>
              </a:rPr>
              <a:t>milik</a:t>
            </a:r>
            <a:r>
              <a:rPr lang="en-US" sz="2400" dirty="0">
                <a:solidFill>
                  <a:srgbClr val="000000"/>
                </a:solidFill>
              </a:rPr>
              <a:t> </a:t>
            </a:r>
            <a:r>
              <a:rPr lang="en-US" sz="2400" dirty="0" err="1">
                <a:solidFill>
                  <a:srgbClr val="000000"/>
                </a:solidFill>
              </a:rPr>
              <a:t>pusakaku</a:t>
            </a:r>
            <a:r>
              <a:rPr lang="en-US" sz="2400" dirty="0">
                <a:solidFill>
                  <a:srgbClr val="000000"/>
                </a:solidFill>
              </a:rPr>
              <a:t> </a:t>
            </a:r>
            <a:r>
              <a:rPr lang="en-US" sz="2400" dirty="0" err="1">
                <a:solidFill>
                  <a:srgbClr val="000000"/>
                </a:solidFill>
              </a:rPr>
              <a:t>untuk</a:t>
            </a:r>
            <a:r>
              <a:rPr lang="en-US" sz="2400" dirty="0">
                <a:solidFill>
                  <a:srgbClr val="000000"/>
                </a:solidFill>
              </a:rPr>
              <a:t> </a:t>
            </a:r>
            <a:r>
              <a:rPr lang="en-US" sz="2400" dirty="0" err="1">
                <a:solidFill>
                  <a:srgbClr val="000000"/>
                </a:solidFill>
              </a:rPr>
              <a:t>selama-lamanya</a:t>
            </a:r>
            <a:r>
              <a:rPr lang="en-US" sz="2400" dirty="0">
                <a:solidFill>
                  <a:srgbClr val="000000"/>
                </a:solidFill>
              </a:rPr>
              <a:t>, </a:t>
            </a:r>
            <a:r>
              <a:rPr lang="en-US" sz="2400" dirty="0" err="1">
                <a:solidFill>
                  <a:srgbClr val="000000"/>
                </a:solidFill>
              </a:rPr>
              <a:t>sebab</a:t>
            </a:r>
            <a:r>
              <a:rPr lang="en-US" sz="2400" dirty="0">
                <a:solidFill>
                  <a:srgbClr val="000000"/>
                </a:solidFill>
              </a:rPr>
              <a:t> </a:t>
            </a:r>
            <a:r>
              <a:rPr lang="en-US" sz="2400" dirty="0" err="1">
                <a:solidFill>
                  <a:srgbClr val="000000"/>
                </a:solidFill>
              </a:rPr>
              <a:t>semuanya</a:t>
            </a:r>
            <a:r>
              <a:rPr lang="en-US" sz="2400" dirty="0">
                <a:solidFill>
                  <a:srgbClr val="000000"/>
                </a:solidFill>
              </a:rPr>
              <a:t> </a:t>
            </a:r>
            <a:r>
              <a:rPr lang="en-US" sz="2400" dirty="0" err="1">
                <a:solidFill>
                  <a:srgbClr val="000000"/>
                </a:solidFill>
              </a:rPr>
              <a:t>itu</a:t>
            </a:r>
            <a:r>
              <a:rPr lang="en-US" sz="2400" dirty="0">
                <a:solidFill>
                  <a:srgbClr val="000000"/>
                </a:solidFill>
              </a:rPr>
              <a:t> </a:t>
            </a:r>
            <a:r>
              <a:rPr lang="en-US" sz="2400" dirty="0" err="1">
                <a:solidFill>
                  <a:srgbClr val="000000"/>
                </a:solidFill>
              </a:rPr>
              <a:t>kegirangan</a:t>
            </a:r>
            <a:r>
              <a:rPr lang="en-US" sz="2400" dirty="0">
                <a:solidFill>
                  <a:srgbClr val="000000"/>
                </a:solidFill>
              </a:rPr>
              <a:t> </a:t>
            </a:r>
            <a:r>
              <a:rPr lang="en-US" sz="2400" dirty="0" err="1">
                <a:solidFill>
                  <a:srgbClr val="000000"/>
                </a:solidFill>
              </a:rPr>
              <a:t>hatiku</a:t>
            </a:r>
            <a:r>
              <a:rPr lang="en-US" sz="2400" dirty="0">
                <a:solidFill>
                  <a:srgbClr val="000000"/>
                </a:solidFill>
              </a:rPr>
              <a:t> ... </a:t>
            </a:r>
            <a:r>
              <a:rPr lang="en-US" sz="2400" dirty="0" err="1">
                <a:solidFill>
                  <a:srgbClr val="000000"/>
                </a:solidFill>
              </a:rPr>
              <a:t>aku</a:t>
            </a:r>
            <a:r>
              <a:rPr lang="en-US" sz="2400" dirty="0">
                <a:solidFill>
                  <a:srgbClr val="000000"/>
                </a:solidFill>
              </a:rPr>
              <a:t> </a:t>
            </a:r>
            <a:r>
              <a:rPr lang="en-US" sz="2400" dirty="0" err="1">
                <a:solidFill>
                  <a:srgbClr val="000000"/>
                </a:solidFill>
              </a:rPr>
              <a:t>mencintai</a:t>
            </a:r>
            <a:r>
              <a:rPr lang="en-US" sz="2400" dirty="0">
                <a:solidFill>
                  <a:srgbClr val="000000"/>
                </a:solidFill>
              </a:rPr>
              <a:t> </a:t>
            </a:r>
            <a:r>
              <a:rPr lang="en-US" sz="2400" dirty="0" err="1">
                <a:solidFill>
                  <a:srgbClr val="000000"/>
                </a:solidFill>
              </a:rPr>
              <a:t>perintah</a:t>
            </a:r>
            <a:r>
              <a:rPr lang="en-US" sz="2400" dirty="0">
                <a:solidFill>
                  <a:srgbClr val="000000"/>
                </a:solidFill>
              </a:rPr>
              <a:t>-</a:t>
            </a:r>
            <a:r>
              <a:rPr lang="en-US" sz="2400" dirty="0" err="1">
                <a:solidFill>
                  <a:srgbClr val="000000"/>
                </a:solidFill>
              </a:rPr>
              <a:t>perintah</a:t>
            </a:r>
            <a:r>
              <a:rPr lang="en-US" sz="2400" dirty="0">
                <a:solidFill>
                  <a:srgbClr val="000000"/>
                </a:solidFill>
              </a:rPr>
              <a:t>-Mu </a:t>
            </a:r>
            <a:r>
              <a:rPr lang="en-US" sz="2400" dirty="0" err="1">
                <a:solidFill>
                  <a:srgbClr val="000000"/>
                </a:solidFill>
              </a:rPr>
              <a:t>lebih</a:t>
            </a:r>
            <a:r>
              <a:rPr lang="en-US" sz="2400" dirty="0">
                <a:solidFill>
                  <a:srgbClr val="000000"/>
                </a:solidFill>
              </a:rPr>
              <a:t> </a:t>
            </a:r>
            <a:r>
              <a:rPr lang="en-US" sz="2400" dirty="0" err="1">
                <a:solidFill>
                  <a:srgbClr val="000000"/>
                </a:solidFill>
              </a:rPr>
              <a:t>dari</a:t>
            </a:r>
            <a:r>
              <a:rPr lang="en-US" sz="2400" dirty="0">
                <a:solidFill>
                  <a:srgbClr val="000000"/>
                </a:solidFill>
              </a:rPr>
              <a:t> </a:t>
            </a:r>
            <a:r>
              <a:rPr lang="en-US" sz="2400" dirty="0" err="1">
                <a:solidFill>
                  <a:srgbClr val="000000"/>
                </a:solidFill>
              </a:rPr>
              <a:t>pada</a:t>
            </a:r>
            <a:r>
              <a:rPr lang="en-US" sz="2400" dirty="0">
                <a:solidFill>
                  <a:srgbClr val="000000"/>
                </a:solidFill>
              </a:rPr>
              <a:t> </a:t>
            </a:r>
            <a:r>
              <a:rPr lang="en-US" sz="2400" dirty="0" err="1">
                <a:solidFill>
                  <a:srgbClr val="000000"/>
                </a:solidFill>
              </a:rPr>
              <a:t>emas</a:t>
            </a:r>
            <a:r>
              <a:rPr lang="en-US" sz="2400" dirty="0">
                <a:solidFill>
                  <a:srgbClr val="000000"/>
                </a:solidFill>
              </a:rPr>
              <a:t>, </a:t>
            </a:r>
            <a:r>
              <a:rPr lang="en-US" sz="2400" dirty="0" err="1">
                <a:solidFill>
                  <a:srgbClr val="000000"/>
                </a:solidFill>
              </a:rPr>
              <a:t>bahkan</a:t>
            </a:r>
            <a:r>
              <a:rPr lang="en-US" sz="2400" dirty="0">
                <a:solidFill>
                  <a:srgbClr val="000000"/>
                </a:solidFill>
              </a:rPr>
              <a:t> </a:t>
            </a:r>
            <a:r>
              <a:rPr lang="en-US" sz="2400" dirty="0" err="1">
                <a:solidFill>
                  <a:srgbClr val="000000"/>
                </a:solidFill>
              </a:rPr>
              <a:t>dari</a:t>
            </a:r>
            <a:r>
              <a:rPr lang="en-US" sz="2400" dirty="0">
                <a:solidFill>
                  <a:srgbClr val="000000"/>
                </a:solidFill>
              </a:rPr>
              <a:t> </a:t>
            </a:r>
            <a:r>
              <a:rPr lang="en-US" sz="2400" dirty="0" err="1">
                <a:solidFill>
                  <a:srgbClr val="000000"/>
                </a:solidFill>
              </a:rPr>
              <a:t>pada</a:t>
            </a:r>
            <a:r>
              <a:rPr lang="en-US" sz="2400" dirty="0">
                <a:solidFill>
                  <a:srgbClr val="000000"/>
                </a:solidFill>
              </a:rPr>
              <a:t> </a:t>
            </a:r>
            <a:r>
              <a:rPr lang="en-US" sz="2400" dirty="0" err="1">
                <a:solidFill>
                  <a:srgbClr val="000000"/>
                </a:solidFill>
              </a:rPr>
              <a:t>emas</a:t>
            </a:r>
            <a:r>
              <a:rPr lang="en-US" sz="2400" dirty="0">
                <a:solidFill>
                  <a:srgbClr val="000000"/>
                </a:solidFill>
              </a:rPr>
              <a:t> </a:t>
            </a:r>
            <a:r>
              <a:rPr lang="en-US" sz="2400" dirty="0" err="1">
                <a:solidFill>
                  <a:srgbClr val="000000"/>
                </a:solidFill>
              </a:rPr>
              <a:t>tua</a:t>
            </a:r>
            <a:r>
              <a:rPr lang="en-US" sz="2400" dirty="0">
                <a:solidFill>
                  <a:srgbClr val="000000"/>
                </a:solidFill>
              </a:rPr>
              <a:t> ... </a:t>
            </a:r>
            <a:r>
              <a:rPr lang="en-US" sz="2400" dirty="0" err="1">
                <a:solidFill>
                  <a:srgbClr val="000000"/>
                </a:solidFill>
              </a:rPr>
              <a:t>Mulutku</a:t>
            </a:r>
            <a:r>
              <a:rPr lang="en-US" sz="2400" dirty="0">
                <a:solidFill>
                  <a:srgbClr val="000000"/>
                </a:solidFill>
              </a:rPr>
              <a:t> </a:t>
            </a:r>
            <a:r>
              <a:rPr lang="en-US" sz="2400" dirty="0" err="1">
                <a:solidFill>
                  <a:srgbClr val="000000"/>
                </a:solidFill>
              </a:rPr>
              <a:t>kungangakan</a:t>
            </a:r>
            <a:r>
              <a:rPr lang="en-US" sz="2400" dirty="0">
                <a:solidFill>
                  <a:srgbClr val="000000"/>
                </a:solidFill>
              </a:rPr>
              <a:t> </a:t>
            </a:r>
            <a:r>
              <a:rPr lang="en-US" sz="2400" dirty="0" err="1">
                <a:solidFill>
                  <a:srgbClr val="000000"/>
                </a:solidFill>
              </a:rPr>
              <a:t>dan</a:t>
            </a:r>
            <a:r>
              <a:rPr lang="en-US" sz="2400" dirty="0">
                <a:solidFill>
                  <a:srgbClr val="000000"/>
                </a:solidFill>
              </a:rPr>
              <a:t> </a:t>
            </a:r>
            <a:r>
              <a:rPr lang="en-US" sz="2400" dirty="0" err="1">
                <a:solidFill>
                  <a:srgbClr val="000000"/>
                </a:solidFill>
              </a:rPr>
              <a:t>megap-megap</a:t>
            </a:r>
            <a:r>
              <a:rPr lang="en-US" sz="2400" dirty="0">
                <a:solidFill>
                  <a:srgbClr val="000000"/>
                </a:solidFill>
              </a:rPr>
              <a:t>, </a:t>
            </a:r>
            <a:r>
              <a:rPr lang="en-US" sz="2400" dirty="0" err="1">
                <a:solidFill>
                  <a:srgbClr val="000000"/>
                </a:solidFill>
              </a:rPr>
              <a:t>sebab</a:t>
            </a:r>
            <a:r>
              <a:rPr lang="en-US" sz="2400" dirty="0">
                <a:solidFill>
                  <a:srgbClr val="000000"/>
                </a:solidFill>
              </a:rPr>
              <a:t> </a:t>
            </a:r>
            <a:r>
              <a:rPr lang="en-US" sz="2400" dirty="0" err="1">
                <a:solidFill>
                  <a:srgbClr val="000000"/>
                </a:solidFill>
              </a:rPr>
              <a:t>aku</a:t>
            </a:r>
            <a:r>
              <a:rPr lang="en-US" sz="2400" dirty="0">
                <a:solidFill>
                  <a:srgbClr val="000000"/>
                </a:solidFill>
              </a:rPr>
              <a:t> </a:t>
            </a:r>
            <a:r>
              <a:rPr lang="en-US" sz="2400" dirty="0" err="1">
                <a:solidFill>
                  <a:srgbClr val="000000"/>
                </a:solidFill>
              </a:rPr>
              <a:t>mendambakan</a:t>
            </a:r>
            <a:r>
              <a:rPr lang="en-US" sz="2400" dirty="0">
                <a:solidFill>
                  <a:srgbClr val="000000"/>
                </a:solidFill>
              </a:rPr>
              <a:t> </a:t>
            </a:r>
            <a:r>
              <a:rPr lang="en-US" sz="2400" dirty="0" err="1">
                <a:solidFill>
                  <a:srgbClr val="000000"/>
                </a:solidFill>
              </a:rPr>
              <a:t>perintah</a:t>
            </a:r>
            <a:r>
              <a:rPr lang="en-US" sz="2400" dirty="0">
                <a:solidFill>
                  <a:srgbClr val="000000"/>
                </a:solidFill>
              </a:rPr>
              <a:t>-</a:t>
            </a:r>
            <a:r>
              <a:rPr lang="en-US" sz="2400" dirty="0" err="1">
                <a:solidFill>
                  <a:srgbClr val="000000"/>
                </a:solidFill>
              </a:rPr>
              <a:t>perintah</a:t>
            </a:r>
            <a:r>
              <a:rPr lang="en-US" sz="2400" dirty="0">
                <a:solidFill>
                  <a:srgbClr val="000000"/>
                </a:solidFill>
              </a:rPr>
              <a:t>-Mu. </a:t>
            </a:r>
            <a:r>
              <a:rPr lang="en-US" sz="2400" dirty="0" err="1">
                <a:solidFill>
                  <a:srgbClr val="000000"/>
                </a:solidFill>
              </a:rPr>
              <a:t>Aku</a:t>
            </a:r>
            <a:r>
              <a:rPr lang="en-US" sz="2400" dirty="0">
                <a:solidFill>
                  <a:srgbClr val="000000"/>
                </a:solidFill>
              </a:rPr>
              <a:t> </a:t>
            </a:r>
            <a:r>
              <a:rPr lang="en-US" sz="2400" dirty="0" err="1">
                <a:solidFill>
                  <a:srgbClr val="000000"/>
                </a:solidFill>
              </a:rPr>
              <a:t>berpegang</a:t>
            </a:r>
            <a:r>
              <a:rPr lang="en-US" sz="2400" dirty="0">
                <a:solidFill>
                  <a:srgbClr val="000000"/>
                </a:solidFill>
              </a:rPr>
              <a:t> </a:t>
            </a:r>
            <a:r>
              <a:rPr lang="en-US" sz="2400" dirty="0" err="1">
                <a:solidFill>
                  <a:srgbClr val="000000"/>
                </a:solidFill>
              </a:rPr>
              <a:t>pada</a:t>
            </a:r>
            <a:r>
              <a:rPr lang="en-US" sz="2400" dirty="0">
                <a:solidFill>
                  <a:srgbClr val="000000"/>
                </a:solidFill>
              </a:rPr>
              <a:t> </a:t>
            </a:r>
            <a:r>
              <a:rPr lang="en-US" sz="2400" dirty="0" err="1">
                <a:solidFill>
                  <a:srgbClr val="000000"/>
                </a:solidFill>
              </a:rPr>
              <a:t>peringatan</a:t>
            </a:r>
            <a:r>
              <a:rPr lang="en-US" sz="2400" dirty="0">
                <a:solidFill>
                  <a:srgbClr val="000000"/>
                </a:solidFill>
              </a:rPr>
              <a:t>-</a:t>
            </a:r>
            <a:r>
              <a:rPr lang="en-US" sz="2400" dirty="0" err="1">
                <a:solidFill>
                  <a:srgbClr val="000000"/>
                </a:solidFill>
              </a:rPr>
              <a:t>peringatan</a:t>
            </a:r>
            <a:r>
              <a:rPr lang="en-US" sz="2400" dirty="0">
                <a:solidFill>
                  <a:srgbClr val="000000"/>
                </a:solidFill>
              </a:rPr>
              <a:t>-Mu, </a:t>
            </a:r>
            <a:r>
              <a:rPr lang="en-US" sz="2400" dirty="0" err="1">
                <a:solidFill>
                  <a:srgbClr val="000000"/>
                </a:solidFill>
              </a:rPr>
              <a:t>dan</a:t>
            </a:r>
            <a:r>
              <a:rPr lang="en-US" sz="2400" dirty="0">
                <a:solidFill>
                  <a:srgbClr val="000000"/>
                </a:solidFill>
              </a:rPr>
              <a:t> </a:t>
            </a:r>
            <a:r>
              <a:rPr lang="en-US" sz="2400" dirty="0" err="1">
                <a:solidFill>
                  <a:srgbClr val="000000"/>
                </a:solidFill>
              </a:rPr>
              <a:t>aku</a:t>
            </a:r>
            <a:r>
              <a:rPr lang="en-US" sz="2400" dirty="0">
                <a:solidFill>
                  <a:srgbClr val="000000"/>
                </a:solidFill>
              </a:rPr>
              <a:t> </a:t>
            </a:r>
            <a:r>
              <a:rPr lang="en-US" sz="2400" dirty="0" err="1">
                <a:solidFill>
                  <a:srgbClr val="000000"/>
                </a:solidFill>
              </a:rPr>
              <a:t>amat</a:t>
            </a:r>
            <a:r>
              <a:rPr lang="en-US" sz="2400" dirty="0">
                <a:solidFill>
                  <a:srgbClr val="000000"/>
                </a:solidFill>
              </a:rPr>
              <a:t> </a:t>
            </a:r>
            <a:r>
              <a:rPr lang="en-US" sz="2400" dirty="0" err="1">
                <a:solidFill>
                  <a:srgbClr val="000000"/>
                </a:solidFill>
              </a:rPr>
              <a:t>mencintainya</a:t>
            </a:r>
            <a:r>
              <a:rPr lang="en-US" sz="2400" dirty="0">
                <a:solidFill>
                  <a:srgbClr val="000000"/>
                </a:solidFill>
              </a:rPr>
              <a:t>. </a:t>
            </a:r>
          </a:p>
          <a:p>
            <a:pPr algn="ctr" fontAlgn="base">
              <a:lnSpc>
                <a:spcPct val="95000"/>
              </a:lnSpc>
              <a:spcBef>
                <a:spcPct val="0"/>
              </a:spcBef>
              <a:spcAft>
                <a:spcPct val="0"/>
              </a:spcAft>
              <a:defRPr/>
            </a:pPr>
            <a:endParaRPr lang="en-US" sz="800" dirty="0">
              <a:solidFill>
                <a:srgbClr val="000000"/>
              </a:solidFill>
            </a:endParaRPr>
          </a:p>
          <a:p>
            <a:pPr algn="ctr" fontAlgn="base">
              <a:lnSpc>
                <a:spcPct val="90000"/>
              </a:lnSpc>
              <a:spcBef>
                <a:spcPct val="0"/>
              </a:spcBef>
              <a:spcAft>
                <a:spcPct val="0"/>
              </a:spcAft>
              <a:defRPr/>
            </a:pPr>
            <a:r>
              <a:rPr lang="en-US" sz="2400" b="1" dirty="0">
                <a:solidFill>
                  <a:srgbClr val="660033"/>
                </a:solidFill>
                <a:latin typeface="Eurostile Extended"/>
              </a:rPr>
              <a:t>MAZMUR 119:14,16,20,</a:t>
            </a:r>
          </a:p>
          <a:p>
            <a:pPr algn="ctr" fontAlgn="base">
              <a:lnSpc>
                <a:spcPct val="90000"/>
              </a:lnSpc>
              <a:spcBef>
                <a:spcPct val="0"/>
              </a:spcBef>
              <a:spcAft>
                <a:spcPct val="0"/>
              </a:spcAft>
              <a:defRPr/>
            </a:pPr>
            <a:r>
              <a:rPr lang="en-US" sz="2400" b="1" dirty="0">
                <a:solidFill>
                  <a:srgbClr val="660033"/>
                </a:solidFill>
                <a:latin typeface="Eurostile Extended"/>
              </a:rPr>
              <a:t>97,111,127,131,167</a:t>
            </a:r>
          </a:p>
        </p:txBody>
      </p:sp>
      <p:pic>
        <p:nvPicPr>
          <p:cNvPr id="57347" name="Picture 13" descr="bible side"/>
          <p:cNvPicPr>
            <a:picLocks noChangeAspect="1" noChangeArrowheads="1"/>
          </p:cNvPicPr>
          <p:nvPr/>
        </p:nvPicPr>
        <p:blipFill>
          <a:blip r:embed="rId3"/>
          <a:srcRect/>
          <a:stretch>
            <a:fillRect/>
          </a:stretch>
        </p:blipFill>
        <p:spPr bwMode="auto">
          <a:xfrm>
            <a:off x="381000" y="838200"/>
            <a:ext cx="1257300" cy="5715000"/>
          </a:xfrm>
          <a:prstGeom prst="rect">
            <a:avLst/>
          </a:prstGeom>
          <a:noFill/>
          <a:ln w="9525">
            <a:noFill/>
            <a:miter lim="800000"/>
            <a:headEnd/>
            <a:tailEnd/>
          </a:ln>
        </p:spPr>
      </p:pic>
      <p:sp>
        <p:nvSpPr>
          <p:cNvPr id="57348" name="Rectangle 14"/>
          <p:cNvSpPr>
            <a:spLocks noChangeArrowheads="1"/>
          </p:cNvSpPr>
          <p:nvPr/>
        </p:nvSpPr>
        <p:spPr bwMode="auto">
          <a:xfrm>
            <a:off x="0" y="119065"/>
            <a:ext cx="9144000" cy="490537"/>
          </a:xfrm>
          <a:prstGeom prst="rect">
            <a:avLst/>
          </a:prstGeom>
          <a:noFill/>
          <a:ln w="9525">
            <a:noFill/>
            <a:miter lim="800000"/>
            <a:headEnd/>
            <a:tailEnd/>
          </a:ln>
        </p:spPr>
        <p:txBody>
          <a:bodyPr anchor="ctr"/>
          <a:lstStyle/>
          <a:p>
            <a:pPr algn="ctr" fontAlgn="base">
              <a:spcBef>
                <a:spcPct val="0"/>
              </a:spcBef>
              <a:spcAft>
                <a:spcPct val="0"/>
              </a:spcAft>
            </a:pPr>
            <a:r>
              <a:rPr lang="en-US" sz="3200">
                <a:solidFill>
                  <a:srgbClr val="FFFFFF"/>
                </a:solidFill>
                <a:latin typeface="Eurostile Extended" pitchFamily="2" charset="0"/>
              </a:rPr>
              <a:t>Kesukaan pada Firman Tuhan</a:t>
            </a:r>
          </a:p>
        </p:txBody>
      </p:sp>
    </p:spTree>
    <p:extLst>
      <p:ext uri="{BB962C8B-B14F-4D97-AF65-F5344CB8AC3E}">
        <p14:creationId xmlns:p14="http://schemas.microsoft.com/office/powerpoint/2010/main" val="1944950835"/>
      </p:ext>
    </p:extLst>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457200" y="762002"/>
            <a:ext cx="8229600" cy="3908425"/>
          </a:xfrm>
          <a:prstGeom prst="rect">
            <a:avLst/>
          </a:prstGeom>
          <a:noFill/>
          <a:ln w="9525">
            <a:noFill/>
            <a:miter lim="800000"/>
            <a:headEnd/>
            <a:tailEnd/>
          </a:ln>
        </p:spPr>
        <p:txBody>
          <a:bodyPr>
            <a:spAutoFit/>
          </a:bodyPr>
          <a:lstStyle/>
          <a:p>
            <a:pPr algn="ctr" fontAlgn="base">
              <a:spcBef>
                <a:spcPct val="0"/>
              </a:spcBef>
              <a:spcAft>
                <a:spcPct val="0"/>
              </a:spcAft>
            </a:pPr>
            <a:r>
              <a:rPr lang="en-US" sz="3000">
                <a:solidFill>
                  <a:srgbClr val="000000"/>
                </a:solidFill>
              </a:rPr>
              <a:t>Ada dua segi kebutuhan utama yang perlu bagi orang-orang yang haus secara rohani. </a:t>
            </a:r>
          </a:p>
          <a:p>
            <a:pPr algn="ctr" fontAlgn="base">
              <a:spcBef>
                <a:spcPct val="0"/>
              </a:spcBef>
              <a:spcAft>
                <a:spcPct val="0"/>
              </a:spcAft>
            </a:pPr>
            <a:r>
              <a:rPr lang="en-US" sz="3000">
                <a:solidFill>
                  <a:srgbClr val="000000"/>
                </a:solidFill>
              </a:rPr>
              <a:t>Pertama, mengenal </a:t>
            </a:r>
            <a:r>
              <a:rPr lang="id-ID" sz="3000">
                <a:solidFill>
                  <a:srgbClr val="000000"/>
                </a:solidFill>
              </a:rPr>
              <a:t>f</a:t>
            </a:r>
            <a:r>
              <a:rPr lang="en-US" sz="3000">
                <a:solidFill>
                  <a:srgbClr val="000000"/>
                </a:solidFill>
              </a:rPr>
              <a:t>irman Tuhan. Di luar itu tidak ada kebenaran yang menyelamatkan yang diberikan Tuhan kita. Kedua, diterangi oleh Roh Kudus. Tanpa penerangan-Nya </a:t>
            </a:r>
            <a:r>
              <a:rPr lang="id-ID" sz="3000">
                <a:solidFill>
                  <a:srgbClr val="000000"/>
                </a:solidFill>
              </a:rPr>
              <a:t>f</a:t>
            </a:r>
            <a:r>
              <a:rPr lang="en-US" sz="3000">
                <a:solidFill>
                  <a:srgbClr val="000000"/>
                </a:solidFill>
              </a:rPr>
              <a:t>irman Tuhan tidak dapat dimengerti. </a:t>
            </a:r>
          </a:p>
          <a:p>
            <a:pPr algn="ctr" fontAlgn="base">
              <a:spcBef>
                <a:spcPct val="0"/>
              </a:spcBef>
              <a:spcAft>
                <a:spcPct val="0"/>
              </a:spcAft>
            </a:pPr>
            <a:endParaRPr lang="en-US" sz="800" b="1">
              <a:solidFill>
                <a:srgbClr val="000000"/>
              </a:solidFill>
            </a:endParaRPr>
          </a:p>
          <a:p>
            <a:pPr algn="ctr" fontAlgn="base">
              <a:spcBef>
                <a:spcPct val="0"/>
              </a:spcBef>
              <a:spcAft>
                <a:spcPct val="0"/>
              </a:spcAft>
            </a:pPr>
            <a:r>
              <a:rPr lang="en-US" sz="3000" b="1">
                <a:solidFill>
                  <a:srgbClr val="660033"/>
                </a:solidFill>
                <a:latin typeface="Eurostile Extended" pitchFamily="2" charset="0"/>
              </a:rPr>
              <a:t>A. W. TOZER</a:t>
            </a:r>
          </a:p>
        </p:txBody>
      </p:sp>
      <p:sp>
        <p:nvSpPr>
          <p:cNvPr id="58371" name="Rectangle 7"/>
          <p:cNvSpPr>
            <a:spLocks noChangeArrowheads="1"/>
          </p:cNvSpPr>
          <p:nvPr/>
        </p:nvSpPr>
        <p:spPr bwMode="auto">
          <a:xfrm>
            <a:off x="381000" y="119065"/>
            <a:ext cx="8675688" cy="490537"/>
          </a:xfrm>
          <a:prstGeom prst="rect">
            <a:avLst/>
          </a:prstGeom>
          <a:noFill/>
          <a:ln w="9525">
            <a:noFill/>
            <a:miter lim="800000"/>
            <a:headEnd/>
            <a:tailEnd/>
          </a:ln>
        </p:spPr>
        <p:txBody>
          <a:bodyPr anchor="ctr"/>
          <a:lstStyle/>
          <a:p>
            <a:pPr algn="r" fontAlgn="base">
              <a:spcBef>
                <a:spcPct val="0"/>
              </a:spcBef>
              <a:spcAft>
                <a:spcPct val="0"/>
              </a:spcAft>
            </a:pPr>
            <a:r>
              <a:rPr lang="en-US" sz="2800">
                <a:solidFill>
                  <a:srgbClr val="FFFFFF"/>
                </a:solidFill>
                <a:latin typeface="Eurostile Extended" pitchFamily="2" charset="0"/>
              </a:rPr>
              <a:t>Roh Kudus dan </a:t>
            </a:r>
            <a:r>
              <a:rPr lang="id-ID" sz="2800">
                <a:solidFill>
                  <a:srgbClr val="FFFFFF"/>
                </a:solidFill>
                <a:latin typeface="Eurostile Extended" pitchFamily="2" charset="0"/>
              </a:rPr>
              <a:t>DISIPLIN</a:t>
            </a:r>
            <a:r>
              <a:rPr lang="en-US" sz="2800">
                <a:solidFill>
                  <a:srgbClr val="FFFFFF"/>
                </a:solidFill>
                <a:latin typeface="Eurostile Extended" pitchFamily="2" charset="0"/>
              </a:rPr>
              <a:t> </a:t>
            </a:r>
            <a:r>
              <a:rPr lang="id-ID" sz="2800">
                <a:solidFill>
                  <a:srgbClr val="FFFFFF"/>
                </a:solidFill>
                <a:latin typeface="Eurostile Extended" pitchFamily="2" charset="0"/>
              </a:rPr>
              <a:t>FIRMAN</a:t>
            </a:r>
            <a:endParaRPr lang="en-US" sz="2800">
              <a:solidFill>
                <a:srgbClr val="FFFFFF"/>
              </a:solidFill>
              <a:latin typeface="Eurostile Extended" pitchFamily="2" charset="0"/>
            </a:endParaRPr>
          </a:p>
        </p:txBody>
      </p:sp>
      <p:pic>
        <p:nvPicPr>
          <p:cNvPr id="58372" name="Picture 8" descr="bottom-static"/>
          <p:cNvPicPr>
            <a:picLocks noChangeAspect="1" noChangeArrowheads="1"/>
          </p:cNvPicPr>
          <p:nvPr/>
        </p:nvPicPr>
        <p:blipFill>
          <a:blip r:embed="rId3"/>
          <a:srcRect/>
          <a:stretch>
            <a:fillRect/>
          </a:stretch>
        </p:blipFill>
        <p:spPr bwMode="auto">
          <a:xfrm>
            <a:off x="0" y="4741865"/>
            <a:ext cx="9144000" cy="2116137"/>
          </a:xfrm>
          <a:prstGeom prst="rect">
            <a:avLst/>
          </a:prstGeom>
          <a:noFill/>
          <a:ln w="9525">
            <a:noFill/>
            <a:miter lim="800000"/>
            <a:headEnd/>
            <a:tailEnd/>
          </a:ln>
        </p:spPr>
      </p:pic>
      <p:pic>
        <p:nvPicPr>
          <p:cNvPr id="58373" name="Picture 6" descr="logo outline putih-04.png"/>
          <p:cNvPicPr>
            <a:picLocks noChangeAspect="1"/>
          </p:cNvPicPr>
          <p:nvPr/>
        </p:nvPicPr>
        <p:blipFill>
          <a:blip r:embed="rId4" cstate="email"/>
          <a:srcRect/>
          <a:stretch>
            <a:fillRect/>
          </a:stretch>
        </p:blipFill>
        <p:spPr bwMode="auto">
          <a:xfrm>
            <a:off x="8297863" y="6065840"/>
            <a:ext cx="774700" cy="720725"/>
          </a:xfrm>
          <a:prstGeom prst="rect">
            <a:avLst/>
          </a:prstGeom>
          <a:noFill/>
          <a:ln w="9525">
            <a:noFill/>
            <a:miter lim="800000"/>
            <a:headEnd/>
            <a:tailEnd/>
          </a:ln>
        </p:spPr>
      </p:pic>
    </p:spTree>
    <p:extLst>
      <p:ext uri="{BB962C8B-B14F-4D97-AF65-F5344CB8AC3E}">
        <p14:creationId xmlns:p14="http://schemas.microsoft.com/office/powerpoint/2010/main" val="3124594254"/>
      </p:ext>
    </p:extLst>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ChangeArrowheads="1"/>
          </p:cNvSpPr>
          <p:nvPr/>
        </p:nvSpPr>
        <p:spPr bwMode="auto">
          <a:xfrm>
            <a:off x="0" y="119065"/>
            <a:ext cx="9144000" cy="490537"/>
          </a:xfrm>
          <a:prstGeom prst="rect">
            <a:avLst/>
          </a:prstGeom>
          <a:noFill/>
          <a:ln w="9525">
            <a:noFill/>
            <a:miter lim="800000"/>
            <a:headEnd/>
            <a:tailEnd/>
          </a:ln>
        </p:spPr>
        <p:txBody>
          <a:bodyPr anchor="ctr"/>
          <a:lstStyle/>
          <a:p>
            <a:pPr algn="ctr" fontAlgn="base">
              <a:spcBef>
                <a:spcPct val="0"/>
              </a:spcBef>
              <a:spcAft>
                <a:spcPct val="0"/>
              </a:spcAft>
            </a:pPr>
            <a:r>
              <a:rPr lang="en-US" sz="3600" b="1">
                <a:solidFill>
                  <a:srgbClr val="FFFFFF"/>
                </a:solidFill>
                <a:latin typeface="Eurostile Extended" pitchFamily="2" charset="0"/>
              </a:rPr>
              <a:t>FIRMAN</a:t>
            </a:r>
          </a:p>
        </p:txBody>
      </p:sp>
      <p:pic>
        <p:nvPicPr>
          <p:cNvPr id="59395" name="Picture 6" descr="c2c_wp_01_p"/>
          <p:cNvPicPr>
            <a:picLocks noChangeAspect="1" noChangeArrowheads="1"/>
          </p:cNvPicPr>
          <p:nvPr/>
        </p:nvPicPr>
        <p:blipFill>
          <a:blip r:embed="rId3" cstate="email">
            <a:lum bright="-24000" contrast="-24000"/>
          </a:blip>
          <a:srcRect/>
          <a:stretch>
            <a:fillRect/>
          </a:stretch>
        </p:blipFill>
        <p:spPr bwMode="auto">
          <a:xfrm>
            <a:off x="0" y="762000"/>
            <a:ext cx="9144000" cy="6096000"/>
          </a:xfrm>
          <a:prstGeom prst="rect">
            <a:avLst/>
          </a:prstGeom>
          <a:noFill/>
          <a:ln w="9525">
            <a:noFill/>
            <a:miter lim="800000"/>
            <a:headEnd/>
            <a:tailEnd/>
          </a:ln>
        </p:spPr>
      </p:pic>
      <p:sp>
        <p:nvSpPr>
          <p:cNvPr id="43012" name="Text Box 7"/>
          <p:cNvSpPr txBox="1">
            <a:spLocks noChangeArrowheads="1"/>
          </p:cNvSpPr>
          <p:nvPr/>
        </p:nvSpPr>
        <p:spPr bwMode="auto">
          <a:xfrm>
            <a:off x="304800" y="990602"/>
            <a:ext cx="7924800" cy="5584825"/>
          </a:xfrm>
          <a:prstGeom prst="rect">
            <a:avLst/>
          </a:prstGeom>
          <a:noFill/>
          <a:ln w="12700" cap="sq">
            <a:noFill/>
            <a:miter lim="800000"/>
            <a:headEnd type="none" w="sm" len="sm"/>
            <a:tailEnd type="none" w="sm" len="sm"/>
          </a:ln>
          <a:effectLst>
            <a:outerShdw dist="17961" dir="2700000" algn="ctr" rotWithShape="0">
              <a:schemeClr val="tx1"/>
            </a:outerShdw>
          </a:effectLst>
        </p:spPr>
        <p:txBody>
          <a:bodyPr>
            <a:spAutoFit/>
          </a:bodyPr>
          <a:lstStyle/>
          <a:p>
            <a:pPr fontAlgn="base">
              <a:spcBef>
                <a:spcPct val="0"/>
              </a:spcBef>
              <a:spcAft>
                <a:spcPct val="0"/>
              </a:spcAft>
              <a:defRPr/>
            </a:pPr>
            <a:r>
              <a:rPr lang="en-US" sz="3600" b="1" dirty="0" err="1">
                <a:solidFill>
                  <a:srgbClr val="FFFFFF"/>
                </a:solidFill>
              </a:rPr>
              <a:t>Segala</a:t>
            </a:r>
            <a:r>
              <a:rPr lang="en-US" sz="3600" b="1" dirty="0">
                <a:solidFill>
                  <a:srgbClr val="FFFFFF"/>
                </a:solidFill>
              </a:rPr>
              <a:t> </a:t>
            </a:r>
            <a:r>
              <a:rPr lang="en-US" sz="3600" b="1" dirty="0" err="1">
                <a:solidFill>
                  <a:srgbClr val="FFFFFF"/>
                </a:solidFill>
              </a:rPr>
              <a:t>tulisan</a:t>
            </a:r>
            <a:r>
              <a:rPr lang="en-US" sz="3600" b="1" dirty="0">
                <a:solidFill>
                  <a:srgbClr val="FFFFFF"/>
                </a:solidFill>
              </a:rPr>
              <a:t> yang </a:t>
            </a:r>
            <a:r>
              <a:rPr lang="en-US" sz="3600" b="1" dirty="0" err="1">
                <a:solidFill>
                  <a:srgbClr val="FFFFFF"/>
                </a:solidFill>
              </a:rPr>
              <a:t>diilhamkan</a:t>
            </a:r>
            <a:r>
              <a:rPr lang="en-US" sz="3600" b="1" dirty="0">
                <a:solidFill>
                  <a:srgbClr val="FFFFFF"/>
                </a:solidFill>
              </a:rPr>
              <a:t> Allah </a:t>
            </a:r>
            <a:r>
              <a:rPr lang="en-US" sz="3600" b="1" dirty="0" err="1">
                <a:solidFill>
                  <a:srgbClr val="FFFFFF"/>
                </a:solidFill>
              </a:rPr>
              <a:t>memang</a:t>
            </a:r>
            <a:r>
              <a:rPr lang="en-US" sz="3600" b="1" dirty="0">
                <a:solidFill>
                  <a:srgbClr val="FFFFFF"/>
                </a:solidFill>
              </a:rPr>
              <a:t> </a:t>
            </a:r>
            <a:r>
              <a:rPr lang="en-US" sz="3600" b="1" dirty="0" err="1">
                <a:solidFill>
                  <a:srgbClr val="FFFFFF"/>
                </a:solidFill>
              </a:rPr>
              <a:t>bermanfaat</a:t>
            </a:r>
            <a:r>
              <a:rPr lang="en-US" sz="3600" b="1" dirty="0">
                <a:solidFill>
                  <a:srgbClr val="FFFFFF"/>
                </a:solidFill>
              </a:rPr>
              <a:t> </a:t>
            </a:r>
            <a:r>
              <a:rPr lang="en-US" sz="3600" b="1" dirty="0" err="1">
                <a:solidFill>
                  <a:srgbClr val="FFFFFF"/>
                </a:solidFill>
              </a:rPr>
              <a:t>untuk</a:t>
            </a:r>
            <a:r>
              <a:rPr lang="en-US" sz="3600" b="1" dirty="0">
                <a:solidFill>
                  <a:srgbClr val="FFFFFF"/>
                </a:solidFill>
              </a:rPr>
              <a:t> </a:t>
            </a:r>
            <a:r>
              <a:rPr lang="en-US" sz="3600" b="1" dirty="0" err="1">
                <a:solidFill>
                  <a:srgbClr val="FFFFFF"/>
                </a:solidFill>
              </a:rPr>
              <a:t>mengajar</a:t>
            </a:r>
            <a:r>
              <a:rPr lang="en-US" sz="3600" b="1" dirty="0">
                <a:solidFill>
                  <a:srgbClr val="FFFFFF"/>
                </a:solidFill>
              </a:rPr>
              <a:t>, </a:t>
            </a:r>
            <a:r>
              <a:rPr lang="en-US" sz="3600" b="1" dirty="0" err="1">
                <a:solidFill>
                  <a:srgbClr val="FFFFFF"/>
                </a:solidFill>
              </a:rPr>
              <a:t>untuk</a:t>
            </a:r>
            <a:r>
              <a:rPr lang="en-US" sz="3600" b="1" dirty="0">
                <a:solidFill>
                  <a:srgbClr val="FFFFFF"/>
                </a:solidFill>
              </a:rPr>
              <a:t> </a:t>
            </a:r>
            <a:r>
              <a:rPr lang="en-US" sz="3600" b="1" dirty="0" err="1">
                <a:solidFill>
                  <a:srgbClr val="FFFFFF"/>
                </a:solidFill>
              </a:rPr>
              <a:t>menyatakan</a:t>
            </a:r>
            <a:r>
              <a:rPr lang="en-US" sz="3600" b="1" dirty="0">
                <a:solidFill>
                  <a:srgbClr val="FFFFFF"/>
                </a:solidFill>
              </a:rPr>
              <a:t> </a:t>
            </a:r>
            <a:r>
              <a:rPr lang="en-US" sz="3600" b="1" dirty="0" err="1">
                <a:solidFill>
                  <a:srgbClr val="FFFFFF"/>
                </a:solidFill>
              </a:rPr>
              <a:t>kesalahan</a:t>
            </a:r>
            <a:r>
              <a:rPr lang="en-US" sz="3600" b="1" dirty="0">
                <a:solidFill>
                  <a:srgbClr val="FFFFFF"/>
                </a:solidFill>
              </a:rPr>
              <a:t>, </a:t>
            </a:r>
            <a:r>
              <a:rPr lang="en-US" sz="3600" b="1" dirty="0" err="1">
                <a:solidFill>
                  <a:srgbClr val="FFFFFF"/>
                </a:solidFill>
              </a:rPr>
              <a:t>untuk</a:t>
            </a:r>
            <a:r>
              <a:rPr lang="en-US" sz="3600" b="1" dirty="0">
                <a:solidFill>
                  <a:srgbClr val="FFFFFF"/>
                </a:solidFill>
              </a:rPr>
              <a:t> </a:t>
            </a:r>
            <a:r>
              <a:rPr lang="en-US" sz="3600" b="1" dirty="0" err="1">
                <a:solidFill>
                  <a:srgbClr val="FFFFFF"/>
                </a:solidFill>
              </a:rPr>
              <a:t>memperbaiki</a:t>
            </a:r>
            <a:r>
              <a:rPr lang="en-US" sz="3600" b="1" dirty="0">
                <a:solidFill>
                  <a:srgbClr val="FFFFFF"/>
                </a:solidFill>
              </a:rPr>
              <a:t> </a:t>
            </a:r>
            <a:r>
              <a:rPr lang="en-US" sz="3600" b="1" dirty="0" err="1">
                <a:solidFill>
                  <a:srgbClr val="FFFFFF"/>
                </a:solidFill>
              </a:rPr>
              <a:t>kelakuan</a:t>
            </a:r>
            <a:r>
              <a:rPr lang="en-US" sz="3600" b="1" dirty="0">
                <a:solidFill>
                  <a:srgbClr val="FFFFFF"/>
                </a:solidFill>
              </a:rPr>
              <a:t> </a:t>
            </a:r>
            <a:r>
              <a:rPr lang="en-US" sz="3600" b="1" dirty="0" err="1">
                <a:solidFill>
                  <a:srgbClr val="FFFFFF"/>
                </a:solidFill>
              </a:rPr>
              <a:t>dan</a:t>
            </a:r>
            <a:r>
              <a:rPr lang="en-US" sz="3600" b="1" dirty="0">
                <a:solidFill>
                  <a:srgbClr val="FFFFFF"/>
                </a:solidFill>
              </a:rPr>
              <a:t> </a:t>
            </a:r>
            <a:r>
              <a:rPr lang="en-US" sz="3600" b="1" dirty="0" err="1">
                <a:solidFill>
                  <a:srgbClr val="FFFFFF"/>
                </a:solidFill>
              </a:rPr>
              <a:t>untuk</a:t>
            </a:r>
            <a:r>
              <a:rPr lang="en-US" sz="3600" b="1" dirty="0">
                <a:solidFill>
                  <a:srgbClr val="FFFFFF"/>
                </a:solidFill>
              </a:rPr>
              <a:t> </a:t>
            </a:r>
            <a:r>
              <a:rPr lang="en-US" sz="3600" b="1" dirty="0" err="1">
                <a:solidFill>
                  <a:srgbClr val="FFFFFF"/>
                </a:solidFill>
              </a:rPr>
              <a:t>mendidik</a:t>
            </a:r>
            <a:r>
              <a:rPr lang="en-US" sz="3600" b="1" dirty="0">
                <a:solidFill>
                  <a:srgbClr val="FFFFFF"/>
                </a:solidFill>
              </a:rPr>
              <a:t> </a:t>
            </a:r>
            <a:r>
              <a:rPr lang="en-US" sz="3600" b="1" dirty="0" err="1">
                <a:solidFill>
                  <a:srgbClr val="FFFFFF"/>
                </a:solidFill>
              </a:rPr>
              <a:t>orang</a:t>
            </a:r>
            <a:r>
              <a:rPr lang="en-US" sz="3600" b="1" dirty="0">
                <a:solidFill>
                  <a:srgbClr val="FFFFFF"/>
                </a:solidFill>
              </a:rPr>
              <a:t> </a:t>
            </a:r>
            <a:r>
              <a:rPr lang="en-US" sz="3600" b="1" dirty="0" err="1">
                <a:solidFill>
                  <a:srgbClr val="FFFFFF"/>
                </a:solidFill>
              </a:rPr>
              <a:t>dalam</a:t>
            </a:r>
            <a:r>
              <a:rPr lang="en-US" sz="3600" b="1" dirty="0">
                <a:solidFill>
                  <a:srgbClr val="FFFFFF"/>
                </a:solidFill>
              </a:rPr>
              <a:t> </a:t>
            </a:r>
            <a:r>
              <a:rPr lang="en-US" sz="3600" b="1" dirty="0" err="1">
                <a:solidFill>
                  <a:srgbClr val="FFFFFF"/>
                </a:solidFill>
              </a:rPr>
              <a:t>kebenaran</a:t>
            </a:r>
            <a:r>
              <a:rPr lang="en-US" sz="3600" b="1" dirty="0">
                <a:solidFill>
                  <a:srgbClr val="FFFFFF"/>
                </a:solidFill>
              </a:rPr>
              <a:t>. </a:t>
            </a:r>
          </a:p>
          <a:p>
            <a:pPr fontAlgn="base">
              <a:spcBef>
                <a:spcPct val="0"/>
              </a:spcBef>
              <a:spcAft>
                <a:spcPct val="0"/>
              </a:spcAft>
              <a:defRPr/>
            </a:pPr>
            <a:r>
              <a:rPr lang="en-US" sz="3600" b="1" dirty="0" err="1">
                <a:solidFill>
                  <a:srgbClr val="FFFFFF"/>
                </a:solidFill>
              </a:rPr>
              <a:t>Dengan</a:t>
            </a:r>
            <a:r>
              <a:rPr lang="en-US" sz="3600" b="1" dirty="0">
                <a:solidFill>
                  <a:srgbClr val="FFFFFF"/>
                </a:solidFill>
              </a:rPr>
              <a:t> </a:t>
            </a:r>
            <a:r>
              <a:rPr lang="en-US" sz="3600" b="1" dirty="0" err="1">
                <a:solidFill>
                  <a:srgbClr val="FFFFFF"/>
                </a:solidFill>
              </a:rPr>
              <a:t>demikian</a:t>
            </a:r>
            <a:r>
              <a:rPr lang="en-US" sz="3600" b="1" dirty="0">
                <a:solidFill>
                  <a:srgbClr val="FFFFFF"/>
                </a:solidFill>
              </a:rPr>
              <a:t> </a:t>
            </a:r>
            <a:r>
              <a:rPr lang="en-US" sz="3600" b="1" dirty="0" err="1">
                <a:solidFill>
                  <a:srgbClr val="FFFFFF"/>
                </a:solidFill>
              </a:rPr>
              <a:t>tiap-tiap</a:t>
            </a:r>
            <a:r>
              <a:rPr lang="en-US" sz="3600" b="1" dirty="0">
                <a:solidFill>
                  <a:srgbClr val="FFFFFF"/>
                </a:solidFill>
              </a:rPr>
              <a:t> </a:t>
            </a:r>
            <a:r>
              <a:rPr lang="en-US" sz="3600" b="1" dirty="0" err="1">
                <a:solidFill>
                  <a:srgbClr val="FFFFFF"/>
                </a:solidFill>
              </a:rPr>
              <a:t>manusia</a:t>
            </a:r>
            <a:r>
              <a:rPr lang="en-US" sz="3600" b="1" dirty="0">
                <a:solidFill>
                  <a:srgbClr val="FFFFFF"/>
                </a:solidFill>
              </a:rPr>
              <a:t> </a:t>
            </a:r>
            <a:r>
              <a:rPr lang="en-US" sz="3600" b="1" dirty="0" err="1">
                <a:solidFill>
                  <a:srgbClr val="FFFFFF"/>
                </a:solidFill>
              </a:rPr>
              <a:t>kepunyaan</a:t>
            </a:r>
            <a:r>
              <a:rPr lang="en-US" sz="3600" b="1" dirty="0">
                <a:solidFill>
                  <a:srgbClr val="FFFFFF"/>
                </a:solidFill>
              </a:rPr>
              <a:t> Allah </a:t>
            </a:r>
            <a:r>
              <a:rPr lang="en-US" sz="3600" b="1" dirty="0" err="1">
                <a:solidFill>
                  <a:srgbClr val="FFFFFF"/>
                </a:solidFill>
              </a:rPr>
              <a:t>diperlengkapi</a:t>
            </a:r>
            <a:r>
              <a:rPr lang="en-US" sz="3600" b="1" dirty="0">
                <a:solidFill>
                  <a:srgbClr val="FFFFFF"/>
                </a:solidFill>
              </a:rPr>
              <a:t> </a:t>
            </a:r>
            <a:r>
              <a:rPr lang="en-US" sz="3600" b="1" dirty="0" err="1">
                <a:solidFill>
                  <a:srgbClr val="FFFFFF"/>
                </a:solidFill>
              </a:rPr>
              <a:t>untuk</a:t>
            </a:r>
            <a:r>
              <a:rPr lang="en-US" sz="3600" b="1" dirty="0">
                <a:solidFill>
                  <a:srgbClr val="FFFFFF"/>
                </a:solidFill>
              </a:rPr>
              <a:t> </a:t>
            </a:r>
            <a:r>
              <a:rPr lang="en-US" sz="3600" b="1" dirty="0" err="1">
                <a:solidFill>
                  <a:srgbClr val="FFFFFF"/>
                </a:solidFill>
              </a:rPr>
              <a:t>setiap</a:t>
            </a:r>
            <a:r>
              <a:rPr lang="en-US" sz="3600" b="1" dirty="0">
                <a:solidFill>
                  <a:srgbClr val="FFFFFF"/>
                </a:solidFill>
              </a:rPr>
              <a:t> </a:t>
            </a:r>
            <a:r>
              <a:rPr lang="en-US" sz="3600" b="1" dirty="0" err="1">
                <a:solidFill>
                  <a:srgbClr val="FFFFFF"/>
                </a:solidFill>
              </a:rPr>
              <a:t>perbuatan</a:t>
            </a:r>
            <a:r>
              <a:rPr lang="en-US" sz="3600" b="1" dirty="0">
                <a:solidFill>
                  <a:srgbClr val="FFFFFF"/>
                </a:solidFill>
              </a:rPr>
              <a:t> </a:t>
            </a:r>
            <a:r>
              <a:rPr lang="en-US" sz="3600" b="1" dirty="0" err="1">
                <a:solidFill>
                  <a:srgbClr val="FFFFFF"/>
                </a:solidFill>
              </a:rPr>
              <a:t>baik</a:t>
            </a:r>
            <a:r>
              <a:rPr lang="en-US" sz="3600" b="1" dirty="0">
                <a:solidFill>
                  <a:srgbClr val="FFFFFF"/>
                </a:solidFill>
              </a:rPr>
              <a:t>. </a:t>
            </a:r>
          </a:p>
          <a:p>
            <a:pPr fontAlgn="base">
              <a:spcBef>
                <a:spcPct val="0"/>
              </a:spcBef>
              <a:spcAft>
                <a:spcPct val="0"/>
              </a:spcAft>
              <a:defRPr/>
            </a:pPr>
            <a:r>
              <a:rPr lang="en-US" sz="3600" b="1" dirty="0">
                <a:solidFill>
                  <a:srgbClr val="FF9BD7"/>
                </a:solidFill>
                <a:latin typeface="Eurostile Extended" pitchFamily="2" charset="0"/>
              </a:rPr>
              <a:t>2 TIMOTIUS 3:16-17</a:t>
            </a:r>
          </a:p>
        </p:txBody>
      </p:sp>
      <p:pic>
        <p:nvPicPr>
          <p:cNvPr id="59397" name="Picture 6" descr="logo outline putih-04.png"/>
          <p:cNvPicPr>
            <a:picLocks noChangeAspect="1"/>
          </p:cNvPicPr>
          <p:nvPr/>
        </p:nvPicPr>
        <p:blipFill>
          <a:blip r:embed="rId4" cstate="email"/>
          <a:srcRect/>
          <a:stretch>
            <a:fillRect/>
          </a:stretch>
        </p:blipFill>
        <p:spPr bwMode="auto">
          <a:xfrm>
            <a:off x="8297863" y="6065840"/>
            <a:ext cx="774700" cy="720725"/>
          </a:xfrm>
          <a:prstGeom prst="rect">
            <a:avLst/>
          </a:prstGeom>
          <a:noFill/>
          <a:ln w="9525">
            <a:noFill/>
            <a:miter lim="800000"/>
            <a:headEnd/>
            <a:tailEnd/>
          </a:ln>
        </p:spPr>
      </p:pic>
    </p:spTree>
    <p:extLst>
      <p:ext uri="{BB962C8B-B14F-4D97-AF65-F5344CB8AC3E}">
        <p14:creationId xmlns:p14="http://schemas.microsoft.com/office/powerpoint/2010/main" val="2152410611"/>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14600"/>
            <a:ext cx="7620000" cy="1143000"/>
          </a:xfrm>
        </p:spPr>
        <p:txBody>
          <a:bodyPr>
            <a:normAutofit/>
          </a:bodyPr>
          <a:lstStyle/>
          <a:p>
            <a:r>
              <a:rPr lang="en-US" sz="4800" b="1">
                <a:latin typeface="Arabic Typesetting" pitchFamily="66" charset="-78"/>
                <a:cs typeface="Arabic Typesetting" pitchFamily="66" charset="-78"/>
              </a:rPr>
              <a:t>P E N G E R T I A N</a:t>
            </a:r>
            <a:endParaRPr lang="en-US" sz="5400" b="1" dirty="0">
              <a:latin typeface="Arabic Typesetting" pitchFamily="66" charset="-78"/>
              <a:cs typeface="Arabic Typesetting" pitchFamily="66" charset="-78"/>
            </a:endParaRPr>
          </a:p>
        </p:txBody>
      </p:sp>
      <p:cxnSp>
        <p:nvCxnSpPr>
          <p:cNvPr id="33" name="Straight Connector 32"/>
          <p:cNvCxnSpPr/>
          <p:nvPr/>
        </p:nvCxnSpPr>
        <p:spPr>
          <a:xfrm>
            <a:off x="1219200" y="2514600"/>
            <a:ext cx="6858000" cy="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1219200" y="3657600"/>
            <a:ext cx="6858000" cy="0"/>
          </a:xfrm>
          <a:prstGeom prst="line">
            <a:avLst/>
          </a:prstGeom>
        </p:spPr>
        <p:style>
          <a:lnRef idx="3">
            <a:schemeClr val="dk1"/>
          </a:lnRef>
          <a:fillRef idx="0">
            <a:schemeClr val="dk1"/>
          </a:fillRef>
          <a:effectRef idx="2">
            <a:schemeClr val="dk1"/>
          </a:effectRef>
          <a:fontRef idx="minor">
            <a:schemeClr val="tx1"/>
          </a:fontRef>
        </p:style>
      </p:cxnSp>
      <p:sp>
        <p:nvSpPr>
          <p:cNvPr id="5" name="Title 1"/>
          <p:cNvSpPr txBox="1">
            <a:spLocks/>
          </p:cNvSpPr>
          <p:nvPr/>
        </p:nvSpPr>
        <p:spPr>
          <a:xfrm>
            <a:off x="914400" y="3733800"/>
            <a:ext cx="7620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i="1">
                <a:solidFill>
                  <a:prstClr val="black"/>
                </a:solidFill>
                <a:latin typeface="Felix Titling" panose="04060505060202020A04" pitchFamily="82" charset="0"/>
                <a:cs typeface="Arabic Typesetting" pitchFamily="66" charset="-78"/>
              </a:rPr>
              <a:t>F i r m a n</a:t>
            </a:r>
            <a:endParaRPr lang="en-US" b="1" i="1" dirty="0">
              <a:solidFill>
                <a:prstClr val="black"/>
              </a:solidFill>
              <a:latin typeface="Felix Titling" panose="04060505060202020A04" pitchFamily="82" charset="0"/>
              <a:cs typeface="Arabic Typesetting" pitchFamily="66" charset="-78"/>
            </a:endParaRPr>
          </a:p>
        </p:txBody>
      </p:sp>
    </p:spTree>
    <p:extLst>
      <p:ext uri="{BB962C8B-B14F-4D97-AF65-F5344CB8AC3E}">
        <p14:creationId xmlns:p14="http://schemas.microsoft.com/office/powerpoint/2010/main" val="1612259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logo outline putih-04.png"/>
          <p:cNvPicPr>
            <a:picLocks noChangeAspect="1"/>
          </p:cNvPicPr>
          <p:nvPr/>
        </p:nvPicPr>
        <p:blipFill>
          <a:blip r:embed="rId3" cstate="email"/>
          <a:srcRect/>
          <a:stretch>
            <a:fillRect/>
          </a:stretch>
        </p:blipFill>
        <p:spPr bwMode="auto">
          <a:xfrm>
            <a:off x="8297863" y="6065840"/>
            <a:ext cx="774700" cy="720725"/>
          </a:xfrm>
          <a:prstGeom prst="rect">
            <a:avLst/>
          </a:prstGeom>
          <a:noFill/>
          <a:ln w="9525">
            <a:noFill/>
            <a:miter lim="800000"/>
            <a:headEnd/>
            <a:tailEnd/>
          </a:ln>
        </p:spPr>
      </p:pic>
      <p:sp>
        <p:nvSpPr>
          <p:cNvPr id="19459" name="Rectangle 3"/>
          <p:cNvSpPr>
            <a:spLocks noChangeArrowheads="1"/>
          </p:cNvSpPr>
          <p:nvPr/>
        </p:nvSpPr>
        <p:spPr bwMode="auto">
          <a:xfrm>
            <a:off x="304802" y="838202"/>
            <a:ext cx="8556625" cy="5940425"/>
          </a:xfrm>
          <a:prstGeom prst="rect">
            <a:avLst/>
          </a:prstGeom>
          <a:noFill/>
          <a:ln w="12700" cap="sq">
            <a:noFill/>
            <a:miter lim="800000"/>
            <a:headEnd type="none" w="sm" len="sm"/>
            <a:tailEnd type="none" w="sm" len="sm"/>
          </a:ln>
        </p:spPr>
        <p:txBody>
          <a:bodyPr>
            <a:spAutoFit/>
          </a:bodyPr>
          <a:lstStyle/>
          <a:p>
            <a:pPr fontAlgn="base">
              <a:spcBef>
                <a:spcPct val="0"/>
              </a:spcBef>
              <a:spcAft>
                <a:spcPct val="0"/>
              </a:spcAft>
            </a:pPr>
            <a:r>
              <a:rPr lang="en-US" sz="2000" baseline="30000">
                <a:solidFill>
                  <a:srgbClr val="000000"/>
                </a:solidFill>
              </a:rPr>
              <a:t>1</a:t>
            </a:r>
            <a:r>
              <a:rPr lang="en-US" sz="2000">
                <a:solidFill>
                  <a:srgbClr val="000000"/>
                </a:solidFill>
              </a:rPr>
              <a:t>Untuk pemimpin biduan. Mazmur Daud. </a:t>
            </a:r>
            <a:r>
              <a:rPr lang="en-US" sz="2000" baseline="30000">
                <a:solidFill>
                  <a:srgbClr val="000000"/>
                </a:solidFill>
              </a:rPr>
              <a:t>2</a:t>
            </a:r>
            <a:r>
              <a:rPr lang="en-US" sz="2000">
                <a:solidFill>
                  <a:srgbClr val="000000"/>
                </a:solidFill>
              </a:rPr>
              <a:t>Langit menceritakan kemuliaan Allah, dan cakrawala memberitakan pekerjaan tangan-Nya; </a:t>
            </a:r>
          </a:p>
          <a:p>
            <a:pPr fontAlgn="base">
              <a:spcBef>
                <a:spcPct val="0"/>
              </a:spcBef>
              <a:spcAft>
                <a:spcPct val="0"/>
              </a:spcAft>
            </a:pPr>
            <a:r>
              <a:rPr lang="en-US" sz="2000" baseline="30000">
                <a:solidFill>
                  <a:srgbClr val="000000"/>
                </a:solidFill>
              </a:rPr>
              <a:t>3</a:t>
            </a:r>
            <a:r>
              <a:rPr lang="en-US" sz="2000">
                <a:solidFill>
                  <a:srgbClr val="000000"/>
                </a:solidFill>
              </a:rPr>
              <a:t>hari meneruskan berita itu kepada hari, dan malam menyampaikan pengetahuan itu kepada malam. </a:t>
            </a:r>
            <a:r>
              <a:rPr lang="en-US" sz="2000" baseline="30000">
                <a:solidFill>
                  <a:srgbClr val="000000"/>
                </a:solidFill>
              </a:rPr>
              <a:t>4</a:t>
            </a:r>
            <a:r>
              <a:rPr lang="en-US" sz="2000">
                <a:solidFill>
                  <a:srgbClr val="000000"/>
                </a:solidFill>
              </a:rPr>
              <a:t>Tidak ada berita dan tidak ada kata, suara mereka tidak terdengar; </a:t>
            </a:r>
            <a:r>
              <a:rPr lang="en-US" sz="2000" baseline="30000">
                <a:solidFill>
                  <a:srgbClr val="000000"/>
                </a:solidFill>
              </a:rPr>
              <a:t>5</a:t>
            </a:r>
            <a:r>
              <a:rPr lang="en-US" sz="2000">
                <a:solidFill>
                  <a:srgbClr val="000000"/>
                </a:solidFill>
              </a:rPr>
              <a:t>tetapi gema mereka terpencar ke seluruh dunia, dan perkataan mereka sampai ke ujung bumi. Ia memasang kemah di langit untuk matahari, </a:t>
            </a:r>
            <a:r>
              <a:rPr lang="en-US" sz="2000" baseline="30000">
                <a:solidFill>
                  <a:srgbClr val="000000"/>
                </a:solidFill>
              </a:rPr>
              <a:t>6</a:t>
            </a:r>
            <a:r>
              <a:rPr lang="en-US" sz="2000">
                <a:solidFill>
                  <a:srgbClr val="000000"/>
                </a:solidFill>
              </a:rPr>
              <a:t>yang keluar bagaikan pengantin laki-laki yang keluar dari kamarnya, girang bagaikan pahlawan yang hendak melakukan perjalanannya. </a:t>
            </a:r>
            <a:r>
              <a:rPr lang="en-US" sz="2000" baseline="30000">
                <a:solidFill>
                  <a:srgbClr val="000000"/>
                </a:solidFill>
              </a:rPr>
              <a:t>7</a:t>
            </a:r>
            <a:r>
              <a:rPr lang="en-US" sz="2000">
                <a:solidFill>
                  <a:srgbClr val="000000"/>
                </a:solidFill>
              </a:rPr>
              <a:t>Dari ujung langit ia terbit, dan ia beredar sampai ke ujung yang lain; tidak ada yang terlindung dari panas sinarnya. </a:t>
            </a:r>
          </a:p>
          <a:p>
            <a:pPr fontAlgn="base">
              <a:spcBef>
                <a:spcPct val="0"/>
              </a:spcBef>
              <a:spcAft>
                <a:spcPct val="0"/>
              </a:spcAft>
            </a:pPr>
            <a:r>
              <a:rPr lang="en-US" sz="2000" baseline="30000">
                <a:solidFill>
                  <a:srgbClr val="000000"/>
                </a:solidFill>
              </a:rPr>
              <a:t>8</a:t>
            </a:r>
            <a:r>
              <a:rPr lang="en-US" sz="2000">
                <a:solidFill>
                  <a:srgbClr val="000000"/>
                </a:solidFill>
              </a:rPr>
              <a:t>Taurat TUHAN itu sempurna, menyegarkan jiwa; peraturan TUHAN itu teguh, memberikan hikmat kepada orang yang tak berpengalaman. </a:t>
            </a:r>
          </a:p>
          <a:p>
            <a:pPr fontAlgn="base">
              <a:spcBef>
                <a:spcPct val="0"/>
              </a:spcBef>
              <a:spcAft>
                <a:spcPct val="0"/>
              </a:spcAft>
            </a:pPr>
            <a:r>
              <a:rPr lang="en-US" sz="2000" baseline="30000">
                <a:solidFill>
                  <a:srgbClr val="000000"/>
                </a:solidFill>
              </a:rPr>
              <a:t>9</a:t>
            </a:r>
            <a:r>
              <a:rPr lang="en-US" sz="2000">
                <a:solidFill>
                  <a:srgbClr val="000000"/>
                </a:solidFill>
              </a:rPr>
              <a:t>Titah TUHAN itu tepat, menyukakan hati; perintah TUHAN itu murni, membuat mata bercahaya. </a:t>
            </a:r>
            <a:r>
              <a:rPr lang="en-US" sz="2000" baseline="30000">
                <a:solidFill>
                  <a:srgbClr val="000000"/>
                </a:solidFill>
              </a:rPr>
              <a:t>10</a:t>
            </a:r>
            <a:r>
              <a:rPr lang="en-US" sz="2000">
                <a:solidFill>
                  <a:srgbClr val="000000"/>
                </a:solidFill>
              </a:rPr>
              <a:t>Takut akan TUHAN itu suci, tetap ada untuk selamanya; hukum-hukum TUHAN itu benar, adil semuanya, </a:t>
            </a:r>
            <a:r>
              <a:rPr lang="en-US" sz="2000" baseline="30000">
                <a:solidFill>
                  <a:srgbClr val="000000"/>
                </a:solidFill>
              </a:rPr>
              <a:t>11</a:t>
            </a:r>
            <a:r>
              <a:rPr lang="en-US" sz="2000">
                <a:solidFill>
                  <a:srgbClr val="000000"/>
                </a:solidFill>
              </a:rPr>
              <a:t>lebih indah dari pada emas, bahkan dari pada banyak emas tua; dan lebih manis dari pada madu, bahkan dari pada madu tetesan dari sarang lebah. </a:t>
            </a:r>
            <a:r>
              <a:rPr lang="en-US" sz="2000" baseline="30000">
                <a:solidFill>
                  <a:srgbClr val="000000"/>
                </a:solidFill>
              </a:rPr>
              <a:t>12</a:t>
            </a:r>
            <a:r>
              <a:rPr lang="en-US" sz="2000">
                <a:solidFill>
                  <a:srgbClr val="000000"/>
                </a:solidFill>
              </a:rPr>
              <a:t>Lagipula hamba-Mu diperingatkan oleh semuanya itu, dan orang yang berpegang padanya mendapat upah yang besar. </a:t>
            </a:r>
            <a:r>
              <a:rPr lang="en-US" sz="2000" b="1">
                <a:solidFill>
                  <a:srgbClr val="660033"/>
                </a:solidFill>
                <a:latin typeface="Eurostile Extended" pitchFamily="2" charset="0"/>
              </a:rPr>
              <a:t>MAZMUR 19:1-12</a:t>
            </a:r>
          </a:p>
        </p:txBody>
      </p:sp>
      <p:sp>
        <p:nvSpPr>
          <p:cNvPr id="19460" name="Text Box 15"/>
          <p:cNvSpPr txBox="1">
            <a:spLocks noChangeArrowheads="1"/>
          </p:cNvSpPr>
          <p:nvPr/>
        </p:nvSpPr>
        <p:spPr bwMode="auto">
          <a:xfrm>
            <a:off x="152402" y="0"/>
            <a:ext cx="1241045" cy="523220"/>
          </a:xfrm>
          <a:prstGeom prst="rect">
            <a:avLst/>
          </a:prstGeom>
          <a:noFill/>
          <a:ln w="12700" cap="sq">
            <a:noFill/>
            <a:miter lim="800000"/>
            <a:headEnd type="none" w="sm" len="sm"/>
            <a:tailEnd type="none" w="sm" len="sm"/>
          </a:ln>
        </p:spPr>
        <p:txBody>
          <a:bodyPr wrap="none">
            <a:spAutoFit/>
          </a:bodyPr>
          <a:lstStyle/>
          <a:p>
            <a:pPr fontAlgn="base">
              <a:spcBef>
                <a:spcPct val="0"/>
              </a:spcBef>
              <a:spcAft>
                <a:spcPct val="0"/>
              </a:spcAft>
            </a:pPr>
            <a:r>
              <a:rPr lang="en-US" sz="2800">
                <a:solidFill>
                  <a:srgbClr val="FFFFFF"/>
                </a:solidFill>
                <a:latin typeface="Eurostile Extended" pitchFamily="2" charset="0"/>
              </a:rPr>
              <a:t>makna</a:t>
            </a:r>
          </a:p>
        </p:txBody>
      </p:sp>
      <p:sp>
        <p:nvSpPr>
          <p:cNvPr id="19461" name="Rectangle 16"/>
          <p:cNvSpPr>
            <a:spLocks noChangeArrowheads="1"/>
          </p:cNvSpPr>
          <p:nvPr/>
        </p:nvSpPr>
        <p:spPr bwMode="auto">
          <a:xfrm>
            <a:off x="468315" y="304802"/>
            <a:ext cx="8675687" cy="519113"/>
          </a:xfrm>
          <a:prstGeom prst="rect">
            <a:avLst/>
          </a:prstGeom>
          <a:noFill/>
          <a:ln w="9525">
            <a:noFill/>
            <a:miter lim="800000"/>
            <a:headEnd/>
            <a:tailEnd/>
          </a:ln>
        </p:spPr>
        <p:txBody>
          <a:bodyPr anchor="ctr"/>
          <a:lstStyle/>
          <a:p>
            <a:pPr fontAlgn="base">
              <a:spcBef>
                <a:spcPct val="0"/>
              </a:spcBef>
              <a:spcAft>
                <a:spcPct val="0"/>
              </a:spcAft>
            </a:pPr>
            <a:r>
              <a:rPr lang="en-US" sz="2800" b="1">
                <a:solidFill>
                  <a:srgbClr val="FFFFFF"/>
                </a:solidFill>
                <a:latin typeface="Eurostile Extended" pitchFamily="2" charset="0"/>
              </a:rPr>
              <a:t>Firman</a:t>
            </a:r>
          </a:p>
        </p:txBody>
      </p:sp>
    </p:spTree>
    <p:extLst>
      <p:ext uri="{BB962C8B-B14F-4D97-AF65-F5344CB8AC3E}">
        <p14:creationId xmlns:p14="http://schemas.microsoft.com/office/powerpoint/2010/main" val="2540566407"/>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logo outline putih-04.png"/>
          <p:cNvPicPr>
            <a:picLocks noChangeAspect="1"/>
          </p:cNvPicPr>
          <p:nvPr/>
        </p:nvPicPr>
        <p:blipFill>
          <a:blip r:embed="rId3" cstate="email"/>
          <a:srcRect/>
          <a:stretch>
            <a:fillRect/>
          </a:stretch>
        </p:blipFill>
        <p:spPr bwMode="auto">
          <a:xfrm>
            <a:off x="8297863" y="6065840"/>
            <a:ext cx="774700" cy="720725"/>
          </a:xfrm>
          <a:prstGeom prst="rect">
            <a:avLst/>
          </a:prstGeom>
          <a:noFill/>
          <a:ln w="9525">
            <a:noFill/>
            <a:miter lim="800000"/>
            <a:headEnd/>
            <a:tailEnd/>
          </a:ln>
        </p:spPr>
      </p:pic>
      <p:sp>
        <p:nvSpPr>
          <p:cNvPr id="20483" name="Rectangle 3"/>
          <p:cNvSpPr>
            <a:spLocks noChangeArrowheads="1"/>
          </p:cNvSpPr>
          <p:nvPr/>
        </p:nvSpPr>
        <p:spPr bwMode="auto">
          <a:xfrm>
            <a:off x="304802" y="838202"/>
            <a:ext cx="8556625" cy="5940425"/>
          </a:xfrm>
          <a:prstGeom prst="rect">
            <a:avLst/>
          </a:prstGeom>
          <a:noFill/>
          <a:ln w="12700" cap="sq">
            <a:noFill/>
            <a:miter lim="800000"/>
            <a:headEnd type="none" w="sm" len="sm"/>
            <a:tailEnd type="none" w="sm" len="sm"/>
          </a:ln>
        </p:spPr>
        <p:txBody>
          <a:bodyPr>
            <a:spAutoFit/>
          </a:bodyPr>
          <a:lstStyle/>
          <a:p>
            <a:pPr fontAlgn="base">
              <a:spcBef>
                <a:spcPct val="0"/>
              </a:spcBef>
              <a:spcAft>
                <a:spcPct val="0"/>
              </a:spcAft>
            </a:pPr>
            <a:r>
              <a:rPr lang="en-US" sz="2000" baseline="30000">
                <a:solidFill>
                  <a:srgbClr val="000000"/>
                </a:solidFill>
              </a:rPr>
              <a:t>1</a:t>
            </a:r>
            <a:r>
              <a:rPr lang="en-US" sz="2000">
                <a:solidFill>
                  <a:srgbClr val="000000"/>
                </a:solidFill>
              </a:rPr>
              <a:t>Untuk pemimpin biduan. Mazmur Daud. </a:t>
            </a:r>
            <a:r>
              <a:rPr lang="en-US" sz="2000" baseline="30000">
                <a:solidFill>
                  <a:srgbClr val="000000"/>
                </a:solidFill>
              </a:rPr>
              <a:t>2</a:t>
            </a:r>
            <a:r>
              <a:rPr lang="en-US" sz="2000">
                <a:solidFill>
                  <a:srgbClr val="000000"/>
                </a:solidFill>
              </a:rPr>
              <a:t>Langit menceritakan kemuliaan Allah, dan cakrawala memberitakan pekerjaan tangan-Nya; </a:t>
            </a:r>
          </a:p>
          <a:p>
            <a:pPr fontAlgn="base">
              <a:spcBef>
                <a:spcPct val="0"/>
              </a:spcBef>
              <a:spcAft>
                <a:spcPct val="0"/>
              </a:spcAft>
            </a:pPr>
            <a:r>
              <a:rPr lang="en-US" sz="2000" baseline="30000">
                <a:solidFill>
                  <a:srgbClr val="000000"/>
                </a:solidFill>
              </a:rPr>
              <a:t>3</a:t>
            </a:r>
            <a:r>
              <a:rPr lang="en-US" sz="2000">
                <a:solidFill>
                  <a:srgbClr val="000000"/>
                </a:solidFill>
              </a:rPr>
              <a:t>hari meneruskan berita itu kepada hari, dan malam menyampaikan pengetahuan itu kepada malam. </a:t>
            </a:r>
            <a:r>
              <a:rPr lang="en-US" sz="2000" baseline="30000">
                <a:solidFill>
                  <a:srgbClr val="000000"/>
                </a:solidFill>
              </a:rPr>
              <a:t>4</a:t>
            </a:r>
            <a:r>
              <a:rPr lang="en-US" sz="2000">
                <a:solidFill>
                  <a:srgbClr val="000000"/>
                </a:solidFill>
              </a:rPr>
              <a:t>Tidak ada berita dan tidak ada kata, suara mereka tidak terdengar; </a:t>
            </a:r>
            <a:r>
              <a:rPr lang="en-US" sz="2000" baseline="30000">
                <a:solidFill>
                  <a:srgbClr val="000000"/>
                </a:solidFill>
              </a:rPr>
              <a:t>5</a:t>
            </a:r>
            <a:r>
              <a:rPr lang="en-US" sz="2000">
                <a:solidFill>
                  <a:srgbClr val="000000"/>
                </a:solidFill>
              </a:rPr>
              <a:t>tetapi gema mereka terpencar ke seluruh dunia, dan perkataan mereka sampai ke ujung bumi. Ia memasang kemah di langit untuk matahari, </a:t>
            </a:r>
            <a:r>
              <a:rPr lang="en-US" sz="2000" baseline="30000">
                <a:solidFill>
                  <a:srgbClr val="000000"/>
                </a:solidFill>
              </a:rPr>
              <a:t>6</a:t>
            </a:r>
            <a:r>
              <a:rPr lang="en-US" sz="2000">
                <a:solidFill>
                  <a:srgbClr val="000000"/>
                </a:solidFill>
              </a:rPr>
              <a:t>yang keluar bagaikan pengantin laki-laki yang keluar dari kamarnya, girang bagaikan pahlawan yang hendak melakukan perjalanannya. </a:t>
            </a:r>
            <a:r>
              <a:rPr lang="en-US" sz="2000" baseline="30000">
                <a:solidFill>
                  <a:srgbClr val="000000"/>
                </a:solidFill>
              </a:rPr>
              <a:t>7</a:t>
            </a:r>
            <a:r>
              <a:rPr lang="en-US" sz="2000">
                <a:solidFill>
                  <a:srgbClr val="000000"/>
                </a:solidFill>
              </a:rPr>
              <a:t>Dari ujung langit ia terbit, dan ia beredar sampai ke ujung yang lain; tidak ada yang terlindung dari panas sinarnya. </a:t>
            </a:r>
          </a:p>
          <a:p>
            <a:pPr fontAlgn="base">
              <a:spcBef>
                <a:spcPct val="0"/>
              </a:spcBef>
              <a:spcAft>
                <a:spcPct val="0"/>
              </a:spcAft>
            </a:pPr>
            <a:r>
              <a:rPr lang="en-US" sz="2000" baseline="30000">
                <a:solidFill>
                  <a:srgbClr val="000000"/>
                </a:solidFill>
              </a:rPr>
              <a:t>8</a:t>
            </a:r>
            <a:r>
              <a:rPr lang="en-US" sz="2000">
                <a:solidFill>
                  <a:srgbClr val="000000"/>
                </a:solidFill>
              </a:rPr>
              <a:t>Taurat TUHAN itu sempurna, menyegarkan jiwa; peraturan TUHAN itu teguh, memberikan hikmat kepada orang yang tak berpengalaman. </a:t>
            </a:r>
          </a:p>
          <a:p>
            <a:pPr fontAlgn="base">
              <a:spcBef>
                <a:spcPct val="0"/>
              </a:spcBef>
              <a:spcAft>
                <a:spcPct val="0"/>
              </a:spcAft>
            </a:pPr>
            <a:r>
              <a:rPr lang="en-US" sz="2000" baseline="30000">
                <a:solidFill>
                  <a:srgbClr val="000000"/>
                </a:solidFill>
              </a:rPr>
              <a:t>9</a:t>
            </a:r>
            <a:r>
              <a:rPr lang="en-US" sz="2000">
                <a:solidFill>
                  <a:srgbClr val="000000"/>
                </a:solidFill>
              </a:rPr>
              <a:t>Titah TUHAN itu tepat, menyukakan hati; perintah TUHAN itu murni, membuat mata bercahaya. </a:t>
            </a:r>
            <a:r>
              <a:rPr lang="en-US" sz="2000" baseline="30000">
                <a:solidFill>
                  <a:srgbClr val="000000"/>
                </a:solidFill>
              </a:rPr>
              <a:t>10</a:t>
            </a:r>
            <a:r>
              <a:rPr lang="en-US" sz="2000">
                <a:solidFill>
                  <a:srgbClr val="000000"/>
                </a:solidFill>
              </a:rPr>
              <a:t>Takut akan TUHAN itu suci, tetap ada untuk selamanya; hukum-hukum TUHAN itu benar, adil semuanya, </a:t>
            </a:r>
            <a:r>
              <a:rPr lang="en-US" sz="2000" baseline="30000">
                <a:solidFill>
                  <a:srgbClr val="000000"/>
                </a:solidFill>
              </a:rPr>
              <a:t>11</a:t>
            </a:r>
            <a:r>
              <a:rPr lang="en-US" sz="2000">
                <a:solidFill>
                  <a:srgbClr val="000000"/>
                </a:solidFill>
              </a:rPr>
              <a:t>lebih indah dari pada emas, bahkan dari pada banyak emas tua; dan lebih manis dari pada madu, bahkan dari pada madu tetesan dari sarang lebah. </a:t>
            </a:r>
            <a:r>
              <a:rPr lang="en-US" sz="2000" baseline="30000">
                <a:solidFill>
                  <a:srgbClr val="000000"/>
                </a:solidFill>
              </a:rPr>
              <a:t>12</a:t>
            </a:r>
            <a:r>
              <a:rPr lang="en-US" sz="2000">
                <a:solidFill>
                  <a:srgbClr val="000000"/>
                </a:solidFill>
              </a:rPr>
              <a:t>Lagipula hamba-Mu diperingatkan oleh semuanya itu, dan orang yang berpegang padanya mendapat upah yang besar. </a:t>
            </a:r>
            <a:r>
              <a:rPr lang="en-US" sz="2000" b="1">
                <a:solidFill>
                  <a:srgbClr val="660033"/>
                </a:solidFill>
                <a:latin typeface="Eurostile Extended" pitchFamily="2" charset="0"/>
              </a:rPr>
              <a:t>MAZMUR 19:1-12</a:t>
            </a:r>
          </a:p>
        </p:txBody>
      </p:sp>
      <p:sp>
        <p:nvSpPr>
          <p:cNvPr id="7" name="Rectangle 8"/>
          <p:cNvSpPr>
            <a:spLocks noChangeArrowheads="1"/>
          </p:cNvSpPr>
          <p:nvPr/>
        </p:nvSpPr>
        <p:spPr bwMode="auto">
          <a:xfrm>
            <a:off x="1485900" y="1905002"/>
            <a:ext cx="6172200" cy="3687763"/>
          </a:xfrm>
          <a:prstGeom prst="rect">
            <a:avLst/>
          </a:prstGeom>
          <a:solidFill>
            <a:srgbClr val="660033"/>
          </a:solidFill>
          <a:ln w="57150" cap="sq">
            <a:solidFill>
              <a:srgbClr val="FF0066"/>
            </a:solidFill>
            <a:miter lim="800000"/>
            <a:headEnd type="none" w="sm" len="sm"/>
            <a:tailEnd type="none" w="sm" len="sm"/>
          </a:ln>
          <a:effectLst>
            <a:glow rad="139700">
              <a:schemeClr val="accent4">
                <a:satMod val="175000"/>
                <a:alpha val="40000"/>
              </a:schemeClr>
            </a:glow>
          </a:effectLst>
        </p:spPr>
        <p:txBody>
          <a:bodyPr>
            <a:spAutoFit/>
          </a:bodyPr>
          <a:lstStyle/>
          <a:p>
            <a:pPr algn="ctr" fontAlgn="base">
              <a:spcBef>
                <a:spcPct val="0"/>
              </a:spcBef>
              <a:spcAft>
                <a:spcPct val="0"/>
              </a:spcAft>
              <a:defRPr/>
            </a:pPr>
            <a:endParaRPr lang="en-US" sz="400" b="1" dirty="0">
              <a:solidFill>
                <a:srgbClr val="FF9BDE"/>
              </a:solidFill>
              <a:latin typeface="Eurostile Extended" pitchFamily="2" charset="0"/>
            </a:endParaRPr>
          </a:p>
          <a:p>
            <a:pPr algn="ctr" fontAlgn="base">
              <a:spcBef>
                <a:spcPct val="0"/>
              </a:spcBef>
              <a:spcAft>
                <a:spcPct val="0"/>
              </a:spcAft>
              <a:defRPr/>
            </a:pPr>
            <a:r>
              <a:rPr lang="en-US" sz="2800" b="1" dirty="0">
                <a:solidFill>
                  <a:srgbClr val="FF9BDE"/>
                </a:solidFill>
                <a:latin typeface="Eurostile Extended" pitchFamily="2" charset="0"/>
              </a:rPr>
              <a:t>M A Z M U R   1 9</a:t>
            </a:r>
          </a:p>
          <a:p>
            <a:pPr algn="ctr" fontAlgn="base">
              <a:spcBef>
                <a:spcPct val="0"/>
              </a:spcBef>
              <a:spcAft>
                <a:spcPct val="0"/>
              </a:spcAft>
              <a:defRPr/>
            </a:pPr>
            <a:endParaRPr lang="en-US" sz="1600" b="1" dirty="0">
              <a:solidFill>
                <a:srgbClr val="FF9BDE"/>
              </a:solidFill>
              <a:latin typeface="Eurostile Extended" pitchFamily="2" charset="0"/>
            </a:endParaRPr>
          </a:p>
          <a:p>
            <a:pPr algn="ctr" fontAlgn="base">
              <a:spcBef>
                <a:spcPct val="0"/>
              </a:spcBef>
              <a:spcAft>
                <a:spcPct val="0"/>
              </a:spcAft>
              <a:defRPr/>
            </a:pPr>
            <a:r>
              <a:rPr lang="en-US" sz="2800" b="1" dirty="0" err="1">
                <a:solidFill>
                  <a:srgbClr val="FFFFFF"/>
                </a:solidFill>
                <a:latin typeface="Humanst531 UBlk BT" pitchFamily="34" charset="0"/>
              </a:rPr>
              <a:t>Bagilah</a:t>
            </a:r>
            <a:r>
              <a:rPr lang="en-US" sz="2800" b="1" dirty="0">
                <a:solidFill>
                  <a:srgbClr val="FFFFFF"/>
                </a:solidFill>
                <a:latin typeface="Humanst531 UBlk BT" pitchFamily="34" charset="0"/>
              </a:rPr>
              <a:t> </a:t>
            </a:r>
            <a:r>
              <a:rPr lang="en-US" sz="2800" b="1" dirty="0" err="1">
                <a:solidFill>
                  <a:srgbClr val="FFFFFF"/>
                </a:solidFill>
                <a:latin typeface="Humanst531 UBlk BT" pitchFamily="34" charset="0"/>
              </a:rPr>
              <a:t>menjadi</a:t>
            </a:r>
            <a:r>
              <a:rPr lang="en-US" sz="2800" b="1" dirty="0">
                <a:solidFill>
                  <a:srgbClr val="FFFFFF"/>
                </a:solidFill>
                <a:latin typeface="Humanst531 UBlk BT" pitchFamily="34" charset="0"/>
              </a:rPr>
              <a:t> </a:t>
            </a:r>
            <a:r>
              <a:rPr lang="en-US" sz="2800" b="1" dirty="0" err="1">
                <a:solidFill>
                  <a:srgbClr val="FFFFFF"/>
                </a:solidFill>
                <a:latin typeface="Humanst531 UBlk BT" pitchFamily="34" charset="0"/>
              </a:rPr>
              <a:t>dua</a:t>
            </a:r>
            <a:r>
              <a:rPr lang="en-US" sz="2800" b="1" dirty="0">
                <a:solidFill>
                  <a:srgbClr val="FFFFFF"/>
                </a:solidFill>
                <a:latin typeface="Humanst531 UBlk BT" pitchFamily="34" charset="0"/>
              </a:rPr>
              <a:t> </a:t>
            </a:r>
            <a:r>
              <a:rPr lang="en-US" sz="2800" b="1" dirty="0" err="1">
                <a:solidFill>
                  <a:srgbClr val="FFFFFF"/>
                </a:solidFill>
                <a:latin typeface="Humanst531 UBlk BT" pitchFamily="34" charset="0"/>
              </a:rPr>
              <a:t>bagian</a:t>
            </a:r>
            <a:r>
              <a:rPr lang="en-US" sz="2800" b="1" dirty="0">
                <a:solidFill>
                  <a:srgbClr val="FFFFFF"/>
                </a:solidFill>
                <a:latin typeface="Humanst531 UBlk BT" pitchFamily="34" charset="0"/>
              </a:rPr>
              <a:t> </a:t>
            </a:r>
            <a:r>
              <a:rPr lang="en-US" sz="2800" b="1" dirty="0" err="1">
                <a:solidFill>
                  <a:srgbClr val="FFFFFF"/>
                </a:solidFill>
                <a:latin typeface="Humanst531 UBlk BT" pitchFamily="34" charset="0"/>
              </a:rPr>
              <a:t>sesuai</a:t>
            </a:r>
            <a:r>
              <a:rPr lang="en-US" sz="2800" b="1" dirty="0">
                <a:solidFill>
                  <a:srgbClr val="FFFFFF"/>
                </a:solidFill>
                <a:latin typeface="Humanst531 UBlk BT" pitchFamily="34" charset="0"/>
              </a:rPr>
              <a:t> sub-</a:t>
            </a:r>
            <a:r>
              <a:rPr lang="en-US" sz="2800" b="1" dirty="0" err="1">
                <a:solidFill>
                  <a:srgbClr val="FFFFFF"/>
                </a:solidFill>
                <a:latin typeface="Humanst531 UBlk BT" pitchFamily="34" charset="0"/>
              </a:rPr>
              <a:t>temanya</a:t>
            </a:r>
            <a:r>
              <a:rPr lang="en-US" sz="2800" b="1" dirty="0">
                <a:solidFill>
                  <a:srgbClr val="FFFFFF"/>
                </a:solidFill>
                <a:latin typeface="Humanst531 UBlk BT" pitchFamily="34" charset="0"/>
              </a:rPr>
              <a:t>!</a:t>
            </a:r>
          </a:p>
          <a:p>
            <a:pPr algn="ctr" fontAlgn="base">
              <a:spcBef>
                <a:spcPct val="0"/>
              </a:spcBef>
              <a:spcAft>
                <a:spcPct val="0"/>
              </a:spcAft>
              <a:defRPr/>
            </a:pPr>
            <a:endParaRPr lang="en-US" sz="600" b="1" dirty="0">
              <a:solidFill>
                <a:srgbClr val="FFFFFF"/>
              </a:solidFill>
              <a:latin typeface="Humanst531 UBlk BT" pitchFamily="34" charset="0"/>
            </a:endParaRPr>
          </a:p>
          <a:p>
            <a:pPr algn="ctr" fontAlgn="base">
              <a:spcBef>
                <a:spcPct val="0"/>
              </a:spcBef>
              <a:spcAft>
                <a:spcPct val="0"/>
              </a:spcAft>
              <a:defRPr/>
            </a:pPr>
            <a:r>
              <a:rPr lang="en-US" sz="2800" b="1" dirty="0" err="1">
                <a:solidFill>
                  <a:srgbClr val="FFFFFF"/>
                </a:solidFill>
                <a:latin typeface="Humanst531 UBlk BT" pitchFamily="34" charset="0"/>
              </a:rPr>
              <a:t>Apakah</a:t>
            </a:r>
            <a:r>
              <a:rPr lang="en-US" sz="2800" b="1" dirty="0">
                <a:solidFill>
                  <a:srgbClr val="FFFFFF"/>
                </a:solidFill>
                <a:latin typeface="Humanst531 UBlk BT" pitchFamily="34" charset="0"/>
              </a:rPr>
              <a:t> </a:t>
            </a:r>
            <a:r>
              <a:rPr lang="en-US" sz="2800" b="1" dirty="0" err="1">
                <a:solidFill>
                  <a:srgbClr val="FFFFFF"/>
                </a:solidFill>
                <a:latin typeface="Humanst531 UBlk BT" pitchFamily="34" charset="0"/>
              </a:rPr>
              <a:t>perbedaan</a:t>
            </a:r>
            <a:r>
              <a:rPr lang="en-US" sz="2800" b="1" dirty="0">
                <a:solidFill>
                  <a:srgbClr val="FFFFFF"/>
                </a:solidFill>
                <a:latin typeface="Humanst531 UBlk BT" pitchFamily="34" charset="0"/>
              </a:rPr>
              <a:t> </a:t>
            </a:r>
            <a:r>
              <a:rPr lang="en-US" sz="2800" b="1" dirty="0" err="1">
                <a:solidFill>
                  <a:srgbClr val="FFFFFF"/>
                </a:solidFill>
                <a:latin typeface="Humanst531 UBlk BT" pitchFamily="34" charset="0"/>
              </a:rPr>
              <a:t>antara</a:t>
            </a:r>
            <a:r>
              <a:rPr lang="en-US" sz="2800" b="1" dirty="0">
                <a:solidFill>
                  <a:srgbClr val="FFFFFF"/>
                </a:solidFill>
                <a:latin typeface="Humanst531 UBlk BT" pitchFamily="34" charset="0"/>
              </a:rPr>
              <a:t> </a:t>
            </a:r>
            <a:r>
              <a:rPr lang="en-US" sz="2800" b="1" dirty="0" err="1">
                <a:solidFill>
                  <a:srgbClr val="FFFFFF"/>
                </a:solidFill>
                <a:latin typeface="Humanst531 UBlk BT" pitchFamily="34" charset="0"/>
              </a:rPr>
              <a:t>kedua</a:t>
            </a:r>
            <a:r>
              <a:rPr lang="en-US" sz="2800" b="1" dirty="0">
                <a:solidFill>
                  <a:srgbClr val="FFFFFF"/>
                </a:solidFill>
                <a:latin typeface="Humanst531 UBlk BT" pitchFamily="34" charset="0"/>
              </a:rPr>
              <a:t> </a:t>
            </a:r>
            <a:r>
              <a:rPr lang="en-US" sz="2800" b="1" dirty="0" err="1">
                <a:solidFill>
                  <a:srgbClr val="FFFFFF"/>
                </a:solidFill>
                <a:latin typeface="Humanst531 UBlk BT" pitchFamily="34" charset="0"/>
              </a:rPr>
              <a:t>bagian</a:t>
            </a:r>
            <a:r>
              <a:rPr lang="en-US" sz="2800" b="1" dirty="0">
                <a:solidFill>
                  <a:srgbClr val="FFFFFF"/>
                </a:solidFill>
                <a:latin typeface="Humanst531 UBlk BT" pitchFamily="34" charset="0"/>
              </a:rPr>
              <a:t> </a:t>
            </a:r>
            <a:r>
              <a:rPr lang="en-US" sz="2800" b="1" dirty="0" err="1">
                <a:solidFill>
                  <a:srgbClr val="FFFFFF"/>
                </a:solidFill>
                <a:latin typeface="Humanst531 UBlk BT" pitchFamily="34" charset="0"/>
              </a:rPr>
              <a:t>tersebut</a:t>
            </a:r>
            <a:r>
              <a:rPr lang="en-US" sz="2800" b="1" dirty="0">
                <a:solidFill>
                  <a:srgbClr val="FFFFFF"/>
                </a:solidFill>
                <a:latin typeface="Humanst531 UBlk BT" pitchFamily="34" charset="0"/>
              </a:rPr>
              <a:t>?</a:t>
            </a:r>
          </a:p>
          <a:p>
            <a:pPr algn="ctr" fontAlgn="base">
              <a:spcBef>
                <a:spcPct val="0"/>
              </a:spcBef>
              <a:spcAft>
                <a:spcPct val="0"/>
              </a:spcAft>
              <a:defRPr/>
            </a:pPr>
            <a:endParaRPr lang="en-US" sz="600" b="1" dirty="0">
              <a:solidFill>
                <a:srgbClr val="FFFFFF"/>
              </a:solidFill>
              <a:latin typeface="Humanst531 UBlk BT" pitchFamily="34" charset="0"/>
            </a:endParaRPr>
          </a:p>
          <a:p>
            <a:pPr algn="ctr" fontAlgn="base">
              <a:spcBef>
                <a:spcPct val="0"/>
              </a:spcBef>
              <a:spcAft>
                <a:spcPct val="0"/>
              </a:spcAft>
              <a:defRPr/>
            </a:pPr>
            <a:r>
              <a:rPr lang="en-US" sz="2800" b="1" dirty="0" err="1">
                <a:solidFill>
                  <a:srgbClr val="FFFFFF"/>
                </a:solidFill>
                <a:latin typeface="Humanst531 UBlk BT" pitchFamily="34" charset="0"/>
              </a:rPr>
              <a:t>Apakah</a:t>
            </a:r>
            <a:r>
              <a:rPr lang="en-US" sz="2800" b="1" dirty="0">
                <a:solidFill>
                  <a:srgbClr val="FFFFFF"/>
                </a:solidFill>
                <a:latin typeface="Humanst531 UBlk BT" pitchFamily="34" charset="0"/>
              </a:rPr>
              <a:t> </a:t>
            </a:r>
            <a:r>
              <a:rPr lang="en-US" sz="2800" b="1" dirty="0" err="1">
                <a:solidFill>
                  <a:srgbClr val="FFFFFF"/>
                </a:solidFill>
                <a:latin typeface="Humanst531 UBlk BT" pitchFamily="34" charset="0"/>
              </a:rPr>
              <a:t>persamaan</a:t>
            </a:r>
            <a:r>
              <a:rPr lang="en-US" sz="2800" b="1" dirty="0">
                <a:solidFill>
                  <a:srgbClr val="FFFFFF"/>
                </a:solidFill>
                <a:latin typeface="Humanst531 UBlk BT" pitchFamily="34" charset="0"/>
              </a:rPr>
              <a:t> </a:t>
            </a:r>
            <a:r>
              <a:rPr lang="en-US" sz="2800" b="1" dirty="0" err="1">
                <a:solidFill>
                  <a:srgbClr val="FFFFFF"/>
                </a:solidFill>
                <a:latin typeface="Humanst531 UBlk BT" pitchFamily="34" charset="0"/>
              </a:rPr>
              <a:t>antara</a:t>
            </a:r>
            <a:r>
              <a:rPr lang="en-US" sz="2800" b="1" dirty="0">
                <a:solidFill>
                  <a:srgbClr val="FFFFFF"/>
                </a:solidFill>
                <a:latin typeface="Humanst531 UBlk BT" pitchFamily="34" charset="0"/>
              </a:rPr>
              <a:t> </a:t>
            </a:r>
            <a:r>
              <a:rPr lang="en-US" sz="2800" b="1" dirty="0" err="1">
                <a:solidFill>
                  <a:srgbClr val="FFFFFF"/>
                </a:solidFill>
                <a:latin typeface="Humanst531 UBlk BT" pitchFamily="34" charset="0"/>
              </a:rPr>
              <a:t>kedua</a:t>
            </a:r>
            <a:r>
              <a:rPr lang="en-US" sz="2800" b="1" dirty="0">
                <a:solidFill>
                  <a:srgbClr val="FFFFFF"/>
                </a:solidFill>
                <a:latin typeface="Humanst531 UBlk BT" pitchFamily="34" charset="0"/>
              </a:rPr>
              <a:t> </a:t>
            </a:r>
            <a:r>
              <a:rPr lang="en-US" sz="2800" b="1" dirty="0" err="1">
                <a:solidFill>
                  <a:srgbClr val="FFFFFF"/>
                </a:solidFill>
                <a:latin typeface="Humanst531 UBlk BT" pitchFamily="34" charset="0"/>
              </a:rPr>
              <a:t>bagian</a:t>
            </a:r>
            <a:r>
              <a:rPr lang="en-US" sz="2800" b="1" dirty="0">
                <a:solidFill>
                  <a:srgbClr val="FFFFFF"/>
                </a:solidFill>
                <a:latin typeface="Humanst531 UBlk BT" pitchFamily="34" charset="0"/>
              </a:rPr>
              <a:t> </a:t>
            </a:r>
            <a:r>
              <a:rPr lang="en-US" sz="2800" b="1" dirty="0" err="1">
                <a:solidFill>
                  <a:srgbClr val="FFFFFF"/>
                </a:solidFill>
                <a:latin typeface="Humanst531 UBlk BT" pitchFamily="34" charset="0"/>
              </a:rPr>
              <a:t>tersebut</a:t>
            </a:r>
            <a:r>
              <a:rPr lang="en-US" sz="2800" b="1" dirty="0">
                <a:solidFill>
                  <a:srgbClr val="FFFFFF"/>
                </a:solidFill>
                <a:latin typeface="Humanst531 UBlk BT" pitchFamily="34" charset="0"/>
              </a:rPr>
              <a:t>?</a:t>
            </a:r>
          </a:p>
          <a:p>
            <a:pPr algn="ctr" fontAlgn="base">
              <a:spcBef>
                <a:spcPct val="0"/>
              </a:spcBef>
              <a:spcAft>
                <a:spcPct val="0"/>
              </a:spcAft>
              <a:defRPr/>
            </a:pPr>
            <a:endParaRPr lang="en-US" sz="400" b="1" dirty="0">
              <a:solidFill>
                <a:srgbClr val="FFFFFF"/>
              </a:solidFill>
              <a:latin typeface="Humanst531 UBlk BT" pitchFamily="34" charset="0"/>
            </a:endParaRPr>
          </a:p>
        </p:txBody>
      </p:sp>
      <p:sp>
        <p:nvSpPr>
          <p:cNvPr id="20487" name="Text Box 15"/>
          <p:cNvSpPr txBox="1">
            <a:spLocks noChangeArrowheads="1"/>
          </p:cNvSpPr>
          <p:nvPr/>
        </p:nvSpPr>
        <p:spPr bwMode="auto">
          <a:xfrm>
            <a:off x="152402" y="0"/>
            <a:ext cx="1241045" cy="523220"/>
          </a:xfrm>
          <a:prstGeom prst="rect">
            <a:avLst/>
          </a:prstGeom>
          <a:noFill/>
          <a:ln w="12700" cap="sq">
            <a:noFill/>
            <a:miter lim="800000"/>
            <a:headEnd type="none" w="sm" len="sm"/>
            <a:tailEnd type="none" w="sm" len="sm"/>
          </a:ln>
        </p:spPr>
        <p:txBody>
          <a:bodyPr wrap="none">
            <a:spAutoFit/>
          </a:bodyPr>
          <a:lstStyle/>
          <a:p>
            <a:pPr fontAlgn="base">
              <a:spcBef>
                <a:spcPct val="0"/>
              </a:spcBef>
              <a:spcAft>
                <a:spcPct val="0"/>
              </a:spcAft>
            </a:pPr>
            <a:r>
              <a:rPr lang="en-US" sz="2800">
                <a:solidFill>
                  <a:srgbClr val="FFFFFF"/>
                </a:solidFill>
                <a:latin typeface="Eurostile Extended" pitchFamily="2" charset="0"/>
              </a:rPr>
              <a:t>makna</a:t>
            </a:r>
          </a:p>
        </p:txBody>
      </p:sp>
      <p:sp>
        <p:nvSpPr>
          <p:cNvPr id="20488" name="Rectangle 16"/>
          <p:cNvSpPr>
            <a:spLocks noChangeArrowheads="1"/>
          </p:cNvSpPr>
          <p:nvPr/>
        </p:nvSpPr>
        <p:spPr bwMode="auto">
          <a:xfrm>
            <a:off x="468315" y="304802"/>
            <a:ext cx="8675687" cy="519113"/>
          </a:xfrm>
          <a:prstGeom prst="rect">
            <a:avLst/>
          </a:prstGeom>
          <a:noFill/>
          <a:ln w="9525">
            <a:noFill/>
            <a:miter lim="800000"/>
            <a:headEnd/>
            <a:tailEnd/>
          </a:ln>
        </p:spPr>
        <p:txBody>
          <a:bodyPr anchor="ctr"/>
          <a:lstStyle/>
          <a:p>
            <a:pPr fontAlgn="base">
              <a:spcBef>
                <a:spcPct val="0"/>
              </a:spcBef>
              <a:spcAft>
                <a:spcPct val="0"/>
              </a:spcAft>
            </a:pPr>
            <a:r>
              <a:rPr lang="en-US" sz="2800" b="1">
                <a:solidFill>
                  <a:srgbClr val="FFFFFF"/>
                </a:solidFill>
                <a:latin typeface="Eurostile Extended" pitchFamily="2" charset="0"/>
              </a:rPr>
              <a:t>Firman</a:t>
            </a:r>
          </a:p>
        </p:txBody>
      </p:sp>
    </p:spTree>
    <p:extLst>
      <p:ext uri="{BB962C8B-B14F-4D97-AF65-F5344CB8AC3E}">
        <p14:creationId xmlns:p14="http://schemas.microsoft.com/office/powerpoint/2010/main" val="34543673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3940177"/>
            <a:ext cx="9144000" cy="2917825"/>
          </a:xfrm>
          <a:prstGeom prst="rect">
            <a:avLst/>
          </a:prstGeom>
          <a:solidFill>
            <a:srgbClr val="FFC9DE"/>
          </a:solidFill>
          <a:ln w="12700" cap="sq">
            <a:noFill/>
            <a:miter lim="800000"/>
            <a:headEnd type="none" w="sm" len="sm"/>
            <a:tailEnd type="none" w="sm" len="sm"/>
          </a:ln>
        </p:spPr>
        <p:txBody>
          <a:bodyPr wrap="none" anchor="ctr"/>
          <a:lstStyle/>
          <a:p>
            <a:pPr fontAlgn="base">
              <a:spcBef>
                <a:spcPct val="0"/>
              </a:spcBef>
              <a:spcAft>
                <a:spcPct val="0"/>
              </a:spcAft>
            </a:pPr>
            <a:endParaRPr lang="id-ID" sz="2400" b="1">
              <a:solidFill>
                <a:srgbClr val="000000"/>
              </a:solidFill>
            </a:endParaRPr>
          </a:p>
        </p:txBody>
      </p:sp>
      <p:pic>
        <p:nvPicPr>
          <p:cNvPr id="21507" name="Picture 6" descr="logo outline putih-04.png"/>
          <p:cNvPicPr>
            <a:picLocks noChangeAspect="1"/>
          </p:cNvPicPr>
          <p:nvPr/>
        </p:nvPicPr>
        <p:blipFill>
          <a:blip r:embed="rId3" cstate="email"/>
          <a:srcRect/>
          <a:stretch>
            <a:fillRect/>
          </a:stretch>
        </p:blipFill>
        <p:spPr bwMode="auto">
          <a:xfrm>
            <a:off x="8297863" y="6065840"/>
            <a:ext cx="774700" cy="720725"/>
          </a:xfrm>
          <a:prstGeom prst="rect">
            <a:avLst/>
          </a:prstGeom>
          <a:noFill/>
          <a:ln w="9525">
            <a:noFill/>
            <a:miter lim="800000"/>
            <a:headEnd/>
            <a:tailEnd/>
          </a:ln>
        </p:spPr>
      </p:pic>
      <p:sp>
        <p:nvSpPr>
          <p:cNvPr id="21508" name="Rectangle 4"/>
          <p:cNvSpPr>
            <a:spLocks noChangeArrowheads="1"/>
          </p:cNvSpPr>
          <p:nvPr/>
        </p:nvSpPr>
        <p:spPr bwMode="auto">
          <a:xfrm>
            <a:off x="304802" y="838202"/>
            <a:ext cx="8556625" cy="5940425"/>
          </a:xfrm>
          <a:prstGeom prst="rect">
            <a:avLst/>
          </a:prstGeom>
          <a:noFill/>
          <a:ln w="12700" cap="sq">
            <a:noFill/>
            <a:miter lim="800000"/>
            <a:headEnd type="none" w="sm" len="sm"/>
            <a:tailEnd type="none" w="sm" len="sm"/>
          </a:ln>
        </p:spPr>
        <p:txBody>
          <a:bodyPr>
            <a:spAutoFit/>
          </a:bodyPr>
          <a:lstStyle/>
          <a:p>
            <a:pPr fontAlgn="base">
              <a:spcBef>
                <a:spcPct val="0"/>
              </a:spcBef>
              <a:spcAft>
                <a:spcPct val="0"/>
              </a:spcAft>
            </a:pPr>
            <a:r>
              <a:rPr lang="en-US" sz="2000" baseline="30000">
                <a:solidFill>
                  <a:srgbClr val="000000"/>
                </a:solidFill>
              </a:rPr>
              <a:t>1</a:t>
            </a:r>
            <a:r>
              <a:rPr lang="en-US" sz="2000">
                <a:solidFill>
                  <a:srgbClr val="000000"/>
                </a:solidFill>
              </a:rPr>
              <a:t>Untuk pemimpin biduan. Mazmur Daud. </a:t>
            </a:r>
            <a:r>
              <a:rPr lang="en-US" sz="2000" baseline="30000">
                <a:solidFill>
                  <a:srgbClr val="000000"/>
                </a:solidFill>
              </a:rPr>
              <a:t>2</a:t>
            </a:r>
            <a:r>
              <a:rPr lang="en-US" sz="2000">
                <a:solidFill>
                  <a:srgbClr val="000000"/>
                </a:solidFill>
              </a:rPr>
              <a:t>Langit menceritakan kemuliaan Allah, dan cakrawala memberitakan pekerjaan tangan-Nya; </a:t>
            </a:r>
            <a:r>
              <a:rPr lang="en-US" sz="2000" baseline="30000">
                <a:solidFill>
                  <a:srgbClr val="000000"/>
                </a:solidFill>
              </a:rPr>
              <a:t>3</a:t>
            </a:r>
            <a:r>
              <a:rPr lang="en-US" sz="2000">
                <a:solidFill>
                  <a:srgbClr val="000000"/>
                </a:solidFill>
              </a:rPr>
              <a:t>hari meneruskan berita itu kepada hari, dan malam menyampaikan pengetahuan itu kepada malam. </a:t>
            </a:r>
            <a:r>
              <a:rPr lang="en-US" sz="2000" baseline="30000">
                <a:solidFill>
                  <a:srgbClr val="000000"/>
                </a:solidFill>
              </a:rPr>
              <a:t>4</a:t>
            </a:r>
            <a:r>
              <a:rPr lang="en-US" sz="2000">
                <a:solidFill>
                  <a:srgbClr val="000000"/>
                </a:solidFill>
              </a:rPr>
              <a:t>Tidak ada berita dan tidak ada kata, suara mereka tidak terdengar; </a:t>
            </a:r>
            <a:r>
              <a:rPr lang="en-US" sz="2000" baseline="30000">
                <a:solidFill>
                  <a:srgbClr val="000000"/>
                </a:solidFill>
              </a:rPr>
              <a:t>5</a:t>
            </a:r>
            <a:r>
              <a:rPr lang="en-US" sz="2000">
                <a:solidFill>
                  <a:srgbClr val="000000"/>
                </a:solidFill>
              </a:rPr>
              <a:t>tetapi gema mereka terpencar ke seluruh dunia, dan perkataan mereka sampai ke ujung bumi. Ia memasang kemah di langit untuk matahari, </a:t>
            </a:r>
            <a:r>
              <a:rPr lang="en-US" sz="2000" baseline="30000">
                <a:solidFill>
                  <a:srgbClr val="000000"/>
                </a:solidFill>
              </a:rPr>
              <a:t>6</a:t>
            </a:r>
            <a:r>
              <a:rPr lang="en-US" sz="2000">
                <a:solidFill>
                  <a:srgbClr val="000000"/>
                </a:solidFill>
              </a:rPr>
              <a:t>yang keluar bagaikan pengantin laki-laki yang keluar dari kamarnya, girang bagaikan pahlawan yang hendak melakukan perjalanannya. </a:t>
            </a:r>
            <a:r>
              <a:rPr lang="en-US" sz="2000" baseline="30000">
                <a:solidFill>
                  <a:srgbClr val="000000"/>
                </a:solidFill>
              </a:rPr>
              <a:t>7</a:t>
            </a:r>
            <a:r>
              <a:rPr lang="en-US" sz="2000">
                <a:solidFill>
                  <a:srgbClr val="000000"/>
                </a:solidFill>
              </a:rPr>
              <a:t>Dari ujung langit ia terbit, dan ia beredar sampai ke ujung yang lain; tidak ada yang terlindung dari panas sinarnya. </a:t>
            </a:r>
          </a:p>
          <a:p>
            <a:pPr fontAlgn="base">
              <a:spcBef>
                <a:spcPct val="0"/>
              </a:spcBef>
              <a:spcAft>
                <a:spcPct val="0"/>
              </a:spcAft>
            </a:pPr>
            <a:r>
              <a:rPr lang="en-US" sz="2000" baseline="30000">
                <a:solidFill>
                  <a:srgbClr val="000000"/>
                </a:solidFill>
              </a:rPr>
              <a:t>8</a:t>
            </a:r>
            <a:r>
              <a:rPr lang="en-US" sz="2000">
                <a:solidFill>
                  <a:srgbClr val="000000"/>
                </a:solidFill>
              </a:rPr>
              <a:t>Taurat TUHAN itu sempurna, menyegarkan jiwa; peraturan TUHAN itu teguh, memberikan hikmat kepada orang yang tak berpengalaman. </a:t>
            </a:r>
          </a:p>
          <a:p>
            <a:pPr fontAlgn="base">
              <a:spcBef>
                <a:spcPct val="0"/>
              </a:spcBef>
              <a:spcAft>
                <a:spcPct val="0"/>
              </a:spcAft>
            </a:pPr>
            <a:r>
              <a:rPr lang="en-US" sz="2000" baseline="30000">
                <a:solidFill>
                  <a:srgbClr val="000000"/>
                </a:solidFill>
              </a:rPr>
              <a:t>9</a:t>
            </a:r>
            <a:r>
              <a:rPr lang="en-US" sz="2000">
                <a:solidFill>
                  <a:srgbClr val="000000"/>
                </a:solidFill>
              </a:rPr>
              <a:t>Titah TUHAN itu tepat, menyukakan hati; perintah TUHAN itu murni, membuat mata bercahaya. </a:t>
            </a:r>
            <a:r>
              <a:rPr lang="en-US" sz="2000" baseline="30000">
                <a:solidFill>
                  <a:srgbClr val="000000"/>
                </a:solidFill>
              </a:rPr>
              <a:t>10</a:t>
            </a:r>
            <a:r>
              <a:rPr lang="en-US" sz="2000">
                <a:solidFill>
                  <a:srgbClr val="000000"/>
                </a:solidFill>
              </a:rPr>
              <a:t>Takut akan TUHAN itu suci, tetap ada untuk selamanya; hukum-hukum TUHAN itu benar, adil semuanya, </a:t>
            </a:r>
            <a:r>
              <a:rPr lang="en-US" sz="2000" baseline="30000">
                <a:solidFill>
                  <a:srgbClr val="000000"/>
                </a:solidFill>
              </a:rPr>
              <a:t>11</a:t>
            </a:r>
            <a:r>
              <a:rPr lang="en-US" sz="2000">
                <a:solidFill>
                  <a:srgbClr val="000000"/>
                </a:solidFill>
              </a:rPr>
              <a:t>lebih indah dari pada emas, bahkan dari pada banyak emas tua; dan lebih manis dari pada madu, bahkan dari pada madu tetesan dari sarang lebah. </a:t>
            </a:r>
            <a:r>
              <a:rPr lang="en-US" sz="2000" baseline="30000">
                <a:solidFill>
                  <a:srgbClr val="000000"/>
                </a:solidFill>
              </a:rPr>
              <a:t>12</a:t>
            </a:r>
            <a:r>
              <a:rPr lang="en-US" sz="2000">
                <a:solidFill>
                  <a:srgbClr val="000000"/>
                </a:solidFill>
              </a:rPr>
              <a:t>Lagipula hamba-Mu diperingatkan oleh semuanya itu, dan orang yang berpegang padanya mendapat upah yang besar. </a:t>
            </a:r>
            <a:r>
              <a:rPr lang="en-US" sz="2000" b="1">
                <a:solidFill>
                  <a:srgbClr val="660033"/>
                </a:solidFill>
                <a:latin typeface="Eurostile Extended" pitchFamily="2" charset="0"/>
              </a:rPr>
              <a:t>MAZMUR 19:1-12</a:t>
            </a:r>
          </a:p>
        </p:txBody>
      </p:sp>
      <p:sp>
        <p:nvSpPr>
          <p:cNvPr id="21509" name="Text Box 15"/>
          <p:cNvSpPr txBox="1">
            <a:spLocks noChangeArrowheads="1"/>
          </p:cNvSpPr>
          <p:nvPr/>
        </p:nvSpPr>
        <p:spPr bwMode="auto">
          <a:xfrm>
            <a:off x="152402" y="0"/>
            <a:ext cx="1241045" cy="523220"/>
          </a:xfrm>
          <a:prstGeom prst="rect">
            <a:avLst/>
          </a:prstGeom>
          <a:noFill/>
          <a:ln w="12700" cap="sq">
            <a:noFill/>
            <a:miter lim="800000"/>
            <a:headEnd type="none" w="sm" len="sm"/>
            <a:tailEnd type="none" w="sm" len="sm"/>
          </a:ln>
        </p:spPr>
        <p:txBody>
          <a:bodyPr wrap="none">
            <a:spAutoFit/>
          </a:bodyPr>
          <a:lstStyle/>
          <a:p>
            <a:pPr fontAlgn="base">
              <a:spcBef>
                <a:spcPct val="0"/>
              </a:spcBef>
              <a:spcAft>
                <a:spcPct val="0"/>
              </a:spcAft>
            </a:pPr>
            <a:r>
              <a:rPr lang="en-US" sz="2800">
                <a:solidFill>
                  <a:srgbClr val="FFFFFF"/>
                </a:solidFill>
                <a:latin typeface="Eurostile Extended" pitchFamily="2" charset="0"/>
              </a:rPr>
              <a:t>makna</a:t>
            </a:r>
          </a:p>
        </p:txBody>
      </p:sp>
      <p:sp>
        <p:nvSpPr>
          <p:cNvPr id="21510" name="Rectangle 16"/>
          <p:cNvSpPr>
            <a:spLocks noChangeArrowheads="1"/>
          </p:cNvSpPr>
          <p:nvPr/>
        </p:nvSpPr>
        <p:spPr bwMode="auto">
          <a:xfrm>
            <a:off x="468315" y="304802"/>
            <a:ext cx="8675687" cy="519113"/>
          </a:xfrm>
          <a:prstGeom prst="rect">
            <a:avLst/>
          </a:prstGeom>
          <a:noFill/>
          <a:ln w="9525">
            <a:noFill/>
            <a:miter lim="800000"/>
            <a:headEnd/>
            <a:tailEnd/>
          </a:ln>
        </p:spPr>
        <p:txBody>
          <a:bodyPr anchor="ctr"/>
          <a:lstStyle/>
          <a:p>
            <a:pPr fontAlgn="base">
              <a:spcBef>
                <a:spcPct val="0"/>
              </a:spcBef>
              <a:spcAft>
                <a:spcPct val="0"/>
              </a:spcAft>
            </a:pPr>
            <a:r>
              <a:rPr lang="en-US" sz="2800" b="1">
                <a:solidFill>
                  <a:srgbClr val="FFFFFF"/>
                </a:solidFill>
                <a:latin typeface="Eurostile Extended" pitchFamily="2" charset="0"/>
              </a:rPr>
              <a:t>Firman</a:t>
            </a:r>
          </a:p>
        </p:txBody>
      </p:sp>
    </p:spTree>
    <p:extLst>
      <p:ext uri="{BB962C8B-B14F-4D97-AF65-F5344CB8AC3E}">
        <p14:creationId xmlns:p14="http://schemas.microsoft.com/office/powerpoint/2010/main" val="2067306572"/>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2c_wp_02_p"/>
          <p:cNvPicPr>
            <a:picLocks noChangeAspect="1" noChangeArrowheads="1"/>
          </p:cNvPicPr>
          <p:nvPr/>
        </p:nvPicPr>
        <p:blipFill>
          <a:blip r:embed="rId3">
            <a:lum bright="-6000"/>
          </a:blip>
          <a:srcRect/>
          <a:stretch>
            <a:fillRect/>
          </a:stretch>
        </p:blipFill>
        <p:spPr bwMode="auto">
          <a:xfrm>
            <a:off x="0" y="762000"/>
            <a:ext cx="9144000" cy="6096000"/>
          </a:xfrm>
          <a:prstGeom prst="rect">
            <a:avLst/>
          </a:prstGeom>
          <a:noFill/>
          <a:ln w="9525">
            <a:noFill/>
            <a:miter lim="800000"/>
            <a:headEnd/>
            <a:tailEnd/>
          </a:ln>
        </p:spPr>
      </p:pic>
      <p:sp>
        <p:nvSpPr>
          <p:cNvPr id="22531" name="Rectangle 5"/>
          <p:cNvSpPr>
            <a:spLocks noChangeArrowheads="1"/>
          </p:cNvSpPr>
          <p:nvPr/>
        </p:nvSpPr>
        <p:spPr bwMode="auto">
          <a:xfrm>
            <a:off x="923925" y="1450975"/>
            <a:ext cx="7296150" cy="2711450"/>
          </a:xfrm>
          <a:prstGeom prst="rect">
            <a:avLst/>
          </a:prstGeom>
          <a:solidFill>
            <a:schemeClr val="bg1"/>
          </a:solidFill>
          <a:ln w="57150" cap="sq">
            <a:solidFill>
              <a:srgbClr val="FF0066"/>
            </a:solidFill>
            <a:miter lim="800000"/>
            <a:headEnd type="none" w="sm" len="sm"/>
            <a:tailEnd type="none" w="sm" len="sm"/>
          </a:ln>
        </p:spPr>
        <p:txBody>
          <a:bodyPr>
            <a:spAutoFit/>
          </a:bodyPr>
          <a:lstStyle/>
          <a:p>
            <a:pPr algn="ctr" fontAlgn="base">
              <a:spcBef>
                <a:spcPct val="0"/>
              </a:spcBef>
              <a:spcAft>
                <a:spcPct val="0"/>
              </a:spcAft>
            </a:pPr>
            <a:r>
              <a:rPr lang="en-US" sz="2800" b="1">
                <a:solidFill>
                  <a:srgbClr val="000000"/>
                </a:solidFill>
              </a:rPr>
              <a:t>Tidak seorang pun akan dapat mengenal Tuhan jika Dia tidak menyatakan </a:t>
            </a:r>
            <a:r>
              <a:rPr lang="id-ID" sz="2800" b="1">
                <a:solidFill>
                  <a:srgbClr val="000000"/>
                </a:solidFill>
              </a:rPr>
              <a:t>d</a:t>
            </a:r>
            <a:r>
              <a:rPr lang="en-US" sz="2800" b="1">
                <a:solidFill>
                  <a:srgbClr val="000000"/>
                </a:solidFill>
              </a:rPr>
              <a:t>iri-Nya kepada kita. Tuhan menyatakan </a:t>
            </a:r>
            <a:r>
              <a:rPr lang="id-ID" sz="2800" b="1">
                <a:solidFill>
                  <a:srgbClr val="000000"/>
                </a:solidFill>
              </a:rPr>
              <a:t>d</a:t>
            </a:r>
            <a:r>
              <a:rPr lang="en-US" sz="2800" b="1">
                <a:solidFill>
                  <a:srgbClr val="000000"/>
                </a:solidFill>
              </a:rPr>
              <a:t>iri-Nya (</a:t>
            </a:r>
            <a:r>
              <a:rPr lang="en-US" sz="2800" b="1" i="1">
                <a:solidFill>
                  <a:srgbClr val="000000"/>
                </a:solidFill>
              </a:rPr>
              <a:t>revelation</a:t>
            </a:r>
            <a:r>
              <a:rPr lang="en-US" sz="2800" b="1">
                <a:solidFill>
                  <a:srgbClr val="000000"/>
                </a:solidFill>
              </a:rPr>
              <a:t>/wahyu) kepada kita melalui wahyu umum (ciptaan-Nya) dan wahyu khusus (Firman-Nya).</a:t>
            </a:r>
          </a:p>
        </p:txBody>
      </p:sp>
      <p:pic>
        <p:nvPicPr>
          <p:cNvPr id="22532" name="Picture 6" descr="logo outline putih-04.png"/>
          <p:cNvPicPr>
            <a:picLocks noChangeAspect="1"/>
          </p:cNvPicPr>
          <p:nvPr/>
        </p:nvPicPr>
        <p:blipFill>
          <a:blip r:embed="rId4" cstate="email"/>
          <a:srcRect/>
          <a:stretch>
            <a:fillRect/>
          </a:stretch>
        </p:blipFill>
        <p:spPr bwMode="auto">
          <a:xfrm>
            <a:off x="8297863" y="6065840"/>
            <a:ext cx="774700" cy="720725"/>
          </a:xfrm>
          <a:prstGeom prst="rect">
            <a:avLst/>
          </a:prstGeom>
          <a:noFill/>
          <a:ln w="9525">
            <a:noFill/>
            <a:miter lim="800000"/>
            <a:headEnd/>
            <a:tailEnd/>
          </a:ln>
        </p:spPr>
      </p:pic>
      <p:sp>
        <p:nvSpPr>
          <p:cNvPr id="22533" name="Text Box 15"/>
          <p:cNvSpPr txBox="1">
            <a:spLocks noChangeArrowheads="1"/>
          </p:cNvSpPr>
          <p:nvPr/>
        </p:nvSpPr>
        <p:spPr bwMode="auto">
          <a:xfrm>
            <a:off x="152402" y="0"/>
            <a:ext cx="1241045" cy="523220"/>
          </a:xfrm>
          <a:prstGeom prst="rect">
            <a:avLst/>
          </a:prstGeom>
          <a:noFill/>
          <a:ln w="12700" cap="sq">
            <a:noFill/>
            <a:miter lim="800000"/>
            <a:headEnd type="none" w="sm" len="sm"/>
            <a:tailEnd type="none" w="sm" len="sm"/>
          </a:ln>
        </p:spPr>
        <p:txBody>
          <a:bodyPr wrap="none">
            <a:spAutoFit/>
          </a:bodyPr>
          <a:lstStyle/>
          <a:p>
            <a:pPr fontAlgn="base">
              <a:spcBef>
                <a:spcPct val="0"/>
              </a:spcBef>
              <a:spcAft>
                <a:spcPct val="0"/>
              </a:spcAft>
            </a:pPr>
            <a:r>
              <a:rPr lang="en-US" sz="2800">
                <a:solidFill>
                  <a:srgbClr val="FFFFFF"/>
                </a:solidFill>
                <a:latin typeface="Eurostile Extended" pitchFamily="2" charset="0"/>
              </a:rPr>
              <a:t>makna</a:t>
            </a:r>
          </a:p>
        </p:txBody>
      </p:sp>
      <p:sp>
        <p:nvSpPr>
          <p:cNvPr id="22534" name="Rectangle 16"/>
          <p:cNvSpPr>
            <a:spLocks noChangeArrowheads="1"/>
          </p:cNvSpPr>
          <p:nvPr/>
        </p:nvSpPr>
        <p:spPr bwMode="auto">
          <a:xfrm>
            <a:off x="468315" y="304802"/>
            <a:ext cx="8675687" cy="519113"/>
          </a:xfrm>
          <a:prstGeom prst="rect">
            <a:avLst/>
          </a:prstGeom>
          <a:noFill/>
          <a:ln w="9525">
            <a:noFill/>
            <a:miter lim="800000"/>
            <a:headEnd/>
            <a:tailEnd/>
          </a:ln>
        </p:spPr>
        <p:txBody>
          <a:bodyPr anchor="ctr"/>
          <a:lstStyle/>
          <a:p>
            <a:pPr fontAlgn="base">
              <a:spcBef>
                <a:spcPct val="0"/>
              </a:spcBef>
              <a:spcAft>
                <a:spcPct val="0"/>
              </a:spcAft>
            </a:pPr>
            <a:r>
              <a:rPr lang="en-US" sz="2800" b="1">
                <a:solidFill>
                  <a:srgbClr val="FFFFFF"/>
                </a:solidFill>
                <a:latin typeface="Eurostile Extended" pitchFamily="2" charset="0"/>
              </a:rPr>
              <a:t>Firman</a:t>
            </a:r>
          </a:p>
        </p:txBody>
      </p:sp>
    </p:spTree>
    <p:extLst>
      <p:ext uri="{BB962C8B-B14F-4D97-AF65-F5344CB8AC3E}">
        <p14:creationId xmlns:p14="http://schemas.microsoft.com/office/powerpoint/2010/main" val="1266577075"/>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Eurostile Extende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2753</Words>
  <Application>Microsoft Office PowerPoint</Application>
  <PresentationFormat>On-screen Show (4:3)</PresentationFormat>
  <Paragraphs>415</Paragraphs>
  <Slides>45</Slides>
  <Notes>45</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45</vt:i4>
      </vt:variant>
    </vt:vector>
  </HeadingPairs>
  <TitlesOfParts>
    <vt:vector size="60" baseType="lpstr">
      <vt:lpstr>Arabic Typesetting</vt:lpstr>
      <vt:lpstr>Arial</vt:lpstr>
      <vt:lpstr>Arial Narrow</vt:lpstr>
      <vt:lpstr>Calibri</vt:lpstr>
      <vt:lpstr>Cambria Math</vt:lpstr>
      <vt:lpstr>Eurostile Extended</vt:lpstr>
      <vt:lpstr>Felix Titling</vt:lpstr>
      <vt:lpstr>Humanst531 UBlk BT</vt:lpstr>
      <vt:lpstr>Kozuka Gothic Pro H</vt:lpstr>
      <vt:lpstr>Segoe Print</vt:lpstr>
      <vt:lpstr>Segoe Script</vt:lpstr>
      <vt:lpstr>Times New Roman</vt:lpstr>
      <vt:lpstr>Wingdings</vt:lpstr>
      <vt:lpstr>1_Office Theme</vt:lpstr>
      <vt:lpstr>2_Default Design</vt:lpstr>
      <vt:lpstr>MATERI PERKULIAHAN AGAMA KRISTEN PROTESTAN</vt:lpstr>
      <vt:lpstr>PowerPoint Presentation</vt:lpstr>
      <vt:lpstr>PowerPoint Presentation</vt:lpstr>
      <vt:lpstr>PowerPoint Presentation</vt:lpstr>
      <vt:lpstr>P E N G E R T I A 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 A N F A A 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 E M P E R O L E 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 PERKULIAHAN AGAMA KRISTEN PROTESTAN</dc:title>
  <dc:creator>ASUS</dc:creator>
  <cp:lastModifiedBy>ASUS</cp:lastModifiedBy>
  <cp:revision>3</cp:revision>
  <dcterms:created xsi:type="dcterms:W3CDTF">2019-07-26T07:47:30Z</dcterms:created>
  <dcterms:modified xsi:type="dcterms:W3CDTF">2019-07-26T07:58:46Z</dcterms:modified>
</cp:coreProperties>
</file>