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A7D8B-1FAD-4AE1-B0B8-9071A24EA0A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0E8B-D264-4AEC-A37F-63B49E7C3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9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0E8B-D264-4AEC-A37F-63B49E7C35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0E8B-D264-4AEC-A37F-63B49E7C35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6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06BDCD-188E-46FF-A347-6083D0985C5C}" type="datetimeFigureOut">
              <a:rPr lang="id-ID" smtClean="0"/>
              <a:t>16/09/2019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Elemen Dasar PHP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Pertemuan 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733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36" y="1772816"/>
            <a:ext cx="8229600" cy="4752528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PHP : Personal Home Page</a:t>
            </a:r>
          </a:p>
          <a:p>
            <a:pPr algn="just"/>
            <a:r>
              <a:rPr lang="en-GB" sz="2800" dirty="0" smtClean="0"/>
              <a:t>FI : Form Interpreter.</a:t>
            </a:r>
          </a:p>
          <a:p>
            <a:pPr algn="just"/>
            <a:r>
              <a:rPr lang="en-GB" sz="2800" dirty="0" smtClean="0"/>
              <a:t>PHP</a:t>
            </a:r>
            <a:r>
              <a:rPr lang="en-GB" sz="2800" dirty="0"/>
              <a:t>: </a:t>
            </a:r>
            <a:r>
              <a:rPr lang="en-GB" sz="2800" dirty="0" smtClean="0"/>
              <a:t>Hypertext </a:t>
            </a:r>
            <a:r>
              <a:rPr lang="en-GB" sz="2800" dirty="0" err="1" smtClean="0"/>
              <a:t>Prepocessor</a:t>
            </a:r>
            <a:r>
              <a:rPr lang="en-GB" sz="2800" dirty="0" smtClean="0"/>
              <a:t> , </a:t>
            </a:r>
            <a:r>
              <a:rPr lang="en-GB" sz="2800" dirty="0" err="1" smtClean="0"/>
              <a:t>disingkat</a:t>
            </a:r>
            <a:r>
              <a:rPr lang="en-GB" sz="2800" dirty="0" smtClean="0"/>
              <a:t>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PHP </a:t>
            </a:r>
            <a:r>
              <a:rPr lang="id-ID" sz="2800" dirty="0" smtClean="0"/>
              <a:t>merupakan </a:t>
            </a:r>
            <a:r>
              <a:rPr lang="id-ID" sz="2800" dirty="0"/>
              <a:t>bahasa skrip yang </a:t>
            </a:r>
            <a:r>
              <a:rPr lang="id-ID" sz="2800" dirty="0" smtClean="0"/>
              <a:t>digunakan untuk </a:t>
            </a:r>
            <a:r>
              <a:rPr lang="id-ID" sz="2800" dirty="0"/>
              <a:t>membuat halaman web </a:t>
            </a:r>
            <a:r>
              <a:rPr lang="id-ID" sz="2800" dirty="0" smtClean="0"/>
              <a:t>yang dinamis </a:t>
            </a:r>
            <a:r>
              <a:rPr lang="id-ID" sz="2800" dirty="0"/>
              <a:t>yang dijalankan di server.</a:t>
            </a:r>
          </a:p>
          <a:p>
            <a:pPr algn="just"/>
            <a:r>
              <a:rPr lang="en-US" sz="2800" dirty="0" smtClean="0"/>
              <a:t>PHP </a:t>
            </a:r>
            <a:r>
              <a:rPr lang="en-US" sz="2800" dirty="0" err="1"/>
              <a:t>bersifat</a:t>
            </a:r>
            <a:r>
              <a:rPr lang="en-US" sz="2800" dirty="0"/>
              <a:t> server side scripting (</a:t>
            </a:r>
            <a:r>
              <a:rPr lang="en-US" sz="2800" dirty="0" err="1" smtClean="0"/>
              <a:t>dapat</a:t>
            </a:r>
            <a:r>
              <a:rPr lang="id-ID" sz="2800" dirty="0" smtClean="0"/>
              <a:t> ditambahkan </a:t>
            </a:r>
            <a:r>
              <a:rPr lang="id-ID" sz="2800" dirty="0"/>
              <a:t>kedalam HTML dan </a:t>
            </a:r>
            <a:r>
              <a:rPr lang="id-ID" sz="2800" dirty="0" smtClean="0"/>
              <a:t>halaman web </a:t>
            </a:r>
            <a:r>
              <a:rPr lang="id-ID" sz="2800" dirty="0"/>
              <a:t>bersifat </a:t>
            </a:r>
            <a:r>
              <a:rPr lang="id-ID" sz="2800" dirty="0" smtClean="0"/>
              <a:t>dinamis.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384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388367"/>
          </a:xfrm>
        </p:spPr>
        <p:txBody>
          <a:bodyPr>
            <a:normAutofit/>
          </a:bodyPr>
          <a:lstStyle/>
          <a:p>
            <a:r>
              <a:rPr lang="id-ID" dirty="0"/>
              <a:t>PHP dapat berjalan diberbagai jenis platform.</a:t>
            </a:r>
          </a:p>
          <a:p>
            <a:r>
              <a:rPr lang="id-ID" dirty="0" smtClean="0"/>
              <a:t>Cara </a:t>
            </a:r>
            <a:r>
              <a:rPr lang="id-ID" dirty="0"/>
              <a:t>Penulisan skrip PHP ada 2 macam, yaitu:</a:t>
            </a:r>
          </a:p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Embedded Script.</a:t>
            </a:r>
          </a:p>
          <a:p>
            <a:pPr marL="114300" indent="0">
              <a:buNone/>
            </a:pPr>
            <a:endParaRPr lang="id-ID" dirty="0" smtClean="0"/>
          </a:p>
          <a:p>
            <a:pPr marL="571500" indent="-457200">
              <a:buFont typeface="+mj-lt"/>
              <a:buAutoNum type="alphaLcParenR"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741682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&lt;html&gt;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&lt;head&gt;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</a:t>
            </a:r>
            <a:r>
              <a:rPr lang="id-ID" sz="2400" dirty="0" smtClean="0">
                <a:latin typeface="Comic Sans MS" panose="030F0702030302020204" pitchFamily="66" charset="0"/>
              </a:rPr>
              <a:t>title</a:t>
            </a:r>
            <a:r>
              <a:rPr lang="id-ID" sz="2400" dirty="0">
                <a:latin typeface="Comic Sans MS" panose="030F0702030302020204" pitchFamily="66" charset="0"/>
              </a:rPr>
              <a:t>&gt; </a:t>
            </a:r>
            <a:r>
              <a:rPr lang="id-ID" sz="2400" dirty="0" smtClean="0">
                <a:latin typeface="Comic Sans MS" panose="030F0702030302020204" pitchFamily="66" charset="0"/>
              </a:rPr>
              <a:t>Dokumen </a:t>
            </a:r>
            <a:r>
              <a:rPr lang="id-ID" sz="2400" dirty="0">
                <a:latin typeface="Comic Sans MS" panose="030F0702030302020204" pitchFamily="66" charset="0"/>
              </a:rPr>
              <a:t>Web </a:t>
            </a:r>
            <a:r>
              <a:rPr lang="en-GB" sz="2400" dirty="0" err="1" smtClean="0">
                <a:latin typeface="Comic Sans MS" panose="030F0702030302020204" pitchFamily="66" charset="0"/>
              </a:rPr>
              <a:t>Embeded</a:t>
            </a:r>
            <a:r>
              <a:rPr lang="en-GB" sz="2400" dirty="0" smtClean="0">
                <a:latin typeface="Comic Sans MS" panose="030F0702030302020204" pitchFamily="66" charset="0"/>
              </a:rPr>
              <a:t> Script</a:t>
            </a:r>
            <a:r>
              <a:rPr lang="id-ID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id-ID" sz="2400" dirty="0" smtClean="0">
                <a:latin typeface="Comic Sans MS" panose="030F0702030302020204" pitchFamily="66" charset="0"/>
              </a:rPr>
              <a:t>&lt;/</a:t>
            </a:r>
            <a:r>
              <a:rPr lang="id-ID" sz="2400" dirty="0">
                <a:latin typeface="Comic Sans MS" panose="030F0702030302020204" pitchFamily="66" charset="0"/>
              </a:rPr>
              <a:t>title&gt;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&lt;body&gt;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&lt;?  echo </a:t>
            </a:r>
            <a:r>
              <a:rPr lang="id-ID" sz="2400" dirty="0" smtClean="0">
                <a:latin typeface="Comic Sans MS" panose="030F0702030302020204" pitchFamily="66" charset="0"/>
              </a:rPr>
              <a:t>(“ini </a:t>
            </a:r>
            <a:r>
              <a:rPr lang="id-ID" sz="2400" dirty="0">
                <a:latin typeface="Comic Sans MS" panose="030F0702030302020204" pitchFamily="66" charset="0"/>
              </a:rPr>
              <a:t>adalah dokumen </a:t>
            </a:r>
            <a:r>
              <a:rPr lang="id-ID" sz="2400" dirty="0" smtClean="0">
                <a:latin typeface="Comic Sans MS" panose="030F0702030302020204" pitchFamily="66" charset="0"/>
              </a:rPr>
              <a:t>web</a:t>
            </a:r>
            <a:r>
              <a:rPr lang="en-GB" sz="2400" dirty="0" smtClean="0">
                <a:latin typeface="Comic Sans MS" panose="030F0702030302020204" pitchFamily="66" charset="0"/>
              </a:rPr>
              <a:t> embedded script</a:t>
            </a:r>
            <a:r>
              <a:rPr lang="id-ID" sz="2400" dirty="0" smtClean="0">
                <a:latin typeface="Comic Sans MS" panose="030F0702030302020204" pitchFamily="66" charset="0"/>
              </a:rPr>
              <a:t>”); </a:t>
            </a:r>
            <a:r>
              <a:rPr lang="id-ID" sz="2400" dirty="0">
                <a:latin typeface="Comic Sans MS" panose="030F0702030302020204" pitchFamily="66" charset="0"/>
              </a:rPr>
              <a:t>?&gt;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&lt;/body&gt;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221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2"/>
          </a:xfrm>
        </p:spPr>
        <p:txBody>
          <a:bodyPr/>
          <a:lstStyle/>
          <a:p>
            <a:pPr marL="571500" indent="-457200">
              <a:buFont typeface="+mj-lt"/>
              <a:buAutoNum type="alphaLcParenR" startAt="2"/>
            </a:pPr>
            <a:r>
              <a:rPr lang="id-ID" dirty="0" smtClean="0"/>
              <a:t>Non embedded script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20888"/>
            <a:ext cx="826067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id-ID" sz="2400" dirty="0" smtClean="0">
                <a:latin typeface="Comic Sans MS" panose="030F0702030302020204" pitchFamily="66" charset="0"/>
              </a:rPr>
              <a:t>&lt;?</a:t>
            </a:r>
            <a:r>
              <a:rPr lang="en-GB" sz="2400" dirty="0" err="1" smtClean="0">
                <a:latin typeface="Comic Sans MS" panose="030F0702030302020204" pitchFamily="66" charset="0"/>
              </a:rPr>
              <a:t>php</a:t>
            </a:r>
            <a:endParaRPr lang="id-ID" sz="24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(“&lt;html&gt;”);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(“&lt;head&gt;&lt;title&gt; dokumen non embedded script &lt;/title&gt;&lt;head&gt;”);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(“&lt;body&gt;”);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(“selamat belajar php);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(“&lt;/body&gt;”);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(“&lt;/html&gt;”);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?&gt;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Penulisan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Penulisan standart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/>
              <a:t>Standar</a:t>
            </a:r>
            <a:r>
              <a:rPr lang="en-GB" dirty="0"/>
              <a:t> (XML Style</a:t>
            </a:r>
            <a:r>
              <a:rPr lang="en-GB" dirty="0" smtClean="0"/>
              <a:t>)/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 (XML)</a:t>
            </a: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GB" dirty="0"/>
              <a:t>SGML /Standard Generalized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pPr marL="571500" indent="-457200">
              <a:buFont typeface="+mj-lt"/>
              <a:buAutoNum type="arabicPeriod" startAt="2"/>
            </a:pPr>
            <a:endParaRPr lang="id-ID" dirty="0" smtClean="0"/>
          </a:p>
          <a:p>
            <a:pPr marL="114300" indent="0">
              <a:buNone/>
            </a:pPr>
            <a:endParaRPr lang="id-ID" dirty="0" smtClean="0"/>
          </a:p>
          <a:p>
            <a:pPr marL="11430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36912"/>
            <a:ext cx="374332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64" y="4395825"/>
            <a:ext cx="3629025" cy="1104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5800" y="4437112"/>
            <a:ext cx="3600400" cy="1473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400" b="1" dirty="0" smtClean="0"/>
              <a:t>Note</a:t>
            </a:r>
            <a:r>
              <a:rPr lang="en-GB" sz="1200" dirty="0" smtClean="0"/>
              <a:t>:</a:t>
            </a:r>
          </a:p>
          <a:p>
            <a:pPr algn="just"/>
            <a:r>
              <a:rPr lang="en-GB" sz="1200" dirty="0" err="1" smtClean="0"/>
              <a:t>Pada</a:t>
            </a:r>
            <a:r>
              <a:rPr lang="en-GB" sz="1200" dirty="0" smtClean="0"/>
              <a:t> </a:t>
            </a:r>
            <a:r>
              <a:rPr lang="en-GB" sz="1200" dirty="0"/>
              <a:t>PHP 7, </a:t>
            </a:r>
            <a:r>
              <a:rPr lang="en-GB" sz="1200" dirty="0" err="1"/>
              <a:t>secara</a:t>
            </a:r>
            <a:r>
              <a:rPr lang="en-GB" sz="1200" dirty="0"/>
              <a:t> </a:t>
            </a:r>
            <a:r>
              <a:rPr lang="en-GB" sz="1200" dirty="0" err="1"/>
              <a:t>bawaan</a:t>
            </a:r>
            <a:r>
              <a:rPr lang="en-GB" sz="1200" dirty="0"/>
              <a:t> SGML Style </a:t>
            </a:r>
            <a:r>
              <a:rPr lang="en-GB" sz="1200" dirty="0" err="1"/>
              <a:t>ini</a:t>
            </a:r>
            <a:r>
              <a:rPr lang="en-GB" sz="1200" dirty="0"/>
              <a:t> </a:t>
            </a:r>
            <a:r>
              <a:rPr lang="en-GB" sz="1200" dirty="0" err="1"/>
              <a:t>tidak</a:t>
            </a:r>
            <a:r>
              <a:rPr lang="en-GB" sz="1200" dirty="0"/>
              <a:t> </a:t>
            </a:r>
            <a:r>
              <a:rPr lang="en-GB" sz="1200" dirty="0" err="1"/>
              <a:t>aktif</a:t>
            </a:r>
            <a:r>
              <a:rPr lang="en-GB" sz="1200" dirty="0"/>
              <a:t> </a:t>
            </a:r>
            <a:r>
              <a:rPr lang="en-GB" sz="1200" dirty="0" err="1"/>
              <a:t>dan</a:t>
            </a:r>
            <a:r>
              <a:rPr lang="en-GB" sz="1200" dirty="0"/>
              <a:t> </a:t>
            </a:r>
            <a:r>
              <a:rPr lang="en-GB" sz="1200" dirty="0" err="1"/>
              <a:t>tidak</a:t>
            </a:r>
            <a:r>
              <a:rPr lang="en-GB" sz="1200" dirty="0"/>
              <a:t> bisa </a:t>
            </a:r>
            <a:r>
              <a:rPr lang="en-GB" sz="1200" dirty="0" err="1"/>
              <a:t>dipakai</a:t>
            </a:r>
            <a:r>
              <a:rPr lang="en-GB" sz="1200" dirty="0"/>
              <a:t>. </a:t>
            </a:r>
            <a:r>
              <a:rPr lang="en-GB" sz="1200" dirty="0" err="1"/>
              <a:t>Namun</a:t>
            </a:r>
            <a:r>
              <a:rPr lang="en-GB" sz="1200" dirty="0"/>
              <a:t> </a:t>
            </a:r>
            <a:r>
              <a:rPr lang="en-GB" sz="1200" dirty="0" err="1"/>
              <a:t>kita</a:t>
            </a:r>
            <a:r>
              <a:rPr lang="en-GB" sz="1200" dirty="0"/>
              <a:t> </a:t>
            </a:r>
            <a:r>
              <a:rPr lang="en-GB" sz="1200" dirty="0" err="1"/>
              <a:t>dapat</a:t>
            </a:r>
            <a:r>
              <a:rPr lang="en-GB" sz="1200" dirty="0"/>
              <a:t> </a:t>
            </a:r>
            <a:r>
              <a:rPr lang="en-GB" sz="1200" dirty="0" err="1"/>
              <a:t>mengaktifkannya</a:t>
            </a:r>
            <a:r>
              <a:rPr lang="en-GB" sz="1200" dirty="0"/>
              <a:t> </a:t>
            </a:r>
            <a:r>
              <a:rPr lang="en-GB" sz="1200" dirty="0" err="1"/>
              <a:t>melalui</a:t>
            </a:r>
            <a:r>
              <a:rPr lang="en-GB" sz="1200" dirty="0"/>
              <a:t> </a:t>
            </a:r>
            <a:r>
              <a:rPr lang="en-GB" sz="1200" dirty="0" err="1"/>
              <a:t>setingan</a:t>
            </a:r>
            <a:r>
              <a:rPr lang="en-GB" sz="1200" dirty="0"/>
              <a:t> PHP (php.ini). </a:t>
            </a:r>
            <a:r>
              <a:rPr lang="en-GB" sz="1200" dirty="0" err="1"/>
              <a:t>Pembahasan</a:t>
            </a:r>
            <a:r>
              <a:rPr lang="en-GB" sz="1200" dirty="0"/>
              <a:t> </a:t>
            </a:r>
            <a:r>
              <a:rPr lang="en-GB" sz="1200" dirty="0" err="1"/>
              <a:t>tentang</a:t>
            </a:r>
            <a:r>
              <a:rPr lang="en-GB" sz="1200" dirty="0"/>
              <a:t> php.ini </a:t>
            </a:r>
            <a:r>
              <a:rPr lang="en-GB" sz="1200" dirty="0" err="1"/>
              <a:t>akan</a:t>
            </a:r>
            <a:r>
              <a:rPr lang="en-GB" sz="1200" dirty="0"/>
              <a:t> </a:t>
            </a:r>
            <a:r>
              <a:rPr lang="en-GB" sz="1200" dirty="0" err="1"/>
              <a:t>kita</a:t>
            </a:r>
            <a:r>
              <a:rPr lang="en-GB" sz="1200" dirty="0"/>
              <a:t> </a:t>
            </a:r>
            <a:r>
              <a:rPr lang="en-GB" sz="1200" dirty="0" err="1"/>
              <a:t>bahas</a:t>
            </a:r>
            <a:r>
              <a:rPr lang="en-GB" sz="1200" dirty="0"/>
              <a:t> </a:t>
            </a:r>
            <a:r>
              <a:rPr lang="en-GB" sz="1200" dirty="0" err="1"/>
              <a:t>pada</a:t>
            </a:r>
            <a:r>
              <a:rPr lang="en-GB" sz="1200" dirty="0"/>
              <a:t> tutorial </a:t>
            </a:r>
            <a:r>
              <a:rPr lang="en-GB" sz="1200" dirty="0" err="1"/>
              <a:t>selanjutnya</a:t>
            </a:r>
            <a:r>
              <a:rPr lang="en-GB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92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nb-NO" dirty="0"/>
              <a:t>Metode ASP (ASP Style)/Active Server </a:t>
            </a:r>
            <a:r>
              <a:rPr lang="nb-NO" dirty="0" smtClean="0"/>
              <a:t>Pages</a:t>
            </a:r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r>
              <a:rPr lang="fr-FR" dirty="0" err="1"/>
              <a:t>Metode</a:t>
            </a:r>
            <a:r>
              <a:rPr lang="fr-FR" dirty="0"/>
              <a:t> Script (Script Style) </a:t>
            </a:r>
            <a:r>
              <a:rPr lang="fr-FR" dirty="0" smtClean="0"/>
              <a:t>PHP</a:t>
            </a:r>
          </a:p>
          <a:p>
            <a:pPr marL="571500" indent="-457200">
              <a:buFont typeface="+mj-lt"/>
              <a:buAutoNum type="arabicPeriod" startAt="3"/>
            </a:pPr>
            <a:endParaRPr lang="fr-FR" dirty="0"/>
          </a:p>
          <a:p>
            <a:pPr marL="571500" indent="-457200">
              <a:buFont typeface="+mj-lt"/>
              <a:buAutoNum type="arabicPeriod" startAt="3"/>
            </a:pPr>
            <a:endParaRPr lang="fr-FR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21" y="2245668"/>
            <a:ext cx="3886200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960" y="3404170"/>
            <a:ext cx="7560840" cy="781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601" y="4839533"/>
            <a:ext cx="3979872" cy="109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601" y="6004711"/>
            <a:ext cx="7560840" cy="7817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720" y="60263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lgerian" panose="04020705040A02060702" pitchFamily="82" charset="0"/>
              </a:rPr>
              <a:t>PENULISAN PHP(2)</a:t>
            </a:r>
            <a:endParaRPr lang="en-GB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7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CARA MENAMPILKAN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2684512"/>
          </a:xfrm>
        </p:spPr>
        <p:txBody>
          <a:bodyPr/>
          <a:lstStyle/>
          <a:p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Tag: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</a:p>
          <a:p>
            <a:pPr lvl="1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Akan Kita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Pelajari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3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Komentar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d-ID" sz="2000" dirty="0" smtClean="0"/>
              <a:t>Komentar merupakan bagian penting dalam program untuk membantu pem</a:t>
            </a:r>
            <a:r>
              <a:rPr lang="en-GB" sz="2000" dirty="0" smtClean="0"/>
              <a:t>r</a:t>
            </a:r>
            <a:r>
              <a:rPr lang="id-ID" sz="2000" dirty="0" smtClean="0"/>
              <a:t>ogram atau pembaca program dalam memahami isi program, biasanya berisi keterangan –keterangan penjelas.</a:t>
            </a:r>
          </a:p>
          <a:p>
            <a:pPr algn="just"/>
            <a:r>
              <a:rPr lang="id-ID" sz="2000" dirty="0" smtClean="0"/>
              <a:t>Ada 3 macam komentar 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000" dirty="0" smtClean="0"/>
              <a:t>//</a:t>
            </a:r>
          </a:p>
          <a:p>
            <a:pPr marL="114300" indent="0" algn="just">
              <a:buNone/>
            </a:pPr>
            <a:r>
              <a:rPr lang="id-ID" sz="2000" dirty="0" smtClean="0"/>
              <a:t>Semua perinta</a:t>
            </a:r>
            <a:r>
              <a:rPr lang="en-GB" sz="2000" dirty="0"/>
              <a:t>h</a:t>
            </a:r>
            <a:r>
              <a:rPr lang="id-ID" sz="2000" dirty="0" smtClean="0"/>
              <a:t> yang ada disebelah kanan tanda // tidak akan dieksekusi.</a:t>
            </a:r>
            <a:endParaRPr lang="en-GB" sz="2000" dirty="0" smtClean="0"/>
          </a:p>
          <a:p>
            <a:pPr marL="114300" indent="0" algn="just">
              <a:buNone/>
            </a:pPr>
            <a:endParaRPr lang="en-GB" sz="2000" dirty="0"/>
          </a:p>
          <a:p>
            <a:pPr marL="114300" indent="0" algn="just">
              <a:buNone/>
            </a:pPr>
            <a:endParaRPr lang="id-ID" sz="2000" dirty="0" smtClean="0"/>
          </a:p>
          <a:p>
            <a:pPr marL="571500" indent="-457200" algn="just">
              <a:buFont typeface="+mj-lt"/>
              <a:buAutoNum type="arabicPeriod" startAt="2"/>
            </a:pPr>
            <a:r>
              <a:rPr lang="id-ID" sz="2000" dirty="0" smtClean="0"/>
              <a:t>/ * komentar */</a:t>
            </a:r>
          </a:p>
          <a:p>
            <a:pPr marL="114300" indent="0" algn="just">
              <a:buNone/>
            </a:pPr>
            <a:r>
              <a:rPr lang="id-ID" sz="2000" dirty="0" smtClean="0"/>
              <a:t>Semua perintah yang ada didalam tanda tersebut tidak akan dieksekusi.</a:t>
            </a:r>
            <a:endParaRPr lang="en-GB" sz="2000" dirty="0" smtClean="0"/>
          </a:p>
          <a:p>
            <a:pPr marL="114300" indent="0" algn="just">
              <a:buNone/>
            </a:pPr>
            <a:endParaRPr lang="id-ID" sz="2000" dirty="0" smtClean="0"/>
          </a:p>
          <a:p>
            <a:pPr marL="114300" indent="0" algn="just">
              <a:buNone/>
            </a:pPr>
            <a:endParaRPr lang="id-ID" sz="2000" dirty="0" smtClean="0"/>
          </a:p>
          <a:p>
            <a:pPr marL="571500" indent="-457200" algn="just">
              <a:buFont typeface="+mj-lt"/>
              <a:buAutoNum type="arabicPeriod"/>
            </a:pPr>
            <a:endParaRPr lang="id-ID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590" y="3429000"/>
            <a:ext cx="6219825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453" y="5229200"/>
            <a:ext cx="61341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308</TotalTime>
  <Words>331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Book Antiqua</vt:lpstr>
      <vt:lpstr>Calibri</vt:lpstr>
      <vt:lpstr>Century Gothic</vt:lpstr>
      <vt:lpstr>Comic Sans MS</vt:lpstr>
      <vt:lpstr>Times New Roman</vt:lpstr>
      <vt:lpstr>Apothecary</vt:lpstr>
      <vt:lpstr>Pertemuan 1</vt:lpstr>
      <vt:lpstr>Dasar PHP</vt:lpstr>
      <vt:lpstr>PowerPoint Presentation</vt:lpstr>
      <vt:lpstr>PowerPoint Presentation</vt:lpstr>
      <vt:lpstr>Penulisan php</vt:lpstr>
      <vt:lpstr>PowerPoint Presentation</vt:lpstr>
      <vt:lpstr>CARA MENAMPILKAN</vt:lpstr>
      <vt:lpstr>Komentar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User</dc:creator>
  <cp:lastModifiedBy>Andris Sahata</cp:lastModifiedBy>
  <cp:revision>19</cp:revision>
  <dcterms:created xsi:type="dcterms:W3CDTF">2012-02-27T03:09:06Z</dcterms:created>
  <dcterms:modified xsi:type="dcterms:W3CDTF">2019-09-16T09:47:49Z</dcterms:modified>
</cp:coreProperties>
</file>