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74" r:id="rId18"/>
    <p:sldId id="269" r:id="rId19"/>
    <p:sldId id="275" r:id="rId20"/>
    <p:sldId id="276" r:id="rId21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EC6A2-3955-42DE-BBFA-000A21548981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80391-5D4B-43DE-BBAE-4A5EA40A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E2C07F-E653-4771-9A02-EBBC0C92760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5400B-3637-433B-9FFC-FCC006976C3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18314F-44C0-49D3-917F-B1AD19F218D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732C6F-69B6-47C6-A531-891D21F4046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D7BE0-D5AA-4AE2-9448-40AC1943554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BFD311-80B5-4C1D-9F58-7F381F10756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90F2F-525E-4A4F-8F70-B09FD9B68CD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5C7351-DEBB-400F-813F-CD48D49FD33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B8725-73C4-41F8-BECA-7C7F842AA45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0483A-071A-4DCA-8072-2D5967FC03E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C1607-B483-494C-8DBB-794663C9B1D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BFE90-1443-4689-BB2A-B8CB242E873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E239-50B7-46BB-9405-76983664D99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BB3381-5254-4780-9964-A9CD66E0CDF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29AF7C-A991-4EE0-91FB-31677EDDA37A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2367B8-B2EE-4B05-BC09-D8F8ADD5697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2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8F1A-AF0F-46B8-8C91-FBD645B60E36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229-B888-47B2-8244-AC6B5403736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4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04B8-D21C-4251-B3EA-37C774D1CBE6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CC97-738A-4932-963F-1387504EBC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57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6068-7861-457C-8272-791FAC361A12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2000-EBD8-40D8-85D1-83500FA8027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6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E9F8-0DF6-40AD-A601-6825D8A7B6C6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43E12-EE3F-4F4B-A156-C3605C51667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12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8626B5-1B35-4DA3-9837-2A9B8D151C23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D76FDB-1EE4-4A0E-AE4F-00041808A8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7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CA68A4-9731-4052-BBC2-C7729DCFE4E3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2D7A2D-E349-4F69-B3B9-6FFC92328C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6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1991-DC14-439A-85F4-305AA48223C0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D3D1-E06E-46C4-B983-6D1C53200D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21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E343-8386-42B3-AE2C-56FEBF3C9CA9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593650-B035-4314-9ADA-BEB66A64A1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9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penc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80A7-9DAD-452B-BBB7-ED9288BA0A8E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A8CA74-F114-4B3D-B873-9C463953B44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39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0AACAE-E021-4E25-9D7B-A3DB2BB4084F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1A625A3-D117-4162-89FF-6C8F92A038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993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336712-70F6-4FDB-B73E-4002BFFA3124}" type="datetimeFigureOut">
              <a:rPr lang="id-ID"/>
              <a:pPr>
                <a:defRPr/>
              </a:pPr>
              <a:t>16/09/2019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CC8B9E-55CD-468B-9E23-416ADE8EAD6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3" r:id="rId3"/>
    <p:sldLayoutId id="2147483704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PERTEMUAN II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Elemen Dasar PHP, Mengolah Data Form dengan </a:t>
            </a:r>
            <a:r>
              <a:rPr lang="id-ID" smtClean="0"/>
              <a:t>Methode Get </a:t>
            </a:r>
            <a:r>
              <a:rPr lang="id-ID" dirty="0" smtClean="0"/>
              <a:t>dan Post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penugasan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Digunakan untuk memberikan suatu nilai ke dalam variabel.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$N=100;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+=5;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-=5;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/=2;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%=5;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=“Seratus”;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.=“Enam”; tanda . Adalah untuk menggabungkan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Pembanding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8313" y="1916113"/>
          <a:ext cx="8229600" cy="259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OPERATOR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CONTOH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KETERANGAN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==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$X==$Y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</a:t>
                      </a:r>
                      <a:r>
                        <a:rPr lang="id-ID" sz="1800" baseline="0" dirty="0" smtClean="0"/>
                        <a:t> True jika $x sama dengan $y 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!=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$x!=$y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</a:t>
                      </a:r>
                      <a:r>
                        <a:rPr lang="id-ID" sz="1800" baseline="0" dirty="0" smtClean="0"/>
                        <a:t> $x tidak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&lt;=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$x&lt;=$y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 $x</a:t>
                      </a:r>
                      <a:r>
                        <a:rPr lang="id-ID" sz="1800" baseline="0" dirty="0" smtClean="0"/>
                        <a:t> kurang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&gt;=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$x&gt;=$y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</a:t>
                      </a:r>
                      <a:r>
                        <a:rPr lang="id-ID" sz="1800" baseline="0" dirty="0" smtClean="0"/>
                        <a:t> true jika $x lebih dari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&lt;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$x&lt;$y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</a:t>
                      </a:r>
                      <a:r>
                        <a:rPr lang="id-ID" sz="1800" baseline="0" dirty="0" smtClean="0"/>
                        <a:t> jika $x kurang dari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&gt;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$x&gt;$y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 $x</a:t>
                      </a:r>
                      <a:r>
                        <a:rPr lang="id-ID" sz="1800" baseline="0" dirty="0" smtClean="0"/>
                        <a:t> lebih dari $ 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logika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id-ID" altLang="en-US" smtClean="0"/>
              <a:t>Adalah operator yang digunakan untuk membandingkan dua variabel yang bertipe boolean, dan menghasilkan nilai True dan nilai False.</a:t>
            </a:r>
          </a:p>
          <a:p>
            <a:pPr eaLnBrk="1" hangingPunct="1"/>
            <a:endParaRPr lang="id-ID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6013" y="371633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Bilangan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Bilangan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And(&amp;&amp;)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Or(||)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XOR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lingkaran</a:t>
            </a:r>
            <a:r>
              <a:rPr lang="en-GB" sz="4400" dirty="0" smtClean="0"/>
              <a:t>.</a:t>
            </a:r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persegi</a:t>
            </a:r>
            <a:r>
              <a:rPr lang="en-GB" sz="4400" dirty="0" smtClean="0"/>
              <a:t> </a:t>
            </a:r>
            <a:r>
              <a:rPr lang="en-GB" sz="4400" dirty="0" err="1" smtClean="0"/>
              <a:t>panjang</a:t>
            </a:r>
            <a:r>
              <a:rPr lang="en-GB" sz="4400" dirty="0" smtClean="0"/>
              <a:t> </a:t>
            </a:r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segitiga</a:t>
            </a:r>
            <a:endParaRPr lang="en-GB" sz="4400" dirty="0" smtClean="0"/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tabung</a:t>
            </a:r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411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59813" cy="990600"/>
          </a:xfrm>
        </p:spPr>
        <p:txBody>
          <a:bodyPr/>
          <a:lstStyle/>
          <a:p>
            <a:pPr algn="ctr" eaLnBrk="1" hangingPunct="1"/>
            <a:r>
              <a:rPr lang="id-ID" altLang="en-US" smtClean="0"/>
              <a:t>FORM,GET dan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Form adalah sebuah tag html yang difungsikan untuk mengirimkan data dari client side menuju server side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Pengiriman data dapat dilakukan dengan 2 cara, yaitu: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Get adalah metode pengiriman data menggunakan query string yang akan dikirim keserver dan nilai dari form tersebut akan ditampilkan dibaris URL atau  Address Bar.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     Penulisannya : </a:t>
            </a:r>
            <a:r>
              <a:rPr lang="id-ID" dirty="0"/>
              <a:t>&lt;?php </a:t>
            </a:r>
            <a:r>
              <a:rPr lang="id-ID"/>
              <a:t>echo </a:t>
            </a:r>
            <a:r>
              <a:rPr lang="id-ID" smtClean="0"/>
              <a:t>$_GET[nama_variable</a:t>
            </a:r>
            <a:r>
              <a:rPr lang="id-ID" dirty="0"/>
              <a:t>]; ?&gt;</a:t>
            </a:r>
            <a:endParaRPr lang="id-ID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</a:t>
            </a:r>
            <a:r>
              <a:rPr lang="id-ID" sz="2600" dirty="0" smtClean="0"/>
              <a:t>www.amazon.com/daftar.php?nama=andris&amp;alamat=bandung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d-ID" dirty="0" smtClean="0"/>
              <a:t>Post adalah kebalikan dari Get tidak akan menampilkan nilai formnya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/>
              <a:t> </a:t>
            </a:r>
            <a:r>
              <a:rPr lang="id-ID" dirty="0" smtClean="0"/>
              <a:t>     Penulisannya : </a:t>
            </a:r>
            <a:r>
              <a:rPr lang="id-ID" dirty="0"/>
              <a:t>&lt;?php echo </a:t>
            </a:r>
            <a:r>
              <a:rPr lang="id-ID" dirty="0" smtClean="0"/>
              <a:t>$_POST[nama_variable</a:t>
            </a:r>
            <a:r>
              <a:rPr lang="id-ID" dirty="0"/>
              <a:t>]; ?&gt;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752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</a:t>
            </a:r>
            <a:r>
              <a:rPr lang="id-ID" dirty="0" smtClean="0"/>
              <a:t>atih</a:t>
            </a:r>
            <a:r>
              <a:rPr lang="en-GB" dirty="0" err="1" smtClean="0"/>
              <a:t>angetdanpost</a:t>
            </a:r>
            <a:r>
              <a:rPr lang="id-ID" dirty="0" smtClean="0"/>
              <a:t>.html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" y="1484784"/>
            <a:ext cx="913708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dirty="0" smtClean="0"/>
              <a:t>Latih</a:t>
            </a:r>
            <a:r>
              <a:rPr lang="en-GB" altLang="en-US" dirty="0" smtClean="0"/>
              <a:t>get</a:t>
            </a:r>
            <a:r>
              <a:rPr lang="id-ID" altLang="en-US" dirty="0" smtClean="0"/>
              <a:t>.php</a:t>
            </a:r>
            <a:endParaRPr lang="id-ID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76927"/>
            <a:ext cx="7344816" cy="52030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23831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874576"/>
            <a:ext cx="777686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1920" y="1874576"/>
            <a:ext cx="1440160" cy="357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/>
        </p:nvSpPr>
        <p:spPr>
          <a:xfrm>
            <a:off x="4499992" y="5589240"/>
            <a:ext cx="4104456" cy="100811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Menggunakan</a:t>
            </a:r>
            <a:r>
              <a:rPr lang="en-GB" dirty="0" smtClean="0"/>
              <a:t> method 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3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Latih.php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8712968" cy="41735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6912768" cy="508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l</a:t>
            </a:r>
            <a:r>
              <a:rPr lang="en-GB" sz="4000" b="1" dirty="0" err="1" smtClean="0"/>
              <a:t>atihpost.php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85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PHP adalah bahasa script yang dijalankan diserver artinya semua script yang tercipta dijalankan diserver dan hasilnya ditampilkan dibrowser.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File php terdiri atas 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Teks, tag php dan tag html.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File php akan dikirim keserver dan file html yang dikirimkan kebrowser.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File dapat berekstensi .php,.php3,or.phtml.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327114" cy="3240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63888" y="2132856"/>
            <a:ext cx="1944216" cy="3312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55976" y="5589240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Menggunakan</a:t>
            </a:r>
            <a:r>
              <a:rPr lang="en-GB" dirty="0" smtClean="0"/>
              <a:t> method Post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86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Elemen dasar PHP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altLang="en-US" smtClean="0"/>
              <a:t>Karakter</a:t>
            </a:r>
          </a:p>
          <a:p>
            <a:pPr eaLnBrk="1" hangingPunct="1"/>
            <a:r>
              <a:rPr lang="id-ID" altLang="en-US" smtClean="0"/>
              <a:t>Pengenal</a:t>
            </a:r>
          </a:p>
          <a:p>
            <a:pPr eaLnBrk="1" hangingPunct="1"/>
            <a:r>
              <a:rPr lang="id-ID" altLang="en-US" smtClean="0"/>
              <a:t>Tipe data</a:t>
            </a:r>
          </a:p>
          <a:p>
            <a:pPr eaLnBrk="1" hangingPunct="1"/>
            <a:r>
              <a:rPr lang="id-ID" altLang="en-US" smtClean="0"/>
              <a:t>Konstanta</a:t>
            </a:r>
          </a:p>
          <a:p>
            <a:pPr eaLnBrk="1" hangingPunct="1"/>
            <a:r>
              <a:rPr lang="id-ID" altLang="en-US" smtClean="0"/>
              <a:t>Variabel</a:t>
            </a:r>
          </a:p>
          <a:p>
            <a:pPr eaLnBrk="1" hangingPunct="1"/>
            <a:r>
              <a:rPr lang="id-ID" altLang="en-US" smtClean="0"/>
              <a:t>Operator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Karakter, Variabel dan Konstanta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557338"/>
            <a:ext cx="8856663" cy="5300662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Karakter dapat Berupa angka,huruf  tunggal, sebuah spasi, dan simbol(*,&amp;,-).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Variabel adalah sebuah nama untuk menyimpan data sementara yang nilai dapat berubah-ubah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Aturan memberikan penamaan sebagai berikut: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digunakan adalah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angka.</a:t>
            </a:r>
            <a:endParaRPr lang="id-ID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Diawali dengan tanda dollar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($)</a:t>
            </a:r>
            <a:endParaRPr lang="id-ID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Panjang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pengenal tidak terbatas.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Case sensitif, artinya penamaan huruf besar dan kecilnya sangat diperhatikan, kecuali fungsi didalam php misalkan echo ditulis menjadi Echo dan print menjadi PRINT.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Konstanta adalah sebuah penamaan yang mempunyai nilai yang tetap.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Standar penulisan konstanta: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     Define(“nilai”,80); pemanggilannya agak berbeda menjadi echo(nilai).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272808" cy="5004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Latihan</a:t>
            </a:r>
            <a:r>
              <a:rPr lang="en-GB" sz="4400" dirty="0" smtClean="0"/>
              <a:t> </a:t>
            </a:r>
            <a:r>
              <a:rPr lang="en-GB" sz="4400" dirty="0" err="1" smtClean="0"/>
              <a:t>Konstanta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2778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Tipe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Tipe data secara umum dapat dibagi menjadi sebagai berikut: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Integer(bilangan bulat)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$a=10; $b=25;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id-ID" dirty="0" smtClean="0"/>
              <a:t>Double/float(bilangan pecahan).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Contoh: $harga=50000.00;  nilai=84.75;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d-ID" dirty="0" smtClean="0"/>
              <a:t>String( sederetan kumpulan karakter)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$nama=“Andris Sahata”;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id-ID" dirty="0" smtClean="0"/>
              <a:t>Array(sebuah variabel yang mempunyai tipe data yang sama)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nama[0]:”Sita”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Latihan</a:t>
            </a:r>
            <a:r>
              <a:rPr lang="en-GB" dirty="0" smtClean="0"/>
              <a:t>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variabel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2" y="1571672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adalah simbol yang digunakan untuk melakukan operasi perhitungan, perbandingan atau pemberian nilai.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Jenis operator 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Aritmatika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penugasan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Pembanding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Logika.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Aritmatika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87450" y="1916113"/>
          <a:ext cx="6840538" cy="405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028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OPERATOR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FUNGSI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PRIORITAS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+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Penjumlahan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Ketiga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-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Pengurangan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Ketiga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*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Perkalian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Kedua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/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Pembagian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Kedua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++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Penaikan</a:t>
                      </a:r>
                      <a:r>
                        <a:rPr lang="id-ID" sz="2800" baseline="0" dirty="0" smtClean="0"/>
                        <a:t> 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Pertama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--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Penurunan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Pertama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1625</TotalTime>
  <Words>626</Words>
  <Application>Microsoft Office PowerPoint</Application>
  <PresentationFormat>On-screen Show (4:3)</PresentationFormat>
  <Paragraphs>157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 Cen MT</vt:lpstr>
      <vt:lpstr>Arial</vt:lpstr>
      <vt:lpstr>Wingdings</vt:lpstr>
      <vt:lpstr>Wingdings 2</vt:lpstr>
      <vt:lpstr>Calibri</vt:lpstr>
      <vt:lpstr>Student presentation</vt:lpstr>
      <vt:lpstr>PERTEMUAN II</vt:lpstr>
      <vt:lpstr>PHP</vt:lpstr>
      <vt:lpstr>Elemen dasar PHP</vt:lpstr>
      <vt:lpstr>Karakter, Variabel dan Konstanta</vt:lpstr>
      <vt:lpstr>PowerPoint Presentation</vt:lpstr>
      <vt:lpstr>Tipe data</vt:lpstr>
      <vt:lpstr>Latihan membuat variabel</vt:lpstr>
      <vt:lpstr>OPERATOR</vt:lpstr>
      <vt:lpstr>Operator Aritmatika</vt:lpstr>
      <vt:lpstr>Operator penugasan</vt:lpstr>
      <vt:lpstr>Operator Pembanding</vt:lpstr>
      <vt:lpstr>Operator logika </vt:lpstr>
      <vt:lpstr>PowerPoint Presentation</vt:lpstr>
      <vt:lpstr>FORM,GET dan POST</vt:lpstr>
      <vt:lpstr>Latihangetdanpost.html</vt:lpstr>
      <vt:lpstr>Latihget.php</vt:lpstr>
      <vt:lpstr>PowerPoint Presentation</vt:lpstr>
      <vt:lpstr>Latih.php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II</dc:title>
  <dc:creator>User</dc:creator>
  <cp:lastModifiedBy>Andris Sahata</cp:lastModifiedBy>
  <cp:revision>29</cp:revision>
  <dcterms:created xsi:type="dcterms:W3CDTF">2012-03-05T02:54:10Z</dcterms:created>
  <dcterms:modified xsi:type="dcterms:W3CDTF">2019-09-15T22:19:10Z</dcterms:modified>
</cp:coreProperties>
</file>