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3254-9135-43E0-94A9-9648064EBD3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1004-7653-4333-B947-688BBE74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66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3254-9135-43E0-94A9-9648064EBD3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1004-7653-4333-B947-688BBE74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70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3254-9135-43E0-94A9-9648064EBD3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1004-7653-4333-B947-688BBE74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82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3254-9135-43E0-94A9-9648064EBD3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1004-7653-4333-B947-688BBE74D5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7378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3254-9135-43E0-94A9-9648064EBD3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1004-7653-4333-B947-688BBE74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90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3254-9135-43E0-94A9-9648064EBD3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1004-7653-4333-B947-688BBE74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29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3254-9135-43E0-94A9-9648064EBD3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1004-7653-4333-B947-688BBE74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08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3254-9135-43E0-94A9-9648064EBD3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1004-7653-4333-B947-688BBE74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58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3254-9135-43E0-94A9-9648064EBD3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1004-7653-4333-B947-688BBE74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48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3254-9135-43E0-94A9-9648064EBD3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1004-7653-4333-B947-688BBE74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551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3254-9135-43E0-94A9-9648064EBD3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1004-7653-4333-B947-688BBE74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87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3254-9135-43E0-94A9-9648064EBD3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1004-7653-4333-B947-688BBE74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46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3254-9135-43E0-94A9-9648064EBD3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1004-7653-4333-B947-688BBE74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3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3254-9135-43E0-94A9-9648064EBD3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1004-7653-4333-B947-688BBE74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3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3254-9135-43E0-94A9-9648064EBD3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1004-7653-4333-B947-688BBE74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007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3254-9135-43E0-94A9-9648064EBD3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1004-7653-4333-B947-688BBE74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59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3254-9135-43E0-94A9-9648064EBD3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1004-7653-4333-B947-688BBE74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95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2B03254-9135-43E0-94A9-9648064EBD30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71004-7653-4333-B947-688BBE74D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138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48401"/>
          </a:xfrm>
        </p:spPr>
        <p:txBody>
          <a:bodyPr>
            <a:normAutofit/>
          </a:bodyPr>
          <a:lstStyle/>
          <a:p>
            <a:pPr algn="ctr"/>
            <a:r>
              <a:rPr kumimoji="0" lang="en-US" sz="3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</a:rPr>
              <a:t>KOMPUTER APLIKASI </a:t>
            </a:r>
            <a:r>
              <a:rPr kumimoji="0" lang="en-US" sz="3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</a:rPr>
              <a:t>IT I </a:t>
            </a:r>
            <a:r>
              <a:rPr kumimoji="0" lang="en-US" sz="3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</a:rPr>
              <a:t/>
            </a:r>
            <a:br>
              <a:rPr kumimoji="0" lang="en-US" sz="3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</a:rPr>
            </a:br>
            <a:r>
              <a:rPr kumimoji="0" lang="en-US" sz="3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</a:rPr>
              <a:t>HTML</a:t>
            </a:r>
            <a:r>
              <a:rPr kumimoji="0" lang="en-US" sz="3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</a:rPr>
              <a:t> </a:t>
            </a:r>
            <a:r>
              <a:rPr kumimoji="0" lang="en-US" sz="3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</a:rPr>
              <a:t>– INTERNET</a:t>
            </a:r>
            <a:br>
              <a:rPr kumimoji="0" lang="en-US" sz="3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</a:rPr>
            </a:br>
            <a:r>
              <a:rPr lang="en-US" sz="36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Angky Febriansyah SE.,MM</a:t>
            </a:r>
            <a:br>
              <a:rPr lang="en-US" sz="36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</a:br>
            <a:r>
              <a:rPr lang="en-US" sz="36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085222249923</a:t>
            </a:r>
            <a:r>
              <a:rPr kumimoji="0" lang="en-US" sz="3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</a:rPr>
              <a:t/>
            </a:r>
            <a:br>
              <a:rPr kumimoji="0" lang="en-US" sz="3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7549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79413" lvl="0" indent="-379413" algn="just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8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Memiliki</a:t>
            </a:r>
            <a:r>
              <a:rPr lang="en-US" sz="2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Address Bar </a:t>
            </a:r>
            <a:r>
              <a:rPr lang="en-US" sz="28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untuk</a:t>
            </a:r>
            <a:r>
              <a:rPr lang="en-US" sz="2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8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memasukan</a:t>
            </a:r>
            <a:r>
              <a:rPr lang="en-US" sz="2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8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alamat</a:t>
            </a:r>
            <a:r>
              <a:rPr lang="en-US" sz="2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website.</a:t>
            </a:r>
          </a:p>
          <a:p>
            <a:pPr marL="379413" lvl="0" indent="-379413" algn="just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8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Biasanya</a:t>
            </a:r>
            <a:r>
              <a:rPr lang="en-US" sz="2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8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memiliki</a:t>
            </a:r>
            <a:r>
              <a:rPr lang="en-US" sz="2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8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tombol</a:t>
            </a:r>
            <a:r>
              <a:rPr lang="en-US" sz="2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Back, Forward, Refresh, Home </a:t>
            </a:r>
            <a:r>
              <a:rPr lang="en-US" sz="28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dan</a:t>
            </a:r>
            <a:r>
              <a:rPr lang="en-US" sz="2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8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Sebagainya</a:t>
            </a:r>
            <a:r>
              <a:rPr lang="en-US" sz="2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</a:t>
            </a:r>
            <a:endParaRPr lang="en-US" sz="2800" b="1" kern="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79413" lvl="0" indent="-379413" algn="just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Area </a:t>
            </a:r>
            <a:r>
              <a:rPr lang="en-US" sz="28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terbesar</a:t>
            </a:r>
            <a:r>
              <a:rPr lang="en-US" sz="2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8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dalam</a:t>
            </a:r>
            <a:r>
              <a:rPr lang="en-US" sz="2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8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aplikasi</a:t>
            </a:r>
            <a:r>
              <a:rPr lang="en-US" sz="2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8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adalah</a:t>
            </a:r>
            <a:r>
              <a:rPr lang="en-US" sz="2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8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Tampilan</a:t>
            </a:r>
            <a:r>
              <a:rPr lang="en-US" sz="2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Web.</a:t>
            </a:r>
          </a:p>
          <a:p>
            <a:pPr marL="379413" lvl="0" indent="-379413" algn="just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Browser Modern </a:t>
            </a:r>
            <a:r>
              <a:rPr lang="en-US" sz="28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sekarang</a:t>
            </a:r>
            <a:r>
              <a:rPr lang="en-US" sz="28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8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ini</a:t>
            </a:r>
            <a:r>
              <a:rPr lang="en-US" sz="2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8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dilengkapi</a:t>
            </a:r>
            <a:r>
              <a:rPr lang="en-US" sz="2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8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oleh</a:t>
            </a:r>
            <a:r>
              <a:rPr lang="en-US" sz="2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Tab, </a:t>
            </a:r>
            <a:r>
              <a:rPr lang="en-US" sz="28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Pencarian</a:t>
            </a:r>
            <a:r>
              <a:rPr lang="en-US" sz="2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8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dan</a:t>
            </a:r>
            <a:r>
              <a:rPr lang="en-US" sz="28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Bookmark.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6474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Internet Explorer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dari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Microsoft</a:t>
            </a:r>
          </a:p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Firefox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dari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Mozilla.</a:t>
            </a:r>
            <a:endParaRPr lang="en-US" b="1" kern="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Chrome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dari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Google.</a:t>
            </a:r>
          </a:p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Safari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dari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Apple.</a:t>
            </a:r>
          </a:p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Opera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dari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Opera Inc.</a:t>
            </a:r>
          </a:p>
          <a:p>
            <a:endParaRPr lang="en-US" dirty="0"/>
          </a:p>
        </p:txBody>
      </p:sp>
      <p:pic>
        <p:nvPicPr>
          <p:cNvPr id="4" name="Picture 3" descr="brows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2370" y="4269940"/>
            <a:ext cx="10150475" cy="1284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6129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???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HTML 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" pitchFamily="2" charset="2"/>
              </a:rPr>
              <a:t> </a:t>
            </a:r>
            <a:r>
              <a:rPr lang="en-US" sz="2400" i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" pitchFamily="2" charset="2"/>
              </a:rPr>
              <a:t>Hypertext Markup Language</a:t>
            </a:r>
            <a:endParaRPr lang="en-US" sz="2400" i="1" kern="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Bahasa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Markup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untuk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sebuah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Website.</a:t>
            </a:r>
          </a:p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Semua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tampilan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website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pada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dasarnya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merupakan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dokumen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dengan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format HTML. </a:t>
            </a:r>
          </a:p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Merupakan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File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Teks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Biasa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yang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dapat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di edit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dengan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text editor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seperti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Notepad,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UltraEdit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Notepad+,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Gedit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VIM,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sebagainya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</a:t>
            </a:r>
          </a:p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Terdapat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juga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aplikasi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yang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khusus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untuk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mendesign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sebuah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web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seperti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: Adobe Dreamweaver.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16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Berisi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Tag-tag 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sym typeface="Wingdings" pitchFamily="2" charset="2"/>
              </a:rPr>
              <a:t> &lt;html&gt;&lt;/html&gt;</a:t>
            </a:r>
            <a:endParaRPr lang="en-US" sz="2400" kern="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Bila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dibuka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dengan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Browser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akan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memiliki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tampilan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format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baik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pada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tulisan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atau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layout. </a:t>
            </a:r>
          </a:p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Biasanya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memiliki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nama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extensi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.html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pada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nama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filenya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</a:t>
            </a:r>
          </a:p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Memiliki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2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Bagian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yaitu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HEAD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BODY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</a:t>
            </a:r>
          </a:p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Pada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Browser, Source Code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dapat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dilihat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i="1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biasanya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dengan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mengakses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menu </a:t>
            </a:r>
            <a:r>
              <a:rPr lang="en-US" sz="24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View Source.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78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Tag-tag </a:t>
            </a:r>
            <a:r>
              <a:rPr lang="en-US" dirty="0" err="1" smtClean="0"/>
              <a:t>Dasar</a:t>
            </a:r>
            <a:r>
              <a:rPr lang="en-US" dirty="0" smtClean="0"/>
              <a:t>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36914"/>
            <a:ext cx="8946541" cy="481148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1500" dirty="0" smtClean="0"/>
              <a:t>HTML : </a:t>
            </a:r>
            <a:r>
              <a:rPr lang="en-US" sz="1500" dirty="0" err="1" smtClean="0"/>
              <a:t>merupakan</a:t>
            </a:r>
            <a:r>
              <a:rPr lang="en-US" sz="1500" dirty="0" smtClean="0"/>
              <a:t> tag </a:t>
            </a:r>
            <a:r>
              <a:rPr lang="en-US" sz="1500" dirty="0" err="1" smtClean="0"/>
              <a:t>dasar</a:t>
            </a:r>
            <a:r>
              <a:rPr lang="en-US" sz="1500" dirty="0" smtClean="0"/>
              <a:t> yang </a:t>
            </a:r>
            <a:r>
              <a:rPr lang="en-US" sz="1500" dirty="0" err="1" smtClean="0"/>
              <a:t>mendefinisikan</a:t>
            </a:r>
            <a:r>
              <a:rPr lang="en-US" sz="1500" dirty="0" smtClean="0"/>
              <a:t> </a:t>
            </a:r>
            <a:r>
              <a:rPr lang="en-US" sz="1500" dirty="0" err="1" smtClean="0"/>
              <a:t>bahwa</a:t>
            </a:r>
            <a:r>
              <a:rPr lang="en-US" sz="1500" dirty="0" smtClean="0"/>
              <a:t> </a:t>
            </a:r>
            <a:r>
              <a:rPr lang="en-US" sz="1500" dirty="0" err="1" smtClean="0"/>
              <a:t>dokumen</a:t>
            </a:r>
            <a:r>
              <a:rPr lang="en-US" sz="1500" dirty="0" smtClean="0"/>
              <a:t> </a:t>
            </a:r>
            <a:r>
              <a:rPr lang="en-US" sz="1500" dirty="0" err="1" smtClean="0"/>
              <a:t>ini</a:t>
            </a:r>
            <a:r>
              <a:rPr lang="en-US" sz="1500" dirty="0" smtClean="0"/>
              <a:t> </a:t>
            </a:r>
            <a:r>
              <a:rPr lang="en-US" sz="1500" dirty="0" err="1" smtClean="0"/>
              <a:t>adalah</a:t>
            </a:r>
            <a:r>
              <a:rPr lang="en-US" sz="1500" dirty="0" smtClean="0"/>
              <a:t> </a:t>
            </a:r>
            <a:r>
              <a:rPr lang="en-US" sz="1500" dirty="0" err="1" smtClean="0"/>
              <a:t>dokumen</a:t>
            </a:r>
            <a:r>
              <a:rPr lang="en-US" sz="1500" dirty="0" smtClean="0"/>
              <a:t> HTML. Tag </a:t>
            </a:r>
            <a:r>
              <a:rPr lang="en-US" sz="1500" dirty="0" err="1" smtClean="0"/>
              <a:t>ini</a:t>
            </a:r>
            <a:r>
              <a:rPr lang="en-US" sz="1500" dirty="0" smtClean="0"/>
              <a:t> </a:t>
            </a:r>
            <a:r>
              <a:rPr lang="en-US" sz="1500" dirty="0" err="1" smtClean="0"/>
              <a:t>merupakan</a:t>
            </a:r>
            <a:r>
              <a:rPr lang="en-US" sz="1500" dirty="0" smtClean="0"/>
              <a:t> </a:t>
            </a:r>
            <a:r>
              <a:rPr lang="en-US" sz="1500" dirty="0" err="1" smtClean="0"/>
              <a:t>sebuah</a:t>
            </a:r>
            <a:r>
              <a:rPr lang="en-US" sz="1500" dirty="0" smtClean="0"/>
              <a:t> </a:t>
            </a:r>
            <a:r>
              <a:rPr lang="en-US" sz="1500" dirty="0" err="1" smtClean="0"/>
              <a:t>keharusan</a:t>
            </a:r>
            <a:r>
              <a:rPr lang="en-US" sz="1500" dirty="0" smtClean="0"/>
              <a:t> </a:t>
            </a:r>
            <a:r>
              <a:rPr lang="en-US" sz="1500" dirty="0" err="1" smtClean="0"/>
              <a:t>bagi</a:t>
            </a:r>
            <a:r>
              <a:rPr lang="en-US" sz="1500" dirty="0" smtClean="0"/>
              <a:t> </a:t>
            </a:r>
            <a:r>
              <a:rPr lang="en-US" sz="1500" dirty="0" err="1" smtClean="0"/>
              <a:t>pemrograman</a:t>
            </a:r>
            <a:r>
              <a:rPr lang="en-US" sz="1500" dirty="0" smtClean="0"/>
              <a:t> web </a:t>
            </a:r>
            <a:r>
              <a:rPr lang="en-US" sz="1500" dirty="0" err="1" smtClean="0"/>
              <a:t>untuk</a:t>
            </a:r>
            <a:r>
              <a:rPr lang="en-US" sz="1500" dirty="0" smtClean="0"/>
              <a:t> </a:t>
            </a:r>
            <a:r>
              <a:rPr lang="en-US" sz="1500" dirty="0" err="1" smtClean="0"/>
              <a:t>menuliskannya</a:t>
            </a:r>
            <a:r>
              <a:rPr lang="en-US" sz="1500" dirty="0" smtClean="0"/>
              <a:t> </a:t>
            </a:r>
            <a:r>
              <a:rPr lang="en-US" sz="1500" dirty="0" err="1" smtClean="0"/>
              <a:t>sebagai</a:t>
            </a:r>
            <a:r>
              <a:rPr lang="en-US" sz="1500" dirty="0" smtClean="0"/>
              <a:t> tag </a:t>
            </a:r>
            <a:r>
              <a:rPr lang="en-US" sz="1500" dirty="0" err="1" smtClean="0"/>
              <a:t>pertama</a:t>
            </a:r>
            <a:r>
              <a:rPr lang="en-US" sz="1500" dirty="0" smtClean="0"/>
              <a:t> </a:t>
            </a:r>
            <a:r>
              <a:rPr lang="en-US" sz="1500" dirty="0" err="1" smtClean="0"/>
              <a:t>dalam</a:t>
            </a:r>
            <a:r>
              <a:rPr lang="en-US" sz="1500" dirty="0" smtClean="0"/>
              <a:t> </a:t>
            </a:r>
            <a:r>
              <a:rPr lang="en-US" sz="1500" dirty="0" err="1" smtClean="0"/>
              <a:t>dokumen</a:t>
            </a:r>
            <a:r>
              <a:rPr lang="en-US" sz="1500" dirty="0" smtClean="0"/>
              <a:t> HTML. </a:t>
            </a:r>
          </a:p>
          <a:p>
            <a:pPr marL="0" indent="0" algn="ctr">
              <a:buNone/>
            </a:pPr>
            <a:r>
              <a:rPr lang="en-US" sz="1500" b="1" dirty="0" smtClean="0"/>
              <a:t>&lt;html&gt; </a:t>
            </a:r>
            <a:r>
              <a:rPr lang="en-US" sz="1500" b="1" dirty="0" err="1" smtClean="0"/>
              <a:t>diawal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dokumen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dan</a:t>
            </a:r>
            <a:r>
              <a:rPr lang="en-US" sz="1500" b="1" dirty="0" smtClean="0"/>
              <a:t> &lt;/html&gt; </a:t>
            </a:r>
            <a:r>
              <a:rPr lang="en-US" sz="1500" b="1" dirty="0" err="1" smtClean="0"/>
              <a:t>diakhir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dokumen</a:t>
            </a:r>
            <a:endParaRPr lang="en-US" sz="1500" b="1" dirty="0" smtClean="0"/>
          </a:p>
          <a:p>
            <a:r>
              <a:rPr lang="en-US" sz="1500" dirty="0" smtClean="0"/>
              <a:t>Head : </a:t>
            </a:r>
            <a:r>
              <a:rPr lang="en-US" sz="1500" dirty="0" err="1" smtClean="0"/>
              <a:t>merupakan</a:t>
            </a:r>
            <a:r>
              <a:rPr lang="en-US" sz="1500" dirty="0" smtClean="0"/>
              <a:t> tag </a:t>
            </a:r>
            <a:r>
              <a:rPr lang="en-US" sz="1500" dirty="0" err="1" smtClean="0"/>
              <a:t>berikutnya</a:t>
            </a:r>
            <a:r>
              <a:rPr lang="en-US" sz="1500" dirty="0" smtClean="0"/>
              <a:t> </a:t>
            </a:r>
            <a:r>
              <a:rPr lang="en-US" sz="1500" dirty="0" err="1" smtClean="0"/>
              <a:t>setelah</a:t>
            </a:r>
            <a:r>
              <a:rPr lang="en-US" sz="1500" dirty="0" smtClean="0"/>
              <a:t> &lt;html&gt; </a:t>
            </a:r>
            <a:r>
              <a:rPr lang="en-US" sz="1500" dirty="0" err="1" smtClean="0"/>
              <a:t>untuk</a:t>
            </a:r>
            <a:r>
              <a:rPr lang="en-US" sz="1500" dirty="0" smtClean="0"/>
              <a:t> </a:t>
            </a:r>
            <a:r>
              <a:rPr lang="en-US" sz="1500" dirty="0" err="1" smtClean="0"/>
              <a:t>menuliskan</a:t>
            </a:r>
            <a:r>
              <a:rPr lang="en-US" sz="1500" dirty="0" smtClean="0"/>
              <a:t> </a:t>
            </a:r>
            <a:r>
              <a:rPr lang="en-US" sz="1500" dirty="0" err="1" smtClean="0"/>
              <a:t>keterangan</a:t>
            </a:r>
            <a:r>
              <a:rPr lang="en-US" sz="1500" dirty="0" smtClean="0"/>
              <a:t> </a:t>
            </a:r>
            <a:r>
              <a:rPr lang="en-US" sz="1500" dirty="0" err="1" smtClean="0"/>
              <a:t>tentang</a:t>
            </a:r>
            <a:r>
              <a:rPr lang="en-US" sz="1500" dirty="0" smtClean="0"/>
              <a:t> </a:t>
            </a:r>
            <a:r>
              <a:rPr lang="en-US" sz="1500" dirty="0" err="1" smtClean="0"/>
              <a:t>dokumen</a:t>
            </a:r>
            <a:r>
              <a:rPr lang="en-US" sz="1500" dirty="0" smtClean="0"/>
              <a:t> web yang </a:t>
            </a:r>
            <a:r>
              <a:rPr lang="en-US" sz="1500" dirty="0" err="1" smtClean="0"/>
              <a:t>akan</a:t>
            </a:r>
            <a:r>
              <a:rPr lang="en-US" sz="1500" dirty="0" smtClean="0"/>
              <a:t> </a:t>
            </a:r>
            <a:r>
              <a:rPr lang="en-US" sz="1500" dirty="0" err="1" smtClean="0"/>
              <a:t>ditampilkan</a:t>
            </a:r>
            <a:r>
              <a:rPr lang="en-US" sz="1500" dirty="0" smtClean="0"/>
              <a:t>.</a:t>
            </a:r>
          </a:p>
          <a:p>
            <a:pPr marL="0" indent="0" algn="ctr">
              <a:buNone/>
            </a:pPr>
            <a:r>
              <a:rPr lang="en-US" sz="1500" b="1" dirty="0" smtClean="0"/>
              <a:t>&lt;head&gt; </a:t>
            </a:r>
            <a:r>
              <a:rPr lang="en-US" sz="1500" b="1" dirty="0" err="1" smtClean="0"/>
              <a:t>diawal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setelah</a:t>
            </a:r>
            <a:r>
              <a:rPr lang="en-US" sz="1500" b="1" dirty="0"/>
              <a:t> </a:t>
            </a:r>
            <a:r>
              <a:rPr lang="en-US" sz="1500" b="1" dirty="0" smtClean="0"/>
              <a:t>&lt;html&gt; </a:t>
            </a:r>
            <a:r>
              <a:rPr lang="en-US" sz="1500" b="1" dirty="0" err="1" smtClean="0"/>
              <a:t>dan</a:t>
            </a:r>
            <a:r>
              <a:rPr lang="en-US" sz="1500" b="1" dirty="0" smtClean="0"/>
              <a:t> &lt;/head&gt; </a:t>
            </a:r>
            <a:r>
              <a:rPr lang="en-US" sz="1500" b="1" dirty="0" err="1" smtClean="0"/>
              <a:t>diakhir</a:t>
            </a:r>
            <a:r>
              <a:rPr lang="en-US" sz="1500" b="1" dirty="0" smtClean="0"/>
              <a:t> section head</a:t>
            </a:r>
          </a:p>
          <a:p>
            <a:r>
              <a:rPr lang="en-US" sz="1500" dirty="0" smtClean="0"/>
              <a:t>Title : </a:t>
            </a:r>
            <a:r>
              <a:rPr lang="en-US" sz="1500" dirty="0" err="1" smtClean="0"/>
              <a:t>untuk</a:t>
            </a:r>
            <a:r>
              <a:rPr lang="en-US" sz="1500" dirty="0" smtClean="0"/>
              <a:t> </a:t>
            </a:r>
            <a:r>
              <a:rPr lang="en-US" sz="1500" dirty="0" err="1" smtClean="0"/>
              <a:t>memberikan</a:t>
            </a:r>
            <a:r>
              <a:rPr lang="en-US" sz="1500" dirty="0" smtClean="0"/>
              <a:t> </a:t>
            </a:r>
            <a:r>
              <a:rPr lang="en-US" sz="1500" dirty="0" err="1" smtClean="0"/>
              <a:t>judul</a:t>
            </a:r>
            <a:r>
              <a:rPr lang="en-US" sz="1500" dirty="0" smtClean="0"/>
              <a:t> </a:t>
            </a:r>
            <a:r>
              <a:rPr lang="en-US" sz="1500" dirty="0" err="1" smtClean="0"/>
              <a:t>pada</a:t>
            </a:r>
            <a:r>
              <a:rPr lang="en-US" sz="1500" dirty="0" smtClean="0"/>
              <a:t> caption browser.</a:t>
            </a:r>
          </a:p>
          <a:p>
            <a:pPr marL="0" indent="0" algn="ctr">
              <a:buNone/>
            </a:pPr>
            <a:r>
              <a:rPr lang="en-US" sz="1500" b="1" dirty="0" smtClean="0"/>
              <a:t>&lt;title&gt; </a:t>
            </a:r>
            <a:r>
              <a:rPr lang="en-US" sz="1500" b="1" dirty="0" err="1" smtClean="0"/>
              <a:t>judul</a:t>
            </a:r>
            <a:r>
              <a:rPr lang="en-US" sz="1500" b="1" dirty="0" smtClean="0"/>
              <a:t> &lt;/title&gt;</a:t>
            </a:r>
          </a:p>
          <a:p>
            <a:r>
              <a:rPr lang="en-US" sz="1500" dirty="0" smtClean="0"/>
              <a:t>Body : </a:t>
            </a:r>
            <a:r>
              <a:rPr lang="en-US" sz="1500" dirty="0" err="1" smtClean="0"/>
              <a:t>merupakan</a:t>
            </a:r>
            <a:r>
              <a:rPr lang="en-US" sz="1500" dirty="0" smtClean="0"/>
              <a:t> section </a:t>
            </a:r>
            <a:r>
              <a:rPr lang="en-US" sz="1500" dirty="0" err="1" smtClean="0"/>
              <a:t>utama</a:t>
            </a:r>
            <a:r>
              <a:rPr lang="en-US" sz="1500" dirty="0" smtClean="0"/>
              <a:t> </a:t>
            </a:r>
            <a:r>
              <a:rPr lang="en-US" sz="1500" dirty="0" err="1" smtClean="0"/>
              <a:t>dalam</a:t>
            </a:r>
            <a:r>
              <a:rPr lang="en-US" sz="1500" dirty="0" smtClean="0"/>
              <a:t> </a:t>
            </a:r>
            <a:r>
              <a:rPr lang="en-US" sz="1500" dirty="0" err="1" smtClean="0"/>
              <a:t>dokumen</a:t>
            </a:r>
            <a:r>
              <a:rPr lang="en-US" sz="1500" dirty="0" smtClean="0"/>
              <a:t> web. </a:t>
            </a:r>
            <a:r>
              <a:rPr lang="en-US" sz="1500" dirty="0" err="1" smtClean="0"/>
              <a:t>Pada</a:t>
            </a:r>
            <a:r>
              <a:rPr lang="en-US" sz="1500" dirty="0" smtClean="0"/>
              <a:t> section </a:t>
            </a:r>
            <a:r>
              <a:rPr lang="en-US" sz="1500" dirty="0" err="1" smtClean="0"/>
              <a:t>ini</a:t>
            </a:r>
            <a:r>
              <a:rPr lang="en-US" sz="1500" dirty="0" smtClean="0"/>
              <a:t> </a:t>
            </a:r>
            <a:r>
              <a:rPr lang="en-US" sz="1500" dirty="0" err="1" smtClean="0"/>
              <a:t>dokumen</a:t>
            </a:r>
            <a:r>
              <a:rPr lang="en-US" sz="1500" dirty="0" smtClean="0"/>
              <a:t> yang </a:t>
            </a:r>
            <a:r>
              <a:rPr lang="en-US" sz="1500" dirty="0" err="1" smtClean="0"/>
              <a:t>akan</a:t>
            </a:r>
            <a:r>
              <a:rPr lang="en-US" sz="1500" dirty="0" smtClean="0"/>
              <a:t> </a:t>
            </a:r>
            <a:r>
              <a:rPr lang="en-US" sz="1500" dirty="0" err="1" smtClean="0"/>
              <a:t>ditampilkan</a:t>
            </a:r>
            <a:r>
              <a:rPr lang="en-US" sz="1500" dirty="0" smtClean="0"/>
              <a:t> </a:t>
            </a:r>
            <a:r>
              <a:rPr lang="en-US" sz="1500" dirty="0" err="1" smtClean="0"/>
              <a:t>didalam</a:t>
            </a:r>
            <a:r>
              <a:rPr lang="en-US" sz="1500" dirty="0" smtClean="0"/>
              <a:t> browser </a:t>
            </a:r>
            <a:r>
              <a:rPr lang="en-US" sz="1500" dirty="0" err="1" smtClean="0"/>
              <a:t>harus</a:t>
            </a:r>
            <a:r>
              <a:rPr lang="en-US" sz="1500" dirty="0" smtClean="0"/>
              <a:t> </a:t>
            </a:r>
            <a:r>
              <a:rPr lang="en-US" sz="1500" dirty="0" err="1" smtClean="0"/>
              <a:t>dituliskan</a:t>
            </a:r>
            <a:r>
              <a:rPr lang="en-US" sz="1500" dirty="0" smtClean="0"/>
              <a:t>.</a:t>
            </a:r>
          </a:p>
          <a:p>
            <a:pPr marL="0" indent="0" algn="ctr">
              <a:buNone/>
            </a:pPr>
            <a:r>
              <a:rPr lang="en-US" sz="1500" b="1" dirty="0" smtClean="0"/>
              <a:t>&lt;body&gt; </a:t>
            </a:r>
            <a:r>
              <a:rPr lang="en-US" sz="1500" b="1" dirty="0" err="1" smtClean="0"/>
              <a:t>diawal</a:t>
            </a:r>
            <a:r>
              <a:rPr lang="en-US" sz="1500" b="1" dirty="0"/>
              <a:t> </a:t>
            </a:r>
            <a:r>
              <a:rPr lang="en-US" sz="1500" b="1" dirty="0" err="1" smtClean="0"/>
              <a:t>setelah</a:t>
            </a:r>
            <a:r>
              <a:rPr lang="en-US" sz="1500" b="1" dirty="0" smtClean="0"/>
              <a:t> tag &lt;head&gt;</a:t>
            </a:r>
          </a:p>
          <a:p>
            <a:pPr marL="0" indent="0" algn="ctr">
              <a:buNone/>
            </a:pPr>
            <a:r>
              <a:rPr lang="en-US" sz="1500" b="1" dirty="0" smtClean="0"/>
              <a:t>&lt;/body&gt; </a:t>
            </a:r>
            <a:r>
              <a:rPr lang="en-US" sz="1500" b="1" dirty="0" err="1" smtClean="0"/>
              <a:t>diakhir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sebelum</a:t>
            </a:r>
            <a:r>
              <a:rPr lang="en-US" sz="1500" b="1" dirty="0" smtClean="0"/>
              <a:t> tag &lt;/html&gt;</a:t>
            </a:r>
          </a:p>
          <a:p>
            <a:r>
              <a:rPr lang="en-US" sz="1500" dirty="0" smtClean="0"/>
              <a:t>&lt;b&gt; bold, &lt;u&gt; underline, &lt;</a:t>
            </a:r>
            <a:r>
              <a:rPr lang="en-US" sz="1500" dirty="0" err="1" smtClean="0"/>
              <a:t>em</a:t>
            </a:r>
            <a:r>
              <a:rPr lang="en-US" sz="1500" dirty="0" smtClean="0"/>
              <a:t>&gt; italic </a:t>
            </a:r>
          </a:p>
          <a:p>
            <a:r>
              <a:rPr lang="en-US" sz="1500" dirty="0" smtClean="0"/>
              <a:t>&lt;p&gt; </a:t>
            </a:r>
            <a:r>
              <a:rPr lang="en-US" sz="1500" dirty="0" err="1" smtClean="0"/>
              <a:t>Paragraf</a:t>
            </a:r>
            <a:endParaRPr lang="en-US" sz="1500" dirty="0" smtClean="0"/>
          </a:p>
          <a:p>
            <a:r>
              <a:rPr lang="en-US" sz="1500" dirty="0" smtClean="0"/>
              <a:t>&lt;h1&gt; </a:t>
            </a:r>
            <a:r>
              <a:rPr lang="en-US" sz="1500" dirty="0" err="1" smtClean="0"/>
              <a:t>sampai</a:t>
            </a:r>
            <a:r>
              <a:rPr lang="en-US" sz="1500" dirty="0" smtClean="0"/>
              <a:t> &lt;h6&gt; </a:t>
            </a:r>
            <a:r>
              <a:rPr lang="en-US" sz="1500" dirty="0" err="1" smtClean="0"/>
              <a:t>untuk</a:t>
            </a:r>
            <a:r>
              <a:rPr lang="en-US" sz="1500" dirty="0" smtClean="0"/>
              <a:t> heading</a:t>
            </a:r>
          </a:p>
          <a:p>
            <a:r>
              <a:rPr lang="en-US" sz="1500" dirty="0" smtClean="0"/>
              <a:t>&lt;</a:t>
            </a:r>
            <a:r>
              <a:rPr lang="en-US" sz="1500" dirty="0" err="1" smtClean="0"/>
              <a:t>br</a:t>
            </a:r>
            <a:r>
              <a:rPr lang="en-US" sz="1500" dirty="0" smtClean="0"/>
              <a:t>/&gt; </a:t>
            </a:r>
            <a:r>
              <a:rPr lang="en-US" sz="1500" dirty="0" err="1" smtClean="0"/>
              <a:t>ganti</a:t>
            </a:r>
            <a:r>
              <a:rPr lang="en-US" sz="1500" dirty="0" smtClean="0"/>
              <a:t> </a:t>
            </a:r>
            <a:r>
              <a:rPr lang="en-US" sz="1500" dirty="0" err="1" smtClean="0"/>
              <a:t>baris</a:t>
            </a:r>
            <a:r>
              <a:rPr lang="en-US" sz="1500" dirty="0" smtClean="0"/>
              <a:t>, &lt;</a:t>
            </a:r>
            <a:r>
              <a:rPr lang="en-US" sz="1500" dirty="0" err="1" smtClean="0"/>
              <a:t>hr</a:t>
            </a:r>
            <a:r>
              <a:rPr lang="en-US" sz="1500" dirty="0" smtClean="0"/>
              <a:t>/&gt; </a:t>
            </a:r>
            <a:r>
              <a:rPr lang="en-US" sz="1500" dirty="0" err="1" smtClean="0"/>
              <a:t>Garis</a:t>
            </a:r>
            <a:r>
              <a:rPr lang="en-US" sz="1500" dirty="0" smtClean="0"/>
              <a:t> </a:t>
            </a:r>
            <a:r>
              <a:rPr lang="en-US" sz="1500" dirty="0" err="1" smtClean="0"/>
              <a:t>Pembatas</a:t>
            </a:r>
            <a:endParaRPr lang="en-US" sz="1500" dirty="0" smtClean="0"/>
          </a:p>
          <a:p>
            <a:endParaRPr lang="en-US" sz="15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3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9413" lvl="0" indent="-379413" algn="just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36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&lt;tag /&gt;</a:t>
            </a:r>
            <a:r>
              <a:rPr lang="en-US" sz="36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Tag yang </a:t>
            </a:r>
            <a:r>
              <a:rPr lang="en-US" sz="36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berdiri</a:t>
            </a:r>
            <a:r>
              <a:rPr lang="en-US" sz="36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36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sendiri</a:t>
            </a:r>
            <a:r>
              <a:rPr lang="en-US" sz="36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</a:t>
            </a:r>
          </a:p>
          <a:p>
            <a:pPr marL="379413" lvl="0" indent="-379413" algn="just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36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&lt;tag&gt;&lt;/tag&gt;</a:t>
            </a:r>
            <a:r>
              <a:rPr lang="en-US" sz="36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Tag yang </a:t>
            </a:r>
            <a:r>
              <a:rPr lang="en-US" sz="36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berpasangan</a:t>
            </a:r>
            <a:r>
              <a:rPr lang="en-US" sz="36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422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9413" lvl="0" indent="-379413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Buka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Text Editor – </a:t>
            </a:r>
            <a:r>
              <a:rPr lang="en-US" b="1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UltraEdit</a:t>
            </a:r>
            <a:endParaRPr lang="en-US" b="1" kern="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79413" lvl="0" indent="-379413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Ketik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Kode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Berikut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:</a:t>
            </a:r>
            <a:b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&lt;html&gt;</a:t>
            </a:r>
            <a:b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&lt;head&gt;</a:t>
            </a:r>
            <a:b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	&lt;title&gt;LATIHAN 1&lt;/title&gt;</a:t>
            </a:r>
            <a:b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&lt;/head&gt;</a:t>
            </a:r>
            <a:b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&lt;body&gt;</a:t>
            </a:r>
            <a:b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	 </a:t>
            </a:r>
            <a:r>
              <a:rPr lang="en-US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Selamat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Datang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Di </a:t>
            </a:r>
            <a:r>
              <a:rPr lang="en-US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Website </a:t>
            </a:r>
            <a:r>
              <a:rPr lang="en-US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Pertama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Saya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/>
            </a:r>
            <a:b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&lt;/body&gt;</a:t>
            </a:r>
            <a:b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&lt;/html&gt;</a:t>
            </a:r>
          </a:p>
          <a:p>
            <a:pPr marL="379413" lvl="0" indent="-379413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Lalu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simpan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dengan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nama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file </a:t>
            </a:r>
            <a:r>
              <a:rPr lang="en-US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latihan1.html</a:t>
            </a:r>
          </a:p>
          <a:p>
            <a:pPr marL="379413" lvl="0" indent="-379413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Kemudian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buka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dengan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menggunakan</a:t>
            </a:r>
            <a:r>
              <a:rPr lang="en-US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Browser.</a:t>
            </a:r>
          </a:p>
          <a:p>
            <a:pPr marL="379413" lvl="0" indent="-379413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lang="en-US" kern="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2" y="1283612"/>
            <a:ext cx="5438898" cy="506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777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Silabus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62546"/>
            <a:ext cx="8946541" cy="4585854"/>
          </a:xfrm>
        </p:spPr>
        <p:txBody>
          <a:bodyPr>
            <a:normAutofit/>
          </a:bodyPr>
          <a:lstStyle/>
          <a:p>
            <a:pPr marL="379413" lvl="0" indent="-379413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Pengertian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HTML</a:t>
            </a:r>
          </a:p>
          <a:p>
            <a:pPr marL="379413" lvl="0" indent="-379413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Dasar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–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dasar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HTML</a:t>
            </a:r>
          </a:p>
          <a:p>
            <a:pPr marL="379413" lvl="0" indent="-379413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Format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Teks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HTML</a:t>
            </a:r>
          </a:p>
          <a:p>
            <a:pPr marL="379413" lvl="0" indent="-379413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Link HTML</a:t>
            </a:r>
          </a:p>
          <a:p>
            <a:pPr marL="379413" lvl="0" indent="-379413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List HTML</a:t>
            </a:r>
          </a:p>
          <a:p>
            <a:pPr marL="379413" lvl="0" indent="-379413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Tabel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HTML</a:t>
            </a:r>
          </a:p>
          <a:p>
            <a:pPr marL="379413" lvl="0" indent="-379413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Frame HTML</a:t>
            </a:r>
          </a:p>
          <a:p>
            <a:pPr marL="379413" lvl="0" indent="-379413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Pengaturan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Tampilan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Dokumen</a:t>
            </a:r>
            <a:endParaRPr lang="en-US" sz="2400" kern="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79413" lvl="0" indent="-379413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Menempatkan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Objek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Multimedia</a:t>
            </a:r>
          </a:p>
          <a:p>
            <a:pPr marL="379413" lvl="0" indent="-379413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Form HTML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0586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Sistematika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180719" cy="419548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: </a:t>
            </a:r>
            <a:r>
              <a:rPr lang="en-US" dirty="0" err="1" smtClean="0"/>
              <a:t>Kehadiran</a:t>
            </a:r>
            <a:r>
              <a:rPr lang="en-US" dirty="0" smtClean="0"/>
              <a:t> (10%) + </a:t>
            </a:r>
            <a:r>
              <a:rPr lang="en-US" dirty="0" err="1" smtClean="0"/>
              <a:t>Tugas</a:t>
            </a:r>
            <a:r>
              <a:rPr lang="en-US" dirty="0" smtClean="0"/>
              <a:t> (30%) + UTS (30%) + UAS (30%)</a:t>
            </a:r>
          </a:p>
          <a:p>
            <a:pPr marL="0" indent="0">
              <a:buNone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Kehadiran</a:t>
            </a:r>
            <a:r>
              <a:rPr lang="en-US" b="1" dirty="0" smtClean="0">
                <a:solidFill>
                  <a:srgbClr val="FF0000"/>
                </a:solidFill>
              </a:rPr>
              <a:t> Minimal 80% (</a:t>
            </a:r>
            <a:r>
              <a:rPr lang="en-US" b="1" dirty="0" err="1" smtClean="0">
                <a:solidFill>
                  <a:srgbClr val="FF0000"/>
                </a:solidFill>
              </a:rPr>
              <a:t>Maksimal</a:t>
            </a:r>
            <a:r>
              <a:rPr lang="en-US" b="1" dirty="0" smtClean="0">
                <a:solidFill>
                  <a:srgbClr val="FF0000"/>
                </a:solidFill>
              </a:rPr>
              <a:t> 3x </a:t>
            </a:r>
            <a:r>
              <a:rPr lang="en-US" b="1" dirty="0" err="1" smtClean="0">
                <a:solidFill>
                  <a:srgbClr val="FF0000"/>
                </a:solidFill>
              </a:rPr>
              <a:t>tidak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masuk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411028"/>
              </p:ext>
            </p:extLst>
          </p:nvPr>
        </p:nvGraphicFramePr>
        <p:xfrm>
          <a:off x="3336966" y="2524718"/>
          <a:ext cx="4762006" cy="2237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561"/>
                <a:gridCol w="2529445"/>
              </a:tblGrid>
              <a:tr h="3728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NILAI</a:t>
                      </a:r>
                      <a:r>
                        <a:rPr lang="en-US" baseline="0" dirty="0" smtClean="0"/>
                        <a:t> AKHIR</a:t>
                      </a:r>
                      <a:endParaRPr lang="en-US" dirty="0"/>
                    </a:p>
                  </a:txBody>
                  <a:tcPr/>
                </a:tc>
              </a:tr>
              <a:tr h="3728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&gt;=80</a:t>
                      </a:r>
                      <a:endParaRPr lang="en-US" dirty="0"/>
                    </a:p>
                  </a:txBody>
                  <a:tcPr/>
                </a:tc>
              </a:tr>
              <a:tr h="3728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&gt;=68</a:t>
                      </a:r>
                      <a:endParaRPr lang="en-US" dirty="0"/>
                    </a:p>
                  </a:txBody>
                  <a:tcPr/>
                </a:tc>
              </a:tr>
              <a:tr h="3728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&gt;=56</a:t>
                      </a:r>
                      <a:endParaRPr lang="en-US" dirty="0"/>
                    </a:p>
                  </a:txBody>
                  <a:tcPr/>
                </a:tc>
              </a:tr>
              <a:tr h="3728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&gt;=45</a:t>
                      </a:r>
                      <a:endParaRPr lang="en-US" dirty="0"/>
                    </a:p>
                  </a:txBody>
                  <a:tcPr/>
                </a:tc>
              </a:tr>
              <a:tr h="3728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&lt;45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161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/>
              <a:t>Internet</a:t>
            </a:r>
            <a:r>
              <a:rPr lang="en-US" sz="2400" dirty="0"/>
              <a:t> (</a:t>
            </a:r>
            <a:r>
              <a:rPr lang="en-US" sz="2400" dirty="0" err="1"/>
              <a:t>kependekan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interconnection-networking</a:t>
            </a:r>
            <a:r>
              <a:rPr lang="en-US" sz="2400" dirty="0"/>
              <a:t>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terhubung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standar</a:t>
            </a:r>
            <a:r>
              <a:rPr lang="en-US" sz="2400" dirty="0"/>
              <a:t> </a:t>
            </a:r>
            <a:r>
              <a:rPr lang="en-US" sz="2400" dirty="0" smtClean="0"/>
              <a:t>system global </a:t>
            </a:r>
            <a:r>
              <a:rPr lang="en-US" sz="2400" i="1" dirty="0" smtClean="0"/>
              <a:t>Transmission Control Protocol/Internet Protocol </a:t>
            </a:r>
            <a:r>
              <a:rPr lang="en-US" sz="2400" i="1" dirty="0"/>
              <a:t>Suite</a:t>
            </a:r>
            <a:r>
              <a:rPr lang="en-US" sz="2400" dirty="0"/>
              <a:t> (TCP/IP)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protokol</a:t>
            </a:r>
            <a:r>
              <a:rPr lang="en-US" sz="2400" dirty="0"/>
              <a:t> </a:t>
            </a:r>
            <a:r>
              <a:rPr lang="en-US" sz="2400" dirty="0" err="1"/>
              <a:t>pertukaran</a:t>
            </a:r>
            <a:r>
              <a:rPr lang="en-US" sz="2400" dirty="0"/>
              <a:t> </a:t>
            </a:r>
            <a:r>
              <a:rPr lang="en-US" sz="2400" dirty="0" err="1"/>
              <a:t>paket</a:t>
            </a:r>
            <a:r>
              <a:rPr lang="en-US" sz="2400" dirty="0"/>
              <a:t> (</a:t>
            </a:r>
            <a:r>
              <a:rPr lang="en-US" sz="2400" i="1" dirty="0"/>
              <a:t>packet switching communication protocol</a:t>
            </a:r>
            <a:r>
              <a:rPr lang="en-US" sz="2400" dirty="0"/>
              <a:t>)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melayani</a:t>
            </a:r>
            <a:r>
              <a:rPr lang="en-US" sz="2400" dirty="0"/>
              <a:t> </a:t>
            </a:r>
            <a:r>
              <a:rPr lang="en-US" sz="2400" dirty="0" err="1"/>
              <a:t>miliaran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di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3373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Website 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9413" lvl="0" indent="-379413" algn="just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smtClean="0">
                <a:latin typeface="Calibri" pitchFamily="34" charset="0"/>
              </a:rPr>
              <a:t>Salah </a:t>
            </a:r>
            <a:r>
              <a:rPr lang="en-US" sz="2400" kern="0" dirty="0" err="1" smtClean="0">
                <a:latin typeface="Calibri" pitchFamily="34" charset="0"/>
              </a:rPr>
              <a:t>satu</a:t>
            </a:r>
            <a:r>
              <a:rPr lang="en-US" sz="2400" kern="0" dirty="0" smtClean="0"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Layanan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di Internet</a:t>
            </a:r>
          </a:p>
          <a:p>
            <a:pPr marL="379413" lvl="0" indent="-379413" algn="just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Memerlukan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Browser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Untuk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Mengaksesnya</a:t>
            </a:r>
            <a:endParaRPr lang="en-US" sz="2400" kern="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79413" lvl="0" indent="-379413" algn="just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Berupa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Halaman-halaman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situs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yang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didesign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sedemikian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rupa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</a:t>
            </a:r>
          </a:p>
          <a:p>
            <a:pPr marL="379413" lvl="0" indent="-379413" algn="just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Memiliki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beragam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kegunaan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dari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mulai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sarana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Berita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Pencarian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Jejaring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Sosial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Streaming Video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sampai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File Sharing.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227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Memiliki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Link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yang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dapat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di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klik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pada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halamannya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untuk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melakukan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Navigasi</a:t>
            </a:r>
            <a:endParaRPr lang="en-US" sz="2400" kern="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Memiliki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Alamat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yang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biasanya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dimulai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dengan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http://  </a:t>
            </a:r>
            <a:r>
              <a:rPr lang="en-US" sz="1800" i="1" kern="0" dirty="0">
                <a:latin typeface="Bookman Old Style" pitchFamily="18" charset="0"/>
              </a:rPr>
              <a:t>&lt; Hypertext Transfer Protocol &gt;</a:t>
            </a:r>
          </a:p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Memiliki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design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unik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di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tiap-tiap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website.</a:t>
            </a:r>
          </a:p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Biasanya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memiliki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gambar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teks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baik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itu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berupa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artikel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sebagainya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8126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Jejaring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Sosial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: Facebook, </a:t>
            </a:r>
            <a:r>
              <a:rPr lang="en-US" sz="24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Soundcloud</a:t>
            </a:r>
            <a:r>
              <a:rPr lang="en-US" sz="24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Twitter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Kampus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Online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Unikom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Google+,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Koprol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</a:t>
            </a:r>
            <a:r>
              <a:rPr lang="en-US" sz="24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MySpace</a:t>
            </a:r>
            <a:r>
              <a:rPr lang="en-US" sz="24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</a:t>
            </a:r>
            <a:endParaRPr lang="en-US" sz="2400" kern="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Search Engine : Google Search, Bing, Yahoo! </a:t>
            </a:r>
            <a:r>
              <a:rPr lang="en-US" sz="24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Search.</a:t>
            </a:r>
            <a:endParaRPr lang="en-US" sz="2400" kern="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Content/News : Blog,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Detik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CNN,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Oke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Zone.</a:t>
            </a:r>
            <a:endParaRPr lang="en-US" sz="2400" kern="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Webmail : Gmail, Yahoo! Mail, Hotmail.</a:t>
            </a:r>
          </a:p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File Sharing/Video :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YouTUBE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4Shared, </a:t>
            </a:r>
            <a:r>
              <a:rPr lang="en-US" sz="24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RapidShare</a:t>
            </a:r>
            <a:r>
              <a:rPr lang="en-US" sz="24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</a:t>
            </a:r>
            <a:r>
              <a:rPr lang="en-US" sz="24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Mediafire</a:t>
            </a:r>
            <a:r>
              <a:rPr lang="en-US" sz="24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</a:t>
            </a:r>
            <a:r>
              <a:rPr lang="en-US" sz="2400" kern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Solidfiles</a:t>
            </a:r>
            <a:r>
              <a:rPr lang="en-US" sz="2400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</a:t>
            </a:r>
            <a:endParaRPr lang="en-US" sz="2400" kern="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79413" lvl="0" indent="-379413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Lain-lain :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Profil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Perusahaan,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Portofolio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Web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Pribadi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Jual-Beli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(eBay, Amazon),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sebagainya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821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9413" lvl="0" indent="-379413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Penemu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: </a:t>
            </a:r>
            <a:r>
              <a:rPr lang="en-US" sz="24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Tim Berners Lee ( CERN ) - 1989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</a:t>
            </a:r>
          </a:p>
          <a:p>
            <a:pPr marL="379413" lvl="0" indent="-379413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Dari Ide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Implementasi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yang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sederhana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agar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dapat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menghubungkan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Informasi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antar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komputer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</a:t>
            </a:r>
          </a:p>
          <a:p>
            <a:pPr marL="379413" lvl="0" indent="-379413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CERN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Meluncurkan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web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pada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tahun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1991</a:t>
            </a:r>
          </a:p>
          <a:p>
            <a:pPr marL="379413" lvl="0" indent="-379413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Data yang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dikirim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berupa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File yang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berisi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Tag-tag yang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selanjutnya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disebut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HTML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</a:t>
            </a:r>
          </a:p>
          <a:p>
            <a:pPr marL="379413" lvl="0" indent="-379413" defTabSz="101441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Standarisasi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Web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sekarang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dipegang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oleh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W3C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(World Wide Web Consortium),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Tim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ikut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serta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di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dalamnya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1659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 </a:t>
            </a:r>
            <a:r>
              <a:rPr lang="en-US" dirty="0" err="1" smtClean="0"/>
              <a:t>adalah</a:t>
            </a:r>
            <a:r>
              <a:rPr lang="en-US" dirty="0" smtClean="0"/>
              <a:t> 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9413" lvl="0" indent="-379413" algn="just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Software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untuk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mengakses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Website.</a:t>
            </a:r>
          </a:p>
          <a:p>
            <a:pPr marL="379413" lvl="0" indent="-379413" algn="just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Bertugas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untuk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mentranslate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(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interpretasi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)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kode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HTML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menjadi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tampilan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yang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dapat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di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akses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oleh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pengguna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( </a:t>
            </a:r>
            <a:r>
              <a:rPr lang="en-US" sz="2400" i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surfer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). </a:t>
            </a:r>
          </a:p>
          <a:p>
            <a:pPr marL="379413" lvl="0" indent="-379413" algn="just" defTabSz="1014413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Merupakan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perantara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antara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Server Web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dan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Pengguna</a:t>
            </a:r>
            <a:r>
              <a:rPr lang="en-US" sz="240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Web.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92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720</TotalTime>
  <Words>800</Words>
  <Application>Microsoft Office PowerPoint</Application>
  <PresentationFormat>Widescreen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Bookman Old Style</vt:lpstr>
      <vt:lpstr>Calibri</vt:lpstr>
      <vt:lpstr>Century Gothic</vt:lpstr>
      <vt:lpstr>Wingdings</vt:lpstr>
      <vt:lpstr>Wingdings 3</vt:lpstr>
      <vt:lpstr>Ion</vt:lpstr>
      <vt:lpstr>KOMPUTER APLIKASI IT I  HTML – INTERNET Angky Febriansyah SE.,MM 085222249923 </vt:lpstr>
      <vt:lpstr>Silabus </vt:lpstr>
      <vt:lpstr>Sistematika Penilaian</vt:lpstr>
      <vt:lpstr>Pengertian Internet</vt:lpstr>
      <vt:lpstr>Apa itu Website ???</vt:lpstr>
      <vt:lpstr>Ciri-ciri Website</vt:lpstr>
      <vt:lpstr>Jenis dan Contoh Website</vt:lpstr>
      <vt:lpstr>Sejarah Website</vt:lpstr>
      <vt:lpstr>Browser adalah ???</vt:lpstr>
      <vt:lpstr>Ciri-ciri Umum Browser</vt:lpstr>
      <vt:lpstr>Contoh Browser</vt:lpstr>
      <vt:lpstr>HTML ??? </vt:lpstr>
      <vt:lpstr>Ciri-ciri HTML</vt:lpstr>
      <vt:lpstr>Tag-tag Dasar HTML</vt:lpstr>
      <vt:lpstr>Jenis-Jenis Tag</vt:lpstr>
      <vt:lpstr>Latihan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 APLIKASI IT  HTML - INTERNET</dc:title>
  <dc:creator>Angky Febriansyah</dc:creator>
  <cp:lastModifiedBy>Angky Febriansyah</cp:lastModifiedBy>
  <cp:revision>22</cp:revision>
  <dcterms:created xsi:type="dcterms:W3CDTF">2015-09-08T17:08:26Z</dcterms:created>
  <dcterms:modified xsi:type="dcterms:W3CDTF">2017-09-19T03:07:05Z</dcterms:modified>
</cp:coreProperties>
</file>