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6" r:id="rId6"/>
    <p:sldId id="267" r:id="rId7"/>
    <p:sldId id="268" r:id="rId8"/>
    <p:sldId id="269" r:id="rId9"/>
    <p:sldId id="265" r:id="rId10"/>
    <p:sldId id="270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33528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PresPRO\Desktop\June 2007 temps\PPP_XBUSI_TLE_TECHNO_TILES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9553"/>
            <a:ext cx="8686800" cy="116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2438400" cy="4572000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PresPRO\Desktop\June 2007 temps\PPP_XBUSI_TXT_TECHNO_TILES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PresPRO\Desktop\June 2007 temps\PPP_XBUSI_TXT_TECHNO_TILES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PresPRO\Desktop\June 2007 temps\PPP_XBUSI_TXT_TECHNO_TILES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Documents and Settings\PresPRO\Desktop\June 2007 temps\PPP_XBUSI_TXT_TECHNO_TILES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Documents and Settings\PresPRO\Desktop\June 2007 temps\PPP_XBUSI_TXT_TECHNO_TILES4.png"/>
          <p:cNvPicPr>
            <a:picLocks noChangeAspect="1" noChangeArrowheads="1"/>
          </p:cNvPicPr>
          <p:nvPr userDrawn="1"/>
        </p:nvPicPr>
        <p:blipFill>
          <a:blip r:embed="rId17"/>
          <a:stretch>
            <a:fillRect/>
          </a:stretch>
        </p:blipFill>
        <p:spPr bwMode="auto">
          <a:xfrm>
            <a:off x="1" y="1"/>
            <a:ext cx="9143997" cy="685799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>
          <a:xfrm>
            <a:off x="1466848" y="1447800"/>
            <a:ext cx="1524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676400"/>
            <a:ext cx="71628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365C9E1-6621-4182-8902-0F26D3A31514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sz="4000" dirty="0"/>
              <a:t>ANALISIS LOKASI DAN POLA RUANG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447856" cy="4572000"/>
          </a:xfrm>
        </p:spPr>
        <p:txBody>
          <a:bodyPr>
            <a:noAutofit/>
          </a:bodyPr>
          <a:lstStyle/>
          <a:p>
            <a:r>
              <a:rPr lang="id-ID" sz="1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TUGAS BESAR</a:t>
            </a:r>
            <a:endParaRPr lang="en-US" sz="11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4666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PRESENTASI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Waktu presentasi setelah pengumpulan upload file</a:t>
            </a:r>
          </a:p>
          <a:p>
            <a:r>
              <a:rPr lang="id-ID" dirty="0"/>
              <a:t>Lama presentasi paling lama 15 menit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118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SIFAT 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Individual</a:t>
            </a:r>
          </a:p>
          <a:p>
            <a:r>
              <a:rPr lang="id-ID"/>
              <a:t>Setiap mahasiswa membuat sendiri-sendiri.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LAPORAN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Pilih salah dua dari format / bentuk (file) dari:</a:t>
            </a:r>
          </a:p>
          <a:p>
            <a:r>
              <a:rPr lang="id-ID" dirty="0"/>
              <a:t>SLIDE POWER POINT</a:t>
            </a:r>
          </a:p>
          <a:p>
            <a:r>
              <a:rPr lang="id-ID" dirty="0"/>
              <a:t>POSTER</a:t>
            </a:r>
          </a:p>
          <a:p>
            <a:r>
              <a:rPr lang="id-ID" dirty="0"/>
              <a:t>VIDEO</a:t>
            </a:r>
          </a:p>
          <a:p>
            <a:r>
              <a:rPr lang="id-ID" dirty="0"/>
              <a:t>BANNER</a:t>
            </a:r>
          </a:p>
          <a:p>
            <a:r>
              <a:rPr lang="id-ID" dirty="0"/>
              <a:t>ANIMASI/ MULTI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77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Topik/ 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Semua topik dan tema yang berkaitan/ relevan dengan materi m.k. Analisis Lokasi dan Pola Ruang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9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SUMBER LAPORAN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/>
              <a:t>Sumber data untuk laporan:</a:t>
            </a:r>
          </a:p>
          <a:p>
            <a:r>
              <a:rPr lang="id-ID" dirty="0"/>
              <a:t>Observasi sendiri</a:t>
            </a:r>
          </a:p>
          <a:p>
            <a:r>
              <a:rPr lang="id-ID" dirty="0"/>
              <a:t>Pustaka (Buku)</a:t>
            </a:r>
          </a:p>
          <a:p>
            <a:r>
              <a:rPr lang="id-ID" dirty="0"/>
              <a:t>Hasil penelitian (Laporan Penelitian/ Artikel dati Jurnal)</a:t>
            </a:r>
          </a:p>
          <a:p>
            <a:r>
              <a:rPr lang="id-ID" dirty="0"/>
              <a:t>Informasi dari 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722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Observasi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Hasil observasi sendiri</a:t>
            </a:r>
          </a:p>
          <a:p>
            <a:r>
              <a:rPr lang="id-ID" dirty="0"/>
              <a:t>Direkam dalam format foto dan atau video</a:t>
            </a:r>
          </a:p>
          <a:p>
            <a:r>
              <a:rPr lang="id-ID"/>
              <a:t>Disajikan dengan ilustrasi/ narasi dan opini/analisis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25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Kajian pustaka</a:t>
            </a:r>
          </a:p>
          <a:p>
            <a:r>
              <a:rPr lang="id-ID" dirty="0"/>
              <a:t>Beberapa pustaka dirangkum, dianalisis dan diberi ilustrasi (gambar, peta, foto, video)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93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Hasil 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Hasil penelitian orang lain (sebutkan sumbernya)</a:t>
            </a:r>
          </a:p>
          <a:p>
            <a:r>
              <a:rPr lang="id-ID" dirty="0"/>
              <a:t>Beri opini </a:t>
            </a:r>
          </a:p>
          <a:p>
            <a:r>
              <a:rPr lang="id-ID" dirty="0"/>
              <a:t>Beri ilustrasi (foto, peta, video)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30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Informasi dari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Sebutkan sumbernya (yang terpercaya)</a:t>
            </a:r>
          </a:p>
          <a:p>
            <a:r>
              <a:rPr lang="id-ID" dirty="0"/>
              <a:t>Beri opini/ analisis</a:t>
            </a:r>
          </a:p>
          <a:p>
            <a:r>
              <a:rPr lang="id-ID" dirty="0"/>
              <a:t>Beri ilustrasi (foto, peta, video)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83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PENGUMPULAN LAPORAN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PALING LAMBAT:</a:t>
            </a:r>
          </a:p>
          <a:p>
            <a:r>
              <a:rPr lang="id-ID" dirty="0"/>
              <a:t>SABTU, </a:t>
            </a:r>
            <a:r>
              <a:rPr lang="en-US" dirty="0"/>
              <a:t>21</a:t>
            </a:r>
            <a:r>
              <a:rPr lang="id-ID" dirty="0"/>
              <a:t> DESEMBER 201</a:t>
            </a:r>
            <a:r>
              <a:rPr lang="en-US" dirty="0"/>
              <a:t>9</a:t>
            </a:r>
            <a:endParaRPr lang="id-ID" dirty="0"/>
          </a:p>
          <a:p>
            <a:r>
              <a:rPr lang="id-ID" dirty="0"/>
              <a:t>PUKUL 12.00</a:t>
            </a:r>
          </a:p>
          <a:p>
            <a:pPr marL="0" indent="0">
              <a:buNone/>
            </a:pPr>
            <a:r>
              <a:rPr lang="id-ID" dirty="0"/>
              <a:t>CARA:</a:t>
            </a:r>
          </a:p>
          <a:p>
            <a:pPr marL="0" indent="0">
              <a:buNone/>
            </a:pPr>
            <a:r>
              <a:rPr lang="id-ID" dirty="0"/>
              <a:t>File di upload di kuliah online di TUGAS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3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PPP_XBUSI_PRD_Techno_Tiles</Template>
  <TotalTime>952</TotalTime>
  <Words>205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ANALISIS LOKASI DAN POLA RUANG</vt:lpstr>
      <vt:lpstr>LAPORAN </vt:lpstr>
      <vt:lpstr>Topik/ Tema</vt:lpstr>
      <vt:lpstr>SUMBER LAPORAN</vt:lpstr>
      <vt:lpstr>Observasi</vt:lpstr>
      <vt:lpstr>Pustaka</vt:lpstr>
      <vt:lpstr>Hasil penelitian</vt:lpstr>
      <vt:lpstr>Informasi dari internet</vt:lpstr>
      <vt:lpstr>PENGUMPULAN LAPORAN</vt:lpstr>
      <vt:lpstr>PRESENTASI</vt:lpstr>
      <vt:lpstr>SIFAT TUGAS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 Warlina</dc:creator>
  <cp:lastModifiedBy>ASUS</cp:lastModifiedBy>
  <cp:revision>22</cp:revision>
  <dcterms:created xsi:type="dcterms:W3CDTF">2016-02-12T04:14:02Z</dcterms:created>
  <dcterms:modified xsi:type="dcterms:W3CDTF">2019-09-18T00:09:08Z</dcterms:modified>
</cp:coreProperties>
</file>