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F615AF-670C-4725-B0CF-DE346FFF4D4B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36FBDB-2B44-4671-B0CB-D80BAC3519E6}">
      <dgm:prSet phldrT="[Text]"/>
      <dgm:spPr/>
      <dgm:t>
        <a:bodyPr/>
        <a:lstStyle/>
        <a:p>
          <a:r>
            <a:rPr lang="en-US" dirty="0" smtClean="0"/>
            <a:t>PRE</a:t>
          </a:r>
          <a:endParaRPr lang="en-US" dirty="0"/>
        </a:p>
      </dgm:t>
    </dgm:pt>
    <dgm:pt modelId="{57579315-023F-49F5-BE8D-0A2BC81F5B70}" type="parTrans" cxnId="{85838DA5-7F29-4E66-9E6F-167D6053E3F5}">
      <dgm:prSet/>
      <dgm:spPr/>
      <dgm:t>
        <a:bodyPr/>
        <a:lstStyle/>
        <a:p>
          <a:endParaRPr lang="en-US"/>
        </a:p>
      </dgm:t>
    </dgm:pt>
    <dgm:pt modelId="{CADC80DD-C6A5-472E-A889-3B8E15CA50E7}" type="sibTrans" cxnId="{85838DA5-7F29-4E66-9E6F-167D6053E3F5}">
      <dgm:prSet/>
      <dgm:spPr/>
      <dgm:t>
        <a:bodyPr/>
        <a:lstStyle/>
        <a:p>
          <a:endParaRPr lang="en-US"/>
        </a:p>
      </dgm:t>
    </dgm:pt>
    <dgm:pt modelId="{C692B247-4059-4835-B2B0-68E811FBA513}">
      <dgm:prSet phldrT="[Text]"/>
      <dgm:spPr/>
      <dgm:t>
        <a:bodyPr/>
        <a:lstStyle/>
        <a:p>
          <a:r>
            <a:rPr lang="en-US" dirty="0" smtClean="0"/>
            <a:t>Ide </a:t>
          </a:r>
          <a:r>
            <a:rPr lang="en-US" dirty="0" err="1" smtClean="0"/>
            <a:t>Cerita</a:t>
          </a:r>
          <a:endParaRPr lang="en-US" dirty="0"/>
        </a:p>
      </dgm:t>
    </dgm:pt>
    <dgm:pt modelId="{BB04CB1F-908C-426A-81A5-EBD17BCCB96D}" type="parTrans" cxnId="{A9F8CEAB-18F7-4A18-8E70-E871A2840B91}">
      <dgm:prSet/>
      <dgm:spPr/>
      <dgm:t>
        <a:bodyPr/>
        <a:lstStyle/>
        <a:p>
          <a:endParaRPr lang="en-US"/>
        </a:p>
      </dgm:t>
    </dgm:pt>
    <dgm:pt modelId="{BB2B563D-1446-4BB5-84A0-B81C4CA0BC83}" type="sibTrans" cxnId="{A9F8CEAB-18F7-4A18-8E70-E871A2840B91}">
      <dgm:prSet/>
      <dgm:spPr/>
      <dgm:t>
        <a:bodyPr/>
        <a:lstStyle/>
        <a:p>
          <a:endParaRPr lang="en-US"/>
        </a:p>
      </dgm:t>
    </dgm:pt>
    <dgm:pt modelId="{0695A891-A0E3-4C46-840C-66B9CD6A260E}">
      <dgm:prSet phldrT="[Text]"/>
      <dgm:spPr/>
      <dgm:t>
        <a:bodyPr/>
        <a:lstStyle/>
        <a:p>
          <a:r>
            <a:rPr lang="en-US" dirty="0" smtClean="0"/>
            <a:t>PRO</a:t>
          </a:r>
          <a:endParaRPr lang="en-US" dirty="0"/>
        </a:p>
      </dgm:t>
    </dgm:pt>
    <dgm:pt modelId="{A2FF60E7-7CF8-4834-955B-A2F8AD6C9FDB}" type="parTrans" cxnId="{C69EC857-A720-43E7-88C2-C0A3DD3D88F2}">
      <dgm:prSet/>
      <dgm:spPr/>
      <dgm:t>
        <a:bodyPr/>
        <a:lstStyle/>
        <a:p>
          <a:endParaRPr lang="en-US"/>
        </a:p>
      </dgm:t>
    </dgm:pt>
    <dgm:pt modelId="{DE6B1C82-5875-42E7-9D21-2EFDB1537629}" type="sibTrans" cxnId="{C69EC857-A720-43E7-88C2-C0A3DD3D88F2}">
      <dgm:prSet/>
      <dgm:spPr/>
      <dgm:t>
        <a:bodyPr/>
        <a:lstStyle/>
        <a:p>
          <a:endParaRPr lang="en-US"/>
        </a:p>
      </dgm:t>
    </dgm:pt>
    <dgm:pt modelId="{6FC49370-B5AC-451B-86FA-4A7F4A154348}">
      <dgm:prSet phldrT="[Text]"/>
      <dgm:spPr/>
      <dgm:t>
        <a:bodyPr/>
        <a:lstStyle/>
        <a:p>
          <a:r>
            <a:rPr lang="en-US" dirty="0" smtClean="0"/>
            <a:t>Modeling Character + Texture</a:t>
          </a:r>
          <a:endParaRPr lang="en-US" dirty="0"/>
        </a:p>
      </dgm:t>
    </dgm:pt>
    <dgm:pt modelId="{159B8A86-9941-4138-81E0-E1FB55AC2C22}" type="parTrans" cxnId="{B48715D9-3985-44A0-9221-EFBB1C34E2BC}">
      <dgm:prSet/>
      <dgm:spPr/>
      <dgm:t>
        <a:bodyPr/>
        <a:lstStyle/>
        <a:p>
          <a:endParaRPr lang="en-US"/>
        </a:p>
      </dgm:t>
    </dgm:pt>
    <dgm:pt modelId="{71452468-B13E-4CEB-861C-614681BB227C}" type="sibTrans" cxnId="{B48715D9-3985-44A0-9221-EFBB1C34E2BC}">
      <dgm:prSet/>
      <dgm:spPr/>
      <dgm:t>
        <a:bodyPr/>
        <a:lstStyle/>
        <a:p>
          <a:endParaRPr lang="en-US"/>
        </a:p>
      </dgm:t>
    </dgm:pt>
    <dgm:pt modelId="{39FEEF51-8FB9-449D-9128-9A319C86C5F9}">
      <dgm:prSet phldrT="[Text]"/>
      <dgm:spPr/>
      <dgm:t>
        <a:bodyPr/>
        <a:lstStyle/>
        <a:p>
          <a:r>
            <a:rPr lang="en-US" dirty="0" smtClean="0"/>
            <a:t>POST</a:t>
          </a:r>
          <a:endParaRPr lang="en-US" dirty="0"/>
        </a:p>
      </dgm:t>
    </dgm:pt>
    <dgm:pt modelId="{653EBFDD-9D6A-4A6F-9EBA-56883EDC78A1}" type="parTrans" cxnId="{63ED49FA-F6DF-43F9-8D9C-4C04C2A6DF82}">
      <dgm:prSet/>
      <dgm:spPr/>
      <dgm:t>
        <a:bodyPr/>
        <a:lstStyle/>
        <a:p>
          <a:endParaRPr lang="en-US"/>
        </a:p>
      </dgm:t>
    </dgm:pt>
    <dgm:pt modelId="{2962DD3F-2379-4502-8EF3-F122BE6D6D98}" type="sibTrans" cxnId="{63ED49FA-F6DF-43F9-8D9C-4C04C2A6DF82}">
      <dgm:prSet/>
      <dgm:spPr/>
      <dgm:t>
        <a:bodyPr/>
        <a:lstStyle/>
        <a:p>
          <a:endParaRPr lang="en-US"/>
        </a:p>
      </dgm:t>
    </dgm:pt>
    <dgm:pt modelId="{6C56D482-1C6C-4D7A-B347-0E2D26D666DC}">
      <dgm:prSet phldrT="[Text]"/>
      <dgm:spPr/>
      <dgm:t>
        <a:bodyPr/>
        <a:lstStyle/>
        <a:p>
          <a:r>
            <a:rPr lang="en-US" dirty="0" smtClean="0"/>
            <a:t>Rendering</a:t>
          </a:r>
          <a:endParaRPr lang="en-US" dirty="0"/>
        </a:p>
      </dgm:t>
    </dgm:pt>
    <dgm:pt modelId="{6BB2268B-D5FE-4FF6-B0FF-568371853365}" type="parTrans" cxnId="{8879C6F2-3AE6-4FEA-ADDE-6550BDE55660}">
      <dgm:prSet/>
      <dgm:spPr/>
      <dgm:t>
        <a:bodyPr/>
        <a:lstStyle/>
        <a:p>
          <a:endParaRPr lang="en-US"/>
        </a:p>
      </dgm:t>
    </dgm:pt>
    <dgm:pt modelId="{0822C53E-C117-49A1-99F7-96399D16636E}" type="sibTrans" cxnId="{8879C6F2-3AE6-4FEA-ADDE-6550BDE55660}">
      <dgm:prSet/>
      <dgm:spPr/>
      <dgm:t>
        <a:bodyPr/>
        <a:lstStyle/>
        <a:p>
          <a:endParaRPr lang="en-US"/>
        </a:p>
      </dgm:t>
    </dgm:pt>
    <dgm:pt modelId="{870F6279-741A-410E-ADFB-0CA033DCA1A1}">
      <dgm:prSet phldrT="[Text]"/>
      <dgm:spPr/>
      <dgm:t>
        <a:bodyPr/>
        <a:lstStyle/>
        <a:p>
          <a:r>
            <a:rPr lang="en-US" dirty="0" smtClean="0"/>
            <a:t>Script</a:t>
          </a:r>
          <a:endParaRPr lang="en-US" dirty="0"/>
        </a:p>
      </dgm:t>
    </dgm:pt>
    <dgm:pt modelId="{631C8A42-0DAD-4C75-8827-35B4ADBEF3DF}" type="parTrans" cxnId="{5D19DB34-D9B7-453C-9F39-C729E7DA8BB1}">
      <dgm:prSet/>
      <dgm:spPr/>
    </dgm:pt>
    <dgm:pt modelId="{A79D6C09-4E6F-455F-9032-9CA08D1673AC}" type="sibTrans" cxnId="{5D19DB34-D9B7-453C-9F39-C729E7DA8BB1}">
      <dgm:prSet/>
      <dgm:spPr/>
    </dgm:pt>
    <dgm:pt modelId="{C1976B13-1456-45DB-80F9-D0FE4093C01A}">
      <dgm:prSet phldrT="[Text]"/>
      <dgm:spPr/>
      <dgm:t>
        <a:bodyPr/>
        <a:lstStyle/>
        <a:p>
          <a:r>
            <a:rPr lang="en-US" dirty="0" smtClean="0"/>
            <a:t>Character Design</a:t>
          </a:r>
          <a:endParaRPr lang="en-US" dirty="0"/>
        </a:p>
      </dgm:t>
    </dgm:pt>
    <dgm:pt modelId="{BDDD344B-B54B-44F1-8DFC-B2613777AE5A}" type="parTrans" cxnId="{5AC596B4-C2B8-46F7-B1B0-E0323D0F2317}">
      <dgm:prSet/>
      <dgm:spPr/>
    </dgm:pt>
    <dgm:pt modelId="{A3501AB1-FF19-4FEE-AD23-A10D4571065A}" type="sibTrans" cxnId="{5AC596B4-C2B8-46F7-B1B0-E0323D0F2317}">
      <dgm:prSet/>
      <dgm:spPr/>
    </dgm:pt>
    <dgm:pt modelId="{773017FE-77C0-40CB-AF5D-052B46D0E54F}">
      <dgm:prSet phldrT="[Text]"/>
      <dgm:spPr/>
      <dgm:t>
        <a:bodyPr/>
        <a:lstStyle/>
        <a:p>
          <a:r>
            <a:rPr lang="en-US" dirty="0" smtClean="0"/>
            <a:t>Storyboard</a:t>
          </a:r>
          <a:endParaRPr lang="en-US" dirty="0"/>
        </a:p>
      </dgm:t>
    </dgm:pt>
    <dgm:pt modelId="{FEAABDDC-4F87-4014-A18C-EB09CDC4B17F}" type="parTrans" cxnId="{5CE6B809-2B69-4784-866A-4DF02DAD36AB}">
      <dgm:prSet/>
      <dgm:spPr/>
    </dgm:pt>
    <dgm:pt modelId="{A730D6AD-1F28-4062-9E02-683C26890B51}" type="sibTrans" cxnId="{5CE6B809-2B69-4784-866A-4DF02DAD36AB}">
      <dgm:prSet/>
      <dgm:spPr/>
    </dgm:pt>
    <dgm:pt modelId="{5CF5C96C-13CB-4C53-8618-2FA8DA94DB2B}">
      <dgm:prSet phldrT="[Text]"/>
      <dgm:spPr/>
      <dgm:t>
        <a:bodyPr/>
        <a:lstStyle/>
        <a:p>
          <a:r>
            <a:rPr lang="en-US" dirty="0" smtClean="0"/>
            <a:t>Concept Art</a:t>
          </a:r>
          <a:endParaRPr lang="en-US" dirty="0"/>
        </a:p>
      </dgm:t>
    </dgm:pt>
    <dgm:pt modelId="{251629C7-AB4A-4717-8163-086CB5675584}" type="parTrans" cxnId="{3C9DBD10-4D61-4D62-9A85-043C60F55347}">
      <dgm:prSet/>
      <dgm:spPr/>
    </dgm:pt>
    <dgm:pt modelId="{F5F06989-A43F-45AA-87A4-F93757F1DAAA}" type="sibTrans" cxnId="{3C9DBD10-4D61-4D62-9A85-043C60F55347}">
      <dgm:prSet/>
      <dgm:spPr/>
    </dgm:pt>
    <dgm:pt modelId="{96C30FE7-7CEB-4AF2-A98C-60992AE54A7E}">
      <dgm:prSet phldrT="[Text]"/>
      <dgm:spPr/>
      <dgm:t>
        <a:bodyPr/>
        <a:lstStyle/>
        <a:p>
          <a:r>
            <a:rPr lang="en-US" dirty="0" smtClean="0"/>
            <a:t>Voice Over</a:t>
          </a:r>
          <a:endParaRPr lang="en-US" dirty="0"/>
        </a:p>
      </dgm:t>
    </dgm:pt>
    <dgm:pt modelId="{34E08343-A4CE-48BA-AAD2-244F50D7E79B}" type="parTrans" cxnId="{E8735FEA-4B05-47BC-AD8A-27085F262217}">
      <dgm:prSet/>
      <dgm:spPr/>
    </dgm:pt>
    <dgm:pt modelId="{5EDA18C6-3FA1-42B8-87CF-8CF1D0066C1C}" type="sibTrans" cxnId="{E8735FEA-4B05-47BC-AD8A-27085F262217}">
      <dgm:prSet/>
      <dgm:spPr/>
    </dgm:pt>
    <dgm:pt modelId="{457AAF72-949B-443B-8565-3736A32E6B59}">
      <dgm:prSet phldrT="[Text]"/>
      <dgm:spPr/>
      <dgm:t>
        <a:bodyPr/>
        <a:lstStyle/>
        <a:p>
          <a:r>
            <a:rPr lang="en-US" dirty="0" smtClean="0"/>
            <a:t>Animatic</a:t>
          </a:r>
          <a:endParaRPr lang="en-US" dirty="0"/>
        </a:p>
      </dgm:t>
    </dgm:pt>
    <dgm:pt modelId="{AC546075-56AE-4C74-AEC3-DB9073927C5C}" type="parTrans" cxnId="{BF096E30-EFCF-484F-B84B-021872D5F06A}">
      <dgm:prSet/>
      <dgm:spPr/>
    </dgm:pt>
    <dgm:pt modelId="{3E283CC7-4B10-44F6-B023-23909E54DB3E}" type="sibTrans" cxnId="{BF096E30-EFCF-484F-B84B-021872D5F06A}">
      <dgm:prSet/>
      <dgm:spPr/>
    </dgm:pt>
    <dgm:pt modelId="{7677AE53-AB1D-4BAC-AB30-33EA942B079D}">
      <dgm:prSet phldrT="[Text]"/>
      <dgm:spPr/>
      <dgm:t>
        <a:bodyPr/>
        <a:lstStyle/>
        <a:p>
          <a:r>
            <a:rPr lang="en-US" dirty="0" smtClean="0"/>
            <a:t>Modeling Props + Texture</a:t>
          </a:r>
          <a:endParaRPr lang="en-US" dirty="0"/>
        </a:p>
      </dgm:t>
    </dgm:pt>
    <dgm:pt modelId="{CABCBC4A-EF07-4C4E-A9EF-569C767E2B28}" type="parTrans" cxnId="{50F40E43-CDA6-403B-B86D-80E6B23FCF93}">
      <dgm:prSet/>
      <dgm:spPr/>
    </dgm:pt>
    <dgm:pt modelId="{779E6024-61E8-4118-A13F-9A5F5A2F1FD6}" type="sibTrans" cxnId="{50F40E43-CDA6-403B-B86D-80E6B23FCF93}">
      <dgm:prSet/>
      <dgm:spPr/>
    </dgm:pt>
    <dgm:pt modelId="{5611FF85-00F5-4B7D-A911-31C0232A5E17}">
      <dgm:prSet phldrT="[Text]"/>
      <dgm:spPr/>
      <dgm:t>
        <a:bodyPr/>
        <a:lstStyle/>
        <a:p>
          <a:r>
            <a:rPr lang="en-US" dirty="0" smtClean="0"/>
            <a:t>Rigging</a:t>
          </a:r>
          <a:endParaRPr lang="en-US" dirty="0"/>
        </a:p>
      </dgm:t>
    </dgm:pt>
    <dgm:pt modelId="{E9BC6F47-D315-4356-AAFE-AC2A5852718F}" type="parTrans" cxnId="{F24FC10D-1587-449C-B2A3-55DAC6975120}">
      <dgm:prSet/>
      <dgm:spPr/>
    </dgm:pt>
    <dgm:pt modelId="{2D6F2806-24EE-40E5-91CD-2FE942E1AEC3}" type="sibTrans" cxnId="{F24FC10D-1587-449C-B2A3-55DAC6975120}">
      <dgm:prSet/>
      <dgm:spPr/>
    </dgm:pt>
    <dgm:pt modelId="{99CF2656-1E23-432F-8F10-FBAADB3C8A8D}">
      <dgm:prSet phldrT="[Text]"/>
      <dgm:spPr/>
      <dgm:t>
        <a:bodyPr/>
        <a:lstStyle/>
        <a:p>
          <a:r>
            <a:rPr lang="en-US" dirty="0" err="1" smtClean="0"/>
            <a:t>Layouting</a:t>
          </a:r>
          <a:endParaRPr lang="en-US" dirty="0"/>
        </a:p>
      </dgm:t>
    </dgm:pt>
    <dgm:pt modelId="{6FE5B496-2277-452D-9B23-559E70E2D3DE}" type="parTrans" cxnId="{89A9D888-9CF2-478C-8FEA-C7E3C0FB9832}">
      <dgm:prSet/>
      <dgm:spPr/>
    </dgm:pt>
    <dgm:pt modelId="{EAEC908C-D680-4CD2-B5DA-99813AB8E560}" type="sibTrans" cxnId="{89A9D888-9CF2-478C-8FEA-C7E3C0FB9832}">
      <dgm:prSet/>
      <dgm:spPr/>
    </dgm:pt>
    <dgm:pt modelId="{04A1EC66-9052-40C8-89D1-3773A25A095B}">
      <dgm:prSet phldrT="[Text]"/>
      <dgm:spPr/>
      <dgm:t>
        <a:bodyPr/>
        <a:lstStyle/>
        <a:p>
          <a:r>
            <a:rPr lang="en-US" dirty="0" smtClean="0"/>
            <a:t>Animating</a:t>
          </a:r>
          <a:endParaRPr lang="en-US" dirty="0"/>
        </a:p>
      </dgm:t>
    </dgm:pt>
    <dgm:pt modelId="{604B9A0C-5791-46FB-B70C-1A6C6E07CC40}" type="parTrans" cxnId="{3C5666D6-B2FF-4EEF-B115-10A2D3AD810A}">
      <dgm:prSet/>
      <dgm:spPr/>
    </dgm:pt>
    <dgm:pt modelId="{E328DD29-BBAB-436C-A904-CF0270A863AB}" type="sibTrans" cxnId="{3C5666D6-B2FF-4EEF-B115-10A2D3AD810A}">
      <dgm:prSet/>
      <dgm:spPr/>
    </dgm:pt>
    <dgm:pt modelId="{9C9C3D87-F5B8-4AD0-B182-4E7EF6B0D894}">
      <dgm:prSet phldrT="[Text]"/>
      <dgm:spPr/>
      <dgm:t>
        <a:bodyPr/>
        <a:lstStyle/>
        <a:p>
          <a:r>
            <a:rPr lang="en-US" dirty="0" err="1" smtClean="0"/>
            <a:t>Simulation+Efect</a:t>
          </a:r>
          <a:endParaRPr lang="en-US" dirty="0"/>
        </a:p>
      </dgm:t>
    </dgm:pt>
    <dgm:pt modelId="{DC11D01D-A2D9-4A38-B7FA-9F36C536682C}" type="parTrans" cxnId="{8730BA51-A756-4D5B-9808-B743F8957990}">
      <dgm:prSet/>
      <dgm:spPr/>
    </dgm:pt>
    <dgm:pt modelId="{647BEA5C-58E2-4B41-9D4B-3D19D10E24EA}" type="sibTrans" cxnId="{8730BA51-A756-4D5B-9808-B743F8957990}">
      <dgm:prSet/>
      <dgm:spPr/>
    </dgm:pt>
    <dgm:pt modelId="{C1D3E6BF-A041-4786-9369-C50D14EA357A}">
      <dgm:prSet phldrT="[Text]"/>
      <dgm:spPr/>
      <dgm:t>
        <a:bodyPr/>
        <a:lstStyle/>
        <a:p>
          <a:r>
            <a:rPr lang="en-US" dirty="0" err="1" smtClean="0"/>
            <a:t>Shading+Lighting</a:t>
          </a:r>
          <a:endParaRPr lang="en-US" dirty="0"/>
        </a:p>
      </dgm:t>
    </dgm:pt>
    <dgm:pt modelId="{7E05C961-49FC-4005-A458-EC0C1D52908E}" type="parTrans" cxnId="{4FB55159-DC84-4533-9289-DE3DCF3C8915}">
      <dgm:prSet/>
      <dgm:spPr/>
    </dgm:pt>
    <dgm:pt modelId="{2435A27B-B002-43F8-8411-7D693B367AB7}" type="sibTrans" cxnId="{4FB55159-DC84-4533-9289-DE3DCF3C8915}">
      <dgm:prSet/>
      <dgm:spPr/>
    </dgm:pt>
    <dgm:pt modelId="{731ACBC7-94DC-4B0D-B772-D4673CA6D711}">
      <dgm:prSet phldrT="[Text]"/>
      <dgm:spPr/>
      <dgm:t>
        <a:bodyPr/>
        <a:lstStyle/>
        <a:p>
          <a:r>
            <a:rPr lang="en-US" dirty="0" smtClean="0"/>
            <a:t>Compositing</a:t>
          </a:r>
          <a:endParaRPr lang="en-US" dirty="0"/>
        </a:p>
      </dgm:t>
    </dgm:pt>
    <dgm:pt modelId="{52796BC9-34CA-4DF6-B83E-9FB36B804150}" type="parTrans" cxnId="{D218A351-B223-4EC2-A582-C0BD0128CCC0}">
      <dgm:prSet/>
      <dgm:spPr/>
    </dgm:pt>
    <dgm:pt modelId="{9A8B016E-2BA2-4467-934A-1A5609E9BCA7}" type="sibTrans" cxnId="{D218A351-B223-4EC2-A582-C0BD0128CCC0}">
      <dgm:prSet/>
      <dgm:spPr/>
    </dgm:pt>
    <dgm:pt modelId="{8548CE39-4265-4692-9E4B-9884B1793102}">
      <dgm:prSet phldrT="[Text]"/>
      <dgm:spPr/>
      <dgm:t>
        <a:bodyPr/>
        <a:lstStyle/>
        <a:p>
          <a:r>
            <a:rPr lang="en-US" dirty="0" smtClean="0"/>
            <a:t>Sound/music designing</a:t>
          </a:r>
          <a:endParaRPr lang="en-US" dirty="0"/>
        </a:p>
      </dgm:t>
    </dgm:pt>
    <dgm:pt modelId="{DC9A3477-EB0C-453E-B3FD-21F480835D59}" type="parTrans" cxnId="{788E3275-F704-4767-AB93-F85D7CD1AA6E}">
      <dgm:prSet/>
      <dgm:spPr/>
    </dgm:pt>
    <dgm:pt modelId="{56CCBA3E-96F7-4840-9618-ADC5D237E395}" type="sibTrans" cxnId="{788E3275-F704-4767-AB93-F85D7CD1AA6E}">
      <dgm:prSet/>
      <dgm:spPr/>
    </dgm:pt>
    <dgm:pt modelId="{00DB7E82-BECB-4D17-9311-316761CAC7A0}">
      <dgm:prSet phldrT="[Text]"/>
      <dgm:spPr/>
      <dgm:t>
        <a:bodyPr/>
        <a:lstStyle/>
        <a:p>
          <a:r>
            <a:rPr lang="en-US" dirty="0" smtClean="0"/>
            <a:t>Editing</a:t>
          </a:r>
          <a:endParaRPr lang="en-US" dirty="0"/>
        </a:p>
      </dgm:t>
    </dgm:pt>
    <dgm:pt modelId="{F4C84048-CBD7-4357-ABBA-535C76D0D015}" type="parTrans" cxnId="{BF902152-A39F-477B-B5F9-80790593E90F}">
      <dgm:prSet/>
      <dgm:spPr/>
    </dgm:pt>
    <dgm:pt modelId="{807D0620-3CDC-4090-86B0-F83426A34E08}" type="sibTrans" cxnId="{BF902152-A39F-477B-B5F9-80790593E90F}">
      <dgm:prSet/>
      <dgm:spPr/>
    </dgm:pt>
    <dgm:pt modelId="{99C6CE70-38EB-4A30-B218-B469789B3E32}">
      <dgm:prSet phldrT="[Text]"/>
      <dgm:spPr/>
      <dgm:t>
        <a:bodyPr/>
        <a:lstStyle/>
        <a:p>
          <a:r>
            <a:rPr lang="en-US" dirty="0" smtClean="0"/>
            <a:t>Publishing</a:t>
          </a:r>
          <a:endParaRPr lang="en-US" dirty="0"/>
        </a:p>
      </dgm:t>
    </dgm:pt>
    <dgm:pt modelId="{F65B6F4B-15BE-4E08-82E0-84121F8274FA}" type="parTrans" cxnId="{D0D066B0-CB23-4522-9C49-49121E1DA7DD}">
      <dgm:prSet/>
      <dgm:spPr/>
    </dgm:pt>
    <dgm:pt modelId="{F328F686-0B27-4241-AE04-0AF48C0BC3D3}" type="sibTrans" cxnId="{D0D066B0-CB23-4522-9C49-49121E1DA7DD}">
      <dgm:prSet/>
      <dgm:spPr/>
    </dgm:pt>
    <dgm:pt modelId="{AC64F651-A2AF-4C9E-95F9-3EAD7F402AEE}" type="pres">
      <dgm:prSet presAssocID="{3AF615AF-670C-4725-B0CF-DE346FFF4D4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56C5CD-BC22-473E-909E-50CD854FA9FC}" type="pres">
      <dgm:prSet presAssocID="{6A36FBDB-2B44-4671-B0CB-D80BAC3519E6}" presName="composite" presStyleCnt="0"/>
      <dgm:spPr/>
    </dgm:pt>
    <dgm:pt modelId="{0A674678-78FF-4C24-B250-A3940DB1BFE7}" type="pres">
      <dgm:prSet presAssocID="{6A36FBDB-2B44-4671-B0CB-D80BAC3519E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4FEEC-7B34-489F-9D06-667F46C8B92D}" type="pres">
      <dgm:prSet presAssocID="{6A36FBDB-2B44-4671-B0CB-D80BAC3519E6}" presName="parSh" presStyleLbl="node1" presStyleIdx="0" presStyleCnt="3"/>
      <dgm:spPr/>
      <dgm:t>
        <a:bodyPr/>
        <a:lstStyle/>
        <a:p>
          <a:endParaRPr lang="en-US"/>
        </a:p>
      </dgm:t>
    </dgm:pt>
    <dgm:pt modelId="{571045E2-42A4-4755-B066-A82B545DEEE0}" type="pres">
      <dgm:prSet presAssocID="{6A36FBDB-2B44-4671-B0CB-D80BAC3519E6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1CCB5-BAFE-4FFA-A77C-672A31DC16E9}" type="pres">
      <dgm:prSet presAssocID="{CADC80DD-C6A5-472E-A889-3B8E15CA50E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A9AC591-49A2-4187-9721-E53C11193C74}" type="pres">
      <dgm:prSet presAssocID="{CADC80DD-C6A5-472E-A889-3B8E15CA50E7}" presName="connTx" presStyleLbl="sibTrans2D1" presStyleIdx="0" presStyleCnt="2"/>
      <dgm:spPr/>
      <dgm:t>
        <a:bodyPr/>
        <a:lstStyle/>
        <a:p>
          <a:endParaRPr lang="en-US"/>
        </a:p>
      </dgm:t>
    </dgm:pt>
    <dgm:pt modelId="{5C194809-DC5D-42B7-A8DF-A870728A808F}" type="pres">
      <dgm:prSet presAssocID="{0695A891-A0E3-4C46-840C-66B9CD6A260E}" presName="composite" presStyleCnt="0"/>
      <dgm:spPr/>
    </dgm:pt>
    <dgm:pt modelId="{5BE6BE46-D073-4ED0-9EB9-BCC8F7F3D383}" type="pres">
      <dgm:prSet presAssocID="{0695A891-A0E3-4C46-840C-66B9CD6A260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4F410-1F87-4995-93EF-8E9D026D3D1B}" type="pres">
      <dgm:prSet presAssocID="{0695A891-A0E3-4C46-840C-66B9CD6A260E}" presName="parSh" presStyleLbl="node1" presStyleIdx="1" presStyleCnt="3"/>
      <dgm:spPr/>
      <dgm:t>
        <a:bodyPr/>
        <a:lstStyle/>
        <a:p>
          <a:endParaRPr lang="en-US"/>
        </a:p>
      </dgm:t>
    </dgm:pt>
    <dgm:pt modelId="{7DC2ECAB-CEB8-4865-933D-CEF2B5E3892B}" type="pres">
      <dgm:prSet presAssocID="{0695A891-A0E3-4C46-840C-66B9CD6A260E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7DE32-FF4C-4030-80CB-0896EE40DC24}" type="pres">
      <dgm:prSet presAssocID="{DE6B1C82-5875-42E7-9D21-2EFDB153762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9F1AEC9-F43D-4508-A70C-31D6712B77FC}" type="pres">
      <dgm:prSet presAssocID="{DE6B1C82-5875-42E7-9D21-2EFDB1537629}" presName="connTx" presStyleLbl="sibTrans2D1" presStyleIdx="1" presStyleCnt="2"/>
      <dgm:spPr/>
      <dgm:t>
        <a:bodyPr/>
        <a:lstStyle/>
        <a:p>
          <a:endParaRPr lang="en-US"/>
        </a:p>
      </dgm:t>
    </dgm:pt>
    <dgm:pt modelId="{A4627C71-1125-4722-A245-6F8E41B31111}" type="pres">
      <dgm:prSet presAssocID="{39FEEF51-8FB9-449D-9128-9A319C86C5F9}" presName="composite" presStyleCnt="0"/>
      <dgm:spPr/>
    </dgm:pt>
    <dgm:pt modelId="{A5F9A29C-D2EC-4332-92FD-8C3E4EE7F80C}" type="pres">
      <dgm:prSet presAssocID="{39FEEF51-8FB9-449D-9128-9A319C86C5F9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6B618-56E6-4BDC-A609-1A41ED74B949}" type="pres">
      <dgm:prSet presAssocID="{39FEEF51-8FB9-449D-9128-9A319C86C5F9}" presName="parSh" presStyleLbl="node1" presStyleIdx="2" presStyleCnt="3"/>
      <dgm:spPr/>
      <dgm:t>
        <a:bodyPr/>
        <a:lstStyle/>
        <a:p>
          <a:endParaRPr lang="en-US"/>
        </a:p>
      </dgm:t>
    </dgm:pt>
    <dgm:pt modelId="{ECD40F07-41FA-4A28-AB6E-A0F9EE229284}" type="pres">
      <dgm:prSet presAssocID="{39FEEF51-8FB9-449D-9128-9A319C86C5F9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1B2322-792B-4CD2-AA0F-42B1A7AEAD72}" type="presOf" srcId="{6A36FBDB-2B44-4671-B0CB-D80BAC3519E6}" destId="{51F4FEEC-7B34-489F-9D06-667F46C8B92D}" srcOrd="1" destOrd="0" presId="urn:microsoft.com/office/officeart/2005/8/layout/process3"/>
    <dgm:cxn modelId="{1700D5CF-D0C3-4A8E-95BB-B3AFA9FBFB1C}" type="presOf" srcId="{7677AE53-AB1D-4BAC-AB30-33EA942B079D}" destId="{7DC2ECAB-CEB8-4865-933D-CEF2B5E3892B}" srcOrd="0" destOrd="1" presId="urn:microsoft.com/office/officeart/2005/8/layout/process3"/>
    <dgm:cxn modelId="{F6606C55-78EE-4A04-A265-03CE2E8F946A}" type="presOf" srcId="{457AAF72-949B-443B-8565-3736A32E6B59}" destId="{571045E2-42A4-4755-B066-A82B545DEEE0}" srcOrd="0" destOrd="6" presId="urn:microsoft.com/office/officeart/2005/8/layout/process3"/>
    <dgm:cxn modelId="{BAC52A8C-5538-4899-92E2-5821568F7459}" type="presOf" srcId="{DE6B1C82-5875-42E7-9D21-2EFDB1537629}" destId="{7187DE32-FF4C-4030-80CB-0896EE40DC24}" srcOrd="0" destOrd="0" presId="urn:microsoft.com/office/officeart/2005/8/layout/process3"/>
    <dgm:cxn modelId="{808D321E-6B40-45CF-8919-1157176C53BB}" type="presOf" srcId="{6C56D482-1C6C-4D7A-B347-0E2D26D666DC}" destId="{ECD40F07-41FA-4A28-AB6E-A0F9EE229284}" srcOrd="0" destOrd="0" presId="urn:microsoft.com/office/officeart/2005/8/layout/process3"/>
    <dgm:cxn modelId="{4FB55159-DC84-4533-9289-DE3DCF3C8915}" srcId="{0695A891-A0E3-4C46-840C-66B9CD6A260E}" destId="{C1D3E6BF-A041-4786-9369-C50D14EA357A}" srcOrd="6" destOrd="0" parTransId="{7E05C961-49FC-4005-A458-EC0C1D52908E}" sibTransId="{2435A27B-B002-43F8-8411-7D693B367AB7}"/>
    <dgm:cxn modelId="{788E3275-F704-4767-AB93-F85D7CD1AA6E}" srcId="{39FEEF51-8FB9-449D-9128-9A319C86C5F9}" destId="{8548CE39-4265-4692-9E4B-9884B1793102}" srcOrd="2" destOrd="0" parTransId="{DC9A3477-EB0C-453E-B3FD-21F480835D59}" sibTransId="{56CCBA3E-96F7-4840-9618-ADC5D237E395}"/>
    <dgm:cxn modelId="{5B8AF09B-A6AB-49F7-A8EE-754DDA4E18A1}" type="presOf" srcId="{04A1EC66-9052-40C8-89D1-3773A25A095B}" destId="{7DC2ECAB-CEB8-4865-933D-CEF2B5E3892B}" srcOrd="0" destOrd="4" presId="urn:microsoft.com/office/officeart/2005/8/layout/process3"/>
    <dgm:cxn modelId="{9FED70AF-E1FB-4439-9DDA-E4F1C586B791}" type="presOf" srcId="{CADC80DD-C6A5-472E-A889-3B8E15CA50E7}" destId="{30E1CCB5-BAFE-4FFA-A77C-672A31DC16E9}" srcOrd="0" destOrd="0" presId="urn:microsoft.com/office/officeart/2005/8/layout/process3"/>
    <dgm:cxn modelId="{7430301F-CC93-4233-9A00-E140187525BD}" type="presOf" srcId="{99CF2656-1E23-432F-8F10-FBAADB3C8A8D}" destId="{7DC2ECAB-CEB8-4865-933D-CEF2B5E3892B}" srcOrd="0" destOrd="3" presId="urn:microsoft.com/office/officeart/2005/8/layout/process3"/>
    <dgm:cxn modelId="{99E3EB4A-729D-48D0-A958-6312A37F2BF5}" type="presOf" srcId="{8548CE39-4265-4692-9E4B-9884B1793102}" destId="{ECD40F07-41FA-4A28-AB6E-A0F9EE229284}" srcOrd="0" destOrd="2" presId="urn:microsoft.com/office/officeart/2005/8/layout/process3"/>
    <dgm:cxn modelId="{0AE4864C-7F57-4389-9058-04F499D7C71E}" type="presOf" srcId="{C1976B13-1456-45DB-80F9-D0FE4093C01A}" destId="{571045E2-42A4-4755-B066-A82B545DEEE0}" srcOrd="0" destOrd="2" presId="urn:microsoft.com/office/officeart/2005/8/layout/process3"/>
    <dgm:cxn modelId="{BF902152-A39F-477B-B5F9-80790593E90F}" srcId="{39FEEF51-8FB9-449D-9128-9A319C86C5F9}" destId="{00DB7E82-BECB-4D17-9311-316761CAC7A0}" srcOrd="3" destOrd="0" parTransId="{F4C84048-CBD7-4357-ABBA-535C76D0D015}" sibTransId="{807D0620-3CDC-4090-86B0-F83426A34E08}"/>
    <dgm:cxn modelId="{85838DA5-7F29-4E66-9E6F-167D6053E3F5}" srcId="{3AF615AF-670C-4725-B0CF-DE346FFF4D4B}" destId="{6A36FBDB-2B44-4671-B0CB-D80BAC3519E6}" srcOrd="0" destOrd="0" parTransId="{57579315-023F-49F5-BE8D-0A2BC81F5B70}" sibTransId="{CADC80DD-C6A5-472E-A889-3B8E15CA50E7}"/>
    <dgm:cxn modelId="{43AF102C-C788-4E61-A6B5-D99B6DAD8687}" type="presOf" srcId="{6A36FBDB-2B44-4671-B0CB-D80BAC3519E6}" destId="{0A674678-78FF-4C24-B250-A3940DB1BFE7}" srcOrd="0" destOrd="0" presId="urn:microsoft.com/office/officeart/2005/8/layout/process3"/>
    <dgm:cxn modelId="{D722D47B-BEA6-474C-8BE1-69DAB481EBAB}" type="presOf" srcId="{5CF5C96C-13CB-4C53-8618-2FA8DA94DB2B}" destId="{571045E2-42A4-4755-B066-A82B545DEEE0}" srcOrd="0" destOrd="4" presId="urn:microsoft.com/office/officeart/2005/8/layout/process3"/>
    <dgm:cxn modelId="{3FBD8020-9B46-4020-8EE9-86964A9B36CE}" type="presOf" srcId="{3AF615AF-670C-4725-B0CF-DE346FFF4D4B}" destId="{AC64F651-A2AF-4C9E-95F9-3EAD7F402AEE}" srcOrd="0" destOrd="0" presId="urn:microsoft.com/office/officeart/2005/8/layout/process3"/>
    <dgm:cxn modelId="{D0D066B0-CB23-4522-9C49-49121E1DA7DD}" srcId="{39FEEF51-8FB9-449D-9128-9A319C86C5F9}" destId="{99C6CE70-38EB-4A30-B218-B469789B3E32}" srcOrd="4" destOrd="0" parTransId="{F65B6F4B-15BE-4E08-82E0-84121F8274FA}" sibTransId="{F328F686-0B27-4241-AE04-0AF48C0BC3D3}"/>
    <dgm:cxn modelId="{3C9DBD10-4D61-4D62-9A85-043C60F55347}" srcId="{6A36FBDB-2B44-4671-B0CB-D80BAC3519E6}" destId="{5CF5C96C-13CB-4C53-8618-2FA8DA94DB2B}" srcOrd="4" destOrd="0" parTransId="{251629C7-AB4A-4717-8163-086CB5675584}" sibTransId="{F5F06989-A43F-45AA-87A4-F93757F1DAAA}"/>
    <dgm:cxn modelId="{5AC596B4-C2B8-46F7-B1B0-E0323D0F2317}" srcId="{6A36FBDB-2B44-4671-B0CB-D80BAC3519E6}" destId="{C1976B13-1456-45DB-80F9-D0FE4093C01A}" srcOrd="2" destOrd="0" parTransId="{BDDD344B-B54B-44F1-8DFC-B2613777AE5A}" sibTransId="{A3501AB1-FF19-4FEE-AD23-A10D4571065A}"/>
    <dgm:cxn modelId="{0B5A260F-0253-43F5-AA00-E01DFF0EE8E9}" type="presOf" srcId="{39FEEF51-8FB9-449D-9128-9A319C86C5F9}" destId="{D406B618-56E6-4BDC-A609-1A41ED74B949}" srcOrd="1" destOrd="0" presId="urn:microsoft.com/office/officeart/2005/8/layout/process3"/>
    <dgm:cxn modelId="{FD43DB55-F9FC-4270-AAD5-0A30E7914A67}" type="presOf" srcId="{773017FE-77C0-40CB-AF5D-052B46D0E54F}" destId="{571045E2-42A4-4755-B066-A82B545DEEE0}" srcOrd="0" destOrd="3" presId="urn:microsoft.com/office/officeart/2005/8/layout/process3"/>
    <dgm:cxn modelId="{DF17DF67-5CAD-43DD-875D-3DC0307B59D2}" type="presOf" srcId="{0695A891-A0E3-4C46-840C-66B9CD6A260E}" destId="{5BE6BE46-D073-4ED0-9EB9-BCC8F7F3D383}" srcOrd="0" destOrd="0" presId="urn:microsoft.com/office/officeart/2005/8/layout/process3"/>
    <dgm:cxn modelId="{9CA9FD5F-943C-41BA-8C56-985021EA7F2F}" type="presOf" srcId="{6FC49370-B5AC-451B-86FA-4A7F4A154348}" destId="{7DC2ECAB-CEB8-4865-933D-CEF2B5E3892B}" srcOrd="0" destOrd="0" presId="urn:microsoft.com/office/officeart/2005/8/layout/process3"/>
    <dgm:cxn modelId="{A9F8CEAB-18F7-4A18-8E70-E871A2840B91}" srcId="{6A36FBDB-2B44-4671-B0CB-D80BAC3519E6}" destId="{C692B247-4059-4835-B2B0-68E811FBA513}" srcOrd="0" destOrd="0" parTransId="{BB04CB1F-908C-426A-81A5-EBD17BCCB96D}" sibTransId="{BB2B563D-1446-4BB5-84A0-B81C4CA0BC83}"/>
    <dgm:cxn modelId="{3C5666D6-B2FF-4EEF-B115-10A2D3AD810A}" srcId="{0695A891-A0E3-4C46-840C-66B9CD6A260E}" destId="{04A1EC66-9052-40C8-89D1-3773A25A095B}" srcOrd="4" destOrd="0" parTransId="{604B9A0C-5791-46FB-B70C-1A6C6E07CC40}" sibTransId="{E328DD29-BBAB-436C-A904-CF0270A863AB}"/>
    <dgm:cxn modelId="{C69EC857-A720-43E7-88C2-C0A3DD3D88F2}" srcId="{3AF615AF-670C-4725-B0CF-DE346FFF4D4B}" destId="{0695A891-A0E3-4C46-840C-66B9CD6A260E}" srcOrd="1" destOrd="0" parTransId="{A2FF60E7-7CF8-4834-955B-A2F8AD6C9FDB}" sibTransId="{DE6B1C82-5875-42E7-9D21-2EFDB1537629}"/>
    <dgm:cxn modelId="{1119CEA3-0959-4A7F-A17A-3CF22228C312}" type="presOf" srcId="{99C6CE70-38EB-4A30-B218-B469789B3E32}" destId="{ECD40F07-41FA-4A28-AB6E-A0F9EE229284}" srcOrd="0" destOrd="4" presId="urn:microsoft.com/office/officeart/2005/8/layout/process3"/>
    <dgm:cxn modelId="{89A9D888-9CF2-478C-8FEA-C7E3C0FB9832}" srcId="{0695A891-A0E3-4C46-840C-66B9CD6A260E}" destId="{99CF2656-1E23-432F-8F10-FBAADB3C8A8D}" srcOrd="3" destOrd="0" parTransId="{6FE5B496-2277-452D-9B23-559E70E2D3DE}" sibTransId="{EAEC908C-D680-4CD2-B5DA-99813AB8E560}"/>
    <dgm:cxn modelId="{BF096E30-EFCF-484F-B84B-021872D5F06A}" srcId="{6A36FBDB-2B44-4671-B0CB-D80BAC3519E6}" destId="{457AAF72-949B-443B-8565-3736A32E6B59}" srcOrd="6" destOrd="0" parTransId="{AC546075-56AE-4C74-AEC3-DB9073927C5C}" sibTransId="{3E283CC7-4B10-44F6-B023-23909E54DB3E}"/>
    <dgm:cxn modelId="{8C1E633C-C3A5-4499-A652-1CDCC86DD303}" type="presOf" srcId="{96C30FE7-7CEB-4AF2-A98C-60992AE54A7E}" destId="{571045E2-42A4-4755-B066-A82B545DEEE0}" srcOrd="0" destOrd="5" presId="urn:microsoft.com/office/officeart/2005/8/layout/process3"/>
    <dgm:cxn modelId="{50F40E43-CDA6-403B-B86D-80E6B23FCF93}" srcId="{0695A891-A0E3-4C46-840C-66B9CD6A260E}" destId="{7677AE53-AB1D-4BAC-AB30-33EA942B079D}" srcOrd="1" destOrd="0" parTransId="{CABCBC4A-EF07-4C4E-A9EF-569C767E2B28}" sibTransId="{779E6024-61E8-4118-A13F-9A5F5A2F1FD6}"/>
    <dgm:cxn modelId="{8730BA51-A756-4D5B-9808-B743F8957990}" srcId="{0695A891-A0E3-4C46-840C-66B9CD6A260E}" destId="{9C9C3D87-F5B8-4AD0-B182-4E7EF6B0D894}" srcOrd="5" destOrd="0" parTransId="{DC11D01D-A2D9-4A38-B7FA-9F36C536682C}" sibTransId="{647BEA5C-58E2-4B41-9D4B-3D19D10E24EA}"/>
    <dgm:cxn modelId="{6004D395-33B0-4C75-A066-4685FB4E446D}" type="presOf" srcId="{870F6279-741A-410E-ADFB-0CA033DCA1A1}" destId="{571045E2-42A4-4755-B066-A82B545DEEE0}" srcOrd="0" destOrd="1" presId="urn:microsoft.com/office/officeart/2005/8/layout/process3"/>
    <dgm:cxn modelId="{F49BC32F-8DB6-49B9-A057-CA0236DE6320}" type="presOf" srcId="{C1D3E6BF-A041-4786-9369-C50D14EA357A}" destId="{7DC2ECAB-CEB8-4865-933D-CEF2B5E3892B}" srcOrd="0" destOrd="6" presId="urn:microsoft.com/office/officeart/2005/8/layout/process3"/>
    <dgm:cxn modelId="{DE9876E9-92E7-432B-9154-1ECDD2156FA6}" type="presOf" srcId="{0695A891-A0E3-4C46-840C-66B9CD6A260E}" destId="{B0A4F410-1F87-4995-93EF-8E9D026D3D1B}" srcOrd="1" destOrd="0" presId="urn:microsoft.com/office/officeart/2005/8/layout/process3"/>
    <dgm:cxn modelId="{E8A97A86-04FC-48D5-9116-EB743C9B5325}" type="presOf" srcId="{CADC80DD-C6A5-472E-A889-3B8E15CA50E7}" destId="{CA9AC591-49A2-4187-9721-E53C11193C74}" srcOrd="1" destOrd="0" presId="urn:microsoft.com/office/officeart/2005/8/layout/process3"/>
    <dgm:cxn modelId="{1208255E-0F64-44CF-8385-917A078C50BA}" type="presOf" srcId="{C692B247-4059-4835-B2B0-68E811FBA513}" destId="{571045E2-42A4-4755-B066-A82B545DEEE0}" srcOrd="0" destOrd="0" presId="urn:microsoft.com/office/officeart/2005/8/layout/process3"/>
    <dgm:cxn modelId="{8879C6F2-3AE6-4FEA-ADDE-6550BDE55660}" srcId="{39FEEF51-8FB9-449D-9128-9A319C86C5F9}" destId="{6C56D482-1C6C-4D7A-B347-0E2D26D666DC}" srcOrd="0" destOrd="0" parTransId="{6BB2268B-D5FE-4FF6-B0FF-568371853365}" sibTransId="{0822C53E-C117-49A1-99F7-96399D16636E}"/>
    <dgm:cxn modelId="{A253D93E-995A-4665-A71F-9674E2937D1A}" type="presOf" srcId="{731ACBC7-94DC-4B0D-B772-D4673CA6D711}" destId="{ECD40F07-41FA-4A28-AB6E-A0F9EE229284}" srcOrd="0" destOrd="1" presId="urn:microsoft.com/office/officeart/2005/8/layout/process3"/>
    <dgm:cxn modelId="{FFE457CD-8447-4819-994D-F38E8D89FD4B}" type="presOf" srcId="{DE6B1C82-5875-42E7-9D21-2EFDB1537629}" destId="{99F1AEC9-F43D-4508-A70C-31D6712B77FC}" srcOrd="1" destOrd="0" presId="urn:microsoft.com/office/officeart/2005/8/layout/process3"/>
    <dgm:cxn modelId="{D218A351-B223-4EC2-A582-C0BD0128CCC0}" srcId="{39FEEF51-8FB9-449D-9128-9A319C86C5F9}" destId="{731ACBC7-94DC-4B0D-B772-D4673CA6D711}" srcOrd="1" destOrd="0" parTransId="{52796BC9-34CA-4DF6-B83E-9FB36B804150}" sibTransId="{9A8B016E-2BA2-4467-934A-1A5609E9BCA7}"/>
    <dgm:cxn modelId="{E8735FEA-4B05-47BC-AD8A-27085F262217}" srcId="{6A36FBDB-2B44-4671-B0CB-D80BAC3519E6}" destId="{96C30FE7-7CEB-4AF2-A98C-60992AE54A7E}" srcOrd="5" destOrd="0" parTransId="{34E08343-A4CE-48BA-AAD2-244F50D7E79B}" sibTransId="{5EDA18C6-3FA1-42B8-87CF-8CF1D0066C1C}"/>
    <dgm:cxn modelId="{F24FC10D-1587-449C-B2A3-55DAC6975120}" srcId="{0695A891-A0E3-4C46-840C-66B9CD6A260E}" destId="{5611FF85-00F5-4B7D-A911-31C0232A5E17}" srcOrd="2" destOrd="0" parTransId="{E9BC6F47-D315-4356-AAFE-AC2A5852718F}" sibTransId="{2D6F2806-24EE-40E5-91CD-2FE942E1AEC3}"/>
    <dgm:cxn modelId="{88D2973B-BE6A-4947-A3CF-2E9CB0BE3B2A}" type="presOf" srcId="{39FEEF51-8FB9-449D-9128-9A319C86C5F9}" destId="{A5F9A29C-D2EC-4332-92FD-8C3E4EE7F80C}" srcOrd="0" destOrd="0" presId="urn:microsoft.com/office/officeart/2005/8/layout/process3"/>
    <dgm:cxn modelId="{7819FD6D-E3D4-4FF9-90AF-A03AB640EBD8}" type="presOf" srcId="{5611FF85-00F5-4B7D-A911-31C0232A5E17}" destId="{7DC2ECAB-CEB8-4865-933D-CEF2B5E3892B}" srcOrd="0" destOrd="2" presId="urn:microsoft.com/office/officeart/2005/8/layout/process3"/>
    <dgm:cxn modelId="{5D19DB34-D9B7-453C-9F39-C729E7DA8BB1}" srcId="{6A36FBDB-2B44-4671-B0CB-D80BAC3519E6}" destId="{870F6279-741A-410E-ADFB-0CA033DCA1A1}" srcOrd="1" destOrd="0" parTransId="{631C8A42-0DAD-4C75-8827-35B4ADBEF3DF}" sibTransId="{A79D6C09-4E6F-455F-9032-9CA08D1673AC}"/>
    <dgm:cxn modelId="{2002A279-F3F0-427D-92F7-788BEB501EE2}" type="presOf" srcId="{00DB7E82-BECB-4D17-9311-316761CAC7A0}" destId="{ECD40F07-41FA-4A28-AB6E-A0F9EE229284}" srcOrd="0" destOrd="3" presId="urn:microsoft.com/office/officeart/2005/8/layout/process3"/>
    <dgm:cxn modelId="{63ED49FA-F6DF-43F9-8D9C-4C04C2A6DF82}" srcId="{3AF615AF-670C-4725-B0CF-DE346FFF4D4B}" destId="{39FEEF51-8FB9-449D-9128-9A319C86C5F9}" srcOrd="2" destOrd="0" parTransId="{653EBFDD-9D6A-4A6F-9EBA-56883EDC78A1}" sibTransId="{2962DD3F-2379-4502-8EF3-F122BE6D6D98}"/>
    <dgm:cxn modelId="{B48715D9-3985-44A0-9221-EFBB1C34E2BC}" srcId="{0695A891-A0E3-4C46-840C-66B9CD6A260E}" destId="{6FC49370-B5AC-451B-86FA-4A7F4A154348}" srcOrd="0" destOrd="0" parTransId="{159B8A86-9941-4138-81E0-E1FB55AC2C22}" sibTransId="{71452468-B13E-4CEB-861C-614681BB227C}"/>
    <dgm:cxn modelId="{5CE6B809-2B69-4784-866A-4DF02DAD36AB}" srcId="{6A36FBDB-2B44-4671-B0CB-D80BAC3519E6}" destId="{773017FE-77C0-40CB-AF5D-052B46D0E54F}" srcOrd="3" destOrd="0" parTransId="{FEAABDDC-4F87-4014-A18C-EB09CDC4B17F}" sibTransId="{A730D6AD-1F28-4062-9E02-683C26890B51}"/>
    <dgm:cxn modelId="{8D188A77-DA7A-4479-83EE-C2B75814330D}" type="presOf" srcId="{9C9C3D87-F5B8-4AD0-B182-4E7EF6B0D894}" destId="{7DC2ECAB-CEB8-4865-933D-CEF2B5E3892B}" srcOrd="0" destOrd="5" presId="urn:microsoft.com/office/officeart/2005/8/layout/process3"/>
    <dgm:cxn modelId="{B9AF0B79-89F9-4DA8-84AD-B2ECBC481124}" type="presParOf" srcId="{AC64F651-A2AF-4C9E-95F9-3EAD7F402AEE}" destId="{2956C5CD-BC22-473E-909E-50CD854FA9FC}" srcOrd="0" destOrd="0" presId="urn:microsoft.com/office/officeart/2005/8/layout/process3"/>
    <dgm:cxn modelId="{68D55127-B01D-464F-A7DA-7D9B6A09F19F}" type="presParOf" srcId="{2956C5CD-BC22-473E-909E-50CD854FA9FC}" destId="{0A674678-78FF-4C24-B250-A3940DB1BFE7}" srcOrd="0" destOrd="0" presId="urn:microsoft.com/office/officeart/2005/8/layout/process3"/>
    <dgm:cxn modelId="{F86D00C3-1DA9-4F4F-82D3-581BFAC2B9E1}" type="presParOf" srcId="{2956C5CD-BC22-473E-909E-50CD854FA9FC}" destId="{51F4FEEC-7B34-489F-9D06-667F46C8B92D}" srcOrd="1" destOrd="0" presId="urn:microsoft.com/office/officeart/2005/8/layout/process3"/>
    <dgm:cxn modelId="{BD602B1D-D5AB-48A1-9FA5-149913E4BD06}" type="presParOf" srcId="{2956C5CD-BC22-473E-909E-50CD854FA9FC}" destId="{571045E2-42A4-4755-B066-A82B545DEEE0}" srcOrd="2" destOrd="0" presId="urn:microsoft.com/office/officeart/2005/8/layout/process3"/>
    <dgm:cxn modelId="{8F4B98E4-EDCE-41AD-975D-FE1625515410}" type="presParOf" srcId="{AC64F651-A2AF-4C9E-95F9-3EAD7F402AEE}" destId="{30E1CCB5-BAFE-4FFA-A77C-672A31DC16E9}" srcOrd="1" destOrd="0" presId="urn:microsoft.com/office/officeart/2005/8/layout/process3"/>
    <dgm:cxn modelId="{0B07303F-59B4-4CEF-B81D-72F04FE64F98}" type="presParOf" srcId="{30E1CCB5-BAFE-4FFA-A77C-672A31DC16E9}" destId="{CA9AC591-49A2-4187-9721-E53C11193C74}" srcOrd="0" destOrd="0" presId="urn:microsoft.com/office/officeart/2005/8/layout/process3"/>
    <dgm:cxn modelId="{864A87BD-4228-4996-85B5-D808AABE822A}" type="presParOf" srcId="{AC64F651-A2AF-4C9E-95F9-3EAD7F402AEE}" destId="{5C194809-DC5D-42B7-A8DF-A870728A808F}" srcOrd="2" destOrd="0" presId="urn:microsoft.com/office/officeart/2005/8/layout/process3"/>
    <dgm:cxn modelId="{4EB30E81-C455-4EED-AB58-A1FD6FDE2A53}" type="presParOf" srcId="{5C194809-DC5D-42B7-A8DF-A870728A808F}" destId="{5BE6BE46-D073-4ED0-9EB9-BCC8F7F3D383}" srcOrd="0" destOrd="0" presId="urn:microsoft.com/office/officeart/2005/8/layout/process3"/>
    <dgm:cxn modelId="{D97DAF9D-0C8A-4A3C-8D42-BEDCB7559B28}" type="presParOf" srcId="{5C194809-DC5D-42B7-A8DF-A870728A808F}" destId="{B0A4F410-1F87-4995-93EF-8E9D026D3D1B}" srcOrd="1" destOrd="0" presId="urn:microsoft.com/office/officeart/2005/8/layout/process3"/>
    <dgm:cxn modelId="{BB2FADB2-B9FB-41FA-A259-8ED9EDC54D41}" type="presParOf" srcId="{5C194809-DC5D-42B7-A8DF-A870728A808F}" destId="{7DC2ECAB-CEB8-4865-933D-CEF2B5E3892B}" srcOrd="2" destOrd="0" presId="urn:microsoft.com/office/officeart/2005/8/layout/process3"/>
    <dgm:cxn modelId="{F09CA6FA-71D2-4444-937D-6E71F3FA112B}" type="presParOf" srcId="{AC64F651-A2AF-4C9E-95F9-3EAD7F402AEE}" destId="{7187DE32-FF4C-4030-80CB-0896EE40DC24}" srcOrd="3" destOrd="0" presId="urn:microsoft.com/office/officeart/2005/8/layout/process3"/>
    <dgm:cxn modelId="{16196FFF-632D-44B2-9FBE-C48A3EF4A15E}" type="presParOf" srcId="{7187DE32-FF4C-4030-80CB-0896EE40DC24}" destId="{99F1AEC9-F43D-4508-A70C-31D6712B77FC}" srcOrd="0" destOrd="0" presId="urn:microsoft.com/office/officeart/2005/8/layout/process3"/>
    <dgm:cxn modelId="{EB69764D-4850-44E5-BD0D-44A6B2C3316B}" type="presParOf" srcId="{AC64F651-A2AF-4C9E-95F9-3EAD7F402AEE}" destId="{A4627C71-1125-4722-A245-6F8E41B31111}" srcOrd="4" destOrd="0" presId="urn:microsoft.com/office/officeart/2005/8/layout/process3"/>
    <dgm:cxn modelId="{10F6819B-67B4-4437-9FAD-E200784B6AA8}" type="presParOf" srcId="{A4627C71-1125-4722-A245-6F8E41B31111}" destId="{A5F9A29C-D2EC-4332-92FD-8C3E4EE7F80C}" srcOrd="0" destOrd="0" presId="urn:microsoft.com/office/officeart/2005/8/layout/process3"/>
    <dgm:cxn modelId="{B8884214-14FD-48BC-8066-8DA82B1ECDB1}" type="presParOf" srcId="{A4627C71-1125-4722-A245-6F8E41B31111}" destId="{D406B618-56E6-4BDC-A609-1A41ED74B949}" srcOrd="1" destOrd="0" presId="urn:microsoft.com/office/officeart/2005/8/layout/process3"/>
    <dgm:cxn modelId="{374A48E9-2E28-4686-BE5B-846258CE0D7C}" type="presParOf" srcId="{A4627C71-1125-4722-A245-6F8E41B31111}" destId="{ECD40F07-41FA-4A28-AB6E-A0F9EE22928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2D03E3-D32C-4E92-8445-F75822AF865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B0A20C9-E461-44DB-8C1B-9D17A831D6F7}">
      <dgm:prSet phldrT="[Text]"/>
      <dgm:spPr/>
      <dgm:t>
        <a:bodyPr/>
        <a:lstStyle/>
        <a:p>
          <a:r>
            <a:rPr lang="en-US" dirty="0" err="1" smtClean="0"/>
            <a:t>Cerita</a:t>
          </a:r>
          <a:endParaRPr lang="en-US" dirty="0"/>
        </a:p>
      </dgm:t>
    </dgm:pt>
    <dgm:pt modelId="{3803B6F4-07ED-4A2D-B27C-CFFCC4048B37}" type="parTrans" cxnId="{118B5495-FD21-4469-9468-3675A0C58236}">
      <dgm:prSet/>
      <dgm:spPr/>
    </dgm:pt>
    <dgm:pt modelId="{FCD008F2-2E58-4A0F-B91C-9B5B7205FE5C}" type="sibTrans" cxnId="{118B5495-FD21-4469-9468-3675A0C58236}">
      <dgm:prSet/>
      <dgm:spPr/>
      <dgm:t>
        <a:bodyPr/>
        <a:lstStyle/>
        <a:p>
          <a:endParaRPr lang="en-US"/>
        </a:p>
      </dgm:t>
    </dgm:pt>
    <dgm:pt modelId="{110A527F-3417-4822-859A-1FB124E62AE0}">
      <dgm:prSet phldrT="[Text]"/>
      <dgm:spPr/>
      <dgm:t>
        <a:bodyPr/>
        <a:lstStyle/>
        <a:p>
          <a:r>
            <a:rPr lang="en-US" dirty="0" smtClean="0"/>
            <a:t>Script</a:t>
          </a:r>
          <a:endParaRPr lang="en-US" dirty="0"/>
        </a:p>
      </dgm:t>
    </dgm:pt>
    <dgm:pt modelId="{1FBD03AE-9478-4C59-A244-A35088197352}" type="parTrans" cxnId="{23CD0099-19CB-4B8C-A325-DAD7F44F2E58}">
      <dgm:prSet/>
      <dgm:spPr/>
    </dgm:pt>
    <dgm:pt modelId="{A7CA6478-277E-4DAF-995D-C28FE1860A16}" type="sibTrans" cxnId="{23CD0099-19CB-4B8C-A325-DAD7F44F2E58}">
      <dgm:prSet/>
      <dgm:spPr/>
      <dgm:t>
        <a:bodyPr/>
        <a:lstStyle/>
        <a:p>
          <a:endParaRPr lang="en-US"/>
        </a:p>
      </dgm:t>
    </dgm:pt>
    <dgm:pt modelId="{77991E58-56D0-4ED3-AE58-02FE3B152D7E}">
      <dgm:prSet phldrT="[Text]"/>
      <dgm:spPr/>
      <dgm:t>
        <a:bodyPr/>
        <a:lstStyle/>
        <a:p>
          <a:r>
            <a:rPr lang="en-US" dirty="0" smtClean="0"/>
            <a:t>Thumbnail</a:t>
          </a:r>
          <a:endParaRPr lang="en-US" dirty="0"/>
        </a:p>
      </dgm:t>
    </dgm:pt>
    <dgm:pt modelId="{3714C8C1-F5C0-432C-8B5D-8A7DC007D3D8}" type="parTrans" cxnId="{CB9A915D-0846-4588-B814-CF3D789D80A8}">
      <dgm:prSet/>
      <dgm:spPr/>
    </dgm:pt>
    <dgm:pt modelId="{EBEDE62F-A93B-4568-AB89-99003F0CF637}" type="sibTrans" cxnId="{CB9A915D-0846-4588-B814-CF3D789D80A8}">
      <dgm:prSet/>
      <dgm:spPr/>
    </dgm:pt>
    <dgm:pt modelId="{F040B6BE-7C95-4DD6-8949-5173318DDBC7}" type="pres">
      <dgm:prSet presAssocID="{722D03E3-D32C-4E92-8445-F75822AF8652}" presName="Name0" presStyleCnt="0">
        <dgm:presLayoutVars>
          <dgm:dir/>
          <dgm:resizeHandles val="exact"/>
        </dgm:presLayoutVars>
      </dgm:prSet>
      <dgm:spPr/>
    </dgm:pt>
    <dgm:pt modelId="{219CCA01-76CF-47FD-B12E-CC160FDEDBEE}" type="pres">
      <dgm:prSet presAssocID="{DB0A20C9-E461-44DB-8C1B-9D17A831D6F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C167A-1F16-4537-A063-9D8E007E00D3}" type="pres">
      <dgm:prSet presAssocID="{FCD008F2-2E58-4A0F-B91C-9B5B7205FE5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0175FB4-E160-41B5-8527-A13F57BEE793}" type="pres">
      <dgm:prSet presAssocID="{FCD008F2-2E58-4A0F-B91C-9B5B7205FE5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0B62D9B-F009-4A61-922E-E736DD7E7900}" type="pres">
      <dgm:prSet presAssocID="{110A527F-3417-4822-859A-1FB124E62AE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973D47-A24A-445C-B32C-F7B55214F256}" type="pres">
      <dgm:prSet presAssocID="{A7CA6478-277E-4DAF-995D-C28FE1860A1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045C66B-F466-4D02-8CDC-D21969CD8A7A}" type="pres">
      <dgm:prSet presAssocID="{A7CA6478-277E-4DAF-995D-C28FE1860A1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490F8F6-E844-4457-B922-491BD13FCAF5}" type="pres">
      <dgm:prSet presAssocID="{77991E58-56D0-4ED3-AE58-02FE3B152D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96490F-DCC8-4CB5-BF8D-D6FE008141E1}" type="presOf" srcId="{A7CA6478-277E-4DAF-995D-C28FE1860A16}" destId="{A045C66B-F466-4D02-8CDC-D21969CD8A7A}" srcOrd="1" destOrd="0" presId="urn:microsoft.com/office/officeart/2005/8/layout/process1"/>
    <dgm:cxn modelId="{23CD0099-19CB-4B8C-A325-DAD7F44F2E58}" srcId="{722D03E3-D32C-4E92-8445-F75822AF8652}" destId="{110A527F-3417-4822-859A-1FB124E62AE0}" srcOrd="1" destOrd="0" parTransId="{1FBD03AE-9478-4C59-A244-A35088197352}" sibTransId="{A7CA6478-277E-4DAF-995D-C28FE1860A16}"/>
    <dgm:cxn modelId="{475627FF-1244-443C-8E0C-4686E06A6C15}" type="presOf" srcId="{722D03E3-D32C-4E92-8445-F75822AF8652}" destId="{F040B6BE-7C95-4DD6-8949-5173318DDBC7}" srcOrd="0" destOrd="0" presId="urn:microsoft.com/office/officeart/2005/8/layout/process1"/>
    <dgm:cxn modelId="{6AD90092-CBAE-4AE0-90E8-822D03F83248}" type="presOf" srcId="{DB0A20C9-E461-44DB-8C1B-9D17A831D6F7}" destId="{219CCA01-76CF-47FD-B12E-CC160FDEDBEE}" srcOrd="0" destOrd="0" presId="urn:microsoft.com/office/officeart/2005/8/layout/process1"/>
    <dgm:cxn modelId="{C49DF92F-11D5-4B96-838B-C014B1CE371F}" type="presOf" srcId="{FCD008F2-2E58-4A0F-B91C-9B5B7205FE5C}" destId="{40175FB4-E160-41B5-8527-A13F57BEE793}" srcOrd="1" destOrd="0" presId="urn:microsoft.com/office/officeart/2005/8/layout/process1"/>
    <dgm:cxn modelId="{118B5495-FD21-4469-9468-3675A0C58236}" srcId="{722D03E3-D32C-4E92-8445-F75822AF8652}" destId="{DB0A20C9-E461-44DB-8C1B-9D17A831D6F7}" srcOrd="0" destOrd="0" parTransId="{3803B6F4-07ED-4A2D-B27C-CFFCC4048B37}" sibTransId="{FCD008F2-2E58-4A0F-B91C-9B5B7205FE5C}"/>
    <dgm:cxn modelId="{3D61AE1B-8C0E-483D-95F1-7BDBCE1AAC6E}" type="presOf" srcId="{FCD008F2-2E58-4A0F-B91C-9B5B7205FE5C}" destId="{7AEC167A-1F16-4537-A063-9D8E007E00D3}" srcOrd="0" destOrd="0" presId="urn:microsoft.com/office/officeart/2005/8/layout/process1"/>
    <dgm:cxn modelId="{8BFAEF13-16ED-4AE1-ADA8-DE0DE4BC42A9}" type="presOf" srcId="{77991E58-56D0-4ED3-AE58-02FE3B152D7E}" destId="{B490F8F6-E844-4457-B922-491BD13FCAF5}" srcOrd="0" destOrd="0" presId="urn:microsoft.com/office/officeart/2005/8/layout/process1"/>
    <dgm:cxn modelId="{8C2A7509-3C5A-4014-ACE9-5D736A58324F}" type="presOf" srcId="{110A527F-3417-4822-859A-1FB124E62AE0}" destId="{D0B62D9B-F009-4A61-922E-E736DD7E7900}" srcOrd="0" destOrd="0" presId="urn:microsoft.com/office/officeart/2005/8/layout/process1"/>
    <dgm:cxn modelId="{CF828314-1183-49EA-831B-E28BCE446ACF}" type="presOf" srcId="{A7CA6478-277E-4DAF-995D-C28FE1860A16}" destId="{CD973D47-A24A-445C-B32C-F7B55214F256}" srcOrd="0" destOrd="0" presId="urn:microsoft.com/office/officeart/2005/8/layout/process1"/>
    <dgm:cxn modelId="{CB9A915D-0846-4588-B814-CF3D789D80A8}" srcId="{722D03E3-D32C-4E92-8445-F75822AF8652}" destId="{77991E58-56D0-4ED3-AE58-02FE3B152D7E}" srcOrd="2" destOrd="0" parTransId="{3714C8C1-F5C0-432C-8B5D-8A7DC007D3D8}" sibTransId="{EBEDE62F-A93B-4568-AB89-99003F0CF637}"/>
    <dgm:cxn modelId="{F415A238-F734-4D8D-900E-DF8014B64D29}" type="presParOf" srcId="{F040B6BE-7C95-4DD6-8949-5173318DDBC7}" destId="{219CCA01-76CF-47FD-B12E-CC160FDEDBEE}" srcOrd="0" destOrd="0" presId="urn:microsoft.com/office/officeart/2005/8/layout/process1"/>
    <dgm:cxn modelId="{3F471633-C4ED-4485-AC6F-81B0B3087056}" type="presParOf" srcId="{F040B6BE-7C95-4DD6-8949-5173318DDBC7}" destId="{7AEC167A-1F16-4537-A063-9D8E007E00D3}" srcOrd="1" destOrd="0" presId="urn:microsoft.com/office/officeart/2005/8/layout/process1"/>
    <dgm:cxn modelId="{1FFFD67D-E1DE-4034-A9F9-944F6A1552EC}" type="presParOf" srcId="{7AEC167A-1F16-4537-A063-9D8E007E00D3}" destId="{40175FB4-E160-41B5-8527-A13F57BEE793}" srcOrd="0" destOrd="0" presId="urn:microsoft.com/office/officeart/2005/8/layout/process1"/>
    <dgm:cxn modelId="{D862CE6A-E562-40F4-A18B-611B644EA41B}" type="presParOf" srcId="{F040B6BE-7C95-4DD6-8949-5173318DDBC7}" destId="{D0B62D9B-F009-4A61-922E-E736DD7E7900}" srcOrd="2" destOrd="0" presId="urn:microsoft.com/office/officeart/2005/8/layout/process1"/>
    <dgm:cxn modelId="{CD9A12EF-DEA2-4EA8-B380-2F6EC160BE12}" type="presParOf" srcId="{F040B6BE-7C95-4DD6-8949-5173318DDBC7}" destId="{CD973D47-A24A-445C-B32C-F7B55214F256}" srcOrd="3" destOrd="0" presId="urn:microsoft.com/office/officeart/2005/8/layout/process1"/>
    <dgm:cxn modelId="{728A0D91-F8EB-4A95-8F6B-6FF0B6E91787}" type="presParOf" srcId="{CD973D47-A24A-445C-B32C-F7B55214F256}" destId="{A045C66B-F466-4D02-8CDC-D21969CD8A7A}" srcOrd="0" destOrd="0" presId="urn:microsoft.com/office/officeart/2005/8/layout/process1"/>
    <dgm:cxn modelId="{36DFB50B-66DD-4A47-A52F-CA21B7898D5F}" type="presParOf" srcId="{F040B6BE-7C95-4DD6-8949-5173318DDBC7}" destId="{B490F8F6-E844-4457-B922-491BD13FCAF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54FCD0-2EBB-44D7-B2EE-9565D7FF0AE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3502BF-A05E-46CD-B2BA-447957475040}">
      <dgm:prSet phldrT="[Text]"/>
      <dgm:spPr/>
      <dgm:t>
        <a:bodyPr/>
        <a:lstStyle/>
        <a:p>
          <a:r>
            <a:rPr lang="en-US" dirty="0" smtClean="0"/>
            <a:t>Thumbnail</a:t>
          </a:r>
          <a:endParaRPr lang="en-US" dirty="0"/>
        </a:p>
      </dgm:t>
    </dgm:pt>
    <dgm:pt modelId="{57EA34B7-B99D-4C36-82B9-858399D508FA}" type="parTrans" cxnId="{81EA86BF-D991-49DE-AC23-D9803C88967E}">
      <dgm:prSet/>
      <dgm:spPr/>
      <dgm:t>
        <a:bodyPr/>
        <a:lstStyle/>
        <a:p>
          <a:endParaRPr lang="en-US"/>
        </a:p>
      </dgm:t>
    </dgm:pt>
    <dgm:pt modelId="{1088D3CD-07AA-40A3-9C69-D28CC667B5F3}" type="sibTrans" cxnId="{81EA86BF-D991-49DE-AC23-D9803C88967E}">
      <dgm:prSet/>
      <dgm:spPr/>
      <dgm:t>
        <a:bodyPr/>
        <a:lstStyle/>
        <a:p>
          <a:endParaRPr lang="en-US"/>
        </a:p>
      </dgm:t>
    </dgm:pt>
    <dgm:pt modelId="{A43FF9EE-0FC2-4313-8096-3571A5C48365}">
      <dgm:prSet phldrT="[Text]"/>
      <dgm:spPr/>
      <dgm:t>
        <a:bodyPr/>
        <a:lstStyle/>
        <a:p>
          <a:r>
            <a:rPr lang="en-US" dirty="0" smtClean="0"/>
            <a:t>Character design</a:t>
          </a:r>
          <a:endParaRPr lang="en-US" dirty="0"/>
        </a:p>
      </dgm:t>
    </dgm:pt>
    <dgm:pt modelId="{E2839A02-4379-4513-BE18-7DDE8479948B}" type="parTrans" cxnId="{C4B7638E-4F2B-41D5-9EB5-DF14D9F19975}">
      <dgm:prSet/>
      <dgm:spPr/>
      <dgm:t>
        <a:bodyPr/>
        <a:lstStyle/>
        <a:p>
          <a:endParaRPr lang="en-US"/>
        </a:p>
      </dgm:t>
    </dgm:pt>
    <dgm:pt modelId="{D01CC182-D77C-4BB7-84BC-5211F221974F}" type="sibTrans" cxnId="{C4B7638E-4F2B-41D5-9EB5-DF14D9F19975}">
      <dgm:prSet/>
      <dgm:spPr/>
      <dgm:t>
        <a:bodyPr/>
        <a:lstStyle/>
        <a:p>
          <a:endParaRPr lang="en-US"/>
        </a:p>
      </dgm:t>
    </dgm:pt>
    <dgm:pt modelId="{B3F46F3F-FA81-4127-9F10-8AC1899A562F}">
      <dgm:prSet phldrT="[Text]"/>
      <dgm:spPr/>
      <dgm:t>
        <a:bodyPr/>
        <a:lstStyle/>
        <a:p>
          <a:r>
            <a:rPr lang="en-US" dirty="0" smtClean="0"/>
            <a:t>Storyboard</a:t>
          </a:r>
          <a:endParaRPr lang="en-US" dirty="0"/>
        </a:p>
      </dgm:t>
    </dgm:pt>
    <dgm:pt modelId="{43A3A3FF-385D-44A5-A5AC-556652A0AD38}" type="parTrans" cxnId="{8CFE1809-62EE-4586-841B-888E83B89B1A}">
      <dgm:prSet/>
      <dgm:spPr/>
      <dgm:t>
        <a:bodyPr/>
        <a:lstStyle/>
        <a:p>
          <a:endParaRPr lang="en-US"/>
        </a:p>
      </dgm:t>
    </dgm:pt>
    <dgm:pt modelId="{F6A32232-8E25-450C-999F-DCB6530D0B72}" type="sibTrans" cxnId="{8CFE1809-62EE-4586-841B-888E83B89B1A}">
      <dgm:prSet/>
      <dgm:spPr/>
      <dgm:t>
        <a:bodyPr/>
        <a:lstStyle/>
        <a:p>
          <a:endParaRPr lang="en-US"/>
        </a:p>
      </dgm:t>
    </dgm:pt>
    <dgm:pt modelId="{E1A1E531-1A98-4B64-8979-78E3B19972EB}">
      <dgm:prSet phldrT="[Text]"/>
      <dgm:spPr/>
      <dgm:t>
        <a:bodyPr/>
        <a:lstStyle/>
        <a:p>
          <a:r>
            <a:rPr lang="en-US" dirty="0" smtClean="0"/>
            <a:t>Background</a:t>
          </a:r>
          <a:endParaRPr lang="en-US" dirty="0"/>
        </a:p>
      </dgm:t>
    </dgm:pt>
    <dgm:pt modelId="{7F97C33F-71FD-4E38-BF11-7F0E360AA916}" type="parTrans" cxnId="{8F5AE416-06EA-4AD9-905F-884B75AEC958}">
      <dgm:prSet/>
      <dgm:spPr/>
      <dgm:t>
        <a:bodyPr/>
        <a:lstStyle/>
        <a:p>
          <a:endParaRPr lang="en-US"/>
        </a:p>
      </dgm:t>
    </dgm:pt>
    <dgm:pt modelId="{4CDA65E3-32E6-4BEF-A021-E213B41C6148}" type="sibTrans" cxnId="{8F5AE416-06EA-4AD9-905F-884B75AEC958}">
      <dgm:prSet/>
      <dgm:spPr/>
      <dgm:t>
        <a:bodyPr/>
        <a:lstStyle/>
        <a:p>
          <a:endParaRPr lang="en-US"/>
        </a:p>
      </dgm:t>
    </dgm:pt>
    <dgm:pt modelId="{F0B3B050-30CD-4E28-9CC5-268846A239F9}">
      <dgm:prSet phldrT="[Text]"/>
      <dgm:spPr/>
      <dgm:t>
        <a:bodyPr/>
        <a:lstStyle/>
        <a:p>
          <a:r>
            <a:rPr lang="en-US" dirty="0" smtClean="0"/>
            <a:t>Concept Art</a:t>
          </a:r>
          <a:endParaRPr lang="en-US" dirty="0"/>
        </a:p>
      </dgm:t>
    </dgm:pt>
    <dgm:pt modelId="{272322A9-B4CA-4D29-AB65-CF540E477854}" type="parTrans" cxnId="{802E5973-E0C8-4FB5-997C-CE291E8CAB6A}">
      <dgm:prSet/>
      <dgm:spPr/>
      <dgm:t>
        <a:bodyPr/>
        <a:lstStyle/>
        <a:p>
          <a:endParaRPr lang="en-US"/>
        </a:p>
      </dgm:t>
    </dgm:pt>
    <dgm:pt modelId="{F984BE07-5557-4EC6-9774-045DE4DE3035}" type="sibTrans" cxnId="{802E5973-E0C8-4FB5-997C-CE291E8CAB6A}">
      <dgm:prSet/>
      <dgm:spPr/>
      <dgm:t>
        <a:bodyPr/>
        <a:lstStyle/>
        <a:p>
          <a:endParaRPr lang="en-US"/>
        </a:p>
      </dgm:t>
    </dgm:pt>
    <dgm:pt modelId="{FBD8A0D1-ADFA-4AB2-BB70-94C320199708}">
      <dgm:prSet phldrT="[Text]"/>
      <dgm:spPr/>
      <dgm:t>
        <a:bodyPr/>
        <a:lstStyle/>
        <a:p>
          <a:r>
            <a:rPr lang="en-US" dirty="0" smtClean="0"/>
            <a:t>VO &amp; Animatic</a:t>
          </a:r>
          <a:endParaRPr lang="en-US" dirty="0"/>
        </a:p>
      </dgm:t>
    </dgm:pt>
    <dgm:pt modelId="{C5690337-A64E-49DF-98D7-A8088B26186B}" type="parTrans" cxnId="{30163E54-7F32-4DD7-981C-143B8E7EF9B0}">
      <dgm:prSet/>
      <dgm:spPr/>
      <dgm:t>
        <a:bodyPr/>
        <a:lstStyle/>
        <a:p>
          <a:endParaRPr lang="en-US"/>
        </a:p>
      </dgm:t>
    </dgm:pt>
    <dgm:pt modelId="{5B401410-6F02-43B7-ACBE-68D0CF9E64A1}" type="sibTrans" cxnId="{30163E54-7F32-4DD7-981C-143B8E7EF9B0}">
      <dgm:prSet/>
      <dgm:spPr/>
      <dgm:t>
        <a:bodyPr/>
        <a:lstStyle/>
        <a:p>
          <a:endParaRPr lang="en-US"/>
        </a:p>
      </dgm:t>
    </dgm:pt>
    <dgm:pt modelId="{7476D60C-3747-4A23-AA9C-CEFF50A65CB6}" type="pres">
      <dgm:prSet presAssocID="{BA54FCD0-2EBB-44D7-B2EE-9565D7FF0AE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30DF52B-C345-4CE3-A4DB-31B2BE60EA3C}" type="pres">
      <dgm:prSet presAssocID="{413502BF-A05E-46CD-B2BA-447957475040}" presName="hierRoot1" presStyleCnt="0">
        <dgm:presLayoutVars>
          <dgm:hierBranch val="init"/>
        </dgm:presLayoutVars>
      </dgm:prSet>
      <dgm:spPr/>
    </dgm:pt>
    <dgm:pt modelId="{589A05C0-7A23-482D-8FCC-F77586A8366F}" type="pres">
      <dgm:prSet presAssocID="{413502BF-A05E-46CD-B2BA-447957475040}" presName="rootComposite1" presStyleCnt="0"/>
      <dgm:spPr/>
    </dgm:pt>
    <dgm:pt modelId="{50596024-287A-49C5-85CD-6CE6FAAF323B}" type="pres">
      <dgm:prSet presAssocID="{413502BF-A05E-46CD-B2BA-44795747504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1BE8F3-5598-403E-B37D-DEF91C4C5D00}" type="pres">
      <dgm:prSet presAssocID="{413502BF-A05E-46CD-B2BA-44795747504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98193FC-B383-4308-A209-73D008BA3A3D}" type="pres">
      <dgm:prSet presAssocID="{413502BF-A05E-46CD-B2BA-447957475040}" presName="hierChild2" presStyleCnt="0"/>
      <dgm:spPr/>
    </dgm:pt>
    <dgm:pt modelId="{0946E439-0515-4BDD-A23E-A71CFA91B699}" type="pres">
      <dgm:prSet presAssocID="{E2839A02-4379-4513-BE18-7DDE8479948B}" presName="Name64" presStyleLbl="parChTrans1D2" presStyleIdx="0" presStyleCnt="2"/>
      <dgm:spPr/>
      <dgm:t>
        <a:bodyPr/>
        <a:lstStyle/>
        <a:p>
          <a:endParaRPr lang="en-US"/>
        </a:p>
      </dgm:t>
    </dgm:pt>
    <dgm:pt modelId="{65641D5C-6F2D-4476-8E03-E061C4F08976}" type="pres">
      <dgm:prSet presAssocID="{A43FF9EE-0FC2-4313-8096-3571A5C48365}" presName="hierRoot2" presStyleCnt="0">
        <dgm:presLayoutVars>
          <dgm:hierBranch val="init"/>
        </dgm:presLayoutVars>
      </dgm:prSet>
      <dgm:spPr/>
    </dgm:pt>
    <dgm:pt modelId="{0638DDC2-9B62-467C-A7A6-641E3A08AEF0}" type="pres">
      <dgm:prSet presAssocID="{A43FF9EE-0FC2-4313-8096-3571A5C48365}" presName="rootComposite" presStyleCnt="0"/>
      <dgm:spPr/>
    </dgm:pt>
    <dgm:pt modelId="{46FBEAE5-7B63-4978-AADB-6E486564379E}" type="pres">
      <dgm:prSet presAssocID="{A43FF9EE-0FC2-4313-8096-3571A5C4836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2D6962-5D05-41C7-8BE5-BAC2994165DB}" type="pres">
      <dgm:prSet presAssocID="{A43FF9EE-0FC2-4313-8096-3571A5C48365}" presName="rootConnector" presStyleLbl="node2" presStyleIdx="0" presStyleCnt="2"/>
      <dgm:spPr/>
      <dgm:t>
        <a:bodyPr/>
        <a:lstStyle/>
        <a:p>
          <a:endParaRPr lang="en-US"/>
        </a:p>
      </dgm:t>
    </dgm:pt>
    <dgm:pt modelId="{CEB7E306-51AA-4447-914D-F7427A9DCBC5}" type="pres">
      <dgm:prSet presAssocID="{A43FF9EE-0FC2-4313-8096-3571A5C48365}" presName="hierChild4" presStyleCnt="0"/>
      <dgm:spPr/>
    </dgm:pt>
    <dgm:pt modelId="{90999E3C-001A-4A44-916C-A88C68C7A68C}" type="pres">
      <dgm:prSet presAssocID="{7F97C33F-71FD-4E38-BF11-7F0E360AA916}" presName="Name64" presStyleLbl="parChTrans1D3" presStyleIdx="0" presStyleCnt="3"/>
      <dgm:spPr/>
      <dgm:t>
        <a:bodyPr/>
        <a:lstStyle/>
        <a:p>
          <a:endParaRPr lang="en-US"/>
        </a:p>
      </dgm:t>
    </dgm:pt>
    <dgm:pt modelId="{01B0B7A2-71BE-48EA-80A0-DF2D35565F4A}" type="pres">
      <dgm:prSet presAssocID="{E1A1E531-1A98-4B64-8979-78E3B19972EB}" presName="hierRoot2" presStyleCnt="0">
        <dgm:presLayoutVars>
          <dgm:hierBranch val="init"/>
        </dgm:presLayoutVars>
      </dgm:prSet>
      <dgm:spPr/>
    </dgm:pt>
    <dgm:pt modelId="{B964A06F-8C87-4EA9-B9A3-E70957CA62CC}" type="pres">
      <dgm:prSet presAssocID="{E1A1E531-1A98-4B64-8979-78E3B19972EB}" presName="rootComposite" presStyleCnt="0"/>
      <dgm:spPr/>
    </dgm:pt>
    <dgm:pt modelId="{41B51FAF-FB11-42DD-B881-E47884732FA8}" type="pres">
      <dgm:prSet presAssocID="{E1A1E531-1A98-4B64-8979-78E3B19972EB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36687E-59AB-41B4-A764-CE1205A7C076}" type="pres">
      <dgm:prSet presAssocID="{E1A1E531-1A98-4B64-8979-78E3B19972EB}" presName="rootConnector" presStyleLbl="node3" presStyleIdx="0" presStyleCnt="3"/>
      <dgm:spPr/>
      <dgm:t>
        <a:bodyPr/>
        <a:lstStyle/>
        <a:p>
          <a:endParaRPr lang="en-US"/>
        </a:p>
      </dgm:t>
    </dgm:pt>
    <dgm:pt modelId="{41BFA97C-00E0-4930-941A-D34AB2AC4B70}" type="pres">
      <dgm:prSet presAssocID="{E1A1E531-1A98-4B64-8979-78E3B19972EB}" presName="hierChild4" presStyleCnt="0"/>
      <dgm:spPr/>
    </dgm:pt>
    <dgm:pt modelId="{20971ED1-0AA2-4D50-BB83-61B42211C805}" type="pres">
      <dgm:prSet presAssocID="{E1A1E531-1A98-4B64-8979-78E3B19972EB}" presName="hierChild5" presStyleCnt="0"/>
      <dgm:spPr/>
    </dgm:pt>
    <dgm:pt modelId="{9AF91631-59C1-436E-B28A-D2144172ADB3}" type="pres">
      <dgm:prSet presAssocID="{272322A9-B4CA-4D29-AB65-CF540E477854}" presName="Name64" presStyleLbl="parChTrans1D3" presStyleIdx="1" presStyleCnt="3"/>
      <dgm:spPr/>
      <dgm:t>
        <a:bodyPr/>
        <a:lstStyle/>
        <a:p>
          <a:endParaRPr lang="en-US"/>
        </a:p>
      </dgm:t>
    </dgm:pt>
    <dgm:pt modelId="{5B9515DA-04FA-40C0-B0E3-B0F391766754}" type="pres">
      <dgm:prSet presAssocID="{F0B3B050-30CD-4E28-9CC5-268846A239F9}" presName="hierRoot2" presStyleCnt="0">
        <dgm:presLayoutVars>
          <dgm:hierBranch val="init"/>
        </dgm:presLayoutVars>
      </dgm:prSet>
      <dgm:spPr/>
    </dgm:pt>
    <dgm:pt modelId="{1F61D767-B892-47B9-B10B-2D9E3E8C315D}" type="pres">
      <dgm:prSet presAssocID="{F0B3B050-30CD-4E28-9CC5-268846A239F9}" presName="rootComposite" presStyleCnt="0"/>
      <dgm:spPr/>
    </dgm:pt>
    <dgm:pt modelId="{23852341-7418-406A-A7DB-CFCC459093BD}" type="pres">
      <dgm:prSet presAssocID="{F0B3B050-30CD-4E28-9CC5-268846A239F9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1D0121-4DAD-4D96-9B83-A92CE1E069B2}" type="pres">
      <dgm:prSet presAssocID="{F0B3B050-30CD-4E28-9CC5-268846A239F9}" presName="rootConnector" presStyleLbl="node3" presStyleIdx="1" presStyleCnt="3"/>
      <dgm:spPr/>
      <dgm:t>
        <a:bodyPr/>
        <a:lstStyle/>
        <a:p>
          <a:endParaRPr lang="en-US"/>
        </a:p>
      </dgm:t>
    </dgm:pt>
    <dgm:pt modelId="{0355B7BB-EC8D-4DA7-8A01-909C5F4EDD69}" type="pres">
      <dgm:prSet presAssocID="{F0B3B050-30CD-4E28-9CC5-268846A239F9}" presName="hierChild4" presStyleCnt="0"/>
      <dgm:spPr/>
    </dgm:pt>
    <dgm:pt modelId="{AF808C86-21B0-4061-BCD4-74057DBA6694}" type="pres">
      <dgm:prSet presAssocID="{F0B3B050-30CD-4E28-9CC5-268846A239F9}" presName="hierChild5" presStyleCnt="0"/>
      <dgm:spPr/>
    </dgm:pt>
    <dgm:pt modelId="{1CB06994-9687-4DFC-9374-6B39D8A629A6}" type="pres">
      <dgm:prSet presAssocID="{A43FF9EE-0FC2-4313-8096-3571A5C48365}" presName="hierChild5" presStyleCnt="0"/>
      <dgm:spPr/>
    </dgm:pt>
    <dgm:pt modelId="{907369B4-4E8D-4E5F-AF54-95174BFA8C3A}" type="pres">
      <dgm:prSet presAssocID="{43A3A3FF-385D-44A5-A5AC-556652A0AD38}" presName="Name64" presStyleLbl="parChTrans1D2" presStyleIdx="1" presStyleCnt="2"/>
      <dgm:spPr/>
      <dgm:t>
        <a:bodyPr/>
        <a:lstStyle/>
        <a:p>
          <a:endParaRPr lang="en-US"/>
        </a:p>
      </dgm:t>
    </dgm:pt>
    <dgm:pt modelId="{5E819486-7B79-4414-B63D-786F880678C6}" type="pres">
      <dgm:prSet presAssocID="{B3F46F3F-FA81-4127-9F10-8AC1899A562F}" presName="hierRoot2" presStyleCnt="0">
        <dgm:presLayoutVars>
          <dgm:hierBranch val="init"/>
        </dgm:presLayoutVars>
      </dgm:prSet>
      <dgm:spPr/>
    </dgm:pt>
    <dgm:pt modelId="{F9768D97-54E6-436E-9F1F-9AF0EB926705}" type="pres">
      <dgm:prSet presAssocID="{B3F46F3F-FA81-4127-9F10-8AC1899A562F}" presName="rootComposite" presStyleCnt="0"/>
      <dgm:spPr/>
    </dgm:pt>
    <dgm:pt modelId="{70189859-847E-4D0B-9720-06490F6B6EE3}" type="pres">
      <dgm:prSet presAssocID="{B3F46F3F-FA81-4127-9F10-8AC1899A562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1A9D37-46F7-4B7A-BAE9-EFF6C11402C6}" type="pres">
      <dgm:prSet presAssocID="{B3F46F3F-FA81-4127-9F10-8AC1899A562F}" presName="rootConnector" presStyleLbl="node2" presStyleIdx="1" presStyleCnt="2"/>
      <dgm:spPr/>
      <dgm:t>
        <a:bodyPr/>
        <a:lstStyle/>
        <a:p>
          <a:endParaRPr lang="en-US"/>
        </a:p>
      </dgm:t>
    </dgm:pt>
    <dgm:pt modelId="{CB4F9F87-6A95-4D8A-A537-37898AAF3381}" type="pres">
      <dgm:prSet presAssocID="{B3F46F3F-FA81-4127-9F10-8AC1899A562F}" presName="hierChild4" presStyleCnt="0"/>
      <dgm:spPr/>
    </dgm:pt>
    <dgm:pt modelId="{776D0C7D-70AD-4031-BEC5-4B2D810086EC}" type="pres">
      <dgm:prSet presAssocID="{C5690337-A64E-49DF-98D7-A8088B26186B}" presName="Name64" presStyleLbl="parChTrans1D3" presStyleIdx="2" presStyleCnt="3"/>
      <dgm:spPr/>
      <dgm:t>
        <a:bodyPr/>
        <a:lstStyle/>
        <a:p>
          <a:endParaRPr lang="en-US"/>
        </a:p>
      </dgm:t>
    </dgm:pt>
    <dgm:pt modelId="{718ADE47-F5E8-4EE5-B36F-57CF725BF859}" type="pres">
      <dgm:prSet presAssocID="{FBD8A0D1-ADFA-4AB2-BB70-94C320199708}" presName="hierRoot2" presStyleCnt="0">
        <dgm:presLayoutVars>
          <dgm:hierBranch val="init"/>
        </dgm:presLayoutVars>
      </dgm:prSet>
      <dgm:spPr/>
    </dgm:pt>
    <dgm:pt modelId="{C898717B-8E45-43BB-8592-62D8F2B3B3E8}" type="pres">
      <dgm:prSet presAssocID="{FBD8A0D1-ADFA-4AB2-BB70-94C320199708}" presName="rootComposite" presStyleCnt="0"/>
      <dgm:spPr/>
    </dgm:pt>
    <dgm:pt modelId="{B8C935DA-362F-49F4-A5F5-D22F6636F7B7}" type="pres">
      <dgm:prSet presAssocID="{FBD8A0D1-ADFA-4AB2-BB70-94C320199708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275CF0-18C5-40F4-B795-72D7354F11EC}" type="pres">
      <dgm:prSet presAssocID="{FBD8A0D1-ADFA-4AB2-BB70-94C320199708}" presName="rootConnector" presStyleLbl="node3" presStyleIdx="2" presStyleCnt="3"/>
      <dgm:spPr/>
      <dgm:t>
        <a:bodyPr/>
        <a:lstStyle/>
        <a:p>
          <a:endParaRPr lang="en-US"/>
        </a:p>
      </dgm:t>
    </dgm:pt>
    <dgm:pt modelId="{7A0F9AE5-D87B-486E-8A28-BBAE19197C68}" type="pres">
      <dgm:prSet presAssocID="{FBD8A0D1-ADFA-4AB2-BB70-94C320199708}" presName="hierChild4" presStyleCnt="0"/>
      <dgm:spPr/>
    </dgm:pt>
    <dgm:pt modelId="{13618454-6B80-4528-8475-C5D476ECCAA3}" type="pres">
      <dgm:prSet presAssocID="{FBD8A0D1-ADFA-4AB2-BB70-94C320199708}" presName="hierChild5" presStyleCnt="0"/>
      <dgm:spPr/>
    </dgm:pt>
    <dgm:pt modelId="{7602F208-5465-4ED6-90F5-A1A08E8411B3}" type="pres">
      <dgm:prSet presAssocID="{B3F46F3F-FA81-4127-9F10-8AC1899A562F}" presName="hierChild5" presStyleCnt="0"/>
      <dgm:spPr/>
    </dgm:pt>
    <dgm:pt modelId="{DE8A6A3C-CE49-4BC0-91BB-4FE61AAC4C09}" type="pres">
      <dgm:prSet presAssocID="{413502BF-A05E-46CD-B2BA-447957475040}" presName="hierChild3" presStyleCnt="0"/>
      <dgm:spPr/>
    </dgm:pt>
  </dgm:ptLst>
  <dgm:cxnLst>
    <dgm:cxn modelId="{30163E54-7F32-4DD7-981C-143B8E7EF9B0}" srcId="{B3F46F3F-FA81-4127-9F10-8AC1899A562F}" destId="{FBD8A0D1-ADFA-4AB2-BB70-94C320199708}" srcOrd="0" destOrd="0" parTransId="{C5690337-A64E-49DF-98D7-A8088B26186B}" sibTransId="{5B401410-6F02-43B7-ACBE-68D0CF9E64A1}"/>
    <dgm:cxn modelId="{F396739D-5274-443C-B882-D977AE47B0DE}" type="presOf" srcId="{BA54FCD0-2EBB-44D7-B2EE-9565D7FF0AE8}" destId="{7476D60C-3747-4A23-AA9C-CEFF50A65CB6}" srcOrd="0" destOrd="0" presId="urn:microsoft.com/office/officeart/2009/3/layout/HorizontalOrganizationChart"/>
    <dgm:cxn modelId="{8F5AE416-06EA-4AD9-905F-884B75AEC958}" srcId="{A43FF9EE-0FC2-4313-8096-3571A5C48365}" destId="{E1A1E531-1A98-4B64-8979-78E3B19972EB}" srcOrd="0" destOrd="0" parTransId="{7F97C33F-71FD-4E38-BF11-7F0E360AA916}" sibTransId="{4CDA65E3-32E6-4BEF-A021-E213B41C6148}"/>
    <dgm:cxn modelId="{938CC9EE-224E-40C8-B499-1D4BFF55B6CF}" type="presOf" srcId="{A43FF9EE-0FC2-4313-8096-3571A5C48365}" destId="{46FBEAE5-7B63-4978-AADB-6E486564379E}" srcOrd="0" destOrd="0" presId="urn:microsoft.com/office/officeart/2009/3/layout/HorizontalOrganizationChart"/>
    <dgm:cxn modelId="{81EA86BF-D991-49DE-AC23-D9803C88967E}" srcId="{BA54FCD0-2EBB-44D7-B2EE-9565D7FF0AE8}" destId="{413502BF-A05E-46CD-B2BA-447957475040}" srcOrd="0" destOrd="0" parTransId="{57EA34B7-B99D-4C36-82B9-858399D508FA}" sibTransId="{1088D3CD-07AA-40A3-9C69-D28CC667B5F3}"/>
    <dgm:cxn modelId="{A9CECAF5-F8BF-40C0-8625-FDF7260A8449}" type="presOf" srcId="{FBD8A0D1-ADFA-4AB2-BB70-94C320199708}" destId="{D4275CF0-18C5-40F4-B795-72D7354F11EC}" srcOrd="1" destOrd="0" presId="urn:microsoft.com/office/officeart/2009/3/layout/HorizontalOrganizationChart"/>
    <dgm:cxn modelId="{036F22AE-2AAB-4EC1-AF90-030EA628177F}" type="presOf" srcId="{F0B3B050-30CD-4E28-9CC5-268846A239F9}" destId="{F91D0121-4DAD-4D96-9B83-A92CE1E069B2}" srcOrd="1" destOrd="0" presId="urn:microsoft.com/office/officeart/2009/3/layout/HorizontalOrganizationChart"/>
    <dgm:cxn modelId="{2582E0D8-5D4B-4F74-8A3C-B65958608619}" type="presOf" srcId="{F0B3B050-30CD-4E28-9CC5-268846A239F9}" destId="{23852341-7418-406A-A7DB-CFCC459093BD}" srcOrd="0" destOrd="0" presId="urn:microsoft.com/office/officeart/2009/3/layout/HorizontalOrganizationChart"/>
    <dgm:cxn modelId="{C4B7638E-4F2B-41D5-9EB5-DF14D9F19975}" srcId="{413502BF-A05E-46CD-B2BA-447957475040}" destId="{A43FF9EE-0FC2-4313-8096-3571A5C48365}" srcOrd="0" destOrd="0" parTransId="{E2839A02-4379-4513-BE18-7DDE8479948B}" sibTransId="{D01CC182-D77C-4BB7-84BC-5211F221974F}"/>
    <dgm:cxn modelId="{2326EA1F-4A09-465C-B73D-974BA9A9C200}" type="presOf" srcId="{E2839A02-4379-4513-BE18-7DDE8479948B}" destId="{0946E439-0515-4BDD-A23E-A71CFA91B699}" srcOrd="0" destOrd="0" presId="urn:microsoft.com/office/officeart/2009/3/layout/HorizontalOrganizationChart"/>
    <dgm:cxn modelId="{FDDAC481-8060-4B62-B2CB-11F0631252E8}" type="presOf" srcId="{272322A9-B4CA-4D29-AB65-CF540E477854}" destId="{9AF91631-59C1-436E-B28A-D2144172ADB3}" srcOrd="0" destOrd="0" presId="urn:microsoft.com/office/officeart/2009/3/layout/HorizontalOrganizationChart"/>
    <dgm:cxn modelId="{281F8498-532B-48A1-957F-BFA4503310BD}" type="presOf" srcId="{FBD8A0D1-ADFA-4AB2-BB70-94C320199708}" destId="{B8C935DA-362F-49F4-A5F5-D22F6636F7B7}" srcOrd="0" destOrd="0" presId="urn:microsoft.com/office/officeart/2009/3/layout/HorizontalOrganizationChart"/>
    <dgm:cxn modelId="{802E5973-E0C8-4FB5-997C-CE291E8CAB6A}" srcId="{A43FF9EE-0FC2-4313-8096-3571A5C48365}" destId="{F0B3B050-30CD-4E28-9CC5-268846A239F9}" srcOrd="1" destOrd="0" parTransId="{272322A9-B4CA-4D29-AB65-CF540E477854}" sibTransId="{F984BE07-5557-4EC6-9774-045DE4DE3035}"/>
    <dgm:cxn modelId="{60C5D28E-357A-4681-986A-D76825506805}" type="presOf" srcId="{413502BF-A05E-46CD-B2BA-447957475040}" destId="{0A1BE8F3-5598-403E-B37D-DEF91C4C5D00}" srcOrd="1" destOrd="0" presId="urn:microsoft.com/office/officeart/2009/3/layout/HorizontalOrganizationChart"/>
    <dgm:cxn modelId="{49A49F42-7A2F-4F85-A569-56A599DD1ADB}" type="presOf" srcId="{E1A1E531-1A98-4B64-8979-78E3B19972EB}" destId="{41B51FAF-FB11-42DD-B881-E47884732FA8}" srcOrd="0" destOrd="0" presId="urn:microsoft.com/office/officeart/2009/3/layout/HorizontalOrganizationChart"/>
    <dgm:cxn modelId="{B2C28848-C31B-4C44-B8E4-7BD02E9E06CA}" type="presOf" srcId="{C5690337-A64E-49DF-98D7-A8088B26186B}" destId="{776D0C7D-70AD-4031-BEC5-4B2D810086EC}" srcOrd="0" destOrd="0" presId="urn:microsoft.com/office/officeart/2009/3/layout/HorizontalOrganizationChart"/>
    <dgm:cxn modelId="{E5A4E312-D6AA-437A-BC6C-0D2B16808C47}" type="presOf" srcId="{A43FF9EE-0FC2-4313-8096-3571A5C48365}" destId="{AB2D6962-5D05-41C7-8BE5-BAC2994165DB}" srcOrd="1" destOrd="0" presId="urn:microsoft.com/office/officeart/2009/3/layout/HorizontalOrganizationChart"/>
    <dgm:cxn modelId="{8CFE1809-62EE-4586-841B-888E83B89B1A}" srcId="{413502BF-A05E-46CD-B2BA-447957475040}" destId="{B3F46F3F-FA81-4127-9F10-8AC1899A562F}" srcOrd="1" destOrd="0" parTransId="{43A3A3FF-385D-44A5-A5AC-556652A0AD38}" sibTransId="{F6A32232-8E25-450C-999F-DCB6530D0B72}"/>
    <dgm:cxn modelId="{3E1EB784-4AB3-427C-9BE1-8B9A310604B7}" type="presOf" srcId="{7F97C33F-71FD-4E38-BF11-7F0E360AA916}" destId="{90999E3C-001A-4A44-916C-A88C68C7A68C}" srcOrd="0" destOrd="0" presId="urn:microsoft.com/office/officeart/2009/3/layout/HorizontalOrganizationChart"/>
    <dgm:cxn modelId="{F8CD55C9-9C77-407D-BA36-A3B8AB228925}" type="presOf" srcId="{B3F46F3F-FA81-4127-9F10-8AC1899A562F}" destId="{041A9D37-46F7-4B7A-BAE9-EFF6C11402C6}" srcOrd="1" destOrd="0" presId="urn:microsoft.com/office/officeart/2009/3/layout/HorizontalOrganizationChart"/>
    <dgm:cxn modelId="{29993E9F-CBC5-401A-BD66-7A9091AD1594}" type="presOf" srcId="{43A3A3FF-385D-44A5-A5AC-556652A0AD38}" destId="{907369B4-4E8D-4E5F-AF54-95174BFA8C3A}" srcOrd="0" destOrd="0" presId="urn:microsoft.com/office/officeart/2009/3/layout/HorizontalOrganizationChart"/>
    <dgm:cxn modelId="{4E4D5258-2661-4611-B35A-D872F43E80C8}" type="presOf" srcId="{E1A1E531-1A98-4B64-8979-78E3B19972EB}" destId="{2F36687E-59AB-41B4-A764-CE1205A7C076}" srcOrd="1" destOrd="0" presId="urn:microsoft.com/office/officeart/2009/3/layout/HorizontalOrganizationChart"/>
    <dgm:cxn modelId="{5B5E7340-061D-4192-AC4B-60A783F34B35}" type="presOf" srcId="{413502BF-A05E-46CD-B2BA-447957475040}" destId="{50596024-287A-49C5-85CD-6CE6FAAF323B}" srcOrd="0" destOrd="0" presId="urn:microsoft.com/office/officeart/2009/3/layout/HorizontalOrganizationChart"/>
    <dgm:cxn modelId="{5F33835D-5FA8-42BC-994D-6043583729B9}" type="presOf" srcId="{B3F46F3F-FA81-4127-9F10-8AC1899A562F}" destId="{70189859-847E-4D0B-9720-06490F6B6EE3}" srcOrd="0" destOrd="0" presId="urn:microsoft.com/office/officeart/2009/3/layout/HorizontalOrganizationChart"/>
    <dgm:cxn modelId="{C6C94B99-8E47-4A00-80CA-1B255EA2E69C}" type="presParOf" srcId="{7476D60C-3747-4A23-AA9C-CEFF50A65CB6}" destId="{630DF52B-C345-4CE3-A4DB-31B2BE60EA3C}" srcOrd="0" destOrd="0" presId="urn:microsoft.com/office/officeart/2009/3/layout/HorizontalOrganizationChart"/>
    <dgm:cxn modelId="{7F1A1A81-F3B7-451C-965E-1F8345596B19}" type="presParOf" srcId="{630DF52B-C345-4CE3-A4DB-31B2BE60EA3C}" destId="{589A05C0-7A23-482D-8FCC-F77586A8366F}" srcOrd="0" destOrd="0" presId="urn:microsoft.com/office/officeart/2009/3/layout/HorizontalOrganizationChart"/>
    <dgm:cxn modelId="{1A96BF56-A9E5-4227-A473-F0193C2524E2}" type="presParOf" srcId="{589A05C0-7A23-482D-8FCC-F77586A8366F}" destId="{50596024-287A-49C5-85CD-6CE6FAAF323B}" srcOrd="0" destOrd="0" presId="urn:microsoft.com/office/officeart/2009/3/layout/HorizontalOrganizationChart"/>
    <dgm:cxn modelId="{24989A1A-584B-49F8-867F-6F8FB246D041}" type="presParOf" srcId="{589A05C0-7A23-482D-8FCC-F77586A8366F}" destId="{0A1BE8F3-5598-403E-B37D-DEF91C4C5D00}" srcOrd="1" destOrd="0" presId="urn:microsoft.com/office/officeart/2009/3/layout/HorizontalOrganizationChart"/>
    <dgm:cxn modelId="{46CFEBBB-1A35-48D0-8362-7BA5FE5FB3E8}" type="presParOf" srcId="{630DF52B-C345-4CE3-A4DB-31B2BE60EA3C}" destId="{B98193FC-B383-4308-A209-73D008BA3A3D}" srcOrd="1" destOrd="0" presId="urn:microsoft.com/office/officeart/2009/3/layout/HorizontalOrganizationChart"/>
    <dgm:cxn modelId="{99A0842B-2D1A-400D-9B83-3E4E62CECDAF}" type="presParOf" srcId="{B98193FC-B383-4308-A209-73D008BA3A3D}" destId="{0946E439-0515-4BDD-A23E-A71CFA91B699}" srcOrd="0" destOrd="0" presId="urn:microsoft.com/office/officeart/2009/3/layout/HorizontalOrganizationChart"/>
    <dgm:cxn modelId="{7391154A-B3B1-469D-9FF2-AF39C1CE91CE}" type="presParOf" srcId="{B98193FC-B383-4308-A209-73D008BA3A3D}" destId="{65641D5C-6F2D-4476-8E03-E061C4F08976}" srcOrd="1" destOrd="0" presId="urn:microsoft.com/office/officeart/2009/3/layout/HorizontalOrganizationChart"/>
    <dgm:cxn modelId="{5476DC0D-6F0A-493F-9238-47A09A17F71E}" type="presParOf" srcId="{65641D5C-6F2D-4476-8E03-E061C4F08976}" destId="{0638DDC2-9B62-467C-A7A6-641E3A08AEF0}" srcOrd="0" destOrd="0" presId="urn:microsoft.com/office/officeart/2009/3/layout/HorizontalOrganizationChart"/>
    <dgm:cxn modelId="{57C54BE0-D16F-467C-9BDF-EDF8043909E6}" type="presParOf" srcId="{0638DDC2-9B62-467C-A7A6-641E3A08AEF0}" destId="{46FBEAE5-7B63-4978-AADB-6E486564379E}" srcOrd="0" destOrd="0" presId="urn:microsoft.com/office/officeart/2009/3/layout/HorizontalOrganizationChart"/>
    <dgm:cxn modelId="{7F327D8A-477B-48CB-8AEB-3D979AF7BC3A}" type="presParOf" srcId="{0638DDC2-9B62-467C-A7A6-641E3A08AEF0}" destId="{AB2D6962-5D05-41C7-8BE5-BAC2994165DB}" srcOrd="1" destOrd="0" presId="urn:microsoft.com/office/officeart/2009/3/layout/HorizontalOrganizationChart"/>
    <dgm:cxn modelId="{4CDA545B-D5ED-4414-ADA5-8CBB5E4DCAFB}" type="presParOf" srcId="{65641D5C-6F2D-4476-8E03-E061C4F08976}" destId="{CEB7E306-51AA-4447-914D-F7427A9DCBC5}" srcOrd="1" destOrd="0" presId="urn:microsoft.com/office/officeart/2009/3/layout/HorizontalOrganizationChart"/>
    <dgm:cxn modelId="{F9C02764-6F9F-412A-9EA5-D2478D4F1BF6}" type="presParOf" srcId="{CEB7E306-51AA-4447-914D-F7427A9DCBC5}" destId="{90999E3C-001A-4A44-916C-A88C68C7A68C}" srcOrd="0" destOrd="0" presId="urn:microsoft.com/office/officeart/2009/3/layout/HorizontalOrganizationChart"/>
    <dgm:cxn modelId="{D5E45C7A-0264-46BD-9EAA-008A7668241B}" type="presParOf" srcId="{CEB7E306-51AA-4447-914D-F7427A9DCBC5}" destId="{01B0B7A2-71BE-48EA-80A0-DF2D35565F4A}" srcOrd="1" destOrd="0" presId="urn:microsoft.com/office/officeart/2009/3/layout/HorizontalOrganizationChart"/>
    <dgm:cxn modelId="{8E2A39A4-1ED3-4DC0-8461-78AB21503032}" type="presParOf" srcId="{01B0B7A2-71BE-48EA-80A0-DF2D35565F4A}" destId="{B964A06F-8C87-4EA9-B9A3-E70957CA62CC}" srcOrd="0" destOrd="0" presId="urn:microsoft.com/office/officeart/2009/3/layout/HorizontalOrganizationChart"/>
    <dgm:cxn modelId="{79B25DE5-9ABB-40F3-A307-BE5429F7F4D0}" type="presParOf" srcId="{B964A06F-8C87-4EA9-B9A3-E70957CA62CC}" destId="{41B51FAF-FB11-42DD-B881-E47884732FA8}" srcOrd="0" destOrd="0" presId="urn:microsoft.com/office/officeart/2009/3/layout/HorizontalOrganizationChart"/>
    <dgm:cxn modelId="{03291A66-DE57-4DC7-8F51-FD9245A690D2}" type="presParOf" srcId="{B964A06F-8C87-4EA9-B9A3-E70957CA62CC}" destId="{2F36687E-59AB-41B4-A764-CE1205A7C076}" srcOrd="1" destOrd="0" presId="urn:microsoft.com/office/officeart/2009/3/layout/HorizontalOrganizationChart"/>
    <dgm:cxn modelId="{01D092C5-33CE-4834-B20E-3E1055403ADC}" type="presParOf" srcId="{01B0B7A2-71BE-48EA-80A0-DF2D35565F4A}" destId="{41BFA97C-00E0-4930-941A-D34AB2AC4B70}" srcOrd="1" destOrd="0" presId="urn:microsoft.com/office/officeart/2009/3/layout/HorizontalOrganizationChart"/>
    <dgm:cxn modelId="{FA1502CB-F70B-4ED3-813D-53685957DB96}" type="presParOf" srcId="{01B0B7A2-71BE-48EA-80A0-DF2D35565F4A}" destId="{20971ED1-0AA2-4D50-BB83-61B42211C805}" srcOrd="2" destOrd="0" presId="urn:microsoft.com/office/officeart/2009/3/layout/HorizontalOrganizationChart"/>
    <dgm:cxn modelId="{031BC6EF-FCEA-40E5-A9C7-6CD85E4D5B97}" type="presParOf" srcId="{CEB7E306-51AA-4447-914D-F7427A9DCBC5}" destId="{9AF91631-59C1-436E-B28A-D2144172ADB3}" srcOrd="2" destOrd="0" presId="urn:microsoft.com/office/officeart/2009/3/layout/HorizontalOrganizationChart"/>
    <dgm:cxn modelId="{EB773CD8-5B1B-4F3A-BCF0-D6ABA36F88CE}" type="presParOf" srcId="{CEB7E306-51AA-4447-914D-F7427A9DCBC5}" destId="{5B9515DA-04FA-40C0-B0E3-B0F391766754}" srcOrd="3" destOrd="0" presId="urn:microsoft.com/office/officeart/2009/3/layout/HorizontalOrganizationChart"/>
    <dgm:cxn modelId="{7A408CF5-C1A1-4433-ABEB-9244E796F8DC}" type="presParOf" srcId="{5B9515DA-04FA-40C0-B0E3-B0F391766754}" destId="{1F61D767-B892-47B9-B10B-2D9E3E8C315D}" srcOrd="0" destOrd="0" presId="urn:microsoft.com/office/officeart/2009/3/layout/HorizontalOrganizationChart"/>
    <dgm:cxn modelId="{8927EE4A-7FC3-4824-9E6B-D69613F779EB}" type="presParOf" srcId="{1F61D767-B892-47B9-B10B-2D9E3E8C315D}" destId="{23852341-7418-406A-A7DB-CFCC459093BD}" srcOrd="0" destOrd="0" presId="urn:microsoft.com/office/officeart/2009/3/layout/HorizontalOrganizationChart"/>
    <dgm:cxn modelId="{AEA7CF89-79A6-41C5-846B-60247DFDEA1F}" type="presParOf" srcId="{1F61D767-B892-47B9-B10B-2D9E3E8C315D}" destId="{F91D0121-4DAD-4D96-9B83-A92CE1E069B2}" srcOrd="1" destOrd="0" presId="urn:microsoft.com/office/officeart/2009/3/layout/HorizontalOrganizationChart"/>
    <dgm:cxn modelId="{E7FB66E6-E739-430B-AC79-89D4834C52E3}" type="presParOf" srcId="{5B9515DA-04FA-40C0-B0E3-B0F391766754}" destId="{0355B7BB-EC8D-4DA7-8A01-909C5F4EDD69}" srcOrd="1" destOrd="0" presId="urn:microsoft.com/office/officeart/2009/3/layout/HorizontalOrganizationChart"/>
    <dgm:cxn modelId="{CA193EA4-9657-4332-B419-1A0914826C02}" type="presParOf" srcId="{5B9515DA-04FA-40C0-B0E3-B0F391766754}" destId="{AF808C86-21B0-4061-BCD4-74057DBA6694}" srcOrd="2" destOrd="0" presId="urn:microsoft.com/office/officeart/2009/3/layout/HorizontalOrganizationChart"/>
    <dgm:cxn modelId="{02AFC1FB-9CF3-411E-B200-9BCF10E285D3}" type="presParOf" srcId="{65641D5C-6F2D-4476-8E03-E061C4F08976}" destId="{1CB06994-9687-4DFC-9374-6B39D8A629A6}" srcOrd="2" destOrd="0" presId="urn:microsoft.com/office/officeart/2009/3/layout/HorizontalOrganizationChart"/>
    <dgm:cxn modelId="{36EE1290-BA2E-44B0-8A35-3BEC193651E3}" type="presParOf" srcId="{B98193FC-B383-4308-A209-73D008BA3A3D}" destId="{907369B4-4E8D-4E5F-AF54-95174BFA8C3A}" srcOrd="2" destOrd="0" presId="urn:microsoft.com/office/officeart/2009/3/layout/HorizontalOrganizationChart"/>
    <dgm:cxn modelId="{3677342E-67DD-46A5-9E90-8A827DE12A43}" type="presParOf" srcId="{B98193FC-B383-4308-A209-73D008BA3A3D}" destId="{5E819486-7B79-4414-B63D-786F880678C6}" srcOrd="3" destOrd="0" presId="urn:microsoft.com/office/officeart/2009/3/layout/HorizontalOrganizationChart"/>
    <dgm:cxn modelId="{5D18C1DD-0997-4C07-BE97-AA7376DF3B98}" type="presParOf" srcId="{5E819486-7B79-4414-B63D-786F880678C6}" destId="{F9768D97-54E6-436E-9F1F-9AF0EB926705}" srcOrd="0" destOrd="0" presId="urn:microsoft.com/office/officeart/2009/3/layout/HorizontalOrganizationChart"/>
    <dgm:cxn modelId="{0EA63594-4A04-4A5D-9C39-7400BDD97FDB}" type="presParOf" srcId="{F9768D97-54E6-436E-9F1F-9AF0EB926705}" destId="{70189859-847E-4D0B-9720-06490F6B6EE3}" srcOrd="0" destOrd="0" presId="urn:microsoft.com/office/officeart/2009/3/layout/HorizontalOrganizationChart"/>
    <dgm:cxn modelId="{44E6900F-E7E7-4E3B-A303-4CC0B7A50607}" type="presParOf" srcId="{F9768D97-54E6-436E-9F1F-9AF0EB926705}" destId="{041A9D37-46F7-4B7A-BAE9-EFF6C11402C6}" srcOrd="1" destOrd="0" presId="urn:microsoft.com/office/officeart/2009/3/layout/HorizontalOrganizationChart"/>
    <dgm:cxn modelId="{30E11F40-85E1-4651-B128-1635431A1D0A}" type="presParOf" srcId="{5E819486-7B79-4414-B63D-786F880678C6}" destId="{CB4F9F87-6A95-4D8A-A537-37898AAF3381}" srcOrd="1" destOrd="0" presId="urn:microsoft.com/office/officeart/2009/3/layout/HorizontalOrganizationChart"/>
    <dgm:cxn modelId="{CEEB1D17-E010-42EB-87F1-1ED8A2DEC459}" type="presParOf" srcId="{CB4F9F87-6A95-4D8A-A537-37898AAF3381}" destId="{776D0C7D-70AD-4031-BEC5-4B2D810086EC}" srcOrd="0" destOrd="0" presId="urn:microsoft.com/office/officeart/2009/3/layout/HorizontalOrganizationChart"/>
    <dgm:cxn modelId="{E4D20D3A-276D-470F-8697-B7564C48C62C}" type="presParOf" srcId="{CB4F9F87-6A95-4D8A-A537-37898AAF3381}" destId="{718ADE47-F5E8-4EE5-B36F-57CF725BF859}" srcOrd="1" destOrd="0" presId="urn:microsoft.com/office/officeart/2009/3/layout/HorizontalOrganizationChart"/>
    <dgm:cxn modelId="{0F0023E2-1E60-46F8-9CF0-0FAF973EBA1D}" type="presParOf" srcId="{718ADE47-F5E8-4EE5-B36F-57CF725BF859}" destId="{C898717B-8E45-43BB-8592-62D8F2B3B3E8}" srcOrd="0" destOrd="0" presId="urn:microsoft.com/office/officeart/2009/3/layout/HorizontalOrganizationChart"/>
    <dgm:cxn modelId="{9822BCA3-4D5E-4C50-950D-D9595C9F4FE1}" type="presParOf" srcId="{C898717B-8E45-43BB-8592-62D8F2B3B3E8}" destId="{B8C935DA-362F-49F4-A5F5-D22F6636F7B7}" srcOrd="0" destOrd="0" presId="urn:microsoft.com/office/officeart/2009/3/layout/HorizontalOrganizationChart"/>
    <dgm:cxn modelId="{17FBE06B-AED8-4877-A8BE-1C72641B5ABB}" type="presParOf" srcId="{C898717B-8E45-43BB-8592-62D8F2B3B3E8}" destId="{D4275CF0-18C5-40F4-B795-72D7354F11EC}" srcOrd="1" destOrd="0" presId="urn:microsoft.com/office/officeart/2009/3/layout/HorizontalOrganizationChart"/>
    <dgm:cxn modelId="{6C577E87-03EE-433E-8201-4923008DFDEC}" type="presParOf" srcId="{718ADE47-F5E8-4EE5-B36F-57CF725BF859}" destId="{7A0F9AE5-D87B-486E-8A28-BBAE19197C68}" srcOrd="1" destOrd="0" presId="urn:microsoft.com/office/officeart/2009/3/layout/HorizontalOrganizationChart"/>
    <dgm:cxn modelId="{8BFA397B-C9E8-478E-A8EE-958D23309BAA}" type="presParOf" srcId="{718ADE47-F5E8-4EE5-B36F-57CF725BF859}" destId="{13618454-6B80-4528-8475-C5D476ECCAA3}" srcOrd="2" destOrd="0" presId="urn:microsoft.com/office/officeart/2009/3/layout/HorizontalOrganizationChart"/>
    <dgm:cxn modelId="{AC508B9E-FC09-4895-8A69-862D2658375F}" type="presParOf" srcId="{5E819486-7B79-4414-B63D-786F880678C6}" destId="{7602F208-5465-4ED6-90F5-A1A08E8411B3}" srcOrd="2" destOrd="0" presId="urn:microsoft.com/office/officeart/2009/3/layout/HorizontalOrganizationChart"/>
    <dgm:cxn modelId="{4AE338ED-AB2E-41B3-8259-3EDAF26DF55E}" type="presParOf" srcId="{630DF52B-C345-4CE3-A4DB-31B2BE60EA3C}" destId="{DE8A6A3C-CE49-4BC0-91BB-4FE61AAC4C0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4FEEC-7B34-489F-9D06-667F46C8B92D}">
      <dsp:nvSpPr>
        <dsp:cNvPr id="0" name=""/>
        <dsp:cNvSpPr/>
      </dsp:nvSpPr>
      <dsp:spPr>
        <a:xfrm>
          <a:off x="4834" y="306312"/>
          <a:ext cx="2198165" cy="77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</a:t>
          </a:r>
          <a:endParaRPr lang="en-US" sz="1800" kern="1200" dirty="0"/>
        </a:p>
      </dsp:txBody>
      <dsp:txXfrm>
        <a:off x="4834" y="306312"/>
        <a:ext cx="2198165" cy="518400"/>
      </dsp:txXfrm>
    </dsp:sp>
    <dsp:sp modelId="{571045E2-42A4-4755-B066-A82B545DEEE0}">
      <dsp:nvSpPr>
        <dsp:cNvPr id="0" name=""/>
        <dsp:cNvSpPr/>
      </dsp:nvSpPr>
      <dsp:spPr>
        <a:xfrm>
          <a:off x="455061" y="824712"/>
          <a:ext cx="2198165" cy="2891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Ide </a:t>
          </a:r>
          <a:r>
            <a:rPr lang="en-US" sz="1800" kern="1200" dirty="0" err="1" smtClean="0"/>
            <a:t>Cerita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Script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Character Design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Storyboard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Concept Art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Voice Over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Animatic</a:t>
          </a:r>
          <a:endParaRPr lang="en-US" sz="1800" kern="1200" dirty="0"/>
        </a:p>
      </dsp:txBody>
      <dsp:txXfrm>
        <a:off x="519443" y="889094"/>
        <a:ext cx="2069401" cy="2762936"/>
      </dsp:txXfrm>
    </dsp:sp>
    <dsp:sp modelId="{30E1CCB5-BAFE-4FFA-A77C-672A31DC16E9}">
      <dsp:nvSpPr>
        <dsp:cNvPr id="0" name=""/>
        <dsp:cNvSpPr/>
      </dsp:nvSpPr>
      <dsp:spPr>
        <a:xfrm>
          <a:off x="2536233" y="291872"/>
          <a:ext cx="706455" cy="5472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536233" y="401328"/>
        <a:ext cx="542271" cy="328367"/>
      </dsp:txXfrm>
    </dsp:sp>
    <dsp:sp modelId="{B0A4F410-1F87-4995-93EF-8E9D026D3D1B}">
      <dsp:nvSpPr>
        <dsp:cNvPr id="0" name=""/>
        <dsp:cNvSpPr/>
      </dsp:nvSpPr>
      <dsp:spPr>
        <a:xfrm>
          <a:off x="3535935" y="306312"/>
          <a:ext cx="2198165" cy="77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</a:t>
          </a:r>
          <a:endParaRPr lang="en-US" sz="1800" kern="1200" dirty="0"/>
        </a:p>
      </dsp:txBody>
      <dsp:txXfrm>
        <a:off x="3535935" y="306312"/>
        <a:ext cx="2198165" cy="518400"/>
      </dsp:txXfrm>
    </dsp:sp>
    <dsp:sp modelId="{7DC2ECAB-CEB8-4865-933D-CEF2B5E3892B}">
      <dsp:nvSpPr>
        <dsp:cNvPr id="0" name=""/>
        <dsp:cNvSpPr/>
      </dsp:nvSpPr>
      <dsp:spPr>
        <a:xfrm>
          <a:off x="3986161" y="824712"/>
          <a:ext cx="2198165" cy="2891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Modeling Character + Texture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Modeling Props + Texture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Rigging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Layouting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Animating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Simulation+Efect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Shading+Lighting</a:t>
          </a:r>
          <a:endParaRPr lang="en-US" sz="1800" kern="1200" dirty="0"/>
        </a:p>
      </dsp:txBody>
      <dsp:txXfrm>
        <a:off x="4050543" y="889094"/>
        <a:ext cx="2069401" cy="2762936"/>
      </dsp:txXfrm>
    </dsp:sp>
    <dsp:sp modelId="{7187DE32-FF4C-4030-80CB-0896EE40DC24}">
      <dsp:nvSpPr>
        <dsp:cNvPr id="0" name=""/>
        <dsp:cNvSpPr/>
      </dsp:nvSpPr>
      <dsp:spPr>
        <a:xfrm>
          <a:off x="6067334" y="291872"/>
          <a:ext cx="706455" cy="5472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067334" y="401328"/>
        <a:ext cx="542271" cy="328367"/>
      </dsp:txXfrm>
    </dsp:sp>
    <dsp:sp modelId="{D406B618-56E6-4BDC-A609-1A41ED74B949}">
      <dsp:nvSpPr>
        <dsp:cNvPr id="0" name=""/>
        <dsp:cNvSpPr/>
      </dsp:nvSpPr>
      <dsp:spPr>
        <a:xfrm>
          <a:off x="7067035" y="306312"/>
          <a:ext cx="2198165" cy="77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POST</a:t>
          </a:r>
          <a:endParaRPr lang="en-US" sz="1800" kern="1200" dirty="0"/>
        </a:p>
      </dsp:txBody>
      <dsp:txXfrm>
        <a:off x="7067035" y="306312"/>
        <a:ext cx="2198165" cy="518400"/>
      </dsp:txXfrm>
    </dsp:sp>
    <dsp:sp modelId="{ECD40F07-41FA-4A28-AB6E-A0F9EE229284}">
      <dsp:nvSpPr>
        <dsp:cNvPr id="0" name=""/>
        <dsp:cNvSpPr/>
      </dsp:nvSpPr>
      <dsp:spPr>
        <a:xfrm>
          <a:off x="7517262" y="824712"/>
          <a:ext cx="2198165" cy="2891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Rendering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Compositing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Sound/music designing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Editing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Publishing</a:t>
          </a:r>
          <a:endParaRPr lang="en-US" sz="1800" kern="1200" dirty="0"/>
        </a:p>
      </dsp:txBody>
      <dsp:txXfrm>
        <a:off x="7581644" y="889094"/>
        <a:ext cx="2069401" cy="2762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CCA01-76CF-47FD-B12E-CC160FDEDBEE}">
      <dsp:nvSpPr>
        <dsp:cNvPr id="0" name=""/>
        <dsp:cNvSpPr/>
      </dsp:nvSpPr>
      <dsp:spPr>
        <a:xfrm>
          <a:off x="8543" y="1245322"/>
          <a:ext cx="2553467" cy="153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/>
            <a:t>Cerita</a:t>
          </a:r>
          <a:endParaRPr lang="en-US" sz="4200" kern="1200" dirty="0"/>
        </a:p>
      </dsp:txBody>
      <dsp:txXfrm>
        <a:off x="53416" y="1290195"/>
        <a:ext cx="2463721" cy="1442334"/>
      </dsp:txXfrm>
    </dsp:sp>
    <dsp:sp modelId="{7AEC167A-1F16-4537-A063-9D8E007E00D3}">
      <dsp:nvSpPr>
        <dsp:cNvPr id="0" name=""/>
        <dsp:cNvSpPr/>
      </dsp:nvSpPr>
      <dsp:spPr>
        <a:xfrm>
          <a:off x="2817357" y="1694732"/>
          <a:ext cx="541335" cy="633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2817357" y="1821384"/>
        <a:ext cx="378935" cy="379955"/>
      </dsp:txXfrm>
    </dsp:sp>
    <dsp:sp modelId="{D0B62D9B-F009-4A61-922E-E736DD7E7900}">
      <dsp:nvSpPr>
        <dsp:cNvPr id="0" name=""/>
        <dsp:cNvSpPr/>
      </dsp:nvSpPr>
      <dsp:spPr>
        <a:xfrm>
          <a:off x="3583397" y="1245322"/>
          <a:ext cx="2553467" cy="153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Script</a:t>
          </a:r>
          <a:endParaRPr lang="en-US" sz="4200" kern="1200" dirty="0"/>
        </a:p>
      </dsp:txBody>
      <dsp:txXfrm>
        <a:off x="3628270" y="1290195"/>
        <a:ext cx="2463721" cy="1442334"/>
      </dsp:txXfrm>
    </dsp:sp>
    <dsp:sp modelId="{CD973D47-A24A-445C-B32C-F7B55214F256}">
      <dsp:nvSpPr>
        <dsp:cNvPr id="0" name=""/>
        <dsp:cNvSpPr/>
      </dsp:nvSpPr>
      <dsp:spPr>
        <a:xfrm>
          <a:off x="6392211" y="1694732"/>
          <a:ext cx="541335" cy="633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6392211" y="1821384"/>
        <a:ext cx="378935" cy="379955"/>
      </dsp:txXfrm>
    </dsp:sp>
    <dsp:sp modelId="{B490F8F6-E844-4457-B922-491BD13FCAF5}">
      <dsp:nvSpPr>
        <dsp:cNvPr id="0" name=""/>
        <dsp:cNvSpPr/>
      </dsp:nvSpPr>
      <dsp:spPr>
        <a:xfrm>
          <a:off x="7158251" y="1245322"/>
          <a:ext cx="2553467" cy="153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Thumbnail</a:t>
          </a:r>
          <a:endParaRPr lang="en-US" sz="4200" kern="1200" dirty="0"/>
        </a:p>
      </dsp:txBody>
      <dsp:txXfrm>
        <a:off x="7203124" y="1290195"/>
        <a:ext cx="2463721" cy="14423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D0C7D-70AD-4031-BEC5-4B2D810086EC}">
      <dsp:nvSpPr>
        <dsp:cNvPr id="0" name=""/>
        <dsp:cNvSpPr/>
      </dsp:nvSpPr>
      <dsp:spPr>
        <a:xfrm>
          <a:off x="6288447" y="3193994"/>
          <a:ext cx="5713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1326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7369B4-4E8D-4E5F-AF54-95174BFA8C3A}">
      <dsp:nvSpPr>
        <dsp:cNvPr id="0" name=""/>
        <dsp:cNvSpPr/>
      </dsp:nvSpPr>
      <dsp:spPr>
        <a:xfrm>
          <a:off x="2860488" y="2318450"/>
          <a:ext cx="571326" cy="921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663" y="0"/>
              </a:lnTo>
              <a:lnTo>
                <a:pt x="285663" y="921263"/>
              </a:lnTo>
              <a:lnTo>
                <a:pt x="571326" y="92126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91631-59C1-436E-B28A-D2144172ADB3}">
      <dsp:nvSpPr>
        <dsp:cNvPr id="0" name=""/>
        <dsp:cNvSpPr/>
      </dsp:nvSpPr>
      <dsp:spPr>
        <a:xfrm>
          <a:off x="6288447" y="1397186"/>
          <a:ext cx="571326" cy="614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663" y="0"/>
              </a:lnTo>
              <a:lnTo>
                <a:pt x="285663" y="614175"/>
              </a:lnTo>
              <a:lnTo>
                <a:pt x="571326" y="61417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99E3C-001A-4A44-916C-A88C68C7A68C}">
      <dsp:nvSpPr>
        <dsp:cNvPr id="0" name=""/>
        <dsp:cNvSpPr/>
      </dsp:nvSpPr>
      <dsp:spPr>
        <a:xfrm>
          <a:off x="6288447" y="783010"/>
          <a:ext cx="571326" cy="614175"/>
        </a:xfrm>
        <a:custGeom>
          <a:avLst/>
          <a:gdLst/>
          <a:ahLst/>
          <a:cxnLst/>
          <a:rect l="0" t="0" r="0" b="0"/>
          <a:pathLst>
            <a:path>
              <a:moveTo>
                <a:pt x="0" y="614175"/>
              </a:moveTo>
              <a:lnTo>
                <a:pt x="285663" y="614175"/>
              </a:lnTo>
              <a:lnTo>
                <a:pt x="285663" y="0"/>
              </a:lnTo>
              <a:lnTo>
                <a:pt x="571326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6E439-0515-4BDD-A23E-A71CFA91B699}">
      <dsp:nvSpPr>
        <dsp:cNvPr id="0" name=""/>
        <dsp:cNvSpPr/>
      </dsp:nvSpPr>
      <dsp:spPr>
        <a:xfrm>
          <a:off x="2860488" y="1397186"/>
          <a:ext cx="571326" cy="921263"/>
        </a:xfrm>
        <a:custGeom>
          <a:avLst/>
          <a:gdLst/>
          <a:ahLst/>
          <a:cxnLst/>
          <a:rect l="0" t="0" r="0" b="0"/>
          <a:pathLst>
            <a:path>
              <a:moveTo>
                <a:pt x="0" y="921263"/>
              </a:moveTo>
              <a:lnTo>
                <a:pt x="285663" y="921263"/>
              </a:lnTo>
              <a:lnTo>
                <a:pt x="285663" y="0"/>
              </a:lnTo>
              <a:lnTo>
                <a:pt x="57132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96024-287A-49C5-85CD-6CE6FAAF323B}">
      <dsp:nvSpPr>
        <dsp:cNvPr id="0" name=""/>
        <dsp:cNvSpPr/>
      </dsp:nvSpPr>
      <dsp:spPr>
        <a:xfrm>
          <a:off x="3856" y="1882814"/>
          <a:ext cx="2856632" cy="871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Thumbnail</a:t>
          </a:r>
          <a:endParaRPr lang="en-US" sz="3300" kern="1200" dirty="0"/>
        </a:p>
      </dsp:txBody>
      <dsp:txXfrm>
        <a:off x="3856" y="1882814"/>
        <a:ext cx="2856632" cy="871272"/>
      </dsp:txXfrm>
    </dsp:sp>
    <dsp:sp modelId="{46FBEAE5-7B63-4978-AADB-6E486564379E}">
      <dsp:nvSpPr>
        <dsp:cNvPr id="0" name=""/>
        <dsp:cNvSpPr/>
      </dsp:nvSpPr>
      <dsp:spPr>
        <a:xfrm>
          <a:off x="3431814" y="961550"/>
          <a:ext cx="2856632" cy="871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Character design</a:t>
          </a:r>
          <a:endParaRPr lang="en-US" sz="3300" kern="1200" dirty="0"/>
        </a:p>
      </dsp:txBody>
      <dsp:txXfrm>
        <a:off x="3431814" y="961550"/>
        <a:ext cx="2856632" cy="871272"/>
      </dsp:txXfrm>
    </dsp:sp>
    <dsp:sp modelId="{41B51FAF-FB11-42DD-B881-E47884732FA8}">
      <dsp:nvSpPr>
        <dsp:cNvPr id="0" name=""/>
        <dsp:cNvSpPr/>
      </dsp:nvSpPr>
      <dsp:spPr>
        <a:xfrm>
          <a:off x="6859773" y="347374"/>
          <a:ext cx="2856632" cy="871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Background</a:t>
          </a:r>
          <a:endParaRPr lang="en-US" sz="3300" kern="1200" dirty="0"/>
        </a:p>
      </dsp:txBody>
      <dsp:txXfrm>
        <a:off x="6859773" y="347374"/>
        <a:ext cx="2856632" cy="871272"/>
      </dsp:txXfrm>
    </dsp:sp>
    <dsp:sp modelId="{23852341-7418-406A-A7DB-CFCC459093BD}">
      <dsp:nvSpPr>
        <dsp:cNvPr id="0" name=""/>
        <dsp:cNvSpPr/>
      </dsp:nvSpPr>
      <dsp:spPr>
        <a:xfrm>
          <a:off x="6859773" y="1575726"/>
          <a:ext cx="2856632" cy="871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Concept Art</a:t>
          </a:r>
          <a:endParaRPr lang="en-US" sz="3300" kern="1200" dirty="0"/>
        </a:p>
      </dsp:txBody>
      <dsp:txXfrm>
        <a:off x="6859773" y="1575726"/>
        <a:ext cx="2856632" cy="871272"/>
      </dsp:txXfrm>
    </dsp:sp>
    <dsp:sp modelId="{70189859-847E-4D0B-9720-06490F6B6EE3}">
      <dsp:nvSpPr>
        <dsp:cNvPr id="0" name=""/>
        <dsp:cNvSpPr/>
      </dsp:nvSpPr>
      <dsp:spPr>
        <a:xfrm>
          <a:off x="3431814" y="2804077"/>
          <a:ext cx="2856632" cy="871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Storyboard</a:t>
          </a:r>
          <a:endParaRPr lang="en-US" sz="3300" kern="1200" dirty="0"/>
        </a:p>
      </dsp:txBody>
      <dsp:txXfrm>
        <a:off x="3431814" y="2804077"/>
        <a:ext cx="2856632" cy="871272"/>
      </dsp:txXfrm>
    </dsp:sp>
    <dsp:sp modelId="{B8C935DA-362F-49F4-A5F5-D22F6636F7B7}">
      <dsp:nvSpPr>
        <dsp:cNvPr id="0" name=""/>
        <dsp:cNvSpPr/>
      </dsp:nvSpPr>
      <dsp:spPr>
        <a:xfrm>
          <a:off x="6859773" y="2804077"/>
          <a:ext cx="2856632" cy="871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VO &amp; Animatic</a:t>
          </a:r>
          <a:endParaRPr lang="en-US" sz="3300" kern="1200" dirty="0"/>
        </a:p>
      </dsp:txBody>
      <dsp:txXfrm>
        <a:off x="6859773" y="2804077"/>
        <a:ext cx="2856632" cy="871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577B9-A56B-4D6D-A922-493123A3B82E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155E2-B12D-4324-9D51-4452ADD14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93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sebelum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terciptanya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Gerakan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masih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"staging"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sempurna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dikatakan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storyboard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mengetahui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pewaktuan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realtime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 smtClean="0">
              <a:effectLst/>
            </a:endParaRP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intinya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animatic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merupakan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pergerakan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storyboard, storyboard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menunjukkan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berapa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tiap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scene.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kemudian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gambar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animatic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disusun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software editing video,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hasil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diberi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dubbing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tiap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detiknya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17D3A-74F7-428D-95A4-34699F186B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22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Pertama</a:t>
            </a:r>
            <a:r>
              <a:rPr lang="en-US" dirty="0" smtClean="0"/>
              <a:t>, </a:t>
            </a:r>
            <a:r>
              <a:rPr lang="en-US" dirty="0" err="1" smtClean="0"/>
              <a:t>bangun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ide. Dari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ide </a:t>
            </a:r>
            <a:r>
              <a:rPr lang="en-US" dirty="0" err="1" smtClean="0"/>
              <a:t>kumpulkan</a:t>
            </a:r>
            <a:r>
              <a:rPr lang="en-US" dirty="0" smtClean="0"/>
              <a:t>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,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cerita</a:t>
            </a:r>
            <a:r>
              <a:rPr lang="en-US" dirty="0" smtClean="0"/>
              <a:t>/script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animasi</a:t>
            </a:r>
            <a:r>
              <a:rPr lang="en-US" dirty="0" smtClean="0"/>
              <a:t>/</a:t>
            </a:r>
            <a:r>
              <a:rPr lang="en-US" dirty="0" err="1" smtClean="0"/>
              <a:t>klip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17D3A-74F7-428D-95A4-34699F186B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1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Dalam</a:t>
            </a:r>
            <a:r>
              <a:rPr lang="en-US" dirty="0" smtClean="0"/>
              <a:t> computer graphic (CG), shading </a:t>
            </a:r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proses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/</a:t>
            </a:r>
            <a:r>
              <a:rPr lang="en-US" dirty="0" err="1" smtClean="0"/>
              <a:t>permukaan</a:t>
            </a:r>
            <a:r>
              <a:rPr lang="en-US" dirty="0" smtClean="0"/>
              <a:t>/ polygon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3D scene,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jaraknya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poto</a:t>
            </a:r>
            <a:r>
              <a:rPr lang="en-US" dirty="0" smtClean="0"/>
              <a:t> realistic. </a:t>
            </a:r>
          </a:p>
          <a:p>
            <a:endParaRPr lang="en-US" dirty="0" smtClean="0"/>
          </a:p>
          <a:p>
            <a:r>
              <a:rPr lang="en-US" dirty="0" smtClean="0"/>
              <a:t>Shading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proses render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program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shader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17D3A-74F7-428D-95A4-34699F186BB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47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disiplin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film, </a:t>
            </a:r>
            <a:r>
              <a:rPr lang="en-US" dirty="0" err="1" smtClean="0"/>
              <a:t>produksi</a:t>
            </a:r>
            <a:r>
              <a:rPr lang="en-US" dirty="0" smtClean="0"/>
              <a:t> program </a:t>
            </a:r>
            <a:r>
              <a:rPr lang="en-US" dirty="0" err="1" smtClean="0"/>
              <a:t>televisi</a:t>
            </a:r>
            <a:r>
              <a:rPr lang="en-US" dirty="0" smtClean="0"/>
              <a:t>, </a:t>
            </a:r>
            <a:r>
              <a:rPr lang="en-US" dirty="0" err="1" smtClean="0"/>
              <a:t>teater</a:t>
            </a:r>
            <a:r>
              <a:rPr lang="en-US" dirty="0" smtClean="0"/>
              <a:t>, </a:t>
            </a:r>
            <a:r>
              <a:rPr lang="en-US" dirty="0" err="1" smtClean="0"/>
              <a:t>rekaman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reproduksi</a:t>
            </a:r>
            <a:r>
              <a:rPr lang="en-US" dirty="0" smtClean="0"/>
              <a:t>, live performance,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,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, radio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sotware</a:t>
            </a:r>
            <a:r>
              <a:rPr lang="en-US" dirty="0" smtClean="0"/>
              <a:t> video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17D3A-74F7-428D-95A4-34699F186BB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A393AA5-A1B3-4450-966C-901E706EC13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ED68-1AE7-44F8-A814-4D33C1E2A29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497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3AA5-A1B3-4450-966C-901E706EC13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ED68-1AE7-44F8-A814-4D33C1E2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3AA5-A1B3-4450-966C-901E706EC13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ED68-1AE7-44F8-A814-4D33C1E2A29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3AA5-A1B3-4450-966C-901E706EC13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ED68-1AE7-44F8-A814-4D33C1E2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2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3AA5-A1B3-4450-966C-901E706EC13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ED68-1AE7-44F8-A814-4D33C1E2A29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10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3AA5-A1B3-4450-966C-901E706EC13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ED68-1AE7-44F8-A814-4D33C1E2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3AA5-A1B3-4450-966C-901E706EC13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ED68-1AE7-44F8-A814-4D33C1E2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1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3AA5-A1B3-4450-966C-901E706EC13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ED68-1AE7-44F8-A814-4D33C1E2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7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3AA5-A1B3-4450-966C-901E706EC13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ED68-1AE7-44F8-A814-4D33C1E2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0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3AA5-A1B3-4450-966C-901E706EC13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ED68-1AE7-44F8-A814-4D33C1E2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9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3AA5-A1B3-4450-966C-901E706EC13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ED68-1AE7-44F8-A814-4D33C1E2A29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79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A393AA5-A1B3-4450-966C-901E706EC13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844ED68-1AE7-44F8-A814-4D33C1E2A29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51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96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" t="19260" r="9561" b="7744"/>
          <a:stretch/>
        </p:blipFill>
        <p:spPr>
          <a:xfrm>
            <a:off x="838200" y="1027906"/>
            <a:ext cx="10538941" cy="4944812"/>
          </a:xfrm>
        </p:spPr>
      </p:pic>
    </p:spTree>
    <p:extLst>
      <p:ext uri="{BB962C8B-B14F-4D97-AF65-F5344CB8AC3E}">
        <p14:creationId xmlns:p14="http://schemas.microsoft.com/office/powerpoint/2010/main" val="16878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5915025"/>
          </a:xfrm>
        </p:spPr>
      </p:pic>
    </p:spTree>
    <p:extLst>
      <p:ext uri="{BB962C8B-B14F-4D97-AF65-F5344CB8AC3E}">
        <p14:creationId xmlns:p14="http://schemas.microsoft.com/office/powerpoint/2010/main" val="24742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5915025"/>
          </a:xfrm>
        </p:spPr>
      </p:pic>
    </p:spTree>
    <p:extLst>
      <p:ext uri="{BB962C8B-B14F-4D97-AF65-F5344CB8AC3E}">
        <p14:creationId xmlns:p14="http://schemas.microsoft.com/office/powerpoint/2010/main" val="31593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Konsep</a:t>
            </a:r>
            <a:r>
              <a:rPr lang="en-US" dirty="0" smtClean="0"/>
              <a:t> Art &amp; Background.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" t="26248" r="11709" b="22138"/>
          <a:stretch/>
        </p:blipFill>
        <p:spPr>
          <a:xfrm>
            <a:off x="838200" y="1828799"/>
            <a:ext cx="10653562" cy="3673643"/>
          </a:xfrm>
        </p:spPr>
      </p:pic>
    </p:spTree>
    <p:extLst>
      <p:ext uri="{BB962C8B-B14F-4D97-AF65-F5344CB8AC3E}">
        <p14:creationId xmlns:p14="http://schemas.microsoft.com/office/powerpoint/2010/main" val="38555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" t="16663" r="18271" b="6285"/>
          <a:stretch/>
        </p:blipFill>
        <p:spPr>
          <a:xfrm>
            <a:off x="677334" y="609599"/>
            <a:ext cx="9189285" cy="5261811"/>
          </a:xfrm>
        </p:spPr>
      </p:pic>
    </p:spTree>
    <p:extLst>
      <p:ext uri="{BB962C8B-B14F-4D97-AF65-F5344CB8AC3E}">
        <p14:creationId xmlns:p14="http://schemas.microsoft.com/office/powerpoint/2010/main" val="42042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Storyboard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coretan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film,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Spesifik</a:t>
            </a:r>
            <a:r>
              <a:rPr lang="en-US" dirty="0" smtClean="0"/>
              <a:t> scene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film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pergerakannya</a:t>
            </a:r>
            <a:r>
              <a:rPr lang="en-US" dirty="0" smtClean="0"/>
              <a:t>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pergerakan</a:t>
            </a:r>
            <a:r>
              <a:rPr lang="en-US" dirty="0" smtClean="0"/>
              <a:t> </a:t>
            </a:r>
            <a:r>
              <a:rPr lang="en-US" dirty="0" err="1" smtClean="0"/>
              <a:t>kasar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1" t="56941" r="19299" b="2514"/>
          <a:stretch/>
        </p:blipFill>
        <p:spPr>
          <a:xfrm>
            <a:off x="5229726" y="2791593"/>
            <a:ext cx="4745499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7" b="19925"/>
          <a:stretch/>
        </p:blipFill>
        <p:spPr>
          <a:xfrm>
            <a:off x="677334" y="1270000"/>
            <a:ext cx="10515600" cy="3162010"/>
          </a:xfrm>
        </p:spPr>
      </p:pic>
    </p:spTree>
    <p:extLst>
      <p:ext uri="{BB962C8B-B14F-4D97-AF65-F5344CB8AC3E}">
        <p14:creationId xmlns:p14="http://schemas.microsoft.com/office/powerpoint/2010/main" val="35790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OVER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Voice over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vocal </a:t>
            </a:r>
            <a:r>
              <a:rPr lang="en-US" dirty="0" err="1" smtClean="0"/>
              <a:t>manusia</a:t>
            </a:r>
            <a:r>
              <a:rPr lang="en-US" dirty="0" smtClean="0"/>
              <a:t> yang </a:t>
            </a:r>
            <a:r>
              <a:rPr lang="en-US" dirty="0" err="1" smtClean="0"/>
              <a:t>sengaja</a:t>
            </a:r>
            <a:r>
              <a:rPr lang="en-US" dirty="0" smtClean="0"/>
              <a:t> </a:t>
            </a:r>
            <a:r>
              <a:rPr lang="en-US" dirty="0" err="1" smtClean="0"/>
              <a:t>direkam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kegunaan</a:t>
            </a:r>
            <a:r>
              <a:rPr lang="en-US" dirty="0" smtClean="0"/>
              <a:t> yang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radio, </a:t>
            </a:r>
            <a:r>
              <a:rPr lang="en-US" dirty="0" err="1" smtClean="0"/>
              <a:t>televisi</a:t>
            </a:r>
            <a:r>
              <a:rPr lang="en-US" dirty="0" smtClean="0"/>
              <a:t>, film </a:t>
            </a:r>
            <a:r>
              <a:rPr lang="en-US" dirty="0" err="1" smtClean="0"/>
              <a:t>animasi</a:t>
            </a:r>
            <a:r>
              <a:rPr lang="en-US" dirty="0" smtClean="0"/>
              <a:t>, </a:t>
            </a:r>
            <a:r>
              <a:rPr lang="en-US" dirty="0" err="1" smtClean="0"/>
              <a:t>teater</a:t>
            </a:r>
            <a:r>
              <a:rPr lang="en-US" dirty="0" smtClean="0"/>
              <a:t> </a:t>
            </a:r>
            <a:r>
              <a:rPr lang="en-US" dirty="0" err="1" smtClean="0"/>
              <a:t>dll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4" t="33861" r="21754" b="34639"/>
          <a:stretch/>
        </p:blipFill>
        <p:spPr>
          <a:xfrm>
            <a:off x="898358" y="3159083"/>
            <a:ext cx="8967537" cy="23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9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diolah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editing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timing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script.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Animatic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sound effect, voice over </a:t>
            </a:r>
            <a:r>
              <a:rPr lang="en-US" dirty="0" err="1" smtClean="0"/>
              <a:t>dan</a:t>
            </a:r>
            <a:r>
              <a:rPr lang="en-US" dirty="0" smtClean="0"/>
              <a:t> soundtrack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bayangan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memasuki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91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10 Animatic P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2025" y="331788"/>
            <a:ext cx="7791450" cy="5843587"/>
          </a:xfrm>
        </p:spPr>
      </p:pic>
    </p:spTree>
    <p:extLst>
      <p:ext uri="{BB962C8B-B14F-4D97-AF65-F5344CB8AC3E}">
        <p14:creationId xmlns:p14="http://schemas.microsoft.com/office/powerpoint/2010/main" val="254204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ANIMATION PIPELINE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3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proses </a:t>
            </a:r>
            <a:r>
              <a:rPr lang="en-US" dirty="0" err="1" smtClean="0"/>
              <a:t>pembentukan</a:t>
            </a:r>
            <a:r>
              <a:rPr lang="en-US" dirty="0" smtClean="0"/>
              <a:t> model 3 </a:t>
            </a:r>
            <a:r>
              <a:rPr lang="en-US" dirty="0" err="1" smtClean="0"/>
              <a:t>Dimensi</a:t>
            </a:r>
            <a:r>
              <a:rPr lang="en-US" dirty="0" smtClean="0"/>
              <a:t>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surface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3D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4" t="45398" r="18421" b="5946"/>
          <a:stretch/>
        </p:blipFill>
        <p:spPr>
          <a:xfrm>
            <a:off x="1494531" y="3272588"/>
            <a:ext cx="6962273" cy="264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 by step 3D modeling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26249" r="34447" b="5179"/>
          <a:stretch/>
        </p:blipFill>
        <p:spPr>
          <a:xfrm>
            <a:off x="2326105" y="1812757"/>
            <a:ext cx="5053263" cy="4351421"/>
          </a:xfrm>
        </p:spPr>
      </p:pic>
    </p:spTree>
    <p:extLst>
      <p:ext uri="{BB962C8B-B14F-4D97-AF65-F5344CB8AC3E}">
        <p14:creationId xmlns:p14="http://schemas.microsoft.com/office/powerpoint/2010/main" val="4628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Before – After Modeling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0" t="12608" r="19516"/>
          <a:stretch/>
        </p:blipFill>
        <p:spPr>
          <a:xfrm>
            <a:off x="1828799" y="1572125"/>
            <a:ext cx="6689559" cy="4805270"/>
          </a:xfrm>
        </p:spPr>
      </p:pic>
    </p:spTree>
    <p:extLst>
      <p:ext uri="{BB962C8B-B14F-4D97-AF65-F5344CB8AC3E}">
        <p14:creationId xmlns:p14="http://schemas.microsoft.com/office/powerpoint/2010/main" val="11668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Style </a:t>
            </a:r>
            <a:r>
              <a:rPr lang="en-US" dirty="0" err="1" smtClean="0"/>
              <a:t>Kartun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35466" r="4377" b="20294"/>
          <a:stretch/>
        </p:blipFill>
        <p:spPr>
          <a:xfrm>
            <a:off x="320843" y="2236118"/>
            <a:ext cx="9692368" cy="2704849"/>
          </a:xfrm>
        </p:spPr>
      </p:pic>
    </p:spTree>
    <p:extLst>
      <p:ext uri="{BB962C8B-B14F-4D97-AF65-F5344CB8AC3E}">
        <p14:creationId xmlns:p14="http://schemas.microsoft.com/office/powerpoint/2010/main" val="6720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Style 3D Realis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308313" y="2286000"/>
            <a:ext cx="7151511" cy="4022725"/>
          </a:xfrm>
        </p:spPr>
      </p:pic>
    </p:spTree>
    <p:extLst>
      <p:ext uri="{BB962C8B-B14F-4D97-AF65-F5344CB8AC3E}">
        <p14:creationId xmlns:p14="http://schemas.microsoft.com/office/powerpoint/2010/main" val="3000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 Props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308313" y="2286000"/>
            <a:ext cx="7151511" cy="4022725"/>
          </a:xfrm>
        </p:spPr>
      </p:pic>
    </p:spTree>
    <p:extLst>
      <p:ext uri="{BB962C8B-B14F-4D97-AF65-F5344CB8AC3E}">
        <p14:creationId xmlns:p14="http://schemas.microsoft.com/office/powerpoint/2010/main" val="394995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3979"/>
          </a:xfrm>
        </p:spPr>
        <p:txBody>
          <a:bodyPr/>
          <a:lstStyle/>
          <a:p>
            <a:pPr algn="ctr"/>
            <a:r>
              <a:rPr lang="en-US" dirty="0" smtClean="0"/>
              <a:t>Rigging / </a:t>
            </a:r>
            <a:r>
              <a:rPr lang="en-US" dirty="0" err="1" smtClean="0"/>
              <a:t>Penulangan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63579"/>
            <a:ext cx="8596668" cy="4677783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Sebelum</a:t>
            </a:r>
            <a:r>
              <a:rPr lang="en-US" dirty="0" smtClean="0"/>
              <a:t> model </a:t>
            </a:r>
            <a:r>
              <a:rPr lang="en-US" dirty="0" err="1" smtClean="0"/>
              <a:t>karakter</a:t>
            </a:r>
            <a:r>
              <a:rPr lang="en-US" dirty="0" smtClean="0"/>
              <a:t> 3D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animator, model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persendian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control </a:t>
            </a:r>
            <a:r>
              <a:rPr lang="en-US" dirty="0" err="1" smtClean="0"/>
              <a:t>gerakan</a:t>
            </a:r>
            <a:r>
              <a:rPr lang="en-US" dirty="0" smtClean="0"/>
              <a:t>, agar animator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pose </a:t>
            </a:r>
            <a:r>
              <a:rPr lang="en-US" dirty="0" err="1" smtClean="0"/>
              <a:t>dari</a:t>
            </a:r>
            <a:r>
              <a:rPr lang="en-US" dirty="0" smtClean="0"/>
              <a:t> model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0" t="54706" r="20049" b="5033"/>
          <a:stretch/>
        </p:blipFill>
        <p:spPr>
          <a:xfrm>
            <a:off x="943547" y="2844884"/>
            <a:ext cx="8330455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98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Layouting</a:t>
            </a:r>
            <a:r>
              <a:rPr lang="en-US" dirty="0" smtClean="0"/>
              <a:t> &amp; Animating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99411"/>
            <a:ext cx="8596668" cy="4741951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Layouting</a:t>
            </a:r>
            <a:r>
              <a:rPr lang="en-US" dirty="0" smtClean="0"/>
              <a:t> : </a:t>
            </a:r>
            <a:r>
              <a:rPr lang="en-US" dirty="0" err="1" smtClean="0"/>
              <a:t>Penempatan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r>
              <a:rPr lang="en-US" dirty="0" smtClean="0"/>
              <a:t>, staging </a:t>
            </a:r>
            <a:r>
              <a:rPr lang="en-US" dirty="0" err="1" smtClean="0"/>
              <a:t>dengan</a:t>
            </a:r>
            <a:r>
              <a:rPr lang="en-US" dirty="0" smtClean="0"/>
              <a:t> scenario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scene.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Animating : Proses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/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scenario.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t="65049" r="29474" b="5010"/>
          <a:stretch/>
        </p:blipFill>
        <p:spPr>
          <a:xfrm>
            <a:off x="677334" y="3039310"/>
            <a:ext cx="8596668" cy="251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2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Layouting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" t="33253" r="11635" b="5916"/>
          <a:stretch/>
        </p:blipFill>
        <p:spPr>
          <a:xfrm>
            <a:off x="465220" y="1594436"/>
            <a:ext cx="9897980" cy="4220070"/>
          </a:xfrm>
        </p:spPr>
      </p:pic>
    </p:spTree>
    <p:extLst>
      <p:ext uri="{BB962C8B-B14F-4D97-AF65-F5344CB8AC3E}">
        <p14:creationId xmlns:p14="http://schemas.microsoft.com/office/powerpoint/2010/main" val="293160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Animation Pipeline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film </a:t>
            </a:r>
            <a:r>
              <a:rPr lang="en-US" dirty="0" err="1" smtClean="0"/>
              <a:t>animasi</a:t>
            </a:r>
            <a:r>
              <a:rPr lang="en-US" dirty="0" smtClean="0"/>
              <a:t>. Pipeline /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/</a:t>
            </a:r>
            <a:r>
              <a:rPr lang="en-US" dirty="0" err="1" smtClean="0"/>
              <a:t>organisasi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98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Simulation &amp;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99411"/>
            <a:ext cx="8596668" cy="4741951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imitasi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proses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agar </a:t>
            </a:r>
            <a:r>
              <a:rPr lang="en-US" dirty="0" err="1" smtClean="0"/>
              <a:t>animasi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9" t="64425" r="31053" b="5634"/>
          <a:stretch/>
        </p:blipFill>
        <p:spPr>
          <a:xfrm>
            <a:off x="545432" y="2487279"/>
            <a:ext cx="9274002" cy="28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4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Shading &amp;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2526"/>
            <a:ext cx="9059779" cy="5775157"/>
          </a:xfrm>
        </p:spPr>
        <p:txBody>
          <a:bodyPr/>
          <a:lstStyle/>
          <a:p>
            <a:r>
              <a:rPr lang="en-US" dirty="0" smtClean="0"/>
              <a:t>Shading :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3D scene</a:t>
            </a:r>
          </a:p>
          <a:p>
            <a:r>
              <a:rPr lang="en-US" dirty="0" smtClean="0"/>
              <a:t>Lighting :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,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930" r="18246" b="3003"/>
          <a:stretch/>
        </p:blipFill>
        <p:spPr>
          <a:xfrm>
            <a:off x="1109812" y="2121429"/>
            <a:ext cx="8516553" cy="314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POST PRODUCTION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8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5853"/>
          </a:xfrm>
        </p:spPr>
        <p:txBody>
          <a:bodyPr/>
          <a:lstStyle/>
          <a:p>
            <a:pPr algn="ctr"/>
            <a:r>
              <a:rPr lang="en-US" dirty="0" smtClean="0"/>
              <a:t>Rendering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315453"/>
            <a:ext cx="8596668" cy="4725909"/>
          </a:xfrm>
        </p:spPr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model </a:t>
            </a:r>
            <a:r>
              <a:rPr lang="en-US" dirty="0" err="1" smtClean="0"/>
              <a:t>melalui</a:t>
            </a:r>
            <a:r>
              <a:rPr lang="en-US" dirty="0" smtClean="0"/>
              <a:t> program computer.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4" t="40098" r="21403" b="2202"/>
          <a:stretch/>
        </p:blipFill>
        <p:spPr>
          <a:xfrm>
            <a:off x="1456340" y="1969546"/>
            <a:ext cx="7038656" cy="34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20843"/>
            <a:ext cx="8596668" cy="572052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Monster University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   “ It takes 29 hours to render single frame of monsters university, according to supervising technical director Sanjay </a:t>
            </a:r>
            <a:r>
              <a:rPr lang="en-US" dirty="0" err="1" smtClean="0"/>
              <a:t>Bakshi</a:t>
            </a:r>
            <a:r>
              <a:rPr lang="en-US" dirty="0" smtClean="0"/>
              <a:t> “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1 sec = 25 frame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1 frame = 29 H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1 sec = 29 x 25 = 725 H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+- = 30day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5" t="40098" r="58421" b="15614"/>
          <a:stretch/>
        </p:blipFill>
        <p:spPr>
          <a:xfrm>
            <a:off x="4975668" y="2049089"/>
            <a:ext cx="4170947" cy="377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352927"/>
            <a:ext cx="10423803" cy="5688436"/>
          </a:xfrm>
        </p:spPr>
        <p:txBody>
          <a:bodyPr/>
          <a:lstStyle/>
          <a:p>
            <a:r>
              <a:rPr lang="en-US" dirty="0" smtClean="0"/>
              <a:t>RENDER FARM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" t="41032" r="7895" b="4386"/>
          <a:stretch/>
        </p:blipFill>
        <p:spPr>
          <a:xfrm>
            <a:off x="997135" y="1105693"/>
            <a:ext cx="10104001" cy="357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3979"/>
          </a:xfrm>
        </p:spPr>
        <p:txBody>
          <a:bodyPr/>
          <a:lstStyle/>
          <a:p>
            <a:pPr algn="ctr"/>
            <a:r>
              <a:rPr lang="en-US" dirty="0" smtClean="0"/>
              <a:t>Editing &amp; Compositing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63579"/>
            <a:ext cx="8596668" cy="4677783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Editing : Proses </a:t>
            </a:r>
            <a:r>
              <a:rPr lang="en-US" dirty="0" err="1" smtClean="0"/>
              <a:t>menata</a:t>
            </a:r>
            <a:r>
              <a:rPr lang="en-US" dirty="0" smtClean="0"/>
              <a:t> shot / sequence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rekaman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yang </a:t>
            </a:r>
            <a:r>
              <a:rPr lang="en-US" dirty="0" err="1" smtClean="0"/>
              <a:t>utuh</a:t>
            </a:r>
            <a:endParaRPr lang="en-US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Compositing : Proses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visual yang </a:t>
            </a:r>
            <a:r>
              <a:rPr lang="en-US" dirty="0" err="1" smtClean="0"/>
              <a:t>terpisah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52573" r="29825" b="11247"/>
          <a:stretch/>
        </p:blipFill>
        <p:spPr>
          <a:xfrm>
            <a:off x="1454425" y="3447936"/>
            <a:ext cx="7042485" cy="259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830" y="609600"/>
            <a:ext cx="9854030" cy="6737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Sound &amp; Music Designing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830" y="2081047"/>
            <a:ext cx="9854031" cy="4464811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Proses </a:t>
            </a:r>
            <a:r>
              <a:rPr lang="en-US" dirty="0" err="1" smtClean="0"/>
              <a:t>menentukan</a:t>
            </a:r>
            <a:r>
              <a:rPr lang="en-US" dirty="0" smtClean="0"/>
              <a:t>, </a:t>
            </a:r>
            <a:r>
              <a:rPr lang="en-US" dirty="0" err="1" smtClean="0"/>
              <a:t>memperoleh</a:t>
            </a:r>
            <a:r>
              <a:rPr lang="en-US" dirty="0" smtClean="0"/>
              <a:t>, </a:t>
            </a:r>
            <a:r>
              <a:rPr lang="en-US" dirty="0" err="1" smtClean="0"/>
              <a:t>memanipulasi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audio.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0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216637" cy="6737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Publishing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006" y="1283369"/>
            <a:ext cx="9616965" cy="4757994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Proses </a:t>
            </a:r>
            <a:r>
              <a:rPr lang="en-US" dirty="0" err="1" smtClean="0"/>
              <a:t>menampilkan</a:t>
            </a:r>
            <a:r>
              <a:rPr lang="en-US" dirty="0" smtClean="0"/>
              <a:t> film </a:t>
            </a:r>
            <a:r>
              <a:rPr lang="en-US" dirty="0" err="1" smtClean="0"/>
              <a:t>animasi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public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media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chanel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televise, </a:t>
            </a:r>
            <a:r>
              <a:rPr lang="en-US" dirty="0" err="1" smtClean="0"/>
              <a:t>youtube</a:t>
            </a:r>
            <a:r>
              <a:rPr lang="en-US" dirty="0" smtClean="0"/>
              <a:t>, </a:t>
            </a:r>
            <a:r>
              <a:rPr lang="en-US" dirty="0" err="1" smtClean="0"/>
              <a:t>vimeo</a:t>
            </a:r>
            <a:r>
              <a:rPr lang="en-US" dirty="0" smtClean="0"/>
              <a:t>, social </a:t>
            </a:r>
            <a:r>
              <a:rPr lang="en-US" dirty="0" err="1" smtClean="0"/>
              <a:t>medis</a:t>
            </a:r>
            <a:r>
              <a:rPr lang="en-US" dirty="0" smtClean="0"/>
              <a:t>, </a:t>
            </a:r>
            <a:r>
              <a:rPr lang="en-US" dirty="0" err="1" smtClean="0"/>
              <a:t>dvd</a:t>
            </a:r>
            <a:r>
              <a:rPr lang="en-US" dirty="0" smtClean="0"/>
              <a:t>, </a:t>
            </a:r>
            <a:r>
              <a:rPr lang="en-US" dirty="0" err="1" smtClean="0"/>
              <a:t>bioskop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7" t="40410" r="33509" b="5321"/>
          <a:stretch/>
        </p:blipFill>
        <p:spPr>
          <a:xfrm>
            <a:off x="2438399" y="2596699"/>
            <a:ext cx="5364963" cy="344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Proses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Animasi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804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 PRODUCTION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2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Ide </a:t>
            </a:r>
            <a:r>
              <a:rPr lang="en-US" dirty="0" err="1" smtClean="0"/>
              <a:t>Cerita</a:t>
            </a:r>
            <a:r>
              <a:rPr lang="en-US" dirty="0" smtClean="0"/>
              <a:t> &amp;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Script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blueprint/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biru</a:t>
            </a:r>
            <a:r>
              <a:rPr lang="en-US" dirty="0" smtClean="0"/>
              <a:t> yang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film.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39893" y="3020209"/>
            <a:ext cx="8354371" cy="1277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“Titanic </a:t>
            </a:r>
            <a:r>
              <a:rPr lang="en-US" dirty="0" err="1" smtClean="0">
                <a:solidFill>
                  <a:schemeClr val="tx1"/>
                </a:solidFill>
              </a:rPr>
              <a:t>adalah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sebuah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kisah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bercerita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tentang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romeo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Juliet </a:t>
            </a:r>
            <a:r>
              <a:rPr lang="en-US" dirty="0" err="1" smtClean="0">
                <a:solidFill>
                  <a:schemeClr val="tx1"/>
                </a:solidFill>
              </a:rPr>
              <a:t>diatas</a:t>
            </a:r>
            <a:r>
              <a:rPr lang="en-US" dirty="0" smtClean="0">
                <a:solidFill>
                  <a:schemeClr val="tx1"/>
                </a:solidFill>
              </a:rPr>
              <a:t> boat” – JAMES CAMERON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Membuat</a:t>
            </a:r>
            <a:r>
              <a:rPr lang="en-US" dirty="0" smtClean="0"/>
              <a:t> breakdown </a:t>
            </a:r>
            <a:r>
              <a:rPr lang="en-US" dirty="0" err="1" smtClean="0"/>
              <a:t>berdasarkan</a:t>
            </a:r>
            <a:r>
              <a:rPr lang="en-US" dirty="0" smtClean="0"/>
              <a:t> Script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461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6473933" y="3838545"/>
            <a:ext cx="13447" cy="138504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6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Mendesain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cerita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, yang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digambar</a:t>
            </a:r>
            <a:r>
              <a:rPr lang="en-US" dirty="0" smtClean="0"/>
              <a:t>, </a:t>
            </a:r>
            <a:r>
              <a:rPr lang="en-US" dirty="0" err="1" smtClean="0"/>
              <a:t>dilukis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dipahat</a:t>
            </a:r>
            <a:r>
              <a:rPr lang="en-US" dirty="0" smtClean="0"/>
              <a:t> (sculpture)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mendesain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Pose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Ekspresi</a:t>
            </a:r>
            <a:r>
              <a:rPr lang="en-US" dirty="0" smtClean="0"/>
              <a:t> </a:t>
            </a:r>
            <a:r>
              <a:rPr lang="en-US" dirty="0" err="1" smtClean="0"/>
              <a:t>Wajah</a:t>
            </a:r>
            <a:endParaRPr lang="en-US" dirty="0" smtClean="0"/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Beberapa</a:t>
            </a:r>
            <a:r>
              <a:rPr lang="en-US" dirty="0" smtClean="0"/>
              <a:t> Point of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9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714</Words>
  <Application>Microsoft Office PowerPoint</Application>
  <PresentationFormat>Widescreen</PresentationFormat>
  <Paragraphs>105</Paragraphs>
  <Slides>38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Calibri</vt:lpstr>
      <vt:lpstr>Tw Cen MT</vt:lpstr>
      <vt:lpstr>Tw Cen MT Condensed</vt:lpstr>
      <vt:lpstr>Wingdings 3</vt:lpstr>
      <vt:lpstr>Integral</vt:lpstr>
      <vt:lpstr>PowerPoint Presentation</vt:lpstr>
      <vt:lpstr>ANIMATION PIPELINE</vt:lpstr>
      <vt:lpstr>Animation Pipeline</vt:lpstr>
      <vt:lpstr>Proses Produksi Animasi</vt:lpstr>
      <vt:lpstr>PRE PRODUCTION</vt:lpstr>
      <vt:lpstr>Ide Cerita &amp; Script</vt:lpstr>
      <vt:lpstr>Membuat breakdown berdasarkan Script</vt:lpstr>
      <vt:lpstr>PowerPoint Presentation</vt:lpstr>
      <vt:lpstr>Mendesain Karakter dan Konsep Art</vt:lpstr>
      <vt:lpstr>PowerPoint Presentation</vt:lpstr>
      <vt:lpstr>PowerPoint Presentation</vt:lpstr>
      <vt:lpstr>PowerPoint Presentation</vt:lpstr>
      <vt:lpstr>Konsep Art &amp; Background.</vt:lpstr>
      <vt:lpstr>PowerPoint Presentation</vt:lpstr>
      <vt:lpstr>Membuat Storyboard</vt:lpstr>
      <vt:lpstr>PowerPoint Presentation</vt:lpstr>
      <vt:lpstr>VOICE OVER </vt:lpstr>
      <vt:lpstr>Animatic</vt:lpstr>
      <vt:lpstr>PowerPoint Presentation</vt:lpstr>
      <vt:lpstr>PRODUCTION</vt:lpstr>
      <vt:lpstr>Modeling karakter dan props</vt:lpstr>
      <vt:lpstr>Step by step 3D modeling</vt:lpstr>
      <vt:lpstr>Before – After Modeling</vt:lpstr>
      <vt:lpstr>Style Kartun</vt:lpstr>
      <vt:lpstr>Style 3D Realis</vt:lpstr>
      <vt:lpstr>Model Props</vt:lpstr>
      <vt:lpstr>Rigging / Penulangan</vt:lpstr>
      <vt:lpstr>Layouting &amp; Animating</vt:lpstr>
      <vt:lpstr>Layouting </vt:lpstr>
      <vt:lpstr>Simulation &amp; Effect</vt:lpstr>
      <vt:lpstr>Shading &amp; Lighting</vt:lpstr>
      <vt:lpstr>POST PRODUCTION</vt:lpstr>
      <vt:lpstr>Rendering</vt:lpstr>
      <vt:lpstr>PowerPoint Presentation</vt:lpstr>
      <vt:lpstr>PowerPoint Presentation</vt:lpstr>
      <vt:lpstr>Editing &amp; Compositing</vt:lpstr>
      <vt:lpstr>Sound &amp; Music Designing  </vt:lpstr>
      <vt:lpstr>Publishing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hani</dc:creator>
  <cp:lastModifiedBy>hani</cp:lastModifiedBy>
  <cp:revision>1</cp:revision>
  <dcterms:created xsi:type="dcterms:W3CDTF">2018-09-19T00:24:25Z</dcterms:created>
  <dcterms:modified xsi:type="dcterms:W3CDTF">2018-09-19T00:25:10Z</dcterms:modified>
</cp:coreProperties>
</file>