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br>
              <a:rPr lang="en-US" b="0" dirty="0" smtClean="0">
                <a:latin typeface="Forte" pitchFamily="66" charset="0"/>
              </a:rPr>
            </a:br>
            <a:r>
              <a:rPr lang="en-US" b="0" dirty="0" smtClean="0">
                <a:latin typeface="Forte" pitchFamily="66" charset="0"/>
              </a:rPr>
              <a:t>- Data 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345222"/>
              </p:ext>
            </p:extLst>
          </p:nvPr>
        </p:nvGraphicFramePr>
        <p:xfrm>
          <a:off x="4800600" y="21336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36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897162"/>
              </p:ext>
            </p:extLst>
          </p:nvPr>
        </p:nvGraphicFramePr>
        <p:xfrm>
          <a:off x="2743200" y="38100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84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901153"/>
              </p:ext>
            </p:extLst>
          </p:nvPr>
        </p:nvGraphicFramePr>
        <p:xfrm>
          <a:off x="3488531" y="3200400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3200400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638148"/>
              </p:ext>
            </p:extLst>
          </p:nvPr>
        </p:nvGraphicFramePr>
        <p:xfrm>
          <a:off x="2590800" y="44958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FD0DD-C78F-4E05-A417-2DDD4C0798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image002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2276475"/>
            <a:ext cx="1824037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00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3228975"/>
            <a:ext cx="19891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4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986088"/>
            <a:ext cx="1628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mage005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593975"/>
            <a:ext cx="846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006.pn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2819400"/>
            <a:ext cx="11287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image007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27325"/>
            <a:ext cx="752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image008.pn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2936875"/>
            <a:ext cx="10953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image009.png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2986088"/>
            <a:ext cx="1222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mage010.png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001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mage011.png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76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image012.png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3506788"/>
            <a:ext cx="17557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image013.png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352800"/>
            <a:ext cx="83661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mage014.png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517900"/>
            <a:ext cx="11493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image015.png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3573463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image016.png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500438"/>
            <a:ext cx="1084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image017.png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198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image018.png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3192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019.png"/>
          <p:cNvPicPr>
            <a:picLocks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4032250"/>
            <a:ext cx="13620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image020.png"/>
          <p:cNvPicPr>
            <a:picLocks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3919538"/>
            <a:ext cx="8572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image021.png"/>
          <p:cNvPicPr>
            <a:picLocks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043363"/>
            <a:ext cx="1130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mage022.png"/>
          <p:cNvPicPr>
            <a:picLocks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202113"/>
            <a:ext cx="86201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mage023.png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4014788"/>
            <a:ext cx="11890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image024.png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2112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image025.png"/>
          <p:cNvPicPr>
            <a:picLocks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3509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image026.png"/>
          <p:cNvPicPr>
            <a:picLocks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52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image027.png"/>
          <p:cNvPicPr>
            <a:picLocks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4613275"/>
            <a:ext cx="8445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image028.png"/>
          <p:cNvPicPr>
            <a:picLocks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4602163"/>
            <a:ext cx="11779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image029.png"/>
          <p:cNvPicPr>
            <a:picLocks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5043488"/>
            <a:ext cx="8366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image030.png"/>
          <p:cNvPicPr>
            <a:picLocks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493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image031.png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5260975"/>
            <a:ext cx="987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image032.png"/>
          <p:cNvPicPr>
            <a:picLocks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5249863"/>
            <a:ext cx="11080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image033.png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5668963"/>
            <a:ext cx="828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image034.png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35325"/>
            <a:ext cx="17922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image035.png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832225"/>
            <a:ext cx="10064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image036.png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625850"/>
            <a:ext cx="8001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image037.png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3838575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image038.png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11600"/>
            <a:ext cx="790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image039.png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4248150"/>
            <a:ext cx="10112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image040.png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4187825"/>
            <a:ext cx="869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image041.png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4265613"/>
            <a:ext cx="112236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image042.png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437063"/>
            <a:ext cx="7905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image043.png"/>
          <p:cNvPicPr>
            <a:picLocks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252913"/>
            <a:ext cx="1017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image044.png"/>
          <p:cNvPicPr>
            <a:picLocks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4657725"/>
            <a:ext cx="8763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image045.png"/>
          <p:cNvPicPr>
            <a:picLocks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4718050"/>
            <a:ext cx="113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image046.png"/>
          <p:cNvPicPr>
            <a:picLocks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4900613"/>
            <a:ext cx="758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image047.png"/>
          <p:cNvPicPr>
            <a:picLocks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2189163"/>
            <a:ext cx="18748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image048.png"/>
          <p:cNvPicPr>
            <a:picLocks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609725"/>
            <a:ext cx="13239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image049.png"/>
          <p:cNvPicPr>
            <a:picLocks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1890713"/>
            <a:ext cx="19272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image050.png"/>
          <p:cNvPicPr>
            <a:picLocks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219325"/>
            <a:ext cx="17843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image051.png"/>
          <p:cNvPicPr>
            <a:picLocks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255838"/>
            <a:ext cx="1543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image001.png"/>
          <p:cNvPicPr>
            <a:picLocks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3216275"/>
            <a:ext cx="9128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Mean, Modus, Median,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3</a:t>
            </a:r>
            <a:r>
              <a:rPr lang="id-ID" sz="2800" dirty="0" smtClean="0"/>
              <a:t>,Desil 9,Persentil 53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6007"/>
              </p:ext>
            </p:extLst>
          </p:nvPr>
        </p:nvGraphicFramePr>
        <p:xfrm>
          <a:off x="685800" y="2743200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4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864"/>
            <a:ext cx="8229600" cy="1143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166095"/>
              </p:ext>
            </p:extLst>
          </p:nvPr>
        </p:nvGraphicFramePr>
        <p:xfrm>
          <a:off x="4114800" y="23622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3622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0402"/>
              </p:ext>
            </p:extLst>
          </p:nvPr>
        </p:nvGraphicFramePr>
        <p:xfrm>
          <a:off x="838200" y="47244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3,3,1,2,3,4,4,3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664673"/>
              </p:ext>
            </p:extLst>
          </p:nvPr>
        </p:nvGraphicFramePr>
        <p:xfrm>
          <a:off x="4953000" y="2133600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133600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213209"/>
              </p:ext>
            </p:extLst>
          </p:nvPr>
        </p:nvGraphicFramePr>
        <p:xfrm>
          <a:off x="2895600" y="3810000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630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418053"/>
              </p:ext>
            </p:extLst>
          </p:nvPr>
        </p:nvGraphicFramePr>
        <p:xfrm>
          <a:off x="3505200" y="3581400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99934"/>
              </p:ext>
            </p:extLst>
          </p:nvPr>
        </p:nvGraphicFramePr>
        <p:xfrm>
          <a:off x="2743200" y="4800600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4776</TotalTime>
  <Words>367</Words>
  <Application>Microsoft Office PowerPoint</Application>
  <PresentationFormat>On-screen Show (4:3)</PresentationFormat>
  <Paragraphs>148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Equation</vt:lpstr>
      <vt:lpstr>Ukuran Pemusatan  - Data Tunggal</vt:lpstr>
      <vt:lpstr>UKURAN DATA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ismail - [2010]</cp:lastModifiedBy>
  <cp:revision>43</cp:revision>
  <dcterms:created xsi:type="dcterms:W3CDTF">2011-10-24T01:10:40Z</dcterms:created>
  <dcterms:modified xsi:type="dcterms:W3CDTF">2019-09-21T23:07:49Z</dcterms:modified>
</cp:coreProperties>
</file>