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8" r:id="rId3"/>
    <p:sldId id="259" r:id="rId4"/>
    <p:sldId id="260" r:id="rId5"/>
    <p:sldId id="261" r:id="rId6"/>
    <p:sldId id="262" r:id="rId7"/>
    <p:sldId id="263" r:id="rId8"/>
    <p:sldId id="264" r:id="rId9"/>
    <p:sldId id="265" r:id="rId10"/>
    <p:sldId id="274" r:id="rId11"/>
    <p:sldId id="275" r:id="rId12"/>
    <p:sldId id="282" r:id="rId13"/>
    <p:sldId id="277" r:id="rId14"/>
    <p:sldId id="266" r:id="rId15"/>
    <p:sldId id="267" r:id="rId16"/>
    <p:sldId id="268" r:id="rId17"/>
    <p:sldId id="269" r:id="rId18"/>
    <p:sldId id="270" r:id="rId19"/>
    <p:sldId id="271" r:id="rId20"/>
    <p:sldId id="272" r:id="rId21"/>
    <p:sldId id="273" r:id="rId22"/>
    <p:sldId id="283" r:id="rId23"/>
    <p:sldId id="278" r:id="rId24"/>
    <p:sldId id="279" r:id="rId25"/>
    <p:sldId id="280" r:id="rId26"/>
    <p:sldId id="281" r:id="rId27"/>
    <p:sldId id="286" r:id="rId28"/>
    <p:sldId id="288" r:id="rId29"/>
    <p:sldId id="289" r:id="rId30"/>
    <p:sldId id="291" r:id="rId31"/>
    <p:sldId id="292" r:id="rId32"/>
    <p:sldId id="29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9/26/2018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9/26/2018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9/26/2018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9/26/2018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id.wikipedia.org/wiki/Visualisasi" TargetMode="External"/><Relationship Id="rId2" Type="http://schemas.openxmlformats.org/officeDocument/2006/relationships/hyperlink" Target="https://id.wikipedia.org/wiki/Narasi"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Menulis skenario? Gampang, Kok!</a:t>
            </a:r>
          </a:p>
        </p:txBody>
      </p:sp>
      <p:sp>
        <p:nvSpPr>
          <p:cNvPr id="3" name="Subtitle 2"/>
          <p:cNvSpPr>
            <a:spLocks noGrp="1"/>
          </p:cNvSpPr>
          <p:nvPr>
            <p:ph type="subTitle" idx="1"/>
          </p:nvPr>
        </p:nvSpPr>
        <p:spPr>
          <a:xfrm>
            <a:off x="1051560" y="4468032"/>
            <a:ext cx="7891272" cy="1417614"/>
          </a:xfrm>
        </p:spPr>
        <p:txBody>
          <a:bodyPr>
            <a:normAutofit/>
          </a:bodyPr>
          <a:lstStyle/>
          <a:p>
            <a:r>
              <a:rPr lang="en-US" b="1" dirty="0">
                <a:latin typeface="Calibri" panose="020F0502020204030204" pitchFamily="34" charset="0"/>
                <a:cs typeface="Calibri" panose="020F0502020204030204" pitchFamily="34" charset="0"/>
              </a:rPr>
              <a:t>Angky </a:t>
            </a:r>
            <a:r>
              <a:rPr lang="en-US" b="1" dirty="0" err="1">
                <a:latin typeface="Calibri" panose="020F0502020204030204" pitchFamily="34" charset="0"/>
                <a:cs typeface="Calibri" panose="020F0502020204030204" pitchFamily="34" charset="0"/>
              </a:rPr>
              <a:t>Febriansyah</a:t>
            </a:r>
            <a:r>
              <a:rPr lang="en-US" b="1" dirty="0">
                <a:latin typeface="Calibri" panose="020F0502020204030204" pitchFamily="34" charset="0"/>
                <a:cs typeface="Calibri" panose="020F0502020204030204" pitchFamily="34" charset="0"/>
              </a:rPr>
              <a:t> SE.,MM.</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853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619" y="2248118"/>
            <a:ext cx="10058400" cy="1609344"/>
          </a:xfrm>
        </p:spPr>
        <p:txBody>
          <a:bodyPr>
            <a:normAutofit fontScale="90000"/>
          </a:bodyPr>
          <a:lstStyle/>
          <a:p>
            <a:pPr algn="ctr"/>
            <a:r>
              <a:rPr lang="id-ID" dirty="0"/>
              <a:t>Apakah semua orang bisa menulis?</a:t>
            </a:r>
            <a:br>
              <a:rPr lang="id-ID" dirty="0"/>
            </a:br>
            <a:r>
              <a:rPr lang="id-ID" dirty="0"/>
              <a:t>YA! Kemampuan menulis bisa dipelajari.</a:t>
            </a:r>
          </a:p>
        </p:txBody>
      </p:sp>
    </p:spTree>
    <p:extLst>
      <p:ext uri="{BB962C8B-B14F-4D97-AF65-F5344CB8AC3E}">
        <p14:creationId xmlns:p14="http://schemas.microsoft.com/office/powerpoint/2010/main" val="199932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id-ID" dirty="0"/>
              <a:t>Teknik menulis fast writing</a:t>
            </a:r>
          </a:p>
        </p:txBody>
      </p:sp>
      <p:sp>
        <p:nvSpPr>
          <p:cNvPr id="4" name="Content Placeholder 3"/>
          <p:cNvSpPr>
            <a:spLocks noGrp="1"/>
          </p:cNvSpPr>
          <p:nvPr>
            <p:ph sz="half" idx="1"/>
          </p:nvPr>
        </p:nvSpPr>
        <p:spPr/>
        <p:txBody>
          <a:bodyPr>
            <a:normAutofit/>
          </a:bodyPr>
          <a:lstStyle/>
          <a:p>
            <a:pPr algn="just"/>
            <a:r>
              <a:rPr lang="en-US" sz="2400" dirty="0" err="1"/>
              <a:t>Ambil</a:t>
            </a:r>
            <a:r>
              <a:rPr lang="en-US" sz="2400" dirty="0"/>
              <a:t> </a:t>
            </a:r>
            <a:r>
              <a:rPr lang="en-US" sz="2400" dirty="0" err="1"/>
              <a:t>kertas</a:t>
            </a:r>
            <a:r>
              <a:rPr lang="en-US" sz="2400" dirty="0"/>
              <a:t> </a:t>
            </a:r>
            <a:r>
              <a:rPr lang="en-US" sz="2400" dirty="0" err="1"/>
              <a:t>dan</a:t>
            </a:r>
            <a:r>
              <a:rPr lang="en-US" sz="2400" dirty="0"/>
              <a:t> </a:t>
            </a:r>
            <a:r>
              <a:rPr lang="en-US" sz="2400" dirty="0" err="1"/>
              <a:t>pensil</a:t>
            </a:r>
            <a:r>
              <a:rPr lang="en-US" sz="2400" dirty="0"/>
              <a:t>, </a:t>
            </a:r>
            <a:r>
              <a:rPr lang="en-US" sz="2400" dirty="0" err="1"/>
              <a:t>atau</a:t>
            </a:r>
            <a:r>
              <a:rPr lang="en-US" sz="2400" dirty="0"/>
              <a:t> </a:t>
            </a:r>
            <a:r>
              <a:rPr lang="en-US" sz="2400" dirty="0" err="1"/>
              <a:t>buka</a:t>
            </a:r>
            <a:r>
              <a:rPr lang="en-US" sz="2400" dirty="0"/>
              <a:t> laptop </a:t>
            </a:r>
            <a:r>
              <a:rPr lang="en-US" sz="2400" dirty="0" err="1"/>
              <a:t>sekarang</a:t>
            </a:r>
            <a:r>
              <a:rPr lang="en-US" sz="2400" dirty="0"/>
              <a:t>!</a:t>
            </a:r>
          </a:p>
          <a:p>
            <a:pPr algn="just"/>
            <a:r>
              <a:rPr lang="en-US" sz="2400" dirty="0" err="1"/>
              <a:t>Pikirkan</a:t>
            </a:r>
            <a:r>
              <a:rPr lang="en-US" sz="2400" dirty="0"/>
              <a:t> </a:t>
            </a:r>
            <a:r>
              <a:rPr lang="en-US" sz="2400" dirty="0" err="1"/>
              <a:t>sebuah</a:t>
            </a:r>
            <a:r>
              <a:rPr lang="en-US" sz="2400" dirty="0"/>
              <a:t> kata </a:t>
            </a:r>
            <a:r>
              <a:rPr lang="en-US" sz="2400" dirty="0" err="1"/>
              <a:t>atau</a:t>
            </a:r>
            <a:r>
              <a:rPr lang="en-US" sz="2400" dirty="0"/>
              <a:t> </a:t>
            </a:r>
            <a:r>
              <a:rPr lang="en-US" sz="2400" dirty="0" err="1"/>
              <a:t>tema</a:t>
            </a:r>
            <a:r>
              <a:rPr lang="en-US" sz="2400" dirty="0"/>
              <a:t>.</a:t>
            </a:r>
          </a:p>
          <a:p>
            <a:pPr algn="just"/>
            <a:r>
              <a:rPr lang="en-US" sz="2400" dirty="0" err="1"/>
              <a:t>Tanpa</a:t>
            </a:r>
            <a:r>
              <a:rPr lang="en-US" sz="2400" dirty="0"/>
              <a:t> </a:t>
            </a:r>
            <a:r>
              <a:rPr lang="en-US" sz="2400" dirty="0" err="1"/>
              <a:t>banyak</a:t>
            </a:r>
            <a:r>
              <a:rPr lang="en-US" sz="2400" dirty="0"/>
              <a:t> </a:t>
            </a:r>
            <a:r>
              <a:rPr lang="en-US" sz="2400" dirty="0" err="1"/>
              <a:t>berpikir</a:t>
            </a:r>
            <a:r>
              <a:rPr lang="en-US" sz="2400" dirty="0"/>
              <a:t>, </a:t>
            </a:r>
            <a:r>
              <a:rPr lang="en-US" sz="2400" dirty="0" err="1"/>
              <a:t>tuliskanlah</a:t>
            </a:r>
            <a:r>
              <a:rPr lang="en-US" sz="2400" dirty="0"/>
              <a:t> </a:t>
            </a:r>
            <a:r>
              <a:rPr lang="en-US" sz="2400" dirty="0" err="1"/>
              <a:t>semua</a:t>
            </a:r>
            <a:r>
              <a:rPr lang="en-US" sz="2400" dirty="0"/>
              <a:t> </a:t>
            </a:r>
            <a:r>
              <a:rPr lang="en-US" sz="2400" dirty="0" err="1"/>
              <a:t>hal</a:t>
            </a:r>
            <a:r>
              <a:rPr lang="en-US" sz="2400" dirty="0"/>
              <a:t> yang </a:t>
            </a:r>
            <a:r>
              <a:rPr lang="en-US" sz="2400" dirty="0" err="1"/>
              <a:t>terbersit</a:t>
            </a:r>
            <a:r>
              <a:rPr lang="en-US" sz="2400" dirty="0"/>
              <a:t> di </a:t>
            </a:r>
            <a:r>
              <a:rPr lang="en-US" sz="2400" dirty="0" err="1"/>
              <a:t>pikiranmu</a:t>
            </a:r>
            <a:r>
              <a:rPr lang="en-US" sz="2400" dirty="0"/>
              <a:t>.</a:t>
            </a:r>
          </a:p>
          <a:p>
            <a:pPr algn="just"/>
            <a:r>
              <a:rPr lang="en-US" sz="2400" dirty="0" err="1"/>
              <a:t>Menulislah</a:t>
            </a:r>
            <a:r>
              <a:rPr lang="en-US" sz="2400" dirty="0"/>
              <a:t> </a:t>
            </a:r>
            <a:r>
              <a:rPr lang="en-US" sz="2400" dirty="0" err="1"/>
              <a:t>secepatnya</a:t>
            </a:r>
            <a:r>
              <a:rPr lang="en-US" sz="2400" dirty="0"/>
              <a:t>. </a:t>
            </a:r>
            <a:r>
              <a:rPr lang="en-US" sz="2400" dirty="0" err="1"/>
              <a:t>Buat</a:t>
            </a:r>
            <a:r>
              <a:rPr lang="en-US" sz="2400" dirty="0"/>
              <a:t> deadline </a:t>
            </a:r>
            <a:r>
              <a:rPr lang="en-US" sz="2400" dirty="0" err="1"/>
              <a:t>sendiri</a:t>
            </a:r>
            <a:r>
              <a:rPr lang="en-US" sz="2400" dirty="0"/>
              <a:t>, </a:t>
            </a:r>
            <a:r>
              <a:rPr lang="en-US" sz="2400" dirty="0" err="1"/>
              <a:t>misalnya</a:t>
            </a:r>
            <a:r>
              <a:rPr lang="en-US" sz="2400" dirty="0"/>
              <a:t> : 5 </a:t>
            </a:r>
            <a:r>
              <a:rPr lang="en-US" sz="2400" dirty="0" err="1"/>
              <a:t>menit</a:t>
            </a:r>
            <a:r>
              <a:rPr lang="en-US" sz="2400" dirty="0"/>
              <a:t>.</a:t>
            </a:r>
          </a:p>
        </p:txBody>
      </p:sp>
      <p:sp>
        <p:nvSpPr>
          <p:cNvPr id="5" name="Content Placeholder 4"/>
          <p:cNvSpPr>
            <a:spLocks noGrp="1"/>
          </p:cNvSpPr>
          <p:nvPr>
            <p:ph sz="half" idx="2"/>
          </p:nvPr>
        </p:nvSpPr>
        <p:spPr/>
        <p:txBody>
          <a:bodyPr>
            <a:normAutofit/>
          </a:bodyPr>
          <a:lstStyle/>
          <a:p>
            <a:pPr algn="just"/>
            <a:r>
              <a:rPr lang="en-US" sz="2400" dirty="0" err="1"/>
              <a:t>Tulis</a:t>
            </a:r>
            <a:r>
              <a:rPr lang="en-US" sz="2400" dirty="0"/>
              <a:t> </a:t>
            </a:r>
            <a:r>
              <a:rPr lang="en-US" sz="2400" dirty="0" err="1"/>
              <a:t>terus</a:t>
            </a:r>
            <a:r>
              <a:rPr lang="en-US" sz="2400" dirty="0"/>
              <a:t>, </a:t>
            </a:r>
            <a:r>
              <a:rPr lang="en-US" sz="2400" dirty="0" err="1"/>
              <a:t>jangan</a:t>
            </a:r>
            <a:r>
              <a:rPr lang="en-US" sz="2400" dirty="0"/>
              <a:t> </a:t>
            </a:r>
            <a:r>
              <a:rPr lang="en-US" sz="2400" dirty="0" err="1"/>
              <a:t>pikirin</a:t>
            </a:r>
            <a:r>
              <a:rPr lang="en-US" sz="2400" dirty="0"/>
              <a:t> </a:t>
            </a:r>
            <a:r>
              <a:rPr lang="en-US" sz="2400" dirty="0" err="1"/>
              <a:t>bagus</a:t>
            </a:r>
            <a:r>
              <a:rPr lang="en-US" sz="2400" dirty="0"/>
              <a:t>/</a:t>
            </a:r>
            <a:r>
              <a:rPr lang="en-US" sz="2400" dirty="0" err="1"/>
              <a:t>jelek</a:t>
            </a:r>
            <a:r>
              <a:rPr lang="en-US" sz="2400" dirty="0"/>
              <a:t>, </a:t>
            </a:r>
            <a:r>
              <a:rPr lang="en-US" sz="2400" dirty="0" err="1"/>
              <a:t>geje</a:t>
            </a:r>
            <a:r>
              <a:rPr lang="en-US" sz="2400" dirty="0"/>
              <a:t>/</a:t>
            </a:r>
            <a:r>
              <a:rPr lang="en-US" sz="2400" dirty="0" err="1"/>
              <a:t>keren</a:t>
            </a:r>
            <a:r>
              <a:rPr lang="en-US" sz="2400" dirty="0"/>
              <a:t>, </a:t>
            </a:r>
            <a:r>
              <a:rPr lang="en-US" sz="2400" dirty="0" err="1"/>
              <a:t>salah</a:t>
            </a:r>
            <a:r>
              <a:rPr lang="en-US" sz="2400" dirty="0"/>
              <a:t>/</a:t>
            </a:r>
            <a:r>
              <a:rPr lang="en-US" sz="2400" dirty="0" err="1"/>
              <a:t>benar</a:t>
            </a:r>
            <a:r>
              <a:rPr lang="en-US" sz="2400" dirty="0"/>
              <a:t>. Yang </a:t>
            </a:r>
            <a:r>
              <a:rPr lang="en-US" sz="2400" dirty="0" err="1"/>
              <a:t>penting</a:t>
            </a:r>
            <a:r>
              <a:rPr lang="en-US" sz="2400" dirty="0"/>
              <a:t>, </a:t>
            </a:r>
            <a:r>
              <a:rPr lang="en-US" sz="2400" dirty="0" err="1"/>
              <a:t>tulis</a:t>
            </a:r>
            <a:r>
              <a:rPr lang="en-US" sz="2400" dirty="0"/>
              <a:t> </a:t>
            </a:r>
            <a:r>
              <a:rPr lang="en-US" sz="2400" dirty="0" err="1"/>
              <a:t>semuanya</a:t>
            </a:r>
            <a:r>
              <a:rPr lang="en-US" sz="2400" dirty="0"/>
              <a:t>! </a:t>
            </a:r>
            <a:r>
              <a:rPr lang="en-US" sz="2400" dirty="0" err="1"/>
              <a:t>Ingat</a:t>
            </a:r>
            <a:r>
              <a:rPr lang="en-US" sz="2400" dirty="0"/>
              <a:t>, </a:t>
            </a:r>
            <a:r>
              <a:rPr lang="en-US" sz="2400" dirty="0" err="1"/>
              <a:t>waktumu</a:t>
            </a:r>
            <a:r>
              <a:rPr lang="en-US" sz="2400" dirty="0"/>
              <a:t> 5 </a:t>
            </a:r>
            <a:r>
              <a:rPr lang="en-US" sz="2400" dirty="0" err="1"/>
              <a:t>menit</a:t>
            </a:r>
            <a:r>
              <a:rPr lang="en-US" sz="2400" dirty="0"/>
              <a:t> </a:t>
            </a:r>
            <a:r>
              <a:rPr lang="en-US" sz="2400" dirty="0" err="1"/>
              <a:t>aja</a:t>
            </a:r>
            <a:r>
              <a:rPr lang="en-US" sz="2400" dirty="0"/>
              <a:t> </a:t>
            </a:r>
            <a:r>
              <a:rPr lang="en-US" sz="2400" dirty="0" err="1"/>
              <a:t>lho</a:t>
            </a:r>
            <a:r>
              <a:rPr lang="en-US" sz="2400" dirty="0"/>
              <a:t>!</a:t>
            </a:r>
          </a:p>
          <a:p>
            <a:pPr algn="just"/>
            <a:r>
              <a:rPr lang="en-US" sz="2400" dirty="0"/>
              <a:t>Editing </a:t>
            </a:r>
            <a:r>
              <a:rPr lang="en-US" sz="2400" dirty="0" err="1"/>
              <a:t>itu</a:t>
            </a:r>
            <a:r>
              <a:rPr lang="en-US" sz="2400" dirty="0"/>
              <a:t> </a:t>
            </a:r>
            <a:r>
              <a:rPr lang="en-US" sz="2400" dirty="0" err="1"/>
              <a:t>belakangan</a:t>
            </a:r>
            <a:r>
              <a:rPr lang="en-US" sz="2400" dirty="0"/>
              <a:t>!</a:t>
            </a:r>
          </a:p>
          <a:p>
            <a:pPr algn="just"/>
            <a:r>
              <a:rPr lang="en-US" sz="2400" dirty="0"/>
              <a:t>Highlight </a:t>
            </a:r>
            <a:r>
              <a:rPr lang="en-US" sz="2400" dirty="0" err="1"/>
              <a:t>kalimat-kalimat</a:t>
            </a:r>
            <a:r>
              <a:rPr lang="en-US" sz="2400" dirty="0"/>
              <a:t> yang </a:t>
            </a:r>
            <a:r>
              <a:rPr lang="en-US" sz="2400" dirty="0" err="1"/>
              <a:t>kamu</a:t>
            </a:r>
            <a:r>
              <a:rPr lang="en-US" sz="2400" dirty="0"/>
              <a:t> </a:t>
            </a:r>
            <a:r>
              <a:rPr lang="en-US" sz="2400" dirty="0" err="1"/>
              <a:t>suka</a:t>
            </a:r>
            <a:r>
              <a:rPr lang="en-US" sz="2400" dirty="0"/>
              <a:t>.</a:t>
            </a:r>
          </a:p>
          <a:p>
            <a:pPr algn="just"/>
            <a:r>
              <a:rPr lang="en-US" sz="2400" dirty="0" err="1"/>
              <a:t>Kembangkan</a:t>
            </a:r>
            <a:r>
              <a:rPr lang="en-US" sz="2400" dirty="0"/>
              <a:t> </a:t>
            </a:r>
            <a:r>
              <a:rPr lang="en-US" sz="2400" dirty="0" err="1"/>
              <a:t>kalimat</a:t>
            </a:r>
            <a:r>
              <a:rPr lang="en-US" sz="2400" dirty="0"/>
              <a:t> </a:t>
            </a:r>
            <a:r>
              <a:rPr lang="en-US" sz="2400" dirty="0" err="1"/>
              <a:t>itu</a:t>
            </a:r>
            <a:r>
              <a:rPr lang="en-US" sz="2400" dirty="0"/>
              <a:t> </a:t>
            </a:r>
            <a:r>
              <a:rPr lang="en-US" sz="2400" dirty="0" err="1"/>
              <a:t>selanjutnya</a:t>
            </a:r>
            <a:r>
              <a:rPr lang="en-US" sz="2400" dirty="0"/>
              <a:t>.</a:t>
            </a:r>
          </a:p>
        </p:txBody>
      </p:sp>
    </p:spTree>
    <p:extLst>
      <p:ext uri="{BB962C8B-B14F-4D97-AF65-F5344CB8AC3E}">
        <p14:creationId xmlns:p14="http://schemas.microsoft.com/office/powerpoint/2010/main" val="1483016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204575"/>
            <a:ext cx="10058400" cy="1609344"/>
          </a:xfrm>
        </p:spPr>
        <p:txBody>
          <a:bodyPr/>
          <a:lstStyle/>
          <a:p>
            <a:pPr algn="ctr"/>
            <a:r>
              <a:rPr lang="id-ID" dirty="0"/>
              <a:t>Yuk, berlatih fast writing!</a:t>
            </a:r>
            <a:br>
              <a:rPr lang="id-ID" dirty="0"/>
            </a:br>
            <a:r>
              <a:rPr lang="id-ID" dirty="0"/>
              <a:t>Waktu: 5 menit</a:t>
            </a:r>
          </a:p>
        </p:txBody>
      </p:sp>
    </p:spTree>
    <p:extLst>
      <p:ext uri="{BB962C8B-B14F-4D97-AF65-F5344CB8AC3E}">
        <p14:creationId xmlns:p14="http://schemas.microsoft.com/office/powerpoint/2010/main" val="12177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Tricky trics</a:t>
            </a:r>
          </a:p>
        </p:txBody>
      </p:sp>
      <p:sp>
        <p:nvSpPr>
          <p:cNvPr id="3" name="Content Placeholder 2"/>
          <p:cNvSpPr>
            <a:spLocks noGrp="1"/>
          </p:cNvSpPr>
          <p:nvPr>
            <p:ph idx="1"/>
          </p:nvPr>
        </p:nvSpPr>
        <p:spPr>
          <a:xfrm>
            <a:off x="1069848" y="1807029"/>
            <a:ext cx="10058400" cy="4365171"/>
          </a:xfrm>
        </p:spPr>
        <p:txBody>
          <a:bodyPr>
            <a:normAutofit/>
          </a:bodyPr>
          <a:lstStyle/>
          <a:p>
            <a:r>
              <a:rPr lang="en-US" sz="2400" b="1" dirty="0" err="1"/>
              <a:t>Latihan</a:t>
            </a:r>
            <a:r>
              <a:rPr lang="en-US" sz="2400" b="1" dirty="0"/>
              <a:t> </a:t>
            </a:r>
            <a:r>
              <a:rPr lang="en-US" sz="2400" b="1" dirty="0" err="1"/>
              <a:t>menulis</a:t>
            </a:r>
            <a:r>
              <a:rPr lang="en-US" sz="2400" b="1" dirty="0"/>
              <a:t> </a:t>
            </a:r>
            <a:r>
              <a:rPr lang="en-US" sz="2400" b="1" dirty="0" err="1"/>
              <a:t>setiap</a:t>
            </a:r>
            <a:r>
              <a:rPr lang="en-US" sz="2400" b="1" dirty="0"/>
              <a:t> </a:t>
            </a:r>
            <a:r>
              <a:rPr lang="en-US" sz="2400" b="1" dirty="0" err="1"/>
              <a:t>hari</a:t>
            </a:r>
            <a:r>
              <a:rPr lang="en-US" sz="2400" b="1" dirty="0"/>
              <a:t>.</a:t>
            </a:r>
          </a:p>
          <a:p>
            <a:r>
              <a:rPr lang="en-US" sz="2400" b="1" dirty="0" err="1"/>
              <a:t>Membaca</a:t>
            </a:r>
            <a:r>
              <a:rPr lang="en-US" sz="2400" b="1" dirty="0"/>
              <a:t>.</a:t>
            </a:r>
          </a:p>
          <a:p>
            <a:r>
              <a:rPr lang="en-US" sz="2400" b="1" dirty="0" err="1"/>
              <a:t>Pelajari</a:t>
            </a:r>
            <a:r>
              <a:rPr lang="en-US" sz="2400" b="1" dirty="0"/>
              <a:t> </a:t>
            </a:r>
            <a:r>
              <a:rPr lang="en-US" sz="2400" b="1" dirty="0" err="1"/>
              <a:t>cara</a:t>
            </a:r>
            <a:r>
              <a:rPr lang="en-US" sz="2400" b="1" dirty="0"/>
              <a:t> </a:t>
            </a:r>
            <a:r>
              <a:rPr lang="en-US" sz="2400" b="1" dirty="0" err="1"/>
              <a:t>menulis</a:t>
            </a:r>
            <a:r>
              <a:rPr lang="en-US" sz="2400" b="1" dirty="0"/>
              <a:t>.</a:t>
            </a:r>
          </a:p>
          <a:p>
            <a:r>
              <a:rPr lang="en-US" sz="2400" b="1" dirty="0" err="1"/>
              <a:t>Terus</a:t>
            </a:r>
            <a:r>
              <a:rPr lang="en-US" sz="2400" b="1" dirty="0"/>
              <a:t> </a:t>
            </a:r>
            <a:r>
              <a:rPr lang="en-US" sz="2400" b="1" dirty="0" err="1"/>
              <a:t>menulis</a:t>
            </a:r>
            <a:r>
              <a:rPr lang="en-US" sz="2400" b="1" dirty="0"/>
              <a:t> </a:t>
            </a:r>
            <a:r>
              <a:rPr lang="en-US" sz="2400" b="1" dirty="0" err="1"/>
              <a:t>sampai</a:t>
            </a:r>
            <a:r>
              <a:rPr lang="en-US" sz="2400" b="1" dirty="0"/>
              <a:t> </a:t>
            </a:r>
            <a:r>
              <a:rPr lang="en-US" sz="2400" b="1" dirty="0" err="1"/>
              <a:t>selesai</a:t>
            </a:r>
            <a:r>
              <a:rPr lang="en-US" sz="2400" b="1" dirty="0"/>
              <a:t>, </a:t>
            </a:r>
            <a:r>
              <a:rPr lang="en-US" sz="2400" b="1" dirty="0" err="1"/>
              <a:t>jangan</a:t>
            </a:r>
            <a:r>
              <a:rPr lang="en-US" sz="2400" b="1" dirty="0"/>
              <a:t> </a:t>
            </a:r>
            <a:r>
              <a:rPr lang="en-US" sz="2400" b="1" dirty="0" err="1"/>
              <a:t>dulu</a:t>
            </a:r>
            <a:r>
              <a:rPr lang="en-US" sz="2400" b="1" dirty="0"/>
              <a:t> </a:t>
            </a:r>
            <a:r>
              <a:rPr lang="en-US" sz="2400" b="1" dirty="0" err="1"/>
              <a:t>pikirkan</a:t>
            </a:r>
            <a:r>
              <a:rPr lang="en-US" sz="2400" b="1" dirty="0"/>
              <a:t> </a:t>
            </a:r>
            <a:r>
              <a:rPr lang="en-US" sz="2400" b="1" dirty="0" err="1"/>
              <a:t>masalah</a:t>
            </a:r>
            <a:r>
              <a:rPr lang="en-US" sz="2400" b="1" dirty="0"/>
              <a:t> editing, </a:t>
            </a:r>
            <a:r>
              <a:rPr lang="en-US" sz="2400" b="1" dirty="0" err="1"/>
              <a:t>belakangan</a:t>
            </a:r>
            <a:r>
              <a:rPr lang="en-US" sz="2400" b="1" dirty="0"/>
              <a:t> </a:t>
            </a:r>
            <a:r>
              <a:rPr lang="en-US" sz="2400" b="1" dirty="0" err="1"/>
              <a:t>aja</a:t>
            </a:r>
            <a:r>
              <a:rPr lang="en-US" sz="2400" b="1" dirty="0"/>
              <a:t>.</a:t>
            </a:r>
          </a:p>
          <a:p>
            <a:r>
              <a:rPr lang="en-US" sz="2400" b="1" dirty="0" err="1"/>
              <a:t>Buatlah</a:t>
            </a:r>
            <a:r>
              <a:rPr lang="en-US" sz="2400" b="1" dirty="0"/>
              <a:t> </a:t>
            </a:r>
            <a:r>
              <a:rPr lang="en-US" sz="2400" b="1" dirty="0" err="1"/>
              <a:t>tempat</a:t>
            </a:r>
            <a:r>
              <a:rPr lang="en-US" sz="2400" b="1" dirty="0"/>
              <a:t> </a:t>
            </a:r>
            <a:r>
              <a:rPr lang="en-US" sz="2400" b="1" dirty="0" err="1"/>
              <a:t>untuk</a:t>
            </a:r>
            <a:r>
              <a:rPr lang="en-US" sz="2400" b="1" dirty="0"/>
              <a:t> </a:t>
            </a:r>
            <a:r>
              <a:rPr lang="en-US" sz="2400" b="1" dirty="0" err="1"/>
              <a:t>menulis</a:t>
            </a:r>
            <a:r>
              <a:rPr lang="en-US" sz="2400" b="1" dirty="0"/>
              <a:t>.</a:t>
            </a:r>
          </a:p>
          <a:p>
            <a:r>
              <a:rPr lang="en-US" sz="2400" b="1" dirty="0" err="1"/>
              <a:t>Tulis</a:t>
            </a:r>
            <a:r>
              <a:rPr lang="en-US" sz="2400" b="1" dirty="0"/>
              <a:t> </a:t>
            </a:r>
            <a:r>
              <a:rPr lang="en-US" sz="2400" b="1" dirty="0" err="1"/>
              <a:t>tentang</a:t>
            </a:r>
            <a:r>
              <a:rPr lang="en-US" sz="2400" b="1" dirty="0"/>
              <a:t> </a:t>
            </a:r>
            <a:r>
              <a:rPr lang="en-US" sz="2400" b="1" dirty="0" err="1"/>
              <a:t>sesuatu</a:t>
            </a:r>
            <a:r>
              <a:rPr lang="en-US" sz="2400" b="1" dirty="0"/>
              <a:t> yang </a:t>
            </a:r>
            <a:r>
              <a:rPr lang="en-US" sz="2400" b="1" dirty="0" err="1"/>
              <a:t>kamu</a:t>
            </a:r>
            <a:r>
              <a:rPr lang="en-US" sz="2400" b="1" dirty="0"/>
              <a:t> </a:t>
            </a:r>
            <a:r>
              <a:rPr lang="en-US" sz="2400" b="1" dirty="0" err="1"/>
              <a:t>tahu</a:t>
            </a:r>
            <a:r>
              <a:rPr lang="en-US" sz="2400" b="1" dirty="0"/>
              <a:t> </a:t>
            </a:r>
            <a:r>
              <a:rPr lang="en-US" sz="2400" b="1" dirty="0" err="1"/>
              <a:t>dan</a:t>
            </a:r>
            <a:r>
              <a:rPr lang="en-US" sz="2400" b="1" dirty="0"/>
              <a:t> </a:t>
            </a:r>
            <a:r>
              <a:rPr lang="en-US" sz="2400" b="1" dirty="0" err="1"/>
              <a:t>kuasai</a:t>
            </a:r>
            <a:r>
              <a:rPr lang="en-US" sz="2400" b="1" dirty="0"/>
              <a:t>.</a:t>
            </a:r>
          </a:p>
          <a:p>
            <a:r>
              <a:rPr lang="en-US" sz="2400" b="1" dirty="0" err="1"/>
              <a:t>Riset</a:t>
            </a:r>
            <a:endParaRPr lang="en-US" sz="2400" b="1" dirty="0"/>
          </a:p>
          <a:p>
            <a:r>
              <a:rPr lang="en-US" sz="2400" b="1" dirty="0" err="1"/>
              <a:t>Berikanlah</a:t>
            </a:r>
            <a:r>
              <a:rPr lang="en-US" sz="2400" b="1" dirty="0"/>
              <a:t> </a:t>
            </a:r>
            <a:r>
              <a:rPr lang="en-US" sz="2400" b="1" dirty="0" err="1"/>
              <a:t>tulisanmu</a:t>
            </a:r>
            <a:r>
              <a:rPr lang="en-US" sz="2400" b="1" dirty="0"/>
              <a:t> </a:t>
            </a:r>
            <a:r>
              <a:rPr lang="en-US" sz="2400" b="1" dirty="0" err="1"/>
              <a:t>pada</a:t>
            </a:r>
            <a:r>
              <a:rPr lang="en-US" sz="2400" b="1" dirty="0"/>
              <a:t> orang lain, </a:t>
            </a:r>
            <a:r>
              <a:rPr lang="en-US" sz="2400" b="1" dirty="0" err="1"/>
              <a:t>mintai</a:t>
            </a:r>
            <a:r>
              <a:rPr lang="en-US" sz="2400" b="1" dirty="0"/>
              <a:t> </a:t>
            </a:r>
            <a:r>
              <a:rPr lang="en-US" sz="2400" b="1" dirty="0" err="1"/>
              <a:t>komentarnya</a:t>
            </a:r>
            <a:r>
              <a:rPr lang="en-US" sz="2400" b="1" dirty="0"/>
              <a:t>. </a:t>
            </a:r>
          </a:p>
        </p:txBody>
      </p:sp>
    </p:spTree>
    <p:extLst>
      <p:ext uri="{BB962C8B-B14F-4D97-AF65-F5344CB8AC3E}">
        <p14:creationId xmlns:p14="http://schemas.microsoft.com/office/powerpoint/2010/main" val="247723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6306" y="2335203"/>
            <a:ext cx="10058400" cy="1609344"/>
          </a:xfrm>
        </p:spPr>
        <p:txBody>
          <a:bodyPr/>
          <a:lstStyle/>
          <a:p>
            <a:pPr algn="ctr"/>
            <a:r>
              <a:rPr lang="id-ID" dirty="0"/>
              <a:t>Deskripsi karakter</a:t>
            </a:r>
          </a:p>
        </p:txBody>
      </p:sp>
    </p:spTree>
    <p:extLst>
      <p:ext uri="{BB962C8B-B14F-4D97-AF65-F5344CB8AC3E}">
        <p14:creationId xmlns:p14="http://schemas.microsoft.com/office/powerpoint/2010/main" val="4165611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9848" y="1262130"/>
            <a:ext cx="10058400" cy="4910070"/>
          </a:xfrm>
        </p:spPr>
        <p:txBody>
          <a:bodyPr>
            <a:normAutofit/>
          </a:bodyPr>
          <a:lstStyle/>
          <a:p>
            <a:pPr algn="just"/>
            <a:r>
              <a:rPr lang="id-ID" sz="2400" dirty="0"/>
              <a:t>Mendeskripsikan karakter berarti membuat informasi-informasi yang detail tentang tokoh yang ada di dalam cerita. </a:t>
            </a:r>
          </a:p>
          <a:p>
            <a:pPr algn="just"/>
            <a:r>
              <a:rPr lang="id-ID" sz="2400" dirty="0"/>
              <a:t>Tujuannya adalah untuk membuat penanaman informasi supaya penonton atau pembaca dapat memahami isi cerita. </a:t>
            </a:r>
          </a:p>
          <a:p>
            <a:pPr algn="just"/>
            <a:r>
              <a:rPr lang="id-ID" sz="2400" dirty="0"/>
              <a:t>Dalam produksi animasi, deskripsi karakter ini akan memudahkan ilustrator atau </a:t>
            </a:r>
            <a:r>
              <a:rPr lang="id-ID" sz="2400" i="1" dirty="0"/>
              <a:t>character artist </a:t>
            </a:r>
            <a:r>
              <a:rPr lang="id-ID" sz="2400" dirty="0"/>
              <a:t>dalam menggambarkan tokoh secara visual. </a:t>
            </a:r>
          </a:p>
          <a:p>
            <a:pPr algn="just"/>
            <a:r>
              <a:rPr lang="id-ID" sz="2400" dirty="0"/>
              <a:t>Deskripsi karakter berisi penjelasan tentang nama karakter, jenis kelamin, usia, hobi atau kebiasaan, ciri-ciri fisik, ukuran tinggi dan berat badan, serta latar belakang kehidupan tokoh.</a:t>
            </a:r>
          </a:p>
        </p:txBody>
      </p:sp>
    </p:spTree>
    <p:extLst>
      <p:ext uri="{BB962C8B-B14F-4D97-AF65-F5344CB8AC3E}">
        <p14:creationId xmlns:p14="http://schemas.microsoft.com/office/powerpoint/2010/main" val="1397498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Super neli</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848" y="2093976"/>
            <a:ext cx="3937895" cy="3978275"/>
          </a:xfrm>
        </p:spPr>
      </p:pic>
      <p:sp>
        <p:nvSpPr>
          <p:cNvPr id="4" name="Content Placeholder 3"/>
          <p:cNvSpPr>
            <a:spLocks noGrp="1"/>
          </p:cNvSpPr>
          <p:nvPr>
            <p:ph sz="half" idx="2"/>
          </p:nvPr>
        </p:nvSpPr>
        <p:spPr>
          <a:xfrm>
            <a:off x="5181599" y="680575"/>
            <a:ext cx="6183086" cy="5687568"/>
          </a:xfrm>
        </p:spPr>
        <p:txBody>
          <a:bodyPr>
            <a:normAutofit lnSpcReduction="10000"/>
          </a:bodyPr>
          <a:lstStyle/>
          <a:p>
            <a:pPr algn="just"/>
            <a:r>
              <a:rPr lang="en-US" sz="2400" dirty="0" err="1"/>
              <a:t>Usia</a:t>
            </a:r>
            <a:r>
              <a:rPr lang="en-US" sz="2400" dirty="0"/>
              <a:t>			: 75 </a:t>
            </a:r>
            <a:r>
              <a:rPr lang="en-US" sz="2400" dirty="0" err="1"/>
              <a:t>tahun</a:t>
            </a:r>
            <a:endParaRPr lang="id-ID" sz="2400" dirty="0"/>
          </a:p>
          <a:p>
            <a:pPr algn="just"/>
            <a:r>
              <a:rPr lang="en-US" sz="2400" dirty="0" err="1"/>
              <a:t>Jenis</a:t>
            </a:r>
            <a:r>
              <a:rPr lang="en-US" sz="2400" dirty="0"/>
              <a:t> </a:t>
            </a:r>
            <a:r>
              <a:rPr lang="en-US" sz="2400" dirty="0" err="1"/>
              <a:t>Kelamin</a:t>
            </a:r>
            <a:r>
              <a:rPr lang="en-US" sz="2400" dirty="0"/>
              <a:t> 	: </a:t>
            </a:r>
            <a:r>
              <a:rPr lang="en-US" sz="2400" dirty="0" err="1"/>
              <a:t>Perempuan</a:t>
            </a:r>
            <a:endParaRPr lang="id-ID" sz="2400" dirty="0"/>
          </a:p>
          <a:p>
            <a:pPr algn="just"/>
            <a:r>
              <a:rPr lang="en-US" sz="2400" dirty="0" err="1"/>
              <a:t>Pekerjaan</a:t>
            </a:r>
            <a:r>
              <a:rPr lang="en-US" sz="2400" dirty="0"/>
              <a:t>		: </a:t>
            </a:r>
            <a:r>
              <a:rPr lang="en-US" sz="2400" dirty="0" err="1"/>
              <a:t>Melawan</a:t>
            </a:r>
            <a:r>
              <a:rPr lang="en-US" sz="2400" dirty="0"/>
              <a:t> </a:t>
            </a:r>
            <a:r>
              <a:rPr lang="en-US" sz="2400" dirty="0" err="1"/>
              <a:t>kejahatan</a:t>
            </a:r>
            <a:r>
              <a:rPr lang="en-US" sz="2400" dirty="0"/>
              <a:t> di 			</a:t>
            </a:r>
            <a:r>
              <a:rPr lang="en-US" sz="2400" dirty="0" err="1"/>
              <a:t>Bumi</a:t>
            </a:r>
            <a:r>
              <a:rPr lang="en-US" sz="2400" dirty="0"/>
              <a:t>.</a:t>
            </a:r>
            <a:endParaRPr lang="id-ID" sz="2400" dirty="0"/>
          </a:p>
          <a:p>
            <a:pPr algn="just"/>
            <a:r>
              <a:rPr lang="en-US" sz="2400" dirty="0" err="1"/>
              <a:t>Hobi</a:t>
            </a:r>
            <a:r>
              <a:rPr lang="en-US" sz="2400" dirty="0"/>
              <a:t>			: </a:t>
            </a:r>
            <a:r>
              <a:rPr lang="en-US" sz="2400" dirty="0" err="1"/>
              <a:t>Pencak</a:t>
            </a:r>
            <a:r>
              <a:rPr lang="en-US" sz="2400" dirty="0"/>
              <a:t> </a:t>
            </a:r>
            <a:r>
              <a:rPr lang="en-US" sz="2400" dirty="0" err="1"/>
              <a:t>silat</a:t>
            </a:r>
            <a:r>
              <a:rPr lang="en-US" sz="2400" dirty="0"/>
              <a:t> </a:t>
            </a:r>
            <a:r>
              <a:rPr lang="en-US" sz="2400" dirty="0" err="1"/>
              <a:t>dan</a:t>
            </a:r>
            <a:r>
              <a:rPr lang="en-US" sz="2400" dirty="0"/>
              <a:t> </a:t>
            </a:r>
            <a:r>
              <a:rPr lang="en-US" sz="2400" dirty="0" err="1"/>
              <a:t>bela</a:t>
            </a:r>
            <a:r>
              <a:rPr lang="en-US" sz="2400" dirty="0"/>
              <a:t> 			</a:t>
            </a:r>
            <a:r>
              <a:rPr lang="en-US" sz="2400" dirty="0" err="1"/>
              <a:t>diri</a:t>
            </a:r>
            <a:r>
              <a:rPr lang="en-US" sz="2400" dirty="0"/>
              <a:t>.</a:t>
            </a:r>
            <a:endParaRPr lang="id-ID" sz="2400" dirty="0"/>
          </a:p>
          <a:p>
            <a:pPr algn="just"/>
            <a:endParaRPr lang="id-ID" sz="2400" dirty="0"/>
          </a:p>
          <a:p>
            <a:pPr marL="0" indent="0" algn="just">
              <a:buNone/>
            </a:pPr>
            <a:r>
              <a:rPr lang="en-US" sz="2400" b="1" dirty="0" err="1"/>
              <a:t>Karakteristik</a:t>
            </a:r>
            <a:r>
              <a:rPr lang="en-US" sz="2400" b="1" dirty="0"/>
              <a:t> </a:t>
            </a:r>
            <a:r>
              <a:rPr lang="en-US" sz="2400" b="1" dirty="0" err="1"/>
              <a:t>Fisik</a:t>
            </a:r>
            <a:endParaRPr lang="id-ID" sz="2400" dirty="0"/>
          </a:p>
          <a:p>
            <a:pPr marL="0" indent="0" algn="just">
              <a:buNone/>
            </a:pPr>
            <a:r>
              <a:rPr lang="en-US" sz="2400" dirty="0"/>
              <a:t>SUPER NELI </a:t>
            </a:r>
            <a:r>
              <a:rPr lang="en-US" sz="2400" dirty="0" err="1"/>
              <a:t>adalah</a:t>
            </a:r>
            <a:r>
              <a:rPr lang="en-US" sz="2400" dirty="0"/>
              <a:t> </a:t>
            </a:r>
            <a:r>
              <a:rPr lang="en-US" sz="2400" dirty="0" err="1"/>
              <a:t>seorang</a:t>
            </a:r>
            <a:r>
              <a:rPr lang="en-US" sz="2400" dirty="0"/>
              <a:t> </a:t>
            </a:r>
            <a:r>
              <a:rPr lang="en-US" sz="2400" dirty="0" err="1"/>
              <a:t>nenek</a:t>
            </a:r>
            <a:r>
              <a:rPr lang="en-US" sz="2400" dirty="0"/>
              <a:t> </a:t>
            </a:r>
            <a:r>
              <a:rPr lang="en-US" sz="2400" dirty="0" err="1"/>
              <a:t>tua</a:t>
            </a:r>
            <a:r>
              <a:rPr lang="en-US" sz="2400" dirty="0"/>
              <a:t> </a:t>
            </a:r>
            <a:r>
              <a:rPr lang="en-US" sz="2400" dirty="0" err="1"/>
              <a:t>dengan</a:t>
            </a:r>
            <a:r>
              <a:rPr lang="en-US" sz="2400" dirty="0"/>
              <a:t> </a:t>
            </a:r>
            <a:r>
              <a:rPr lang="en-US" sz="2400" dirty="0" err="1"/>
              <a:t>dua</a:t>
            </a:r>
            <a:r>
              <a:rPr lang="en-US" sz="2400" dirty="0"/>
              <a:t> </a:t>
            </a:r>
            <a:r>
              <a:rPr lang="en-US" sz="2400" dirty="0" err="1"/>
              <a:t>buah</a:t>
            </a:r>
            <a:r>
              <a:rPr lang="en-US" sz="2400" dirty="0"/>
              <a:t> </a:t>
            </a:r>
            <a:r>
              <a:rPr lang="en-US" sz="2400" dirty="0" err="1"/>
              <a:t>gigi</a:t>
            </a:r>
            <a:r>
              <a:rPr lang="en-US" sz="2400" dirty="0"/>
              <a:t> </a:t>
            </a:r>
            <a:r>
              <a:rPr lang="en-US" sz="2400" dirty="0" err="1"/>
              <a:t>dan</a:t>
            </a:r>
            <a:r>
              <a:rPr lang="en-US" sz="2400" dirty="0"/>
              <a:t> </a:t>
            </a:r>
            <a:r>
              <a:rPr lang="en-US" sz="2400" dirty="0" err="1"/>
              <a:t>menggunakan</a:t>
            </a:r>
            <a:r>
              <a:rPr lang="en-US" sz="2400" dirty="0"/>
              <a:t> </a:t>
            </a:r>
            <a:r>
              <a:rPr lang="en-US" sz="2400" dirty="0" err="1"/>
              <a:t>kebaya</a:t>
            </a:r>
            <a:r>
              <a:rPr lang="en-US" sz="2400" dirty="0"/>
              <a:t>. </a:t>
            </a:r>
            <a:r>
              <a:rPr lang="en-US" sz="2400" dirty="0" err="1"/>
              <a:t>Kacamata</a:t>
            </a:r>
            <a:r>
              <a:rPr lang="en-US" sz="2400" dirty="0"/>
              <a:t> yang </a:t>
            </a:r>
            <a:r>
              <a:rPr lang="en-US" sz="2400" dirty="0" err="1"/>
              <a:t>digunakannya</a:t>
            </a:r>
            <a:r>
              <a:rPr lang="en-US" sz="2400" dirty="0"/>
              <a:t> </a:t>
            </a:r>
            <a:r>
              <a:rPr lang="en-US" sz="2400" dirty="0" err="1"/>
              <a:t>membuat</a:t>
            </a:r>
            <a:r>
              <a:rPr lang="en-US" sz="2400" dirty="0"/>
              <a:t> </a:t>
            </a:r>
            <a:r>
              <a:rPr lang="en-US" sz="2400" dirty="0" err="1"/>
              <a:t>ia</a:t>
            </a:r>
            <a:r>
              <a:rPr lang="en-US" sz="2400" dirty="0"/>
              <a:t> </a:t>
            </a:r>
            <a:r>
              <a:rPr lang="en-US" sz="2400" dirty="0" err="1"/>
              <a:t>terlihat</a:t>
            </a:r>
            <a:r>
              <a:rPr lang="en-US" sz="2400" dirty="0"/>
              <a:t> </a:t>
            </a:r>
            <a:r>
              <a:rPr lang="en-US" sz="2400" dirty="0" err="1"/>
              <a:t>unik</a:t>
            </a:r>
            <a:r>
              <a:rPr lang="en-US" sz="2400" dirty="0"/>
              <a:t> </a:t>
            </a:r>
            <a:r>
              <a:rPr lang="en-US" sz="2400" dirty="0" err="1"/>
              <a:t>dan</a:t>
            </a:r>
            <a:r>
              <a:rPr lang="en-US" sz="2400" dirty="0"/>
              <a:t> </a:t>
            </a:r>
            <a:r>
              <a:rPr lang="en-US" sz="2400" dirty="0" err="1"/>
              <a:t>misterius</a:t>
            </a:r>
            <a:r>
              <a:rPr lang="en-US" sz="2400" dirty="0"/>
              <a:t>. SUPER NELI </a:t>
            </a:r>
            <a:r>
              <a:rPr lang="en-US" sz="2400" dirty="0" err="1"/>
              <a:t>sangat</a:t>
            </a:r>
            <a:r>
              <a:rPr lang="en-US" sz="2400" dirty="0"/>
              <a:t> </a:t>
            </a:r>
            <a:r>
              <a:rPr lang="en-US" sz="2400" dirty="0" err="1"/>
              <a:t>gesit</a:t>
            </a:r>
            <a:r>
              <a:rPr lang="en-US" sz="2400" dirty="0"/>
              <a:t> </a:t>
            </a:r>
            <a:r>
              <a:rPr lang="en-US" sz="2400" dirty="0" err="1"/>
              <a:t>dan</a:t>
            </a:r>
            <a:r>
              <a:rPr lang="en-US" sz="2400" dirty="0"/>
              <a:t> </a:t>
            </a:r>
            <a:r>
              <a:rPr lang="en-US" sz="2400" dirty="0" err="1"/>
              <a:t>kuat</a:t>
            </a:r>
            <a:r>
              <a:rPr lang="en-US" sz="2400" dirty="0"/>
              <a:t>. </a:t>
            </a:r>
            <a:r>
              <a:rPr lang="en-US" sz="2400" dirty="0" err="1"/>
              <a:t>Suara</a:t>
            </a:r>
            <a:r>
              <a:rPr lang="en-US" sz="2400" dirty="0"/>
              <a:t> </a:t>
            </a:r>
            <a:r>
              <a:rPr lang="en-US" sz="2400" dirty="0" err="1"/>
              <a:t>teriakannya</a:t>
            </a:r>
            <a:r>
              <a:rPr lang="en-US" sz="2400" dirty="0"/>
              <a:t> yang </a:t>
            </a:r>
            <a:r>
              <a:rPr lang="en-US" sz="2400" dirty="0" err="1"/>
              <a:t>kencang</a:t>
            </a:r>
            <a:r>
              <a:rPr lang="en-US" sz="2400" dirty="0"/>
              <a:t> </a:t>
            </a:r>
            <a:r>
              <a:rPr lang="en-US" sz="2400" dirty="0" err="1"/>
              <a:t>membuatnya</a:t>
            </a:r>
            <a:r>
              <a:rPr lang="en-US" sz="2400" dirty="0"/>
              <a:t> </a:t>
            </a:r>
            <a:r>
              <a:rPr lang="en-US" sz="2400" dirty="0" err="1"/>
              <a:t>semakin</a:t>
            </a:r>
            <a:r>
              <a:rPr lang="en-US" sz="2400" dirty="0"/>
              <a:t> </a:t>
            </a:r>
            <a:r>
              <a:rPr lang="en-US" sz="2400" dirty="0" err="1"/>
              <a:t>menggemaskan</a:t>
            </a:r>
            <a:r>
              <a:rPr lang="en-US" sz="2400" dirty="0"/>
              <a:t>.</a:t>
            </a:r>
            <a:endParaRPr lang="id-ID" sz="2400" dirty="0"/>
          </a:p>
          <a:p>
            <a:pPr algn="just"/>
            <a:endParaRPr lang="id-ID" sz="2400" dirty="0"/>
          </a:p>
          <a:p>
            <a:pPr marL="0" indent="0" algn="just">
              <a:buNone/>
            </a:pPr>
            <a:endParaRPr lang="id-ID" sz="2400" dirty="0"/>
          </a:p>
        </p:txBody>
      </p:sp>
    </p:spTree>
    <p:extLst>
      <p:ext uri="{BB962C8B-B14F-4D97-AF65-F5344CB8AC3E}">
        <p14:creationId xmlns:p14="http://schemas.microsoft.com/office/powerpoint/2010/main" val="187142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69848" y="991674"/>
            <a:ext cx="10058400" cy="5180526"/>
          </a:xfrm>
        </p:spPr>
        <p:txBody>
          <a:bodyPr>
            <a:normAutofit/>
          </a:bodyPr>
          <a:lstStyle/>
          <a:p>
            <a:pPr algn="just"/>
            <a:r>
              <a:rPr lang="en-US" sz="2400" b="1" dirty="0" err="1"/>
              <a:t>Latar</a:t>
            </a:r>
            <a:r>
              <a:rPr lang="en-US" sz="2400" b="1" dirty="0"/>
              <a:t> </a:t>
            </a:r>
            <a:r>
              <a:rPr lang="en-US" sz="2400" b="1" dirty="0" err="1"/>
              <a:t>Belakang</a:t>
            </a:r>
            <a:endParaRPr lang="id-ID" sz="2400" b="1" dirty="0"/>
          </a:p>
          <a:p>
            <a:pPr algn="just"/>
            <a:endParaRPr lang="id-ID" sz="2400" dirty="0"/>
          </a:p>
          <a:p>
            <a:pPr marL="0" indent="0" algn="just">
              <a:buNone/>
            </a:pPr>
            <a:r>
              <a:rPr lang="en-US" sz="2400" dirty="0"/>
              <a:t>SUPER NELI </a:t>
            </a:r>
            <a:r>
              <a:rPr lang="en-US" sz="2400" dirty="0" err="1"/>
              <a:t>diasingkan</a:t>
            </a:r>
            <a:r>
              <a:rPr lang="en-US" sz="2400" dirty="0"/>
              <a:t> </a:t>
            </a:r>
            <a:r>
              <a:rPr lang="en-US" sz="2400" dirty="0" err="1"/>
              <a:t>oleh</a:t>
            </a:r>
            <a:r>
              <a:rPr lang="en-US" sz="2400" dirty="0"/>
              <a:t> </a:t>
            </a:r>
            <a:r>
              <a:rPr lang="en-US" sz="2400" dirty="0" err="1"/>
              <a:t>keluarganya</a:t>
            </a:r>
            <a:r>
              <a:rPr lang="en-US" sz="2400" dirty="0"/>
              <a:t> </a:t>
            </a:r>
            <a:r>
              <a:rPr lang="en-US" sz="2400" dirty="0" err="1"/>
              <a:t>karena</a:t>
            </a:r>
            <a:r>
              <a:rPr lang="en-US" sz="2400" dirty="0"/>
              <a:t> </a:t>
            </a:r>
            <a:r>
              <a:rPr lang="en-US" sz="2400" dirty="0" err="1"/>
              <a:t>keluarganya</a:t>
            </a:r>
            <a:r>
              <a:rPr lang="en-US" sz="2400" dirty="0"/>
              <a:t> </a:t>
            </a:r>
            <a:r>
              <a:rPr lang="en-US" sz="2400" dirty="0" err="1"/>
              <a:t>berpikir</a:t>
            </a:r>
            <a:r>
              <a:rPr lang="en-US" sz="2400" dirty="0"/>
              <a:t> </a:t>
            </a:r>
            <a:r>
              <a:rPr lang="en-US" sz="2400" dirty="0" err="1"/>
              <a:t>bahwa</a:t>
            </a:r>
            <a:r>
              <a:rPr lang="en-US" sz="2400" dirty="0"/>
              <a:t> </a:t>
            </a:r>
            <a:r>
              <a:rPr lang="en-US" sz="2400" dirty="0" err="1"/>
              <a:t>ia</a:t>
            </a:r>
            <a:r>
              <a:rPr lang="en-US" sz="2400" dirty="0"/>
              <a:t> </a:t>
            </a:r>
            <a:r>
              <a:rPr lang="en-US" sz="2400" dirty="0" err="1"/>
              <a:t>adalah</a:t>
            </a:r>
            <a:r>
              <a:rPr lang="en-US" sz="2400" dirty="0"/>
              <a:t> </a:t>
            </a:r>
            <a:r>
              <a:rPr lang="en-US" sz="2400" dirty="0" err="1"/>
              <a:t>sumber</a:t>
            </a:r>
            <a:r>
              <a:rPr lang="en-US" sz="2400" dirty="0"/>
              <a:t> </a:t>
            </a:r>
            <a:r>
              <a:rPr lang="en-US" sz="2400" dirty="0" err="1"/>
              <a:t>permasalahan</a:t>
            </a:r>
            <a:r>
              <a:rPr lang="en-US" sz="2400" dirty="0"/>
              <a:t>. Hal </a:t>
            </a:r>
            <a:r>
              <a:rPr lang="en-US" sz="2400" dirty="0" err="1"/>
              <a:t>ini</a:t>
            </a:r>
            <a:r>
              <a:rPr lang="en-US" sz="2400" dirty="0"/>
              <a:t> </a:t>
            </a:r>
            <a:r>
              <a:rPr lang="en-US" sz="2400" dirty="0" err="1"/>
              <a:t>membuat</a:t>
            </a:r>
            <a:r>
              <a:rPr lang="en-US" sz="2400" dirty="0"/>
              <a:t> SUPER NELI </a:t>
            </a:r>
            <a:r>
              <a:rPr lang="en-US" sz="2400" dirty="0" err="1"/>
              <a:t>dikirimkan</a:t>
            </a:r>
            <a:r>
              <a:rPr lang="en-US" sz="2400" dirty="0"/>
              <a:t> </a:t>
            </a:r>
            <a:r>
              <a:rPr lang="en-US" sz="2400" dirty="0" err="1"/>
              <a:t>ke</a:t>
            </a:r>
            <a:r>
              <a:rPr lang="en-US" sz="2400" dirty="0"/>
              <a:t> </a:t>
            </a:r>
            <a:r>
              <a:rPr lang="en-US" sz="2400" dirty="0" err="1"/>
              <a:t>sebuah</a:t>
            </a:r>
            <a:r>
              <a:rPr lang="en-US" sz="2400" dirty="0"/>
              <a:t> </a:t>
            </a:r>
            <a:r>
              <a:rPr lang="en-US" sz="2400" dirty="0" err="1"/>
              <a:t>panti</a:t>
            </a:r>
            <a:r>
              <a:rPr lang="en-US" sz="2400" dirty="0"/>
              <a:t> </a:t>
            </a:r>
            <a:r>
              <a:rPr lang="en-US" sz="2400" dirty="0" err="1"/>
              <a:t>jompo</a:t>
            </a:r>
            <a:r>
              <a:rPr lang="en-US" sz="2400" dirty="0"/>
              <a:t> yang </a:t>
            </a:r>
            <a:r>
              <a:rPr lang="en-US" sz="2400" dirty="0" err="1"/>
              <a:t>bernama</a:t>
            </a:r>
            <a:r>
              <a:rPr lang="en-US" sz="2400" dirty="0"/>
              <a:t> </a:t>
            </a:r>
            <a:r>
              <a:rPr lang="en-US" sz="2400" dirty="0" err="1"/>
              <a:t>Matahari</a:t>
            </a:r>
            <a:r>
              <a:rPr lang="en-US" sz="2400" dirty="0"/>
              <a:t> </a:t>
            </a:r>
            <a:r>
              <a:rPr lang="en-US" sz="2400" dirty="0" err="1"/>
              <a:t>Senja</a:t>
            </a:r>
            <a:r>
              <a:rPr lang="en-US" sz="2400" dirty="0"/>
              <a:t>. </a:t>
            </a:r>
            <a:endParaRPr lang="id-ID" sz="2400" dirty="0"/>
          </a:p>
          <a:p>
            <a:pPr marL="0" indent="0" algn="just">
              <a:buNone/>
            </a:pPr>
            <a:r>
              <a:rPr lang="en-US" sz="2400" dirty="0"/>
              <a:t>Di </a:t>
            </a:r>
            <a:r>
              <a:rPr lang="en-US" sz="2400" dirty="0" err="1"/>
              <a:t>usianya</a:t>
            </a:r>
            <a:r>
              <a:rPr lang="en-US" sz="2400" dirty="0"/>
              <a:t> yang </a:t>
            </a:r>
            <a:r>
              <a:rPr lang="en-US" sz="2400" dirty="0" err="1"/>
              <a:t>sudah</a:t>
            </a:r>
            <a:r>
              <a:rPr lang="en-US" sz="2400" dirty="0"/>
              <a:t> </a:t>
            </a:r>
            <a:r>
              <a:rPr lang="en-US" sz="2400" dirty="0" err="1"/>
              <a:t>tua</a:t>
            </a:r>
            <a:r>
              <a:rPr lang="en-US" sz="2400" dirty="0"/>
              <a:t>, SUPER NELI </a:t>
            </a:r>
            <a:r>
              <a:rPr lang="en-US" sz="2400" dirty="0" err="1"/>
              <a:t>ingin</a:t>
            </a:r>
            <a:r>
              <a:rPr lang="en-US" sz="2400" dirty="0"/>
              <a:t> </a:t>
            </a:r>
            <a:r>
              <a:rPr lang="en-US" sz="2400" dirty="0" err="1"/>
              <a:t>menjadi</a:t>
            </a:r>
            <a:r>
              <a:rPr lang="en-US" sz="2400" dirty="0"/>
              <a:t> </a:t>
            </a:r>
            <a:r>
              <a:rPr lang="en-US" sz="2400" dirty="0" err="1"/>
              <a:t>seseorang</a:t>
            </a:r>
            <a:r>
              <a:rPr lang="en-US" sz="2400" dirty="0"/>
              <a:t> yang </a:t>
            </a:r>
            <a:r>
              <a:rPr lang="en-US" sz="2400" dirty="0" err="1"/>
              <a:t>suka</a:t>
            </a:r>
            <a:r>
              <a:rPr lang="en-US" sz="2400" dirty="0"/>
              <a:t> </a:t>
            </a:r>
            <a:r>
              <a:rPr lang="en-US" sz="2400" dirty="0" err="1"/>
              <a:t>menolong</a:t>
            </a:r>
            <a:r>
              <a:rPr lang="en-US" sz="2400" dirty="0"/>
              <a:t> </a:t>
            </a:r>
            <a:r>
              <a:rPr lang="en-US" sz="2400" dirty="0" err="1"/>
              <a:t>dan</a:t>
            </a:r>
            <a:r>
              <a:rPr lang="en-US" sz="2400" dirty="0"/>
              <a:t> </a:t>
            </a:r>
            <a:r>
              <a:rPr lang="en-US" sz="2400" dirty="0" err="1"/>
              <a:t>berguna</a:t>
            </a:r>
            <a:r>
              <a:rPr lang="en-US" sz="2400" dirty="0"/>
              <a:t> </a:t>
            </a:r>
            <a:r>
              <a:rPr lang="en-US" sz="2400" dirty="0" err="1"/>
              <a:t>bagi</a:t>
            </a:r>
            <a:r>
              <a:rPr lang="en-US" sz="2400" dirty="0"/>
              <a:t> orang lain. </a:t>
            </a:r>
            <a:endParaRPr lang="id-ID" sz="2400" dirty="0"/>
          </a:p>
          <a:p>
            <a:pPr marL="0" indent="0" algn="just">
              <a:buNone/>
            </a:pPr>
            <a:r>
              <a:rPr lang="en-US" sz="2400" dirty="0"/>
              <a:t>SUPER NELI  </a:t>
            </a:r>
            <a:r>
              <a:rPr lang="en-US" sz="2400" dirty="0" err="1"/>
              <a:t>mempelajari</a:t>
            </a:r>
            <a:r>
              <a:rPr lang="en-US" sz="2400" dirty="0"/>
              <a:t> </a:t>
            </a:r>
            <a:r>
              <a:rPr lang="en-US" sz="2400" dirty="0" err="1"/>
              <a:t>bela</a:t>
            </a:r>
            <a:r>
              <a:rPr lang="en-US" sz="2400" dirty="0"/>
              <a:t> </a:t>
            </a:r>
            <a:r>
              <a:rPr lang="en-US" sz="2400" dirty="0" err="1"/>
              <a:t>diri</a:t>
            </a:r>
            <a:r>
              <a:rPr lang="en-US" sz="2400" dirty="0"/>
              <a:t> </a:t>
            </a:r>
            <a:r>
              <a:rPr lang="en-US" sz="2400" dirty="0" err="1"/>
              <a:t>dari</a:t>
            </a:r>
            <a:r>
              <a:rPr lang="en-US" sz="2400" dirty="0"/>
              <a:t> </a:t>
            </a:r>
            <a:r>
              <a:rPr lang="en-US" sz="2400" dirty="0" err="1"/>
              <a:t>sebuah</a:t>
            </a:r>
            <a:r>
              <a:rPr lang="en-US" sz="2400" dirty="0"/>
              <a:t> </a:t>
            </a:r>
            <a:r>
              <a:rPr lang="en-US" sz="2400" dirty="0" err="1"/>
              <a:t>buku</a:t>
            </a:r>
            <a:r>
              <a:rPr lang="en-US" sz="2400" dirty="0"/>
              <a:t> yang </a:t>
            </a:r>
            <a:r>
              <a:rPr lang="en-US" sz="2400" dirty="0" err="1"/>
              <a:t>diberikan</a:t>
            </a:r>
            <a:r>
              <a:rPr lang="en-US" sz="2400" dirty="0"/>
              <a:t> </a:t>
            </a:r>
            <a:r>
              <a:rPr lang="en-US" sz="2400" dirty="0" err="1"/>
              <a:t>oleh</a:t>
            </a:r>
            <a:r>
              <a:rPr lang="en-US" sz="2400" dirty="0"/>
              <a:t> Ni </a:t>
            </a:r>
            <a:r>
              <a:rPr lang="en-US" sz="2400" dirty="0" err="1"/>
              <a:t>Odah</a:t>
            </a:r>
            <a:r>
              <a:rPr lang="en-US" sz="2400" dirty="0"/>
              <a:t> yang </a:t>
            </a:r>
            <a:r>
              <a:rPr lang="en-US" sz="2400" dirty="0" err="1"/>
              <a:t>sebelumnya</a:t>
            </a:r>
            <a:r>
              <a:rPr lang="en-US" sz="2400" dirty="0"/>
              <a:t> </a:t>
            </a:r>
            <a:r>
              <a:rPr lang="en-US" sz="2400" dirty="0" err="1"/>
              <a:t>juga</a:t>
            </a:r>
            <a:r>
              <a:rPr lang="en-US" sz="2400" dirty="0"/>
              <a:t> </a:t>
            </a:r>
            <a:r>
              <a:rPr lang="en-US" sz="2400" dirty="0" err="1"/>
              <a:t>pernah</a:t>
            </a:r>
            <a:r>
              <a:rPr lang="en-US" sz="2400" dirty="0"/>
              <a:t> </a:t>
            </a:r>
            <a:r>
              <a:rPr lang="en-US" sz="2400" dirty="0" err="1"/>
              <a:t>tinggal</a:t>
            </a:r>
            <a:r>
              <a:rPr lang="en-US" sz="2400" dirty="0"/>
              <a:t> di </a:t>
            </a:r>
            <a:r>
              <a:rPr lang="en-US" sz="2400" dirty="0" err="1"/>
              <a:t>panti</a:t>
            </a:r>
            <a:r>
              <a:rPr lang="en-US" sz="2400" dirty="0"/>
              <a:t> </a:t>
            </a:r>
            <a:r>
              <a:rPr lang="en-US" sz="2400" dirty="0" err="1"/>
              <a:t>jompo</a:t>
            </a:r>
            <a:r>
              <a:rPr lang="en-US" sz="2400" dirty="0"/>
              <a:t> </a:t>
            </a:r>
            <a:r>
              <a:rPr lang="en-US" sz="2400" dirty="0" err="1"/>
              <a:t>Matahari</a:t>
            </a:r>
            <a:r>
              <a:rPr lang="en-US" sz="2400" dirty="0"/>
              <a:t> </a:t>
            </a:r>
            <a:r>
              <a:rPr lang="en-US" sz="2400" dirty="0" err="1"/>
              <a:t>Senja</a:t>
            </a:r>
            <a:r>
              <a:rPr lang="en-US" sz="2400" dirty="0"/>
              <a:t>. </a:t>
            </a:r>
            <a:r>
              <a:rPr lang="en-US" sz="2400" dirty="0" err="1"/>
              <a:t>Setelahnya</a:t>
            </a:r>
            <a:r>
              <a:rPr lang="en-US" sz="2400" dirty="0"/>
              <a:t>, </a:t>
            </a:r>
            <a:r>
              <a:rPr lang="en-US" sz="2400" dirty="0" err="1"/>
              <a:t>ternyata</a:t>
            </a:r>
            <a:r>
              <a:rPr lang="en-US" sz="2400" dirty="0"/>
              <a:t> SUPER NELI </a:t>
            </a:r>
            <a:r>
              <a:rPr lang="en-US" sz="2400" dirty="0" err="1"/>
              <a:t>menjadi</a:t>
            </a:r>
            <a:r>
              <a:rPr lang="en-US" sz="2400" dirty="0"/>
              <a:t> super hero. </a:t>
            </a:r>
            <a:endParaRPr lang="id-ID" sz="2400" dirty="0"/>
          </a:p>
          <a:p>
            <a:pPr marL="0" indent="0" algn="just">
              <a:buNone/>
            </a:pPr>
            <a:r>
              <a:rPr lang="en-US" sz="2400" dirty="0" err="1"/>
              <a:t>Sebagai</a:t>
            </a:r>
            <a:r>
              <a:rPr lang="en-US" sz="2400" dirty="0"/>
              <a:t> </a:t>
            </a:r>
            <a:r>
              <a:rPr lang="en-US" sz="2400" dirty="0" err="1"/>
              <a:t>seorang</a:t>
            </a:r>
            <a:r>
              <a:rPr lang="en-US" sz="2400" dirty="0"/>
              <a:t> super hero, </a:t>
            </a:r>
            <a:r>
              <a:rPr lang="en-US" sz="2400" dirty="0" err="1"/>
              <a:t>ia</a:t>
            </a:r>
            <a:r>
              <a:rPr lang="en-US" sz="2400" dirty="0"/>
              <a:t> </a:t>
            </a:r>
            <a:r>
              <a:rPr lang="en-US" sz="2400" dirty="0" err="1"/>
              <a:t>tidak</a:t>
            </a:r>
            <a:r>
              <a:rPr lang="en-US" sz="2400" dirty="0"/>
              <a:t> </a:t>
            </a:r>
            <a:r>
              <a:rPr lang="en-US" sz="2400" dirty="0" err="1"/>
              <a:t>menyukai</a:t>
            </a:r>
            <a:r>
              <a:rPr lang="en-US" sz="2400" dirty="0"/>
              <a:t> </a:t>
            </a:r>
            <a:r>
              <a:rPr lang="en-US" sz="2400" dirty="0" err="1"/>
              <a:t>kejahatan</a:t>
            </a:r>
            <a:r>
              <a:rPr lang="en-US" sz="2400" dirty="0"/>
              <a:t>. </a:t>
            </a:r>
            <a:r>
              <a:rPr lang="en-US" sz="2400" dirty="0" err="1"/>
              <a:t>Meskipun</a:t>
            </a:r>
            <a:r>
              <a:rPr lang="en-US" sz="2400" dirty="0"/>
              <a:t> </a:t>
            </a:r>
            <a:r>
              <a:rPr lang="en-US" sz="2400" dirty="0" err="1"/>
              <a:t>sudah</a:t>
            </a:r>
            <a:r>
              <a:rPr lang="en-US" sz="2400" dirty="0"/>
              <a:t> </a:t>
            </a:r>
            <a:r>
              <a:rPr lang="en-US" sz="2400" dirty="0" err="1"/>
              <a:t>menjadi</a:t>
            </a:r>
            <a:r>
              <a:rPr lang="en-US" sz="2400" dirty="0"/>
              <a:t> super hero, SUPER NELI </a:t>
            </a:r>
            <a:r>
              <a:rPr lang="en-US" sz="2400" dirty="0" err="1"/>
              <a:t>tetap</a:t>
            </a:r>
            <a:r>
              <a:rPr lang="en-US" sz="2400" dirty="0"/>
              <a:t> </a:t>
            </a:r>
            <a:r>
              <a:rPr lang="en-US" sz="2400" dirty="0" err="1"/>
              <a:t>takut</a:t>
            </a:r>
            <a:r>
              <a:rPr lang="en-US" sz="2400" dirty="0"/>
              <a:t> </a:t>
            </a:r>
            <a:r>
              <a:rPr lang="en-US" sz="2400" dirty="0" err="1"/>
              <a:t>pada</a:t>
            </a:r>
            <a:r>
              <a:rPr lang="en-US" sz="2400" dirty="0"/>
              <a:t> </a:t>
            </a:r>
            <a:r>
              <a:rPr lang="en-US" sz="2400" dirty="0" err="1"/>
              <a:t>ayam</a:t>
            </a:r>
            <a:r>
              <a:rPr lang="en-US" sz="2400" dirty="0"/>
              <a:t>.  </a:t>
            </a:r>
            <a:endParaRPr lang="id-ID" sz="2400" dirty="0"/>
          </a:p>
        </p:txBody>
      </p:sp>
    </p:spTree>
    <p:extLst>
      <p:ext uri="{BB962C8B-B14F-4D97-AF65-F5344CB8AC3E}">
        <p14:creationId xmlns:p14="http://schemas.microsoft.com/office/powerpoint/2010/main" val="776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d-ID" dirty="0"/>
              <a:t>Super galak</a:t>
            </a:r>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599" y="484633"/>
            <a:ext cx="5055615" cy="5687568"/>
          </a:xfrm>
        </p:spPr>
      </p:pic>
      <p:sp>
        <p:nvSpPr>
          <p:cNvPr id="6" name="Content Placeholder 5"/>
          <p:cNvSpPr>
            <a:spLocks noGrp="1"/>
          </p:cNvSpPr>
          <p:nvPr>
            <p:ph sz="half" idx="2"/>
          </p:nvPr>
        </p:nvSpPr>
        <p:spPr>
          <a:xfrm>
            <a:off x="4876800" y="484631"/>
            <a:ext cx="6242304" cy="5687569"/>
          </a:xfrm>
        </p:spPr>
        <p:txBody>
          <a:bodyPr>
            <a:normAutofit/>
          </a:bodyPr>
          <a:lstStyle/>
          <a:p>
            <a:pPr algn="just"/>
            <a:r>
              <a:rPr lang="en-US" sz="2400" dirty="0" err="1"/>
              <a:t>Usia</a:t>
            </a:r>
            <a:r>
              <a:rPr lang="en-US" sz="2400" dirty="0"/>
              <a:t>		</a:t>
            </a:r>
            <a:r>
              <a:rPr lang="id-ID" sz="2400" dirty="0"/>
              <a:t>	</a:t>
            </a:r>
            <a:r>
              <a:rPr lang="en-US" sz="2400" dirty="0"/>
              <a:t>: 40 </a:t>
            </a:r>
            <a:r>
              <a:rPr lang="en-US" sz="2400" dirty="0" err="1"/>
              <a:t>tahun</a:t>
            </a:r>
            <a:endParaRPr lang="id-ID" sz="2400" dirty="0"/>
          </a:p>
          <a:p>
            <a:pPr algn="just"/>
            <a:r>
              <a:rPr lang="en-US" sz="2400" dirty="0" err="1"/>
              <a:t>Jenis</a:t>
            </a:r>
            <a:r>
              <a:rPr lang="en-US" sz="2400" dirty="0"/>
              <a:t> </a:t>
            </a:r>
            <a:r>
              <a:rPr lang="en-US" sz="2400" dirty="0" err="1"/>
              <a:t>Kelamin</a:t>
            </a:r>
            <a:r>
              <a:rPr lang="en-US" sz="2400" dirty="0"/>
              <a:t>	: </a:t>
            </a:r>
            <a:r>
              <a:rPr lang="en-US" sz="2400" dirty="0" err="1"/>
              <a:t>Laki-laki</a:t>
            </a:r>
            <a:endParaRPr lang="id-ID" sz="2400" dirty="0"/>
          </a:p>
          <a:p>
            <a:pPr algn="just"/>
            <a:r>
              <a:rPr lang="en-US" sz="2400" dirty="0" err="1"/>
              <a:t>Pekerjaan</a:t>
            </a:r>
            <a:r>
              <a:rPr lang="en-US" sz="2400" dirty="0"/>
              <a:t>	</a:t>
            </a:r>
            <a:r>
              <a:rPr lang="id-ID" sz="2400" dirty="0"/>
              <a:t>	</a:t>
            </a:r>
            <a:r>
              <a:rPr lang="en-US" sz="2400" dirty="0"/>
              <a:t>: </a:t>
            </a:r>
            <a:r>
              <a:rPr lang="en-US" sz="2400" dirty="0" err="1"/>
              <a:t>Melakukan</a:t>
            </a:r>
            <a:r>
              <a:rPr lang="en-US" sz="2400" dirty="0"/>
              <a:t> </a:t>
            </a:r>
            <a:r>
              <a:rPr lang="en-US" sz="2400" dirty="0" err="1"/>
              <a:t>kejahatan</a:t>
            </a:r>
            <a:r>
              <a:rPr lang="en-US" sz="2400" dirty="0"/>
              <a:t> </a:t>
            </a:r>
            <a:r>
              <a:rPr lang="en-US" sz="2400" dirty="0" err="1"/>
              <a:t>dan</a:t>
            </a:r>
            <a:r>
              <a:rPr lang="en-US" sz="2400" dirty="0"/>
              <a:t> </a:t>
            </a:r>
            <a:r>
              <a:rPr lang="en-US" sz="2400" dirty="0" err="1"/>
              <a:t>membuat</a:t>
            </a:r>
            <a:r>
              <a:rPr lang="en-US" sz="2400" dirty="0"/>
              <a:t> </a:t>
            </a:r>
            <a:r>
              <a:rPr lang="en-US" sz="2400" dirty="0" err="1"/>
              <a:t>kerusuhan</a:t>
            </a:r>
            <a:r>
              <a:rPr lang="en-US" sz="2400" dirty="0"/>
              <a:t>.</a:t>
            </a:r>
            <a:endParaRPr lang="id-ID" sz="2400" dirty="0"/>
          </a:p>
          <a:p>
            <a:pPr algn="just"/>
            <a:r>
              <a:rPr lang="en-US" sz="2400" dirty="0" err="1"/>
              <a:t>Hobi</a:t>
            </a:r>
            <a:r>
              <a:rPr lang="en-US" sz="2400" dirty="0"/>
              <a:t>		</a:t>
            </a:r>
            <a:r>
              <a:rPr lang="id-ID" sz="2400" dirty="0"/>
              <a:t>	</a:t>
            </a:r>
            <a:r>
              <a:rPr lang="en-US" sz="2400" dirty="0"/>
              <a:t>: </a:t>
            </a:r>
            <a:r>
              <a:rPr lang="en-US" sz="2400" dirty="0" err="1"/>
              <a:t>Membuat</a:t>
            </a:r>
            <a:r>
              <a:rPr lang="en-US" sz="2400" dirty="0"/>
              <a:t> </a:t>
            </a:r>
            <a:r>
              <a:rPr lang="en-US" sz="2400" dirty="0" err="1"/>
              <a:t>kerusuhan</a:t>
            </a:r>
            <a:r>
              <a:rPr lang="en-US" sz="2400" dirty="0"/>
              <a:t>.</a:t>
            </a:r>
            <a:endParaRPr lang="id-ID" sz="2400" dirty="0"/>
          </a:p>
          <a:p>
            <a:pPr marL="0" indent="0" algn="just">
              <a:buNone/>
            </a:pPr>
            <a:endParaRPr lang="id-ID" sz="2400" dirty="0"/>
          </a:p>
          <a:p>
            <a:pPr algn="just"/>
            <a:r>
              <a:rPr lang="en-US" sz="2400" b="1" dirty="0" err="1"/>
              <a:t>Karakteristik</a:t>
            </a:r>
            <a:r>
              <a:rPr lang="en-US" sz="2400" b="1" dirty="0"/>
              <a:t> </a:t>
            </a:r>
            <a:r>
              <a:rPr lang="en-US" sz="2400" b="1" dirty="0" err="1"/>
              <a:t>Fisik</a:t>
            </a:r>
            <a:endParaRPr lang="id-ID" sz="2400" dirty="0"/>
          </a:p>
          <a:p>
            <a:pPr marL="0" indent="0" algn="just">
              <a:buNone/>
            </a:pPr>
            <a:r>
              <a:rPr lang="en-US" sz="2400" dirty="0" err="1"/>
              <a:t>Berbadan</a:t>
            </a:r>
            <a:r>
              <a:rPr lang="en-US" sz="2400" dirty="0"/>
              <a:t> </a:t>
            </a:r>
            <a:r>
              <a:rPr lang="en-US" sz="2400" dirty="0" err="1"/>
              <a:t>tegap</a:t>
            </a:r>
            <a:r>
              <a:rPr lang="en-US" sz="2400" dirty="0"/>
              <a:t>, </a:t>
            </a:r>
            <a:r>
              <a:rPr lang="en-US" sz="2400" dirty="0" err="1"/>
              <a:t>menggunakan</a:t>
            </a:r>
            <a:r>
              <a:rPr lang="en-US" sz="2400" dirty="0"/>
              <a:t> </a:t>
            </a:r>
            <a:r>
              <a:rPr lang="en-US" sz="2400" dirty="0" err="1"/>
              <a:t>topeng</a:t>
            </a:r>
            <a:r>
              <a:rPr lang="en-US" sz="2400" dirty="0"/>
              <a:t> </a:t>
            </a:r>
            <a:r>
              <a:rPr lang="en-US" sz="2400" dirty="0" err="1"/>
              <a:t>dan</a:t>
            </a:r>
            <a:r>
              <a:rPr lang="en-US" sz="2400" dirty="0"/>
              <a:t> </a:t>
            </a:r>
            <a:r>
              <a:rPr lang="en-US" sz="2400" dirty="0" err="1"/>
              <a:t>memiliki</a:t>
            </a:r>
            <a:r>
              <a:rPr lang="en-US" sz="2400" dirty="0"/>
              <a:t> </a:t>
            </a:r>
            <a:r>
              <a:rPr lang="en-US" sz="2400" dirty="0" err="1"/>
              <a:t>rambut</a:t>
            </a:r>
            <a:r>
              <a:rPr lang="en-US" sz="2400" dirty="0"/>
              <a:t> </a:t>
            </a:r>
            <a:r>
              <a:rPr lang="en-US" sz="2400" dirty="0" err="1"/>
              <a:t>bergaya</a:t>
            </a:r>
            <a:r>
              <a:rPr lang="en-US" sz="2400" dirty="0"/>
              <a:t> Elvis Presley. </a:t>
            </a:r>
            <a:endParaRPr lang="id-ID" sz="2400" dirty="0"/>
          </a:p>
          <a:p>
            <a:pPr marL="0" indent="0" algn="just">
              <a:buNone/>
            </a:pPr>
            <a:endParaRPr lang="id-ID" sz="2400" dirty="0"/>
          </a:p>
          <a:p>
            <a:pPr marL="0" indent="0" algn="just">
              <a:buNone/>
            </a:pPr>
            <a:endParaRPr lang="id-ID" sz="2400" dirty="0"/>
          </a:p>
        </p:txBody>
      </p:sp>
    </p:spTree>
    <p:extLst>
      <p:ext uri="{BB962C8B-B14F-4D97-AF65-F5344CB8AC3E}">
        <p14:creationId xmlns:p14="http://schemas.microsoft.com/office/powerpoint/2010/main" val="2574670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313646"/>
            <a:ext cx="10058400" cy="4858554"/>
          </a:xfrm>
        </p:spPr>
        <p:txBody>
          <a:bodyPr>
            <a:normAutofit/>
          </a:bodyPr>
          <a:lstStyle/>
          <a:p>
            <a:pPr algn="just"/>
            <a:r>
              <a:rPr lang="en-US" sz="2400" b="1" dirty="0" err="1"/>
              <a:t>Latar</a:t>
            </a:r>
            <a:r>
              <a:rPr lang="en-US" sz="2400" b="1" dirty="0"/>
              <a:t> </a:t>
            </a:r>
            <a:r>
              <a:rPr lang="en-US" sz="2400" b="1" dirty="0" err="1"/>
              <a:t>Belakang</a:t>
            </a:r>
            <a:endParaRPr lang="id-ID" sz="2400" dirty="0"/>
          </a:p>
          <a:p>
            <a:pPr algn="just"/>
            <a:r>
              <a:rPr lang="en-US" sz="2400" dirty="0" err="1"/>
              <a:t>Berbeda</a:t>
            </a:r>
            <a:r>
              <a:rPr lang="en-US" sz="2400" dirty="0"/>
              <a:t> </a:t>
            </a:r>
            <a:r>
              <a:rPr lang="en-US" sz="2400" dirty="0" err="1"/>
              <a:t>dengan</a:t>
            </a:r>
            <a:r>
              <a:rPr lang="en-US" sz="2400" dirty="0"/>
              <a:t> </a:t>
            </a:r>
            <a:r>
              <a:rPr lang="en-US" sz="2400" dirty="0" err="1"/>
              <a:t>penampilannya</a:t>
            </a:r>
            <a:r>
              <a:rPr lang="en-US" sz="2400" dirty="0"/>
              <a:t> yang </a:t>
            </a:r>
            <a:r>
              <a:rPr lang="en-US" sz="2400" dirty="0" err="1"/>
              <a:t>terlihat</a:t>
            </a:r>
            <a:r>
              <a:rPr lang="en-US" sz="2400" dirty="0"/>
              <a:t> </a:t>
            </a:r>
            <a:r>
              <a:rPr lang="en-US" sz="2400" dirty="0" err="1"/>
              <a:t>jahat</a:t>
            </a:r>
            <a:r>
              <a:rPr lang="en-US" sz="2400" dirty="0"/>
              <a:t>, Super </a:t>
            </a:r>
            <a:r>
              <a:rPr lang="en-US" sz="2400" dirty="0" err="1"/>
              <a:t>Galak</a:t>
            </a:r>
            <a:r>
              <a:rPr lang="en-US" sz="2400" dirty="0"/>
              <a:t> </a:t>
            </a:r>
            <a:r>
              <a:rPr lang="en-US" sz="2400" dirty="0" err="1"/>
              <a:t>sebenarnya</a:t>
            </a:r>
            <a:r>
              <a:rPr lang="en-US" sz="2400" dirty="0"/>
              <a:t> </a:t>
            </a:r>
            <a:r>
              <a:rPr lang="en-US" sz="2400" dirty="0" err="1"/>
              <a:t>adalah</a:t>
            </a:r>
            <a:r>
              <a:rPr lang="en-US" sz="2400" dirty="0"/>
              <a:t> </a:t>
            </a:r>
            <a:r>
              <a:rPr lang="en-US" sz="2400" dirty="0" err="1"/>
              <a:t>seorang</a:t>
            </a:r>
            <a:r>
              <a:rPr lang="en-US" sz="2400" dirty="0"/>
              <a:t> </a:t>
            </a:r>
            <a:r>
              <a:rPr lang="en-US" sz="2400" dirty="0" err="1"/>
              <a:t>penyayang</a:t>
            </a:r>
            <a:r>
              <a:rPr lang="en-US" sz="2400" dirty="0"/>
              <a:t>. </a:t>
            </a:r>
            <a:r>
              <a:rPr lang="en-US" sz="2400" dirty="0" err="1"/>
              <a:t>Tetapi</a:t>
            </a:r>
            <a:r>
              <a:rPr lang="en-US" sz="2400" dirty="0"/>
              <a:t>, </a:t>
            </a:r>
            <a:r>
              <a:rPr lang="en-US" sz="2400" dirty="0" err="1"/>
              <a:t>sikapnya</a:t>
            </a:r>
            <a:r>
              <a:rPr lang="en-US" sz="2400" dirty="0"/>
              <a:t> yang </a:t>
            </a:r>
            <a:r>
              <a:rPr lang="en-US" sz="2400" dirty="0" err="1"/>
              <a:t>penuh</a:t>
            </a:r>
            <a:r>
              <a:rPr lang="en-US" sz="2400" dirty="0"/>
              <a:t> </a:t>
            </a:r>
            <a:r>
              <a:rPr lang="en-US" sz="2400" dirty="0" err="1"/>
              <a:t>kasih</a:t>
            </a:r>
            <a:r>
              <a:rPr lang="en-US" sz="2400" dirty="0"/>
              <a:t> </a:t>
            </a:r>
            <a:r>
              <a:rPr lang="en-US" sz="2400" dirty="0" err="1"/>
              <a:t>sayang</a:t>
            </a:r>
            <a:r>
              <a:rPr lang="en-US" sz="2400" dirty="0"/>
              <a:t> </a:t>
            </a:r>
            <a:r>
              <a:rPr lang="en-US" sz="2400" dirty="0" err="1"/>
              <a:t>itu</a:t>
            </a:r>
            <a:r>
              <a:rPr lang="en-US" sz="2400" dirty="0"/>
              <a:t> </a:t>
            </a:r>
            <a:r>
              <a:rPr lang="en-US" sz="2400" dirty="0" err="1"/>
              <a:t>membuat</a:t>
            </a:r>
            <a:r>
              <a:rPr lang="en-US" sz="2400" dirty="0"/>
              <a:t> </a:t>
            </a:r>
            <a:r>
              <a:rPr lang="en-US" sz="2400" dirty="0" err="1"/>
              <a:t>banyak</a:t>
            </a:r>
            <a:r>
              <a:rPr lang="en-US" sz="2400" dirty="0"/>
              <a:t> orang </a:t>
            </a:r>
            <a:r>
              <a:rPr lang="en-US" sz="2400" dirty="0" err="1"/>
              <a:t>mengolok-oloknya</a:t>
            </a:r>
            <a:r>
              <a:rPr lang="en-US" sz="2400" dirty="0"/>
              <a:t>. </a:t>
            </a:r>
            <a:r>
              <a:rPr lang="en-US" sz="2400" dirty="0" err="1"/>
              <a:t>Itulah</a:t>
            </a:r>
            <a:r>
              <a:rPr lang="en-US" sz="2400" dirty="0"/>
              <a:t> </a:t>
            </a:r>
            <a:r>
              <a:rPr lang="en-US" sz="2400" dirty="0" err="1"/>
              <a:t>alasan</a:t>
            </a:r>
            <a:r>
              <a:rPr lang="en-US" sz="2400" dirty="0"/>
              <a:t> </a:t>
            </a:r>
            <a:r>
              <a:rPr lang="en-US" sz="2400" dirty="0" err="1"/>
              <a:t>mengapa</a:t>
            </a:r>
            <a:r>
              <a:rPr lang="en-US" sz="2400" dirty="0"/>
              <a:t> </a:t>
            </a:r>
            <a:r>
              <a:rPr lang="en-US" sz="2400" dirty="0" err="1"/>
              <a:t>ia</a:t>
            </a:r>
            <a:r>
              <a:rPr lang="en-US" sz="2400" dirty="0"/>
              <a:t> </a:t>
            </a:r>
            <a:r>
              <a:rPr lang="en-US" sz="2400" dirty="0" err="1"/>
              <a:t>pada</a:t>
            </a:r>
            <a:r>
              <a:rPr lang="en-US" sz="2400" dirty="0"/>
              <a:t> </a:t>
            </a:r>
            <a:r>
              <a:rPr lang="en-US" sz="2400" dirty="0" err="1"/>
              <a:t>akhirnya</a:t>
            </a:r>
            <a:r>
              <a:rPr lang="en-US" sz="2400" dirty="0"/>
              <a:t> </a:t>
            </a:r>
            <a:r>
              <a:rPr lang="en-US" sz="2400" dirty="0" err="1"/>
              <a:t>memutuskan</a:t>
            </a:r>
            <a:r>
              <a:rPr lang="en-US" sz="2400" dirty="0"/>
              <a:t> </a:t>
            </a:r>
            <a:r>
              <a:rPr lang="en-US" sz="2400" dirty="0" err="1"/>
              <a:t>untuk</a:t>
            </a:r>
            <a:r>
              <a:rPr lang="en-US" sz="2400" dirty="0"/>
              <a:t> </a:t>
            </a:r>
            <a:r>
              <a:rPr lang="en-US" sz="2400" dirty="0" err="1"/>
              <a:t>menjadi</a:t>
            </a:r>
            <a:r>
              <a:rPr lang="en-US" sz="2400" dirty="0"/>
              <a:t> orang </a:t>
            </a:r>
            <a:r>
              <a:rPr lang="en-US" sz="2400" dirty="0" err="1"/>
              <a:t>jahat</a:t>
            </a:r>
            <a:r>
              <a:rPr lang="en-US" sz="2400" dirty="0"/>
              <a:t> </a:t>
            </a:r>
            <a:r>
              <a:rPr lang="en-US" sz="2400" dirty="0" err="1"/>
              <a:t>dan</a:t>
            </a:r>
            <a:r>
              <a:rPr lang="en-US" sz="2400" dirty="0"/>
              <a:t> </a:t>
            </a:r>
            <a:r>
              <a:rPr lang="en-US" sz="2400" dirty="0" err="1"/>
              <a:t>sering</a:t>
            </a:r>
            <a:r>
              <a:rPr lang="en-US" sz="2400" dirty="0"/>
              <a:t> </a:t>
            </a:r>
            <a:r>
              <a:rPr lang="en-US" sz="2400" dirty="0" err="1"/>
              <a:t>membuat</a:t>
            </a:r>
            <a:r>
              <a:rPr lang="en-US" sz="2400" dirty="0"/>
              <a:t> </a:t>
            </a:r>
            <a:r>
              <a:rPr lang="en-US" sz="2400" dirty="0" err="1"/>
              <a:t>kerusuhan</a:t>
            </a:r>
            <a:r>
              <a:rPr lang="en-US" sz="2400" dirty="0"/>
              <a:t>. </a:t>
            </a:r>
            <a:endParaRPr lang="id-ID" sz="2400" dirty="0"/>
          </a:p>
          <a:p>
            <a:pPr algn="just"/>
            <a:endParaRPr lang="id-ID" sz="2400" dirty="0"/>
          </a:p>
        </p:txBody>
      </p:sp>
    </p:spTree>
    <p:extLst>
      <p:ext uri="{BB962C8B-B14F-4D97-AF65-F5344CB8AC3E}">
        <p14:creationId xmlns:p14="http://schemas.microsoft.com/office/powerpoint/2010/main" val="59308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706" y="2335203"/>
            <a:ext cx="10058400" cy="1609344"/>
          </a:xfrm>
        </p:spPr>
        <p:txBody>
          <a:bodyPr/>
          <a:lstStyle/>
          <a:p>
            <a:pPr algn="ctr"/>
            <a:r>
              <a:rPr lang="id-ID" dirty="0"/>
              <a:t>Mengapa perlu ada skenario?</a:t>
            </a:r>
          </a:p>
        </p:txBody>
      </p:sp>
    </p:spTree>
    <p:extLst>
      <p:ext uri="{BB962C8B-B14F-4D97-AF65-F5344CB8AC3E}">
        <p14:creationId xmlns:p14="http://schemas.microsoft.com/office/powerpoint/2010/main" val="108308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Si kampret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9848" y="1508478"/>
            <a:ext cx="4145530" cy="4663722"/>
          </a:xfrm>
        </p:spPr>
      </p:pic>
      <p:sp>
        <p:nvSpPr>
          <p:cNvPr id="4" name="Content Placeholder 3"/>
          <p:cNvSpPr>
            <a:spLocks noGrp="1"/>
          </p:cNvSpPr>
          <p:nvPr>
            <p:ph sz="half" idx="2"/>
          </p:nvPr>
        </p:nvSpPr>
        <p:spPr>
          <a:xfrm>
            <a:off x="5486400" y="484632"/>
            <a:ext cx="5632704" cy="5687568"/>
          </a:xfrm>
        </p:spPr>
        <p:txBody>
          <a:bodyPr/>
          <a:lstStyle/>
          <a:p>
            <a:r>
              <a:rPr lang="en-US" dirty="0" err="1"/>
              <a:t>Usia</a:t>
            </a:r>
            <a:r>
              <a:rPr lang="en-US" dirty="0"/>
              <a:t>		</a:t>
            </a:r>
            <a:r>
              <a:rPr lang="id-ID" dirty="0"/>
              <a:t>	</a:t>
            </a:r>
            <a:r>
              <a:rPr lang="en-US" dirty="0"/>
              <a:t>: 25 </a:t>
            </a:r>
            <a:r>
              <a:rPr lang="en-US" dirty="0" err="1"/>
              <a:t>tahun</a:t>
            </a:r>
            <a:endParaRPr lang="id-ID" dirty="0"/>
          </a:p>
          <a:p>
            <a:r>
              <a:rPr lang="en-US" dirty="0" err="1"/>
              <a:t>Jenis</a:t>
            </a:r>
            <a:r>
              <a:rPr lang="en-US" dirty="0"/>
              <a:t> </a:t>
            </a:r>
            <a:r>
              <a:rPr lang="en-US" dirty="0" err="1"/>
              <a:t>Kelamin</a:t>
            </a:r>
            <a:r>
              <a:rPr lang="id-ID" dirty="0"/>
              <a:t>	</a:t>
            </a:r>
            <a:r>
              <a:rPr lang="en-US" dirty="0"/>
              <a:t>	: </a:t>
            </a:r>
            <a:r>
              <a:rPr lang="en-US" dirty="0" err="1"/>
              <a:t>Laki-laki</a:t>
            </a:r>
            <a:endParaRPr lang="id-ID" dirty="0"/>
          </a:p>
          <a:p>
            <a:r>
              <a:rPr lang="en-US" dirty="0" err="1"/>
              <a:t>Pekerjaan</a:t>
            </a:r>
            <a:r>
              <a:rPr lang="en-US" dirty="0"/>
              <a:t>	</a:t>
            </a:r>
            <a:r>
              <a:rPr lang="id-ID" dirty="0"/>
              <a:t>	</a:t>
            </a:r>
            <a:r>
              <a:rPr lang="en-US" dirty="0"/>
              <a:t>: </a:t>
            </a:r>
            <a:r>
              <a:rPr lang="en-US" dirty="0" err="1"/>
              <a:t>Mencuri</a:t>
            </a:r>
            <a:r>
              <a:rPr lang="en-US" dirty="0"/>
              <a:t>, </a:t>
            </a:r>
            <a:r>
              <a:rPr lang="en-US" dirty="0" err="1"/>
              <a:t>menguntit</a:t>
            </a:r>
            <a:r>
              <a:rPr lang="en-US" dirty="0"/>
              <a:t> </a:t>
            </a:r>
            <a:r>
              <a:rPr lang="en-US" dirty="0" err="1"/>
              <a:t>dan</a:t>
            </a:r>
            <a:r>
              <a:rPr lang="en-US" dirty="0"/>
              <a:t> </a:t>
            </a:r>
            <a:r>
              <a:rPr lang="en-US" dirty="0" err="1"/>
              <a:t>mengambil</a:t>
            </a:r>
            <a:r>
              <a:rPr lang="en-US" dirty="0"/>
              <a:t> </a:t>
            </a:r>
            <a:r>
              <a:rPr lang="en-US" dirty="0" err="1"/>
              <a:t>hak</a:t>
            </a:r>
            <a:r>
              <a:rPr lang="en-US" dirty="0"/>
              <a:t> orang lain.</a:t>
            </a:r>
            <a:endParaRPr lang="id-ID" dirty="0"/>
          </a:p>
          <a:p>
            <a:r>
              <a:rPr lang="en-US" dirty="0" err="1"/>
              <a:t>Hobi</a:t>
            </a:r>
            <a:r>
              <a:rPr lang="en-US" dirty="0"/>
              <a:t>		</a:t>
            </a:r>
            <a:r>
              <a:rPr lang="id-ID" dirty="0"/>
              <a:t>	</a:t>
            </a:r>
            <a:r>
              <a:rPr lang="en-US" dirty="0"/>
              <a:t>: </a:t>
            </a:r>
            <a:r>
              <a:rPr lang="en-US" dirty="0" err="1"/>
              <a:t>Membuat</a:t>
            </a:r>
            <a:r>
              <a:rPr lang="en-US" dirty="0"/>
              <a:t> </a:t>
            </a:r>
            <a:r>
              <a:rPr lang="en-US" dirty="0" err="1"/>
              <a:t>kerusuhan</a:t>
            </a:r>
            <a:endParaRPr lang="id-ID" dirty="0"/>
          </a:p>
          <a:p>
            <a:endParaRPr lang="id-ID" dirty="0"/>
          </a:p>
          <a:p>
            <a:r>
              <a:rPr lang="en-US" b="1" dirty="0" err="1"/>
              <a:t>Karakteristik</a:t>
            </a:r>
            <a:r>
              <a:rPr lang="en-US" b="1" dirty="0"/>
              <a:t> </a:t>
            </a:r>
            <a:r>
              <a:rPr lang="en-US" b="1" dirty="0" err="1"/>
              <a:t>Fisik</a:t>
            </a:r>
            <a:endParaRPr lang="id-ID" dirty="0"/>
          </a:p>
          <a:p>
            <a:r>
              <a:rPr lang="en-US" dirty="0" err="1"/>
              <a:t>Bertubuh</a:t>
            </a:r>
            <a:r>
              <a:rPr lang="en-US" dirty="0"/>
              <a:t> </a:t>
            </a:r>
            <a:r>
              <a:rPr lang="en-US" dirty="0" err="1"/>
              <a:t>kecil</a:t>
            </a:r>
            <a:r>
              <a:rPr lang="en-US" dirty="0"/>
              <a:t> </a:t>
            </a:r>
            <a:r>
              <a:rPr lang="en-US" dirty="0" err="1"/>
              <a:t>dan</a:t>
            </a:r>
            <a:r>
              <a:rPr lang="en-US" dirty="0"/>
              <a:t> </a:t>
            </a:r>
            <a:r>
              <a:rPr lang="en-US" dirty="0" err="1"/>
              <a:t>mungil</a:t>
            </a:r>
            <a:r>
              <a:rPr lang="en-US" dirty="0"/>
              <a:t>, </a:t>
            </a:r>
            <a:r>
              <a:rPr lang="en-US" dirty="0" err="1"/>
              <a:t>menggunakan</a:t>
            </a:r>
            <a:r>
              <a:rPr lang="en-US" dirty="0"/>
              <a:t> sandal </a:t>
            </a:r>
            <a:r>
              <a:rPr lang="en-US" dirty="0" err="1"/>
              <a:t>jepit</a:t>
            </a:r>
            <a:r>
              <a:rPr lang="en-US" dirty="0"/>
              <a:t> </a:t>
            </a:r>
            <a:r>
              <a:rPr lang="en-US" dirty="0" err="1"/>
              <a:t>dan</a:t>
            </a:r>
            <a:r>
              <a:rPr lang="en-US" dirty="0"/>
              <a:t> </a:t>
            </a:r>
            <a:r>
              <a:rPr lang="en-US" dirty="0" err="1"/>
              <a:t>memakai</a:t>
            </a:r>
            <a:r>
              <a:rPr lang="en-US" dirty="0"/>
              <a:t> </a:t>
            </a:r>
            <a:r>
              <a:rPr lang="en-US" dirty="0" err="1"/>
              <a:t>sarung</a:t>
            </a:r>
            <a:r>
              <a:rPr lang="en-US" dirty="0"/>
              <a:t> </a:t>
            </a:r>
            <a:r>
              <a:rPr lang="en-US" dirty="0" err="1"/>
              <a:t>sebagai</a:t>
            </a:r>
            <a:r>
              <a:rPr lang="en-US" dirty="0"/>
              <a:t> </a:t>
            </a:r>
            <a:r>
              <a:rPr lang="en-US" dirty="0" err="1"/>
              <a:t>penutup</a:t>
            </a:r>
            <a:r>
              <a:rPr lang="en-US" dirty="0"/>
              <a:t> </a:t>
            </a:r>
            <a:r>
              <a:rPr lang="en-US" dirty="0" err="1"/>
              <a:t>kepala</a:t>
            </a:r>
            <a:r>
              <a:rPr lang="en-US" dirty="0"/>
              <a:t>. </a:t>
            </a:r>
            <a:endParaRPr lang="id-ID" dirty="0"/>
          </a:p>
          <a:p>
            <a:pPr marL="0" indent="0">
              <a:buNone/>
            </a:pPr>
            <a:endParaRPr lang="id-ID" dirty="0"/>
          </a:p>
          <a:p>
            <a:pPr marL="0" indent="0">
              <a:buNone/>
            </a:pPr>
            <a:endParaRPr lang="id-ID" dirty="0"/>
          </a:p>
        </p:txBody>
      </p:sp>
    </p:spTree>
    <p:extLst>
      <p:ext uri="{BB962C8B-B14F-4D97-AF65-F5344CB8AC3E}">
        <p14:creationId xmlns:p14="http://schemas.microsoft.com/office/powerpoint/2010/main" val="247171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584102"/>
            <a:ext cx="10058400" cy="4588098"/>
          </a:xfrm>
        </p:spPr>
        <p:txBody>
          <a:bodyPr>
            <a:normAutofit/>
          </a:bodyPr>
          <a:lstStyle/>
          <a:p>
            <a:pPr algn="just"/>
            <a:r>
              <a:rPr lang="en-US" sz="2400" b="1" dirty="0" err="1"/>
              <a:t>Latar</a:t>
            </a:r>
            <a:r>
              <a:rPr lang="en-US" sz="2400" b="1" dirty="0"/>
              <a:t> </a:t>
            </a:r>
            <a:r>
              <a:rPr lang="en-US" sz="2400" b="1" dirty="0" err="1"/>
              <a:t>Belakang</a:t>
            </a:r>
            <a:endParaRPr lang="id-ID" sz="2400" dirty="0"/>
          </a:p>
          <a:p>
            <a:pPr algn="just"/>
            <a:r>
              <a:rPr lang="en-US" sz="2400" dirty="0"/>
              <a:t>Si </a:t>
            </a:r>
            <a:r>
              <a:rPr lang="en-US" sz="2400" dirty="0" err="1"/>
              <a:t>Kampret</a:t>
            </a:r>
            <a:r>
              <a:rPr lang="en-US" sz="2400" dirty="0"/>
              <a:t> </a:t>
            </a:r>
            <a:r>
              <a:rPr lang="en-US" sz="2400" dirty="0" err="1"/>
              <a:t>adalah</a:t>
            </a:r>
            <a:r>
              <a:rPr lang="en-US" sz="2400" dirty="0"/>
              <a:t> </a:t>
            </a:r>
            <a:r>
              <a:rPr lang="en-US" sz="2400" dirty="0" err="1"/>
              <a:t>seorang</a:t>
            </a:r>
            <a:r>
              <a:rPr lang="en-US" sz="2400" dirty="0"/>
              <a:t> </a:t>
            </a:r>
            <a:r>
              <a:rPr lang="en-US" sz="2400" dirty="0" err="1"/>
              <a:t>maling</a:t>
            </a:r>
            <a:r>
              <a:rPr lang="en-US" sz="2400" dirty="0"/>
              <a:t> </a:t>
            </a:r>
            <a:r>
              <a:rPr lang="en-US" sz="2400" dirty="0" err="1"/>
              <a:t>kampung</a:t>
            </a:r>
            <a:r>
              <a:rPr lang="en-US" sz="2400" dirty="0"/>
              <a:t> yang </a:t>
            </a:r>
            <a:r>
              <a:rPr lang="en-US" sz="2400" dirty="0" err="1"/>
              <a:t>bercita-cita</a:t>
            </a:r>
            <a:r>
              <a:rPr lang="en-US" sz="2400" dirty="0"/>
              <a:t> </a:t>
            </a:r>
            <a:r>
              <a:rPr lang="en-US" sz="2400" dirty="0" err="1"/>
              <a:t>menjadi</a:t>
            </a:r>
            <a:r>
              <a:rPr lang="en-US" sz="2400" dirty="0"/>
              <a:t> </a:t>
            </a:r>
            <a:r>
              <a:rPr lang="en-US" sz="2400" dirty="0" err="1"/>
              <a:t>seorang</a:t>
            </a:r>
            <a:r>
              <a:rPr lang="en-US" sz="2400" dirty="0"/>
              <a:t> </a:t>
            </a:r>
            <a:r>
              <a:rPr lang="en-US" sz="2400" dirty="0" err="1"/>
              <a:t>penjahat</a:t>
            </a:r>
            <a:r>
              <a:rPr lang="en-US" sz="2400" dirty="0"/>
              <a:t> yang </a:t>
            </a:r>
            <a:r>
              <a:rPr lang="en-US" sz="2400" dirty="0" err="1"/>
              <a:t>hebat</a:t>
            </a:r>
            <a:r>
              <a:rPr lang="en-US" sz="2400" dirty="0"/>
              <a:t>. </a:t>
            </a:r>
            <a:r>
              <a:rPr lang="en-US" sz="2400" dirty="0" err="1"/>
              <a:t>Ia</a:t>
            </a:r>
            <a:r>
              <a:rPr lang="en-US" sz="2400" dirty="0"/>
              <a:t> </a:t>
            </a:r>
            <a:r>
              <a:rPr lang="en-US" sz="2400" dirty="0" err="1"/>
              <a:t>merasa</a:t>
            </a:r>
            <a:r>
              <a:rPr lang="en-US" sz="2400" dirty="0"/>
              <a:t> </a:t>
            </a:r>
            <a:r>
              <a:rPr lang="en-US" sz="2400" dirty="0" err="1"/>
              <a:t>tidak</a:t>
            </a:r>
            <a:r>
              <a:rPr lang="en-US" sz="2400" dirty="0"/>
              <a:t> </a:t>
            </a:r>
            <a:r>
              <a:rPr lang="en-US" sz="2400" dirty="0" err="1"/>
              <a:t>percaya</a:t>
            </a:r>
            <a:r>
              <a:rPr lang="en-US" sz="2400" dirty="0"/>
              <a:t> </a:t>
            </a:r>
            <a:r>
              <a:rPr lang="en-US" sz="2400" dirty="0" err="1"/>
              <a:t>diri</a:t>
            </a:r>
            <a:r>
              <a:rPr lang="en-US" sz="2400" dirty="0"/>
              <a:t> </a:t>
            </a:r>
            <a:r>
              <a:rPr lang="en-US" sz="2400" dirty="0" err="1"/>
              <a:t>dengan</a:t>
            </a:r>
            <a:r>
              <a:rPr lang="en-US" sz="2400" dirty="0"/>
              <a:t> </a:t>
            </a:r>
            <a:r>
              <a:rPr lang="en-US" sz="2400" dirty="0" err="1"/>
              <a:t>wajahnya</a:t>
            </a:r>
            <a:r>
              <a:rPr lang="en-US" sz="2400" dirty="0"/>
              <a:t> </a:t>
            </a:r>
            <a:r>
              <a:rPr lang="en-US" sz="2400" dirty="0" err="1"/>
              <a:t>sehingga</a:t>
            </a:r>
            <a:r>
              <a:rPr lang="en-US" sz="2400" dirty="0"/>
              <a:t> </a:t>
            </a:r>
            <a:r>
              <a:rPr lang="en-US" sz="2400" dirty="0" err="1"/>
              <a:t>ia</a:t>
            </a:r>
            <a:r>
              <a:rPr lang="en-US" sz="2400" dirty="0"/>
              <a:t> </a:t>
            </a:r>
            <a:r>
              <a:rPr lang="en-US" sz="2400" dirty="0" err="1"/>
              <a:t>menutupinya</a:t>
            </a:r>
            <a:r>
              <a:rPr lang="en-US" sz="2400" dirty="0"/>
              <a:t> </a:t>
            </a:r>
            <a:r>
              <a:rPr lang="en-US" sz="2400" dirty="0" err="1"/>
              <a:t>dengan</a:t>
            </a:r>
            <a:r>
              <a:rPr lang="en-US" sz="2400" dirty="0"/>
              <a:t> </a:t>
            </a:r>
            <a:r>
              <a:rPr lang="en-US" sz="2400" dirty="0" err="1"/>
              <a:t>kain</a:t>
            </a:r>
            <a:r>
              <a:rPr lang="en-US" sz="2400" dirty="0"/>
              <a:t> </a:t>
            </a:r>
            <a:r>
              <a:rPr lang="en-US" sz="2400" dirty="0" err="1"/>
              <a:t>sarung</a:t>
            </a:r>
            <a:r>
              <a:rPr lang="en-US" sz="2400" dirty="0"/>
              <a:t>. </a:t>
            </a:r>
            <a:r>
              <a:rPr lang="en-US" sz="2400" dirty="0" err="1"/>
              <a:t>Ini</a:t>
            </a:r>
            <a:r>
              <a:rPr lang="en-US" sz="2400" dirty="0"/>
              <a:t> </a:t>
            </a:r>
            <a:r>
              <a:rPr lang="en-US" sz="2400" dirty="0" err="1"/>
              <a:t>adalah</a:t>
            </a:r>
            <a:r>
              <a:rPr lang="en-US" sz="2400" dirty="0"/>
              <a:t> </a:t>
            </a:r>
            <a:r>
              <a:rPr lang="en-US" sz="2400" dirty="0" err="1"/>
              <a:t>rahasia</a:t>
            </a:r>
            <a:r>
              <a:rPr lang="en-US" sz="2400" dirty="0"/>
              <a:t> </a:t>
            </a:r>
            <a:r>
              <a:rPr lang="en-US" sz="2400" dirty="0" err="1"/>
              <a:t>besar</a:t>
            </a:r>
            <a:r>
              <a:rPr lang="en-US" sz="2400" dirty="0"/>
              <a:t> yang </a:t>
            </a:r>
            <a:r>
              <a:rPr lang="en-US" sz="2400" dirty="0" err="1"/>
              <a:t>dimilikinya</a:t>
            </a:r>
            <a:r>
              <a:rPr lang="en-US" sz="2400" dirty="0"/>
              <a:t>.</a:t>
            </a:r>
            <a:endParaRPr lang="id-ID" sz="2400" dirty="0"/>
          </a:p>
        </p:txBody>
      </p:sp>
    </p:spTree>
    <p:extLst>
      <p:ext uri="{BB962C8B-B14F-4D97-AF65-F5344CB8AC3E}">
        <p14:creationId xmlns:p14="http://schemas.microsoft.com/office/powerpoint/2010/main" val="1136059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848" y="2378746"/>
            <a:ext cx="10058400" cy="1609344"/>
          </a:xfrm>
        </p:spPr>
        <p:txBody>
          <a:bodyPr>
            <a:normAutofit fontScale="90000"/>
          </a:bodyPr>
          <a:lstStyle/>
          <a:p>
            <a:pPr algn="ctr"/>
            <a:r>
              <a:rPr lang="id-ID" dirty="0"/>
              <a:t>Buatlah deskripsi 1 karakter yang memungkinkan untuk ada di serial super neli!</a:t>
            </a:r>
          </a:p>
        </p:txBody>
      </p:sp>
    </p:spTree>
    <p:extLst>
      <p:ext uri="{BB962C8B-B14F-4D97-AF65-F5344CB8AC3E}">
        <p14:creationId xmlns:p14="http://schemas.microsoft.com/office/powerpoint/2010/main" val="1265755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6305" y="2161032"/>
            <a:ext cx="10058400" cy="1609344"/>
          </a:xfrm>
        </p:spPr>
        <p:txBody>
          <a:bodyPr/>
          <a:lstStyle/>
          <a:p>
            <a:pPr algn="ctr"/>
            <a:r>
              <a:rPr lang="id-ID" dirty="0"/>
              <a:t>Alur, plot dan setting</a:t>
            </a:r>
          </a:p>
        </p:txBody>
      </p:sp>
    </p:spTree>
    <p:extLst>
      <p:ext uri="{BB962C8B-B14F-4D97-AF65-F5344CB8AC3E}">
        <p14:creationId xmlns:p14="http://schemas.microsoft.com/office/powerpoint/2010/main" val="3243629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d-ID" dirty="0"/>
              <a:t>Alur</a:t>
            </a:r>
          </a:p>
        </p:txBody>
      </p:sp>
      <p:sp>
        <p:nvSpPr>
          <p:cNvPr id="4" name="Content Placeholder 3"/>
          <p:cNvSpPr>
            <a:spLocks noGrp="1"/>
          </p:cNvSpPr>
          <p:nvPr>
            <p:ph idx="1"/>
          </p:nvPr>
        </p:nvSpPr>
        <p:spPr>
          <a:xfrm>
            <a:off x="1069848" y="1751293"/>
            <a:ext cx="10058400" cy="4050792"/>
          </a:xfrm>
        </p:spPr>
        <p:txBody>
          <a:bodyPr>
            <a:normAutofit/>
          </a:bodyPr>
          <a:lstStyle/>
          <a:p>
            <a:pPr marL="0" indent="0" algn="just">
              <a:buNone/>
            </a:pPr>
            <a:r>
              <a:rPr lang="id-ID" sz="2400" dirty="0"/>
              <a:t>Alur atau jalan cerita adalah rangkaian atau kronologis peristiwa demi peristiwa dari awal sampai akhir cerita. Berikut adalah macam-macam alur: </a:t>
            </a:r>
          </a:p>
          <a:p>
            <a:pPr marL="0" indent="0" algn="just">
              <a:buNone/>
            </a:pPr>
            <a:endParaRPr lang="id-ID" sz="2400" dirty="0"/>
          </a:p>
          <a:p>
            <a:pPr marL="0" indent="0" algn="just">
              <a:buNone/>
            </a:pPr>
            <a:endParaRPr lang="id-ID" sz="2400" dirty="0"/>
          </a:p>
        </p:txBody>
      </p:sp>
      <p:graphicFrame>
        <p:nvGraphicFramePr>
          <p:cNvPr id="5" name="Table 4"/>
          <p:cNvGraphicFramePr>
            <a:graphicFrameLocks noGrp="1"/>
          </p:cNvGraphicFramePr>
          <p:nvPr>
            <p:extLst>
              <p:ext uri="{D42A27DB-BD31-4B8C-83A1-F6EECF244321}">
                <p14:modId xmlns:p14="http://schemas.microsoft.com/office/powerpoint/2010/main" val="2294798753"/>
              </p:ext>
            </p:extLst>
          </p:nvPr>
        </p:nvGraphicFramePr>
        <p:xfrm>
          <a:off x="547334" y="3040562"/>
          <a:ext cx="11103428" cy="3396679"/>
        </p:xfrm>
        <a:graphic>
          <a:graphicData uri="http://schemas.openxmlformats.org/drawingml/2006/table">
            <a:tbl>
              <a:tblPr firstRow="1" firstCol="1" bandRow="1">
                <a:tableStyleId>{5C22544A-7EE6-4342-B048-85BDC9FD1C3A}</a:tableStyleId>
              </a:tblPr>
              <a:tblGrid>
                <a:gridCol w="3597393">
                  <a:extLst>
                    <a:ext uri="{9D8B030D-6E8A-4147-A177-3AD203B41FA5}">
                      <a16:colId xmlns:a16="http://schemas.microsoft.com/office/drawing/2014/main" val="20000"/>
                    </a:ext>
                  </a:extLst>
                </a:gridCol>
                <a:gridCol w="3859216">
                  <a:extLst>
                    <a:ext uri="{9D8B030D-6E8A-4147-A177-3AD203B41FA5}">
                      <a16:colId xmlns:a16="http://schemas.microsoft.com/office/drawing/2014/main" val="20001"/>
                    </a:ext>
                  </a:extLst>
                </a:gridCol>
                <a:gridCol w="3646819">
                  <a:extLst>
                    <a:ext uri="{9D8B030D-6E8A-4147-A177-3AD203B41FA5}">
                      <a16:colId xmlns:a16="http://schemas.microsoft.com/office/drawing/2014/main" val="20002"/>
                    </a:ext>
                  </a:extLst>
                </a:gridCol>
              </a:tblGrid>
              <a:tr h="712153">
                <a:tc>
                  <a:txBody>
                    <a:bodyPr/>
                    <a:lstStyle/>
                    <a:p>
                      <a:pPr marL="457200" algn="ctr">
                        <a:lnSpc>
                          <a:spcPct val="150000"/>
                        </a:lnSpc>
                        <a:spcAft>
                          <a:spcPts val="0"/>
                        </a:spcAft>
                      </a:pPr>
                      <a:r>
                        <a:rPr lang="id-ID" sz="2400" dirty="0">
                          <a:effectLst/>
                        </a:rPr>
                        <a:t>Alur Progresif</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id-ID" sz="2400">
                          <a:effectLst/>
                        </a:rPr>
                        <a:t>Alur Kilas Balik </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pPr>
                      <a:r>
                        <a:rPr lang="id-ID" sz="2400">
                          <a:effectLst/>
                        </a:rPr>
                        <a:t>Alur Campuran</a:t>
                      </a:r>
                      <a:endParaRPr lang="id-ID"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136458">
                <a:tc>
                  <a:txBody>
                    <a:bodyPr/>
                    <a:lstStyle/>
                    <a:p>
                      <a:pPr algn="just">
                        <a:lnSpc>
                          <a:spcPct val="150000"/>
                        </a:lnSpc>
                        <a:spcAft>
                          <a:spcPts val="0"/>
                        </a:spcAft>
                      </a:pPr>
                      <a:r>
                        <a:rPr lang="id-ID" sz="2400" dirty="0">
                          <a:effectLst/>
                        </a:rPr>
                        <a:t>Pola A-B-C</a:t>
                      </a:r>
                    </a:p>
                    <a:p>
                      <a:pPr algn="just">
                        <a:lnSpc>
                          <a:spcPct val="150000"/>
                        </a:lnSpc>
                        <a:spcAft>
                          <a:spcPts val="0"/>
                        </a:spcAft>
                      </a:pPr>
                      <a:r>
                        <a:rPr lang="id-ID" sz="2400" dirty="0">
                          <a:effectLst/>
                        </a:rPr>
                        <a:t>Urutan </a:t>
                      </a:r>
                      <a:r>
                        <a:rPr lang="id-ID" sz="1800" dirty="0">
                          <a:effectLst/>
                        </a:rPr>
                        <a:t>cerita</a:t>
                      </a:r>
                      <a:r>
                        <a:rPr lang="id-ID" sz="2400" dirty="0">
                          <a:effectLst/>
                        </a:rPr>
                        <a:t> seiring dengan waktu.</a:t>
                      </a:r>
                    </a:p>
                    <a:p>
                      <a:pPr algn="just">
                        <a:lnSpc>
                          <a:spcPct val="150000"/>
                        </a:lnSpc>
                        <a:spcAft>
                          <a:spcPts val="0"/>
                        </a:spcAft>
                      </a:pPr>
                      <a:r>
                        <a:rPr lang="id-ID" sz="2400" dirty="0">
                          <a:effectLst/>
                        </a:rPr>
                        <a:t>Paling umum digunakan.</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id-ID" sz="2400" dirty="0">
                          <a:effectLst/>
                        </a:rPr>
                        <a:t>Pola B-C-A</a:t>
                      </a:r>
                    </a:p>
                    <a:p>
                      <a:pPr marL="457200" algn="just">
                        <a:lnSpc>
                          <a:spcPct val="150000"/>
                        </a:lnSpc>
                        <a:spcAft>
                          <a:spcPts val="0"/>
                        </a:spcAft>
                      </a:pPr>
                      <a:r>
                        <a:rPr lang="id-ID" sz="2400" dirty="0">
                          <a:effectLst/>
                        </a:rPr>
                        <a:t>Urutan dimulai dari akhir cerita dan bergerak ke awal cerita.</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id-ID" sz="2400" dirty="0">
                          <a:effectLst/>
                        </a:rPr>
                        <a:t>Campuran antara alur progresif dan alur kilas balik.</a:t>
                      </a: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08523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plot</a:t>
            </a:r>
          </a:p>
        </p:txBody>
      </p:sp>
      <p:sp>
        <p:nvSpPr>
          <p:cNvPr id="3" name="Content Placeholder 2"/>
          <p:cNvSpPr>
            <a:spLocks noGrp="1"/>
          </p:cNvSpPr>
          <p:nvPr>
            <p:ph idx="1"/>
          </p:nvPr>
        </p:nvSpPr>
        <p:spPr>
          <a:xfrm>
            <a:off x="1069848" y="1751293"/>
            <a:ext cx="10058400" cy="4050792"/>
          </a:xfrm>
        </p:spPr>
        <p:txBody>
          <a:bodyPr>
            <a:normAutofit/>
          </a:bodyPr>
          <a:lstStyle/>
          <a:p>
            <a:pPr algn="just"/>
            <a:r>
              <a:rPr lang="id-ID" sz="2400" dirty="0"/>
              <a:t>Plot adalah hubungan sebab-akibat antar peristiwa dalam suatu cerita. Plot digerakkan oleh tokoh-tokoh dalam cerita. Berikut adalah perbedaan antara alur dan plot:</a:t>
            </a:r>
          </a:p>
          <a:p>
            <a:pPr marL="0" indent="0" algn="just">
              <a:buNone/>
            </a:pPr>
            <a:endParaRPr lang="id-ID" sz="2400" dirty="0"/>
          </a:p>
        </p:txBody>
      </p:sp>
      <p:graphicFrame>
        <p:nvGraphicFramePr>
          <p:cNvPr id="4" name="Table 3"/>
          <p:cNvGraphicFramePr>
            <a:graphicFrameLocks noGrp="1"/>
          </p:cNvGraphicFramePr>
          <p:nvPr>
            <p:extLst>
              <p:ext uri="{D42A27DB-BD31-4B8C-83A1-F6EECF244321}">
                <p14:modId xmlns:p14="http://schemas.microsoft.com/office/powerpoint/2010/main" val="2626237176"/>
              </p:ext>
            </p:extLst>
          </p:nvPr>
        </p:nvGraphicFramePr>
        <p:xfrm>
          <a:off x="283029" y="2917772"/>
          <a:ext cx="11495314" cy="3621494"/>
        </p:xfrm>
        <a:graphic>
          <a:graphicData uri="http://schemas.openxmlformats.org/drawingml/2006/table">
            <a:tbl>
              <a:tblPr firstRow="1" firstCol="1" bandRow="1">
                <a:tableStyleId>{5C22544A-7EE6-4342-B048-85BDC9FD1C3A}</a:tableStyleId>
              </a:tblPr>
              <a:tblGrid>
                <a:gridCol w="5685423">
                  <a:extLst>
                    <a:ext uri="{9D8B030D-6E8A-4147-A177-3AD203B41FA5}">
                      <a16:colId xmlns:a16="http://schemas.microsoft.com/office/drawing/2014/main" val="20000"/>
                    </a:ext>
                  </a:extLst>
                </a:gridCol>
                <a:gridCol w="5809891">
                  <a:extLst>
                    <a:ext uri="{9D8B030D-6E8A-4147-A177-3AD203B41FA5}">
                      <a16:colId xmlns:a16="http://schemas.microsoft.com/office/drawing/2014/main" val="20001"/>
                    </a:ext>
                  </a:extLst>
                </a:gridCol>
              </a:tblGrid>
              <a:tr h="488042">
                <a:tc>
                  <a:txBody>
                    <a:bodyPr/>
                    <a:lstStyle/>
                    <a:p>
                      <a:pPr algn="ctr">
                        <a:lnSpc>
                          <a:spcPct val="150000"/>
                        </a:lnSpc>
                        <a:spcAft>
                          <a:spcPts val="0"/>
                        </a:spcAft>
                      </a:pPr>
                      <a:r>
                        <a:rPr lang="id-ID" sz="2000" dirty="0">
                          <a:effectLst/>
                        </a:rPr>
                        <a:t>Alur</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id-ID" sz="2000">
                          <a:effectLst/>
                        </a:rPr>
                        <a:t>Plot</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464129">
                <a:tc>
                  <a:txBody>
                    <a:bodyPr/>
                    <a:lstStyle/>
                    <a:p>
                      <a:pPr algn="just">
                        <a:lnSpc>
                          <a:spcPct val="150000"/>
                        </a:lnSpc>
                        <a:spcAft>
                          <a:spcPts val="0"/>
                        </a:spcAft>
                      </a:pPr>
                      <a:r>
                        <a:rPr lang="id-ID" sz="2000" dirty="0">
                          <a:effectLst/>
                        </a:rPr>
                        <a:t>Berisi kronologis, walaupun susunannya bisa maju, kilas balik atau gabungan diantara keduanya.</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id-ID" sz="2000" dirty="0">
                          <a:effectLst/>
                        </a:rPr>
                        <a:t>Pergerakan cerita dari satu kejadian demi kejadian yang saling berkaitan, sengaja dibenturkan untuk menimbulkan ketegangan, klimaks, antiklimaks hingga ending.</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88042">
                <a:tc>
                  <a:txBody>
                    <a:bodyPr/>
                    <a:lstStyle/>
                    <a:p>
                      <a:pPr algn="just">
                        <a:lnSpc>
                          <a:spcPct val="150000"/>
                        </a:lnSpc>
                        <a:spcAft>
                          <a:spcPts val="0"/>
                        </a:spcAft>
                      </a:pPr>
                      <a:r>
                        <a:rPr lang="id-ID" sz="2000">
                          <a:effectLst/>
                        </a:rPr>
                        <a:t>Merupakan rangkaian cerita dari awal sampai akhir.</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id-ID" sz="2000">
                          <a:effectLst/>
                        </a:rPr>
                        <a:t>Sebagian besar dijabarkan dengan narasi dan dialog.</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88042">
                <a:tc>
                  <a:txBody>
                    <a:bodyPr/>
                    <a:lstStyle/>
                    <a:p>
                      <a:pPr algn="just">
                        <a:lnSpc>
                          <a:spcPct val="150000"/>
                        </a:lnSpc>
                        <a:spcAft>
                          <a:spcPts val="0"/>
                        </a:spcAft>
                      </a:pPr>
                      <a:r>
                        <a:rPr lang="id-ID" sz="2000">
                          <a:effectLst/>
                        </a:rPr>
                        <a:t>Badan cerita.</a:t>
                      </a:r>
                      <a:endParaRPr lang="id-ID"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id-ID" sz="2000" dirty="0">
                          <a:effectLst/>
                        </a:rPr>
                        <a:t>Ruh yang menggerakkan cerita.</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67373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setting</a:t>
            </a:r>
          </a:p>
        </p:txBody>
      </p:sp>
      <p:sp>
        <p:nvSpPr>
          <p:cNvPr id="3" name="Content Placeholder 2"/>
          <p:cNvSpPr>
            <a:spLocks noGrp="1"/>
          </p:cNvSpPr>
          <p:nvPr>
            <p:ph idx="1"/>
          </p:nvPr>
        </p:nvSpPr>
        <p:spPr/>
        <p:txBody>
          <a:bodyPr>
            <a:normAutofit/>
          </a:bodyPr>
          <a:lstStyle/>
          <a:p>
            <a:pPr algn="just"/>
            <a:r>
              <a:rPr lang="id-ID" sz="2400" dirty="0"/>
              <a:t>Latar atau setting adalah waktu dan tempat terjadinya peristiwa-peristiwa dalam cerita. Latar harus sesuai dengan isi sehingga dapat menghidupkan cerita secara keseluruhan. </a:t>
            </a:r>
          </a:p>
        </p:txBody>
      </p:sp>
    </p:spTree>
    <p:extLst>
      <p:ext uri="{BB962C8B-B14F-4D97-AF65-F5344CB8AC3E}">
        <p14:creationId xmlns:p14="http://schemas.microsoft.com/office/powerpoint/2010/main" val="178534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9848" y="2226346"/>
            <a:ext cx="10058400" cy="1609344"/>
          </a:xfrm>
        </p:spPr>
        <p:txBody>
          <a:bodyPr/>
          <a:lstStyle/>
          <a:p>
            <a:pPr algn="ctr"/>
            <a:r>
              <a:rPr lang="id-ID" dirty="0"/>
              <a:t>Elemen-elemen skenario</a:t>
            </a:r>
          </a:p>
        </p:txBody>
      </p:sp>
    </p:spTree>
    <p:extLst>
      <p:ext uri="{BB962C8B-B14F-4D97-AF65-F5344CB8AC3E}">
        <p14:creationId xmlns:p14="http://schemas.microsoft.com/office/powerpoint/2010/main" val="3651496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75763" y="656823"/>
            <a:ext cx="10560676" cy="5666704"/>
          </a:xfrm>
        </p:spPr>
        <p:txBody>
          <a:bodyPr/>
          <a:lstStyle/>
          <a:p>
            <a:pPr marL="457200" indent="-457200">
              <a:buAutoNum type="arabicPeriod"/>
            </a:pPr>
            <a:r>
              <a:rPr lang="en-US" dirty="0"/>
              <a:t>Scene Heading</a:t>
            </a:r>
          </a:p>
          <a:p>
            <a:pPr marL="0" indent="0">
              <a:buNone/>
            </a:pPr>
            <a:r>
              <a:rPr lang="en-US" dirty="0" err="1"/>
              <a:t>Disebut</a:t>
            </a:r>
            <a:r>
              <a:rPr lang="en-US" dirty="0"/>
              <a:t> </a:t>
            </a:r>
            <a:r>
              <a:rPr lang="en-US" dirty="0" err="1"/>
              <a:t>juga</a:t>
            </a:r>
            <a:r>
              <a:rPr lang="en-US" dirty="0"/>
              <a:t> </a:t>
            </a:r>
            <a:r>
              <a:rPr lang="en-US" dirty="0" err="1"/>
              <a:t>dengan</a:t>
            </a:r>
            <a:r>
              <a:rPr lang="en-US" dirty="0"/>
              <a:t> </a:t>
            </a:r>
            <a:r>
              <a:rPr lang="en-US" dirty="0" err="1"/>
              <a:t>Slugline</a:t>
            </a:r>
            <a:r>
              <a:rPr lang="en-US" dirty="0"/>
              <a:t>. </a:t>
            </a:r>
            <a:r>
              <a:rPr lang="en-US" dirty="0" err="1"/>
              <a:t>Fungsinya</a:t>
            </a:r>
            <a:r>
              <a:rPr lang="en-US" dirty="0"/>
              <a:t> </a:t>
            </a:r>
            <a:r>
              <a:rPr lang="en-US" dirty="0" err="1"/>
              <a:t>untuk</a:t>
            </a:r>
            <a:r>
              <a:rPr lang="en-US" dirty="0"/>
              <a:t> </a:t>
            </a:r>
            <a:r>
              <a:rPr lang="en-US" dirty="0" err="1"/>
              <a:t>memberikan</a:t>
            </a:r>
            <a:r>
              <a:rPr lang="en-US" dirty="0"/>
              <a:t> </a:t>
            </a:r>
            <a:r>
              <a:rPr lang="en-US" dirty="0" err="1"/>
              <a:t>informasi</a:t>
            </a:r>
            <a:r>
              <a:rPr lang="en-US" dirty="0"/>
              <a:t> </a:t>
            </a:r>
            <a:r>
              <a:rPr lang="en-US" dirty="0" err="1"/>
              <a:t>tentang</a:t>
            </a:r>
            <a:r>
              <a:rPr lang="en-US" dirty="0"/>
              <a:t> </a:t>
            </a:r>
            <a:r>
              <a:rPr lang="en-US" dirty="0" err="1"/>
              <a:t>tempat</a:t>
            </a:r>
            <a:r>
              <a:rPr lang="en-US" dirty="0"/>
              <a:t> </a:t>
            </a:r>
            <a:r>
              <a:rPr lang="en-US" dirty="0" err="1"/>
              <a:t>dan</a:t>
            </a:r>
            <a:r>
              <a:rPr lang="en-US" dirty="0"/>
              <a:t> </a:t>
            </a:r>
            <a:r>
              <a:rPr lang="en-US" dirty="0" err="1"/>
              <a:t>waktu</a:t>
            </a:r>
            <a:r>
              <a:rPr lang="en-US" dirty="0"/>
              <a:t> </a:t>
            </a:r>
            <a:r>
              <a:rPr lang="en-US" dirty="0" err="1"/>
              <a:t>terjadinya</a:t>
            </a:r>
            <a:r>
              <a:rPr lang="en-US" dirty="0"/>
              <a:t> </a:t>
            </a:r>
            <a:r>
              <a:rPr lang="en-US" dirty="0" err="1"/>
              <a:t>suatu</a:t>
            </a:r>
            <a:r>
              <a:rPr lang="en-US" dirty="0"/>
              <a:t> </a:t>
            </a:r>
            <a:r>
              <a:rPr lang="en-US" dirty="0" err="1"/>
              <a:t>adegan</a:t>
            </a:r>
            <a:r>
              <a:rPr lang="en-US" dirty="0"/>
              <a:t>. </a:t>
            </a:r>
            <a:r>
              <a:rPr lang="en-US" dirty="0" err="1"/>
              <a:t>Yaitu</a:t>
            </a:r>
            <a:r>
              <a:rPr lang="en-US" dirty="0"/>
              <a:t> </a:t>
            </a:r>
            <a:r>
              <a:rPr lang="en-US" dirty="0" err="1"/>
              <a:t>keterangan</a:t>
            </a:r>
            <a:r>
              <a:rPr lang="en-US" dirty="0"/>
              <a:t> </a:t>
            </a:r>
            <a:r>
              <a:rPr lang="en-US" dirty="0" err="1"/>
              <a:t>lokasi</a:t>
            </a:r>
            <a:r>
              <a:rPr lang="en-US" dirty="0"/>
              <a:t> </a:t>
            </a:r>
            <a:r>
              <a:rPr lang="en-US" dirty="0" err="1"/>
              <a:t>apakah</a:t>
            </a:r>
            <a:r>
              <a:rPr lang="en-US" dirty="0"/>
              <a:t> </a:t>
            </a:r>
            <a:r>
              <a:rPr lang="en-US" dirty="0" err="1"/>
              <a:t>suatu</a:t>
            </a:r>
            <a:r>
              <a:rPr lang="en-US" dirty="0"/>
              <a:t> </a:t>
            </a:r>
            <a:r>
              <a:rPr lang="en-US" dirty="0" err="1"/>
              <a:t>adegan</a:t>
            </a:r>
            <a:r>
              <a:rPr lang="en-US" dirty="0"/>
              <a:t> </a:t>
            </a:r>
            <a:r>
              <a:rPr lang="en-US" dirty="0" err="1"/>
              <a:t>terjadi</a:t>
            </a:r>
            <a:r>
              <a:rPr lang="en-US" dirty="0"/>
              <a:t> </a:t>
            </a:r>
            <a:r>
              <a:rPr lang="en-US" dirty="0" err="1"/>
              <a:t>didalam</a:t>
            </a:r>
            <a:r>
              <a:rPr lang="en-US" dirty="0"/>
              <a:t> </a:t>
            </a:r>
            <a:r>
              <a:rPr lang="en-US" dirty="0" err="1"/>
              <a:t>ruangan</a:t>
            </a:r>
            <a:r>
              <a:rPr lang="en-US" dirty="0"/>
              <a:t> (INT) </a:t>
            </a:r>
            <a:r>
              <a:rPr lang="en-US" dirty="0" err="1"/>
              <a:t>atau</a:t>
            </a:r>
            <a:r>
              <a:rPr lang="en-US" dirty="0"/>
              <a:t> </a:t>
            </a:r>
            <a:r>
              <a:rPr lang="en-US" dirty="0" err="1"/>
              <a:t>diluar</a:t>
            </a:r>
            <a:r>
              <a:rPr lang="en-US" dirty="0"/>
              <a:t> </a:t>
            </a:r>
            <a:r>
              <a:rPr lang="en-US" dirty="0" err="1"/>
              <a:t>ruangan</a:t>
            </a:r>
            <a:r>
              <a:rPr lang="en-US" dirty="0"/>
              <a:t> (EXT), </a:t>
            </a:r>
            <a:r>
              <a:rPr lang="en-US" dirty="0" err="1"/>
              <a:t>dimanakah</a:t>
            </a:r>
            <a:r>
              <a:rPr lang="en-US" dirty="0"/>
              <a:t> </a:t>
            </a:r>
            <a:r>
              <a:rPr lang="en-US" dirty="0" err="1"/>
              <a:t>adegan</a:t>
            </a:r>
            <a:r>
              <a:rPr lang="en-US" dirty="0"/>
              <a:t> </a:t>
            </a:r>
            <a:r>
              <a:rPr lang="en-US" dirty="0" err="1"/>
              <a:t>tsb</a:t>
            </a:r>
            <a:r>
              <a:rPr lang="en-US" dirty="0"/>
              <a:t> </a:t>
            </a:r>
            <a:r>
              <a:rPr lang="en-US" dirty="0" err="1"/>
              <a:t>terjadi</a:t>
            </a:r>
            <a:r>
              <a:rPr lang="en-US" dirty="0"/>
              <a:t> </a:t>
            </a:r>
            <a:r>
              <a:rPr lang="en-US" dirty="0" err="1"/>
              <a:t>dan</a:t>
            </a:r>
            <a:r>
              <a:rPr lang="en-US" dirty="0"/>
              <a:t> </a:t>
            </a:r>
            <a:r>
              <a:rPr lang="en-US" dirty="0" err="1"/>
              <a:t>kapankah</a:t>
            </a:r>
            <a:r>
              <a:rPr lang="en-US" dirty="0"/>
              <a:t> </a:t>
            </a:r>
            <a:r>
              <a:rPr lang="en-US" dirty="0" err="1"/>
              <a:t>adegan</a:t>
            </a:r>
            <a:r>
              <a:rPr lang="en-US" dirty="0"/>
              <a:t> </a:t>
            </a:r>
            <a:r>
              <a:rPr lang="en-US" dirty="0" err="1"/>
              <a:t>tsb</a:t>
            </a:r>
            <a:r>
              <a:rPr lang="en-US" dirty="0"/>
              <a:t> </a:t>
            </a:r>
            <a:r>
              <a:rPr lang="en-US" dirty="0" err="1"/>
              <a:t>berlangsung</a:t>
            </a:r>
            <a:r>
              <a:rPr lang="en-US" dirty="0"/>
              <a:t> (Day, Afternoon, Night, </a:t>
            </a:r>
            <a:r>
              <a:rPr lang="en-US" dirty="0" err="1"/>
              <a:t>dll</a:t>
            </a:r>
            <a:r>
              <a:rPr lang="en-US" dirty="0"/>
              <a:t>).</a:t>
            </a:r>
          </a:p>
          <a:p>
            <a:pPr marL="0" indent="0">
              <a:buNone/>
            </a:pPr>
            <a:r>
              <a:rPr lang="en-US" dirty="0"/>
              <a:t>2. Action </a:t>
            </a:r>
            <a:r>
              <a:rPr lang="en-US" dirty="0" err="1"/>
              <a:t>atau</a:t>
            </a:r>
            <a:r>
              <a:rPr lang="en-US" dirty="0"/>
              <a:t> General</a:t>
            </a:r>
          </a:p>
          <a:p>
            <a:pPr marL="0" indent="0">
              <a:buNone/>
            </a:pPr>
            <a:r>
              <a:rPr lang="en-US" dirty="0" err="1"/>
              <a:t>Untuk</a:t>
            </a:r>
            <a:r>
              <a:rPr lang="en-US" dirty="0"/>
              <a:t> </a:t>
            </a:r>
            <a:r>
              <a:rPr lang="en-US" dirty="0" err="1"/>
              <a:t>mendeskripsikan</a:t>
            </a:r>
            <a:r>
              <a:rPr lang="en-US" dirty="0"/>
              <a:t> </a:t>
            </a:r>
            <a:r>
              <a:rPr lang="en-US" dirty="0" err="1"/>
              <a:t>apa</a:t>
            </a:r>
            <a:r>
              <a:rPr lang="en-US" dirty="0"/>
              <a:t> yang </a:t>
            </a:r>
            <a:r>
              <a:rPr lang="en-US" dirty="0" err="1"/>
              <a:t>dilakukan</a:t>
            </a:r>
            <a:r>
              <a:rPr lang="en-US" dirty="0"/>
              <a:t> </a:t>
            </a:r>
            <a:r>
              <a:rPr lang="en-US" dirty="0" err="1"/>
              <a:t>karakter</a:t>
            </a:r>
            <a:r>
              <a:rPr lang="en-US" dirty="0"/>
              <a:t> </a:t>
            </a:r>
            <a:r>
              <a:rPr lang="en-US" dirty="0" err="1"/>
              <a:t>dan</a:t>
            </a:r>
            <a:r>
              <a:rPr lang="en-US" dirty="0"/>
              <a:t> </a:t>
            </a:r>
            <a:r>
              <a:rPr lang="en-US" dirty="0" err="1"/>
              <a:t>bagaimana</a:t>
            </a:r>
            <a:r>
              <a:rPr lang="en-US" dirty="0"/>
              <a:t> </a:t>
            </a:r>
            <a:r>
              <a:rPr lang="en-US" dirty="0" err="1"/>
              <a:t>penggambaran</a:t>
            </a:r>
            <a:r>
              <a:rPr lang="en-US" dirty="0"/>
              <a:t> setting yang </a:t>
            </a:r>
            <a:r>
              <a:rPr lang="en-US" dirty="0" err="1"/>
              <a:t>lebih</a:t>
            </a:r>
            <a:r>
              <a:rPr lang="en-US" dirty="0"/>
              <a:t> detail</a:t>
            </a:r>
          </a:p>
          <a:p>
            <a:pPr marL="0" indent="0">
              <a:buNone/>
            </a:pPr>
            <a:r>
              <a:rPr lang="en-US" dirty="0"/>
              <a:t>3. Character name</a:t>
            </a:r>
          </a:p>
          <a:p>
            <a:pPr marL="0" indent="0">
              <a:buNone/>
            </a:pPr>
            <a:r>
              <a:rPr lang="en-US" dirty="0" err="1"/>
              <a:t>Berkaitan</a:t>
            </a:r>
            <a:r>
              <a:rPr lang="en-US" dirty="0"/>
              <a:t> </a:t>
            </a:r>
            <a:r>
              <a:rPr lang="en-US" dirty="0" err="1"/>
              <a:t>dengan</a:t>
            </a:r>
            <a:r>
              <a:rPr lang="en-US" dirty="0"/>
              <a:t> </a:t>
            </a:r>
            <a:r>
              <a:rPr lang="en-US" dirty="0" err="1"/>
              <a:t>nama-nama</a:t>
            </a:r>
            <a:r>
              <a:rPr lang="en-US" dirty="0"/>
              <a:t> </a:t>
            </a:r>
            <a:r>
              <a:rPr lang="en-US" dirty="0" err="1"/>
              <a:t>tokoh</a:t>
            </a:r>
            <a:r>
              <a:rPr lang="en-US" dirty="0"/>
              <a:t> yang </a:t>
            </a:r>
            <a:r>
              <a:rPr lang="en-US" dirty="0" err="1"/>
              <a:t>ada</a:t>
            </a:r>
            <a:r>
              <a:rPr lang="en-US" dirty="0"/>
              <a:t> </a:t>
            </a:r>
            <a:r>
              <a:rPr lang="en-US" dirty="0" err="1"/>
              <a:t>dalam</a:t>
            </a:r>
            <a:r>
              <a:rPr lang="en-US" dirty="0"/>
              <a:t> </a:t>
            </a:r>
            <a:r>
              <a:rPr lang="en-US" dirty="0" err="1"/>
              <a:t>adegan</a:t>
            </a:r>
            <a:r>
              <a:rPr lang="en-US" dirty="0"/>
              <a:t>. </a:t>
            </a:r>
            <a:r>
              <a:rPr lang="en-US" dirty="0" err="1"/>
              <a:t>Penulisan</a:t>
            </a:r>
            <a:r>
              <a:rPr lang="en-US" dirty="0"/>
              <a:t> </a:t>
            </a:r>
            <a:r>
              <a:rPr lang="en-US" dirty="0" err="1"/>
              <a:t>nama</a:t>
            </a:r>
            <a:r>
              <a:rPr lang="en-US" dirty="0"/>
              <a:t> </a:t>
            </a:r>
            <a:r>
              <a:rPr lang="en-US" dirty="0" err="1"/>
              <a:t>karakter</a:t>
            </a:r>
            <a:r>
              <a:rPr lang="en-US" dirty="0"/>
              <a:t> </a:t>
            </a:r>
            <a:r>
              <a:rPr lang="en-US" dirty="0" err="1"/>
              <a:t>ini</a:t>
            </a:r>
            <a:r>
              <a:rPr lang="en-US" dirty="0"/>
              <a:t> </a:t>
            </a:r>
            <a:r>
              <a:rPr lang="en-US" dirty="0" err="1"/>
              <a:t>digunakan</a:t>
            </a:r>
            <a:r>
              <a:rPr lang="en-US" dirty="0"/>
              <a:t> </a:t>
            </a:r>
            <a:r>
              <a:rPr lang="en-US" dirty="0" err="1"/>
              <a:t>ketika</a:t>
            </a:r>
            <a:r>
              <a:rPr lang="en-US" dirty="0"/>
              <a:t> </a:t>
            </a:r>
            <a:r>
              <a:rPr lang="en-US" dirty="0" err="1"/>
              <a:t>menjelaskan</a:t>
            </a:r>
            <a:r>
              <a:rPr lang="en-US" dirty="0"/>
              <a:t> dialog </a:t>
            </a:r>
            <a:r>
              <a:rPr lang="en-US" dirty="0" err="1"/>
              <a:t>atau</a:t>
            </a:r>
            <a:r>
              <a:rPr lang="en-US" dirty="0"/>
              <a:t> </a:t>
            </a:r>
            <a:r>
              <a:rPr lang="en-US" dirty="0" err="1"/>
              <a:t>perilaku</a:t>
            </a:r>
            <a:r>
              <a:rPr lang="en-US" dirty="0"/>
              <a:t> </a:t>
            </a:r>
            <a:r>
              <a:rPr lang="en-US" dirty="0" err="1"/>
              <a:t>tokoh</a:t>
            </a:r>
            <a:r>
              <a:rPr lang="en-US" dirty="0"/>
              <a:t> </a:t>
            </a:r>
            <a:r>
              <a:rPr lang="en-US" dirty="0" err="1"/>
              <a:t>dalam</a:t>
            </a:r>
            <a:r>
              <a:rPr lang="en-US" dirty="0"/>
              <a:t> </a:t>
            </a:r>
            <a:r>
              <a:rPr lang="en-US" dirty="0" err="1"/>
              <a:t>suatu</a:t>
            </a:r>
            <a:r>
              <a:rPr lang="en-US" dirty="0"/>
              <a:t> </a:t>
            </a:r>
            <a:r>
              <a:rPr lang="en-US" dirty="0" err="1"/>
              <a:t>adegan</a:t>
            </a:r>
            <a:r>
              <a:rPr lang="en-US" dirty="0"/>
              <a:t>.</a:t>
            </a:r>
          </a:p>
          <a:p>
            <a:pPr marL="0" indent="0">
              <a:buNone/>
            </a:pPr>
            <a:r>
              <a:rPr lang="en-US" dirty="0"/>
              <a:t>4. Dialogue</a:t>
            </a:r>
          </a:p>
          <a:p>
            <a:pPr marL="0" indent="0">
              <a:buNone/>
            </a:pPr>
            <a:r>
              <a:rPr lang="en-US" dirty="0" err="1"/>
              <a:t>Ucapan</a:t>
            </a:r>
            <a:r>
              <a:rPr lang="en-US" dirty="0"/>
              <a:t> </a:t>
            </a:r>
            <a:r>
              <a:rPr lang="en-US" dirty="0" err="1"/>
              <a:t>atau</a:t>
            </a:r>
            <a:r>
              <a:rPr lang="en-US" dirty="0"/>
              <a:t> </a:t>
            </a:r>
            <a:r>
              <a:rPr lang="en-US" dirty="0" err="1"/>
              <a:t>perkataan</a:t>
            </a:r>
            <a:r>
              <a:rPr lang="en-US" dirty="0"/>
              <a:t> yang </a:t>
            </a:r>
            <a:r>
              <a:rPr lang="en-US" dirty="0" err="1"/>
              <a:t>diucapkan</a:t>
            </a:r>
            <a:r>
              <a:rPr lang="en-US" dirty="0"/>
              <a:t> </a:t>
            </a:r>
            <a:r>
              <a:rPr lang="en-US" dirty="0" err="1"/>
              <a:t>oleh</a:t>
            </a:r>
            <a:r>
              <a:rPr lang="en-US" dirty="0"/>
              <a:t> </a:t>
            </a:r>
            <a:r>
              <a:rPr lang="en-US" dirty="0" err="1"/>
              <a:t>tokoh</a:t>
            </a:r>
            <a:r>
              <a:rPr lang="en-US" dirty="0"/>
              <a:t> </a:t>
            </a:r>
            <a:r>
              <a:rPr lang="en-US" dirty="0" err="1"/>
              <a:t>dalam</a:t>
            </a:r>
            <a:r>
              <a:rPr lang="en-US" dirty="0"/>
              <a:t> </a:t>
            </a:r>
            <a:r>
              <a:rPr lang="en-US" dirty="0" err="1"/>
              <a:t>suatu</a:t>
            </a:r>
            <a:r>
              <a:rPr lang="en-US" dirty="0"/>
              <a:t> </a:t>
            </a:r>
            <a:r>
              <a:rPr lang="en-US" dirty="0" err="1"/>
              <a:t>adegan</a:t>
            </a:r>
            <a:r>
              <a:rPr lang="en-US" dirty="0"/>
              <a:t>.</a:t>
            </a:r>
          </a:p>
          <a:p>
            <a:pPr marL="0" indent="0">
              <a:buNone/>
            </a:pPr>
            <a:r>
              <a:rPr lang="en-US" dirty="0"/>
              <a:t>5.Parenthetical</a:t>
            </a:r>
          </a:p>
          <a:p>
            <a:pPr marL="0" indent="0">
              <a:buNone/>
            </a:pPr>
            <a:r>
              <a:rPr lang="en-US" dirty="0" err="1"/>
              <a:t>Menggambarkan</a:t>
            </a:r>
            <a:r>
              <a:rPr lang="en-US" dirty="0"/>
              <a:t> </a:t>
            </a:r>
            <a:r>
              <a:rPr lang="en-US" dirty="0" err="1"/>
              <a:t>apa</a:t>
            </a:r>
            <a:r>
              <a:rPr lang="en-US" dirty="0"/>
              <a:t> yang </a:t>
            </a:r>
            <a:r>
              <a:rPr lang="en-US" dirty="0" err="1"/>
              <a:t>dilakukan</a:t>
            </a:r>
            <a:r>
              <a:rPr lang="en-US" dirty="0"/>
              <a:t> </a:t>
            </a:r>
            <a:r>
              <a:rPr lang="en-US" dirty="0" err="1"/>
              <a:t>seorang</a:t>
            </a:r>
            <a:r>
              <a:rPr lang="en-US" dirty="0"/>
              <a:t> </a:t>
            </a:r>
            <a:r>
              <a:rPr lang="en-US" dirty="0" err="1"/>
              <a:t>tokoh</a:t>
            </a:r>
            <a:r>
              <a:rPr lang="en-US" dirty="0"/>
              <a:t> </a:t>
            </a:r>
            <a:r>
              <a:rPr lang="en-US" dirty="0" err="1"/>
              <a:t>dalam</a:t>
            </a:r>
            <a:r>
              <a:rPr lang="en-US" dirty="0"/>
              <a:t> </a:t>
            </a:r>
            <a:r>
              <a:rPr lang="en-US" dirty="0" err="1"/>
              <a:t>suatu</a:t>
            </a:r>
            <a:r>
              <a:rPr lang="en-US" dirty="0"/>
              <a:t> </a:t>
            </a:r>
            <a:r>
              <a:rPr lang="en-US" dirty="0" err="1"/>
              <a:t>adegan</a:t>
            </a:r>
            <a:r>
              <a:rPr lang="en-US" dirty="0"/>
              <a:t> </a:t>
            </a:r>
            <a:r>
              <a:rPr lang="en-US" dirty="0" err="1"/>
              <a:t>tertentu</a:t>
            </a:r>
            <a:endParaRPr lang="en-US" dirty="0"/>
          </a:p>
          <a:p>
            <a:pPr marL="0" indent="0">
              <a:buNone/>
            </a:pPr>
            <a:endParaRPr lang="en-US" dirty="0"/>
          </a:p>
        </p:txBody>
      </p:sp>
    </p:spTree>
    <p:extLst>
      <p:ext uri="{BB962C8B-B14F-4D97-AF65-F5344CB8AC3E}">
        <p14:creationId xmlns:p14="http://schemas.microsoft.com/office/powerpoint/2010/main" val="4261844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854" y="206062"/>
            <a:ext cx="10740980" cy="6181859"/>
          </a:xfrm>
        </p:spPr>
        <p:txBody>
          <a:bodyPr>
            <a:normAutofit fontScale="92500" lnSpcReduction="10000"/>
          </a:bodyPr>
          <a:lstStyle/>
          <a:p>
            <a:pPr marL="0" indent="0">
              <a:buNone/>
            </a:pPr>
            <a:r>
              <a:rPr lang="en-US" dirty="0"/>
              <a:t>6. Extensions</a:t>
            </a:r>
          </a:p>
          <a:p>
            <a:pPr marL="0" indent="0">
              <a:buNone/>
            </a:pPr>
            <a:r>
              <a:rPr lang="en-US" dirty="0" err="1"/>
              <a:t>Catatan</a:t>
            </a:r>
            <a:r>
              <a:rPr lang="en-US" dirty="0"/>
              <a:t> </a:t>
            </a:r>
            <a:r>
              <a:rPr lang="en-US" dirty="0" err="1"/>
              <a:t>teknis</a:t>
            </a:r>
            <a:r>
              <a:rPr lang="en-US" dirty="0"/>
              <a:t> yang </a:t>
            </a:r>
            <a:r>
              <a:rPr lang="en-US" dirty="0" err="1"/>
              <a:t>diletakkan</a:t>
            </a:r>
            <a:r>
              <a:rPr lang="en-US" dirty="0"/>
              <a:t> </a:t>
            </a:r>
            <a:r>
              <a:rPr lang="en-US" dirty="0" err="1"/>
              <a:t>disebelah</a:t>
            </a:r>
            <a:r>
              <a:rPr lang="en-US" dirty="0"/>
              <a:t> </a:t>
            </a:r>
            <a:r>
              <a:rPr lang="en-US" dirty="0" err="1"/>
              <a:t>nama</a:t>
            </a:r>
            <a:r>
              <a:rPr lang="en-US" dirty="0"/>
              <a:t> </a:t>
            </a:r>
            <a:r>
              <a:rPr lang="en-US" dirty="0" err="1"/>
              <a:t>karakter</a:t>
            </a:r>
            <a:r>
              <a:rPr lang="en-US" dirty="0"/>
              <a:t> yang </a:t>
            </a:r>
            <a:r>
              <a:rPr lang="en-US" dirty="0" err="1"/>
              <a:t>menunjukkan</a:t>
            </a:r>
            <a:r>
              <a:rPr lang="en-US" dirty="0"/>
              <a:t> </a:t>
            </a:r>
            <a:r>
              <a:rPr lang="en-US" dirty="0" err="1"/>
              <a:t>bagaimana</a:t>
            </a:r>
            <a:r>
              <a:rPr lang="en-US" dirty="0"/>
              <a:t> </a:t>
            </a:r>
            <a:r>
              <a:rPr lang="en-US" dirty="0" err="1"/>
              <a:t>suara</a:t>
            </a:r>
            <a:r>
              <a:rPr lang="en-US" dirty="0"/>
              <a:t> </a:t>
            </a:r>
            <a:r>
              <a:rPr lang="en-US" dirty="0" err="1"/>
              <a:t>karakter</a:t>
            </a:r>
            <a:r>
              <a:rPr lang="en-US" dirty="0"/>
              <a:t> </a:t>
            </a:r>
            <a:r>
              <a:rPr lang="en-US" dirty="0" err="1"/>
              <a:t>tsb</a:t>
            </a:r>
            <a:r>
              <a:rPr lang="en-US" dirty="0"/>
              <a:t> </a:t>
            </a:r>
            <a:r>
              <a:rPr lang="en-US" dirty="0" err="1"/>
              <a:t>akan</a:t>
            </a:r>
            <a:r>
              <a:rPr lang="en-US" dirty="0"/>
              <a:t> </a:t>
            </a:r>
            <a:r>
              <a:rPr lang="en-US" dirty="0" err="1"/>
              <a:t>didengar</a:t>
            </a:r>
            <a:r>
              <a:rPr lang="en-US" dirty="0"/>
              <a:t> </a:t>
            </a:r>
            <a:r>
              <a:rPr lang="en-US" dirty="0" err="1"/>
              <a:t>oleh</a:t>
            </a:r>
            <a:r>
              <a:rPr lang="en-US" dirty="0"/>
              <a:t> </a:t>
            </a:r>
            <a:r>
              <a:rPr lang="en-US" dirty="0" err="1"/>
              <a:t>penonton</a:t>
            </a:r>
            <a:r>
              <a:rPr lang="en-US" dirty="0"/>
              <a:t>. Extensions </a:t>
            </a:r>
            <a:r>
              <a:rPr lang="en-US" dirty="0" err="1"/>
              <a:t>dibagi</a:t>
            </a:r>
            <a:r>
              <a:rPr lang="en-US" dirty="0"/>
              <a:t> 2 </a:t>
            </a:r>
            <a:r>
              <a:rPr lang="en-US" dirty="0" err="1"/>
              <a:t>jenis</a:t>
            </a:r>
            <a:r>
              <a:rPr lang="en-US" dirty="0"/>
              <a:t> :</a:t>
            </a:r>
          </a:p>
          <a:p>
            <a:r>
              <a:rPr lang="en-US" dirty="0"/>
              <a:t>O.S. – Off Screen : </a:t>
            </a:r>
            <a:r>
              <a:rPr lang="en-US" dirty="0" err="1"/>
              <a:t>suara</a:t>
            </a:r>
            <a:r>
              <a:rPr lang="en-US" dirty="0"/>
              <a:t> </a:t>
            </a:r>
            <a:r>
              <a:rPr lang="en-US" dirty="0" err="1"/>
              <a:t>akan</a:t>
            </a:r>
            <a:r>
              <a:rPr lang="en-US" dirty="0"/>
              <a:t> </a:t>
            </a:r>
            <a:r>
              <a:rPr lang="en-US" dirty="0" err="1"/>
              <a:t>terdengar</a:t>
            </a:r>
            <a:r>
              <a:rPr lang="en-US" dirty="0"/>
              <a:t> </a:t>
            </a:r>
            <a:r>
              <a:rPr lang="en-US" dirty="0" err="1"/>
              <a:t>dari</a:t>
            </a:r>
            <a:r>
              <a:rPr lang="en-US" dirty="0"/>
              <a:t> </a:t>
            </a:r>
            <a:r>
              <a:rPr lang="en-US" dirty="0" err="1"/>
              <a:t>karakter</a:t>
            </a:r>
            <a:r>
              <a:rPr lang="en-US" dirty="0"/>
              <a:t>, </a:t>
            </a:r>
            <a:r>
              <a:rPr lang="en-US" dirty="0" err="1"/>
              <a:t>tapi</a:t>
            </a:r>
            <a:r>
              <a:rPr lang="en-US" dirty="0"/>
              <a:t> </a:t>
            </a:r>
            <a:r>
              <a:rPr lang="en-US" dirty="0" err="1"/>
              <a:t>karakter</a:t>
            </a:r>
            <a:r>
              <a:rPr lang="en-US" dirty="0"/>
              <a:t> </a:t>
            </a:r>
            <a:r>
              <a:rPr lang="en-US" dirty="0" err="1"/>
              <a:t>tsb</a:t>
            </a:r>
            <a:r>
              <a:rPr lang="en-US" dirty="0"/>
              <a:t> </a:t>
            </a:r>
            <a:r>
              <a:rPr lang="en-US" dirty="0" err="1"/>
              <a:t>berada</a:t>
            </a:r>
            <a:r>
              <a:rPr lang="en-US" dirty="0"/>
              <a:t> </a:t>
            </a:r>
            <a:r>
              <a:rPr lang="en-US" dirty="0" err="1"/>
              <a:t>diluar</a:t>
            </a:r>
            <a:r>
              <a:rPr lang="en-US" dirty="0"/>
              <a:t> </a:t>
            </a:r>
            <a:r>
              <a:rPr lang="en-US" dirty="0" err="1"/>
              <a:t>jangkauan</a:t>
            </a:r>
            <a:r>
              <a:rPr lang="en-US" dirty="0"/>
              <a:t> </a:t>
            </a:r>
            <a:r>
              <a:rPr lang="en-US" dirty="0" err="1"/>
              <a:t>kamera</a:t>
            </a:r>
            <a:r>
              <a:rPr lang="en-US" dirty="0"/>
              <a:t> </a:t>
            </a:r>
            <a:r>
              <a:rPr lang="en-US" dirty="0" err="1"/>
              <a:t>atau</a:t>
            </a:r>
            <a:r>
              <a:rPr lang="en-US" dirty="0"/>
              <a:t> </a:t>
            </a:r>
            <a:r>
              <a:rPr lang="en-US" dirty="0" err="1"/>
              <a:t>karakter</a:t>
            </a:r>
            <a:r>
              <a:rPr lang="en-US" dirty="0"/>
              <a:t> </a:t>
            </a:r>
            <a:r>
              <a:rPr lang="en-US" dirty="0" err="1"/>
              <a:t>sedang</a:t>
            </a:r>
            <a:r>
              <a:rPr lang="en-US" dirty="0"/>
              <a:t> </a:t>
            </a:r>
            <a:r>
              <a:rPr lang="en-US" dirty="0" err="1"/>
              <a:t>berada</a:t>
            </a:r>
            <a:r>
              <a:rPr lang="en-US" dirty="0"/>
              <a:t> </a:t>
            </a:r>
            <a:r>
              <a:rPr lang="en-US" dirty="0" err="1"/>
              <a:t>diruangan</a:t>
            </a:r>
            <a:r>
              <a:rPr lang="en-US" dirty="0"/>
              <a:t> lain</a:t>
            </a:r>
          </a:p>
          <a:p>
            <a:r>
              <a:rPr lang="en-US" dirty="0"/>
              <a:t>V.O – Voice over : </a:t>
            </a:r>
            <a:r>
              <a:rPr lang="en-US" dirty="0" err="1"/>
              <a:t>merupakan</a:t>
            </a:r>
            <a:r>
              <a:rPr lang="en-US" dirty="0"/>
              <a:t> </a:t>
            </a:r>
            <a:r>
              <a:rPr lang="en-US" dirty="0" err="1"/>
              <a:t>narasi</a:t>
            </a:r>
            <a:r>
              <a:rPr lang="en-US" dirty="0"/>
              <a:t>. </a:t>
            </a:r>
            <a:r>
              <a:rPr lang="en-US" dirty="0" err="1"/>
              <a:t>Karakter</a:t>
            </a:r>
            <a:r>
              <a:rPr lang="en-US" dirty="0"/>
              <a:t> </a:t>
            </a:r>
            <a:r>
              <a:rPr lang="en-US" dirty="0" err="1"/>
              <a:t>bersangkutan</a:t>
            </a:r>
            <a:r>
              <a:rPr lang="en-US" dirty="0"/>
              <a:t> </a:t>
            </a:r>
            <a:r>
              <a:rPr lang="en-US" dirty="0" err="1"/>
              <a:t>biasanya</a:t>
            </a:r>
            <a:r>
              <a:rPr lang="en-US" dirty="0"/>
              <a:t> </a:t>
            </a:r>
            <a:r>
              <a:rPr lang="en-US" dirty="0" err="1"/>
              <a:t>tidak</a:t>
            </a:r>
            <a:r>
              <a:rPr lang="en-US" dirty="0"/>
              <a:t> </a:t>
            </a:r>
            <a:r>
              <a:rPr lang="en-US" dirty="0" err="1"/>
              <a:t>ada</a:t>
            </a:r>
            <a:r>
              <a:rPr lang="en-US" dirty="0"/>
              <a:t> </a:t>
            </a:r>
            <a:r>
              <a:rPr lang="en-US" dirty="0" err="1"/>
              <a:t>didalam</a:t>
            </a:r>
            <a:r>
              <a:rPr lang="en-US" dirty="0"/>
              <a:t> </a:t>
            </a:r>
            <a:r>
              <a:rPr lang="en-US" dirty="0" err="1"/>
              <a:t>kamera</a:t>
            </a:r>
            <a:r>
              <a:rPr lang="en-US" dirty="0"/>
              <a:t>, </a:t>
            </a:r>
            <a:r>
              <a:rPr lang="en-US" dirty="0" err="1"/>
              <a:t>tapi</a:t>
            </a:r>
            <a:r>
              <a:rPr lang="en-US" dirty="0"/>
              <a:t> </a:t>
            </a:r>
            <a:r>
              <a:rPr lang="en-US" dirty="0" err="1"/>
              <a:t>bernarasi</a:t>
            </a:r>
            <a:r>
              <a:rPr lang="en-US" dirty="0"/>
              <a:t>. </a:t>
            </a:r>
            <a:r>
              <a:rPr lang="en-US" dirty="0" err="1"/>
              <a:t>Kalaupun</a:t>
            </a:r>
            <a:r>
              <a:rPr lang="en-US" dirty="0"/>
              <a:t> </a:t>
            </a:r>
            <a:r>
              <a:rPr lang="en-US" dirty="0" err="1"/>
              <a:t>karakter</a:t>
            </a:r>
            <a:r>
              <a:rPr lang="en-US" dirty="0"/>
              <a:t> ad, </a:t>
            </a:r>
            <a:r>
              <a:rPr lang="en-US" dirty="0" err="1"/>
              <a:t>biasanya</a:t>
            </a:r>
            <a:r>
              <a:rPr lang="en-US" dirty="0"/>
              <a:t> </a:t>
            </a:r>
            <a:r>
              <a:rPr lang="en-US" dirty="0" err="1"/>
              <a:t>ia</a:t>
            </a:r>
            <a:r>
              <a:rPr lang="en-US" dirty="0"/>
              <a:t> </a:t>
            </a:r>
            <a:r>
              <a:rPr lang="en-US" dirty="0" err="1"/>
              <a:t>hanya</a:t>
            </a:r>
            <a:r>
              <a:rPr lang="en-US" dirty="0"/>
              <a:t> </a:t>
            </a:r>
            <a:r>
              <a:rPr lang="en-US" dirty="0" err="1"/>
              <a:t>berakting</a:t>
            </a:r>
            <a:r>
              <a:rPr lang="en-US" dirty="0"/>
              <a:t> </a:t>
            </a:r>
            <a:r>
              <a:rPr lang="en-US" dirty="0" err="1"/>
              <a:t>sebagai</a:t>
            </a:r>
            <a:r>
              <a:rPr lang="en-US" dirty="0"/>
              <a:t> narrator.</a:t>
            </a:r>
          </a:p>
          <a:p>
            <a:pPr marL="0" indent="0">
              <a:buNone/>
            </a:pPr>
            <a:r>
              <a:rPr lang="en-US" dirty="0"/>
              <a:t>7. Transition</a:t>
            </a:r>
          </a:p>
          <a:p>
            <a:pPr marL="0" indent="0">
              <a:buNone/>
            </a:pPr>
            <a:r>
              <a:rPr lang="en-US" dirty="0" err="1"/>
              <a:t>Digunakan</a:t>
            </a:r>
            <a:r>
              <a:rPr lang="en-US" dirty="0"/>
              <a:t> </a:t>
            </a:r>
            <a:r>
              <a:rPr lang="en-US" dirty="0" err="1"/>
              <a:t>untuk</a:t>
            </a:r>
            <a:r>
              <a:rPr lang="en-US" dirty="0"/>
              <a:t> </a:t>
            </a:r>
            <a:r>
              <a:rPr lang="en-US" dirty="0" err="1"/>
              <a:t>memberikan</a:t>
            </a:r>
            <a:r>
              <a:rPr lang="en-US" dirty="0"/>
              <a:t> </a:t>
            </a:r>
            <a:r>
              <a:rPr lang="en-US" dirty="0" err="1"/>
              <a:t>keterangan</a:t>
            </a:r>
            <a:r>
              <a:rPr lang="en-US" dirty="0"/>
              <a:t> </a:t>
            </a:r>
            <a:r>
              <a:rPr lang="en-US" dirty="0" err="1"/>
              <a:t>tentang</a:t>
            </a:r>
            <a:r>
              <a:rPr lang="en-US" dirty="0"/>
              <a:t> </a:t>
            </a:r>
            <a:r>
              <a:rPr lang="en-US" dirty="0" err="1"/>
              <a:t>perpindahan</a:t>
            </a:r>
            <a:r>
              <a:rPr lang="en-US" dirty="0"/>
              <a:t> screen. </a:t>
            </a:r>
            <a:r>
              <a:rPr lang="en-US" dirty="0" err="1"/>
              <a:t>Beberapa</a:t>
            </a:r>
            <a:r>
              <a:rPr lang="en-US" dirty="0"/>
              <a:t> </a:t>
            </a:r>
            <a:r>
              <a:rPr lang="en-US" dirty="0" err="1"/>
              <a:t>istilah</a:t>
            </a:r>
            <a:r>
              <a:rPr lang="en-US" dirty="0"/>
              <a:t> transition :</a:t>
            </a:r>
          </a:p>
          <a:p>
            <a:r>
              <a:rPr lang="en-US" dirty="0"/>
              <a:t>Cut To : </a:t>
            </a:r>
            <a:r>
              <a:rPr lang="en-US" dirty="0" err="1"/>
              <a:t>perpindahan</a:t>
            </a:r>
            <a:r>
              <a:rPr lang="en-US" dirty="0"/>
              <a:t> </a:t>
            </a:r>
            <a:r>
              <a:rPr lang="en-US" dirty="0" err="1"/>
              <a:t>meggambarkan</a:t>
            </a:r>
            <a:r>
              <a:rPr lang="en-US" dirty="0"/>
              <a:t> </a:t>
            </a:r>
            <a:r>
              <a:rPr lang="en-US" dirty="0" err="1"/>
              <a:t>peristiwa</a:t>
            </a:r>
            <a:r>
              <a:rPr lang="en-US" dirty="0"/>
              <a:t> yang </a:t>
            </a:r>
            <a:r>
              <a:rPr lang="en-US" dirty="0" err="1"/>
              <a:t>terjadi</a:t>
            </a:r>
            <a:r>
              <a:rPr lang="en-US" dirty="0"/>
              <a:t> </a:t>
            </a:r>
            <a:r>
              <a:rPr lang="en-US" dirty="0" err="1"/>
              <a:t>bersamaan</a:t>
            </a:r>
            <a:r>
              <a:rPr lang="en-US" dirty="0"/>
              <a:t>, </a:t>
            </a:r>
            <a:r>
              <a:rPr lang="en-US" dirty="0" err="1"/>
              <a:t>tetapi</a:t>
            </a:r>
            <a:r>
              <a:rPr lang="en-US" dirty="0"/>
              <a:t> </a:t>
            </a:r>
            <a:r>
              <a:rPr lang="en-US" dirty="0" err="1"/>
              <a:t>ditempat</a:t>
            </a:r>
            <a:r>
              <a:rPr lang="en-US" dirty="0"/>
              <a:t> yang </a:t>
            </a:r>
            <a:r>
              <a:rPr lang="en-US" dirty="0" err="1"/>
              <a:t>berbeda</a:t>
            </a:r>
            <a:r>
              <a:rPr lang="en-US" dirty="0"/>
              <a:t> </a:t>
            </a:r>
            <a:r>
              <a:rPr lang="en-US" dirty="0" err="1"/>
              <a:t>atau</a:t>
            </a:r>
            <a:r>
              <a:rPr lang="en-US" dirty="0"/>
              <a:t> </a:t>
            </a:r>
            <a:r>
              <a:rPr lang="en-US" dirty="0" err="1"/>
              <a:t>kelanjutan</a:t>
            </a:r>
            <a:r>
              <a:rPr lang="en-US" dirty="0"/>
              <a:t> </a:t>
            </a:r>
            <a:r>
              <a:rPr lang="en-US" dirty="0" err="1"/>
              <a:t>adegan</a:t>
            </a:r>
            <a:r>
              <a:rPr lang="en-US" dirty="0"/>
              <a:t> </a:t>
            </a:r>
            <a:r>
              <a:rPr lang="en-US" dirty="0" err="1"/>
              <a:t>dihari</a:t>
            </a:r>
            <a:r>
              <a:rPr lang="en-US" dirty="0"/>
              <a:t> yang </a:t>
            </a:r>
            <a:r>
              <a:rPr lang="en-US" dirty="0" err="1"/>
              <a:t>sama</a:t>
            </a:r>
            <a:r>
              <a:rPr lang="en-US" dirty="0"/>
              <a:t>.</a:t>
            </a:r>
          </a:p>
          <a:p>
            <a:r>
              <a:rPr lang="en-US" dirty="0"/>
              <a:t>Dissolve To : </a:t>
            </a:r>
            <a:r>
              <a:rPr lang="en-US" dirty="0" err="1"/>
              <a:t>perpindahan</a:t>
            </a:r>
            <a:r>
              <a:rPr lang="en-US" dirty="0"/>
              <a:t> </a:t>
            </a:r>
            <a:r>
              <a:rPr lang="en-US" dirty="0" err="1"/>
              <a:t>gambar</a:t>
            </a:r>
            <a:r>
              <a:rPr lang="en-US" dirty="0"/>
              <a:t> yang </a:t>
            </a:r>
            <a:r>
              <a:rPr lang="en-US" dirty="0" err="1"/>
              <a:t>semakin</a:t>
            </a:r>
            <a:r>
              <a:rPr lang="en-US" dirty="0"/>
              <a:t> lama </a:t>
            </a:r>
            <a:r>
              <a:rPr lang="en-US" dirty="0" err="1"/>
              <a:t>semakin</a:t>
            </a:r>
            <a:r>
              <a:rPr lang="en-US" dirty="0"/>
              <a:t> </a:t>
            </a:r>
            <a:r>
              <a:rPr lang="en-US" dirty="0" err="1"/>
              <a:t>kabur</a:t>
            </a:r>
            <a:r>
              <a:rPr lang="en-US" dirty="0"/>
              <a:t> </a:t>
            </a:r>
            <a:r>
              <a:rPr lang="en-US" dirty="0" err="1"/>
              <a:t>sebelum</a:t>
            </a:r>
            <a:r>
              <a:rPr lang="en-US" dirty="0"/>
              <a:t> </a:t>
            </a:r>
            <a:r>
              <a:rPr lang="en-US" dirty="0" err="1"/>
              <a:t>berpindah</a:t>
            </a:r>
            <a:r>
              <a:rPr lang="en-US" dirty="0"/>
              <a:t> </a:t>
            </a:r>
            <a:r>
              <a:rPr lang="en-US" dirty="0" err="1"/>
              <a:t>keadegan</a:t>
            </a:r>
            <a:r>
              <a:rPr lang="en-US" dirty="0"/>
              <a:t> </a:t>
            </a:r>
            <a:r>
              <a:rPr lang="en-US" dirty="0" err="1"/>
              <a:t>berikutnya</a:t>
            </a:r>
            <a:r>
              <a:rPr lang="en-US" dirty="0"/>
              <a:t>.</a:t>
            </a:r>
          </a:p>
          <a:p>
            <a:r>
              <a:rPr lang="en-US" dirty="0"/>
              <a:t>Fade Out : </a:t>
            </a:r>
            <a:r>
              <a:rPr lang="en-US" dirty="0" err="1"/>
              <a:t>perpindahan</a:t>
            </a:r>
            <a:r>
              <a:rPr lang="en-US" dirty="0"/>
              <a:t> </a:t>
            </a:r>
            <a:r>
              <a:rPr lang="en-US" dirty="0" err="1"/>
              <a:t>gambar</a:t>
            </a:r>
            <a:r>
              <a:rPr lang="en-US" dirty="0"/>
              <a:t> </a:t>
            </a:r>
            <a:r>
              <a:rPr lang="en-US" dirty="0" err="1"/>
              <a:t>dari</a:t>
            </a:r>
            <a:r>
              <a:rPr lang="en-US" dirty="0"/>
              <a:t> </a:t>
            </a:r>
            <a:r>
              <a:rPr lang="en-US" dirty="0" err="1"/>
              <a:t>terang</a:t>
            </a:r>
            <a:r>
              <a:rPr lang="en-US" dirty="0"/>
              <a:t> </a:t>
            </a:r>
            <a:r>
              <a:rPr lang="en-US" dirty="0" err="1"/>
              <a:t>kegelap</a:t>
            </a:r>
            <a:r>
              <a:rPr lang="en-US" dirty="0"/>
              <a:t> </a:t>
            </a:r>
            <a:r>
              <a:rPr lang="en-US" dirty="0" err="1"/>
              <a:t>secara</a:t>
            </a:r>
            <a:r>
              <a:rPr lang="en-US" dirty="0"/>
              <a:t> </a:t>
            </a:r>
            <a:r>
              <a:rPr lang="en-US" dirty="0" err="1"/>
              <a:t>lambat</a:t>
            </a:r>
            <a:endParaRPr lang="en-US" dirty="0"/>
          </a:p>
          <a:p>
            <a:r>
              <a:rPr lang="en-US" dirty="0"/>
              <a:t>Fade In : </a:t>
            </a:r>
            <a:r>
              <a:rPr lang="en-US" dirty="0" err="1"/>
              <a:t>perpindahan</a:t>
            </a:r>
            <a:r>
              <a:rPr lang="en-US" dirty="0"/>
              <a:t> </a:t>
            </a:r>
            <a:r>
              <a:rPr lang="en-US" dirty="0" err="1"/>
              <a:t>gambar</a:t>
            </a:r>
            <a:r>
              <a:rPr lang="en-US" dirty="0"/>
              <a:t> </a:t>
            </a:r>
            <a:r>
              <a:rPr lang="en-US" dirty="0" err="1"/>
              <a:t>dari</a:t>
            </a:r>
            <a:r>
              <a:rPr lang="en-US" dirty="0"/>
              <a:t> </a:t>
            </a:r>
            <a:r>
              <a:rPr lang="en-US" dirty="0" err="1"/>
              <a:t>gelap</a:t>
            </a:r>
            <a:r>
              <a:rPr lang="en-US" dirty="0"/>
              <a:t> </a:t>
            </a:r>
            <a:r>
              <a:rPr lang="en-US" dirty="0" err="1"/>
              <a:t>ke</a:t>
            </a:r>
            <a:r>
              <a:rPr lang="en-US" dirty="0"/>
              <a:t> </a:t>
            </a:r>
            <a:r>
              <a:rPr lang="en-US" dirty="0" err="1"/>
              <a:t>terang</a:t>
            </a:r>
            <a:r>
              <a:rPr lang="en-US" dirty="0"/>
              <a:t> </a:t>
            </a:r>
            <a:r>
              <a:rPr lang="en-US" dirty="0" err="1"/>
              <a:t>secara</a:t>
            </a:r>
            <a:r>
              <a:rPr lang="en-US" dirty="0"/>
              <a:t> </a:t>
            </a:r>
            <a:r>
              <a:rPr lang="en-US" dirty="0" err="1"/>
              <a:t>lambat</a:t>
            </a:r>
            <a:endParaRPr lang="en-US" dirty="0"/>
          </a:p>
          <a:p>
            <a:pPr marL="0" indent="0">
              <a:buNone/>
            </a:pPr>
            <a:r>
              <a:rPr lang="en-US" dirty="0"/>
              <a:t>8. Shot</a:t>
            </a:r>
          </a:p>
          <a:p>
            <a:pPr marL="0" indent="0">
              <a:buNone/>
            </a:pPr>
            <a:r>
              <a:rPr lang="en-US" dirty="0" err="1"/>
              <a:t>Menggambarkan</a:t>
            </a:r>
            <a:r>
              <a:rPr lang="en-US" dirty="0"/>
              <a:t> </a:t>
            </a:r>
            <a:r>
              <a:rPr lang="en-US" dirty="0" err="1"/>
              <a:t>pengambilan</a:t>
            </a:r>
            <a:r>
              <a:rPr lang="en-US" dirty="0"/>
              <a:t> </a:t>
            </a:r>
            <a:r>
              <a:rPr lang="en-US" dirty="0" err="1"/>
              <a:t>gambar</a:t>
            </a:r>
            <a:r>
              <a:rPr lang="en-US" dirty="0"/>
              <a:t> </a:t>
            </a:r>
            <a:r>
              <a:rPr lang="en-US" dirty="0" err="1"/>
              <a:t>suatu</a:t>
            </a:r>
            <a:r>
              <a:rPr lang="en-US" dirty="0"/>
              <a:t> </a:t>
            </a:r>
            <a:r>
              <a:rPr lang="en-US" dirty="0" err="1"/>
              <a:t>objek</a:t>
            </a:r>
            <a:r>
              <a:rPr lang="en-US" dirty="0"/>
              <a:t> </a:t>
            </a:r>
            <a:r>
              <a:rPr lang="en-US" dirty="0" err="1"/>
              <a:t>atau</a:t>
            </a:r>
            <a:r>
              <a:rPr lang="en-US" dirty="0"/>
              <a:t> </a:t>
            </a:r>
            <a:r>
              <a:rPr lang="en-US" dirty="0" err="1"/>
              <a:t>adegan</a:t>
            </a:r>
            <a:r>
              <a:rPr lang="en-US" dirty="0"/>
              <a:t>. </a:t>
            </a:r>
            <a:r>
              <a:rPr lang="en-US" dirty="0" err="1"/>
              <a:t>Beberapa</a:t>
            </a:r>
            <a:r>
              <a:rPr lang="en-US" dirty="0"/>
              <a:t> </a:t>
            </a:r>
            <a:r>
              <a:rPr lang="en-US" dirty="0" err="1"/>
              <a:t>istilah</a:t>
            </a:r>
            <a:r>
              <a:rPr lang="en-US" dirty="0"/>
              <a:t> shot : Close Up, Medium Close Up, Medium Shot</a:t>
            </a:r>
          </a:p>
          <a:p>
            <a:pPr marL="0" indent="0">
              <a:buNone/>
            </a:pPr>
            <a:endParaRPr lang="en-US" dirty="0"/>
          </a:p>
        </p:txBody>
      </p:sp>
    </p:spTree>
    <p:extLst>
      <p:ext uri="{BB962C8B-B14F-4D97-AF65-F5344CB8AC3E}">
        <p14:creationId xmlns:p14="http://schemas.microsoft.com/office/powerpoint/2010/main" val="1137650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391" y="2400517"/>
            <a:ext cx="10058400" cy="1609344"/>
          </a:xfrm>
        </p:spPr>
        <p:txBody>
          <a:bodyPr/>
          <a:lstStyle/>
          <a:p>
            <a:pPr algn="ctr"/>
            <a:r>
              <a:rPr lang="id-ID" dirty="0"/>
              <a:t>Apakah perbedaan menulis skenario dengan menulis naskah lain?</a:t>
            </a:r>
          </a:p>
        </p:txBody>
      </p:sp>
    </p:spTree>
    <p:extLst>
      <p:ext uri="{BB962C8B-B14F-4D97-AF65-F5344CB8AC3E}">
        <p14:creationId xmlns:p14="http://schemas.microsoft.com/office/powerpoint/2010/main" val="3599994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10058400" cy="932044"/>
          </a:xfrm>
        </p:spPr>
        <p:txBody>
          <a:bodyPr/>
          <a:lstStyle/>
          <a:p>
            <a:r>
              <a:rPr lang="en-US" dirty="0"/>
              <a:t>Story Board</a:t>
            </a:r>
          </a:p>
        </p:txBody>
      </p:sp>
      <p:sp>
        <p:nvSpPr>
          <p:cNvPr id="3" name="Content Placeholder 2"/>
          <p:cNvSpPr>
            <a:spLocks noGrp="1"/>
          </p:cNvSpPr>
          <p:nvPr>
            <p:ph idx="1"/>
          </p:nvPr>
        </p:nvSpPr>
        <p:spPr>
          <a:xfrm>
            <a:off x="798490" y="1197735"/>
            <a:ext cx="10329758" cy="5267459"/>
          </a:xfrm>
        </p:spPr>
        <p:txBody>
          <a:bodyPr/>
          <a:lstStyle/>
          <a:p>
            <a:pPr marL="0" indent="0" algn="just">
              <a:buNone/>
            </a:pPr>
            <a:r>
              <a:rPr lang="en-US" dirty="0"/>
              <a:t>Salah </a:t>
            </a:r>
            <a:r>
              <a:rPr lang="en-US" dirty="0" err="1"/>
              <a:t>satu</a:t>
            </a:r>
            <a:r>
              <a:rPr lang="en-US" dirty="0"/>
              <a:t> </a:t>
            </a:r>
            <a:r>
              <a:rPr lang="en-US" dirty="0" err="1"/>
              <a:t>cara</a:t>
            </a:r>
            <a:r>
              <a:rPr lang="en-US" dirty="0"/>
              <a:t> </a:t>
            </a:r>
            <a:r>
              <a:rPr lang="en-US" dirty="0" err="1"/>
              <a:t>alternatif</a:t>
            </a:r>
            <a:r>
              <a:rPr lang="en-US" dirty="0"/>
              <a:t> </a:t>
            </a:r>
            <a:r>
              <a:rPr lang="en-US" dirty="0" err="1"/>
              <a:t>untuk</a:t>
            </a:r>
            <a:r>
              <a:rPr lang="en-US" dirty="0"/>
              <a:t> </a:t>
            </a:r>
            <a:r>
              <a:rPr lang="en-US" dirty="0" err="1"/>
              <a:t>mensketsakan</a:t>
            </a:r>
            <a:r>
              <a:rPr lang="en-US" dirty="0"/>
              <a:t> </a:t>
            </a:r>
            <a:r>
              <a:rPr lang="en-US" dirty="0" err="1"/>
              <a:t>kalimat</a:t>
            </a:r>
            <a:r>
              <a:rPr lang="en-US" dirty="0"/>
              <a:t> </a:t>
            </a:r>
            <a:r>
              <a:rPr lang="en-US" dirty="0" err="1"/>
              <a:t>penuh</a:t>
            </a:r>
            <a:r>
              <a:rPr lang="en-US" dirty="0"/>
              <a:t> </a:t>
            </a:r>
            <a:r>
              <a:rPr lang="en-US" dirty="0" err="1"/>
              <a:t>sebagai</a:t>
            </a:r>
            <a:r>
              <a:rPr lang="en-US" dirty="0"/>
              <a:t> </a:t>
            </a:r>
            <a:r>
              <a:rPr lang="en-US" dirty="0" err="1"/>
              <a:t>alat</a:t>
            </a:r>
            <a:r>
              <a:rPr lang="en-US" dirty="0"/>
              <a:t> </a:t>
            </a:r>
            <a:r>
              <a:rPr lang="en-US" dirty="0" err="1"/>
              <a:t>perencanaan</a:t>
            </a:r>
            <a:r>
              <a:rPr lang="en-US" dirty="0"/>
              <a:t>. </a:t>
            </a:r>
            <a:r>
              <a:rPr lang="en-US" dirty="0" err="1"/>
              <a:t>Papan</a:t>
            </a:r>
            <a:r>
              <a:rPr lang="en-US" dirty="0"/>
              <a:t> </a:t>
            </a:r>
            <a:r>
              <a:rPr lang="en-US" dirty="0" err="1"/>
              <a:t>cerita</a:t>
            </a:r>
            <a:r>
              <a:rPr lang="en-US" dirty="0"/>
              <a:t> </a:t>
            </a:r>
            <a:r>
              <a:rPr lang="en-US" dirty="0" err="1"/>
              <a:t>menggabungkan</a:t>
            </a:r>
            <a:r>
              <a:rPr lang="en-US" dirty="0"/>
              <a:t> </a:t>
            </a:r>
            <a:r>
              <a:rPr lang="en-US" dirty="0" err="1"/>
              <a:t>alat</a:t>
            </a:r>
            <a:r>
              <a:rPr lang="en-US" dirty="0"/>
              <a:t> bantu </a:t>
            </a:r>
            <a:r>
              <a:rPr lang="en-US" u="sng" dirty="0" err="1">
                <a:hlinkClick r:id="rId2" tooltip="Narasi"/>
              </a:rPr>
              <a:t>narasi</a:t>
            </a:r>
            <a:r>
              <a:rPr lang="en-US" dirty="0"/>
              <a:t> </a:t>
            </a:r>
            <a:r>
              <a:rPr lang="en-US" dirty="0" err="1"/>
              <a:t>dan</a:t>
            </a:r>
            <a:r>
              <a:rPr lang="en-US" dirty="0"/>
              <a:t> </a:t>
            </a:r>
            <a:r>
              <a:rPr lang="en-US" dirty="0" err="1">
                <a:hlinkClick r:id="rId3" tooltip="Visualisasi"/>
              </a:rPr>
              <a:t>visualisasi</a:t>
            </a:r>
            <a:r>
              <a:rPr lang="en-US" dirty="0"/>
              <a:t> </a:t>
            </a:r>
            <a:r>
              <a:rPr lang="en-US" dirty="0" err="1"/>
              <a:t>pada</a:t>
            </a:r>
            <a:r>
              <a:rPr lang="en-US" dirty="0"/>
              <a:t> </a:t>
            </a:r>
            <a:r>
              <a:rPr lang="en-US" dirty="0" err="1"/>
              <a:t>selembar</a:t>
            </a:r>
            <a:r>
              <a:rPr lang="en-US" dirty="0"/>
              <a:t> </a:t>
            </a:r>
            <a:r>
              <a:rPr lang="en-US" dirty="0" err="1"/>
              <a:t>kertas</a:t>
            </a:r>
            <a:r>
              <a:rPr lang="en-US" dirty="0"/>
              <a:t> </a:t>
            </a:r>
            <a:r>
              <a:rPr lang="en-US" dirty="0" err="1"/>
              <a:t>sehingga</a:t>
            </a:r>
            <a:r>
              <a:rPr lang="en-US" dirty="0"/>
              <a:t> </a:t>
            </a:r>
            <a:r>
              <a:rPr lang="en-US" dirty="0" err="1"/>
              <a:t>naskah</a:t>
            </a:r>
            <a:r>
              <a:rPr lang="en-US" dirty="0"/>
              <a:t> </a:t>
            </a:r>
            <a:r>
              <a:rPr lang="en-US" dirty="0" err="1"/>
              <a:t>dan</a:t>
            </a:r>
            <a:r>
              <a:rPr lang="en-US" dirty="0"/>
              <a:t> visual </a:t>
            </a:r>
            <a:r>
              <a:rPr lang="en-US" dirty="0" err="1"/>
              <a:t>terkoordinasi</a:t>
            </a:r>
            <a:r>
              <a:rPr lang="en-US" dirty="0"/>
              <a:t>.</a:t>
            </a:r>
          </a:p>
          <a:p>
            <a:pPr marL="0" indent="0" algn="just">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162" y="2169119"/>
            <a:ext cx="8500057" cy="4296075"/>
          </a:xfrm>
          <a:prstGeom prst="rect">
            <a:avLst/>
          </a:prstGeom>
        </p:spPr>
      </p:pic>
    </p:spTree>
    <p:extLst>
      <p:ext uri="{BB962C8B-B14F-4D97-AF65-F5344CB8AC3E}">
        <p14:creationId xmlns:p14="http://schemas.microsoft.com/office/powerpoint/2010/main" val="3683696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1070" y="321972"/>
            <a:ext cx="8628845" cy="6194737"/>
          </a:xfrm>
        </p:spPr>
      </p:pic>
    </p:spTree>
    <p:extLst>
      <p:ext uri="{BB962C8B-B14F-4D97-AF65-F5344CB8AC3E}">
        <p14:creationId xmlns:p14="http://schemas.microsoft.com/office/powerpoint/2010/main" val="337810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1082" y="1481070"/>
            <a:ext cx="6104586" cy="3856105"/>
          </a:xfrm>
        </p:spPr>
      </p:pic>
    </p:spTree>
    <p:extLst>
      <p:ext uri="{BB962C8B-B14F-4D97-AF65-F5344CB8AC3E}">
        <p14:creationId xmlns:p14="http://schemas.microsoft.com/office/powerpoint/2010/main" val="65652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019" y="2378746"/>
            <a:ext cx="10058400" cy="1609344"/>
          </a:xfrm>
        </p:spPr>
        <p:txBody>
          <a:bodyPr/>
          <a:lstStyle/>
          <a:p>
            <a:pPr algn="ctr"/>
            <a:r>
              <a:rPr lang="id-ID" dirty="0"/>
              <a:t>6 steps of story making</a:t>
            </a:r>
          </a:p>
        </p:txBody>
      </p:sp>
    </p:spTree>
    <p:extLst>
      <p:ext uri="{BB962C8B-B14F-4D97-AF65-F5344CB8AC3E}">
        <p14:creationId xmlns:p14="http://schemas.microsoft.com/office/powerpoint/2010/main" val="407363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Ide (1)</a:t>
            </a:r>
            <a:br>
              <a:rPr lang="id-ID" dirty="0"/>
            </a:br>
            <a:r>
              <a:rPr lang="id-ID" dirty="0"/>
              <a:t>Dari manakah ide diperoleh?</a:t>
            </a:r>
          </a:p>
        </p:txBody>
      </p:sp>
      <p:sp>
        <p:nvSpPr>
          <p:cNvPr id="3" name="Content Placeholder 2"/>
          <p:cNvSpPr>
            <a:spLocks noGrp="1"/>
          </p:cNvSpPr>
          <p:nvPr>
            <p:ph idx="1"/>
          </p:nvPr>
        </p:nvSpPr>
        <p:spPr/>
        <p:txBody>
          <a:bodyPr>
            <a:normAutofit/>
          </a:bodyPr>
          <a:lstStyle/>
          <a:p>
            <a:pPr algn="just"/>
            <a:r>
              <a:rPr lang="en-US" sz="2400" dirty="0" err="1"/>
              <a:t>Perhatikan</a:t>
            </a:r>
            <a:r>
              <a:rPr lang="en-US" sz="2400" dirty="0"/>
              <a:t> </a:t>
            </a:r>
            <a:r>
              <a:rPr lang="en-US" sz="2400" dirty="0" err="1"/>
              <a:t>kejadian</a:t>
            </a:r>
            <a:r>
              <a:rPr lang="en-US" sz="2400" dirty="0"/>
              <a:t> </a:t>
            </a:r>
            <a:r>
              <a:rPr lang="en-US" sz="2400" dirty="0" err="1"/>
              <a:t>menarik</a:t>
            </a:r>
            <a:r>
              <a:rPr lang="en-US" sz="2400" dirty="0"/>
              <a:t> di </a:t>
            </a:r>
            <a:r>
              <a:rPr lang="en-US" sz="2400" dirty="0" err="1"/>
              <a:t>sekitarmu</a:t>
            </a:r>
            <a:r>
              <a:rPr lang="en-US" sz="2400" dirty="0"/>
              <a:t>.</a:t>
            </a:r>
          </a:p>
          <a:p>
            <a:pPr algn="just"/>
            <a:r>
              <a:rPr lang="en-US" sz="2400" dirty="0" err="1"/>
              <a:t>Perhatikan</a:t>
            </a:r>
            <a:r>
              <a:rPr lang="en-US" sz="2400" dirty="0"/>
              <a:t> </a:t>
            </a:r>
            <a:r>
              <a:rPr lang="en-US" sz="2400" dirty="0" err="1"/>
              <a:t>topik</a:t>
            </a:r>
            <a:r>
              <a:rPr lang="en-US" sz="2400" dirty="0"/>
              <a:t> </a:t>
            </a:r>
            <a:r>
              <a:rPr lang="en-US" sz="2400" dirty="0" err="1"/>
              <a:t>atau</a:t>
            </a:r>
            <a:r>
              <a:rPr lang="en-US" sz="2400" dirty="0"/>
              <a:t> </a:t>
            </a:r>
            <a:r>
              <a:rPr lang="en-US" sz="2400" dirty="0" err="1"/>
              <a:t>permasalahan-permasalahan</a:t>
            </a:r>
            <a:r>
              <a:rPr lang="en-US" sz="2400" dirty="0"/>
              <a:t> yang </a:t>
            </a:r>
            <a:r>
              <a:rPr lang="en-US" sz="2400" dirty="0" err="1"/>
              <a:t>menarik</a:t>
            </a:r>
            <a:r>
              <a:rPr lang="en-US" sz="2400" dirty="0"/>
              <a:t>.</a:t>
            </a:r>
          </a:p>
          <a:p>
            <a:pPr algn="just"/>
            <a:r>
              <a:rPr lang="en-US" sz="2400" dirty="0" err="1"/>
              <a:t>Menulis</a:t>
            </a:r>
            <a:r>
              <a:rPr lang="en-US" sz="2400" dirty="0"/>
              <a:t> </a:t>
            </a:r>
            <a:r>
              <a:rPr lang="en-US" sz="2400" dirty="0" err="1"/>
              <a:t>tentang</a:t>
            </a:r>
            <a:r>
              <a:rPr lang="en-US" sz="2400" dirty="0"/>
              <a:t> </a:t>
            </a:r>
            <a:r>
              <a:rPr lang="en-US" sz="2400" dirty="0" err="1"/>
              <a:t>buku</a:t>
            </a:r>
            <a:r>
              <a:rPr lang="en-US" sz="2400" dirty="0"/>
              <a:t>, film, </a:t>
            </a:r>
            <a:r>
              <a:rPr lang="en-US" sz="2400" dirty="0" err="1"/>
              <a:t>atau</a:t>
            </a:r>
            <a:r>
              <a:rPr lang="en-US" sz="2400" dirty="0"/>
              <a:t> </a:t>
            </a:r>
            <a:r>
              <a:rPr lang="en-US" sz="2400" dirty="0" err="1"/>
              <a:t>hal</a:t>
            </a:r>
            <a:r>
              <a:rPr lang="en-US" sz="2400" dirty="0"/>
              <a:t> lain yang </a:t>
            </a:r>
            <a:r>
              <a:rPr lang="en-US" sz="2400" dirty="0" err="1"/>
              <a:t>menarik</a:t>
            </a:r>
            <a:r>
              <a:rPr lang="en-US" sz="2400" dirty="0"/>
              <a:t> </a:t>
            </a:r>
            <a:r>
              <a:rPr lang="en-US" sz="2400" dirty="0" err="1"/>
              <a:t>minatmu</a:t>
            </a:r>
            <a:r>
              <a:rPr lang="en-US" sz="2400" dirty="0"/>
              <a:t>.</a:t>
            </a:r>
          </a:p>
          <a:p>
            <a:pPr algn="just"/>
            <a:r>
              <a:rPr lang="en-US" sz="2400" dirty="0" err="1"/>
              <a:t>Perhatikan</a:t>
            </a:r>
            <a:r>
              <a:rPr lang="en-US" sz="2400" dirty="0"/>
              <a:t> orang yang </a:t>
            </a:r>
            <a:r>
              <a:rPr lang="en-US" sz="2400" dirty="0" err="1"/>
              <a:t>berlalu-lalang</a:t>
            </a:r>
            <a:r>
              <a:rPr lang="en-US" sz="2400" dirty="0"/>
              <a:t>, </a:t>
            </a:r>
            <a:r>
              <a:rPr lang="en-US" sz="2400" dirty="0" err="1"/>
              <a:t>buatlah</a:t>
            </a:r>
            <a:r>
              <a:rPr lang="en-US" sz="2400" dirty="0"/>
              <a:t> </a:t>
            </a:r>
            <a:r>
              <a:rPr lang="en-US" sz="2400" dirty="0" err="1"/>
              <a:t>khayalan</a:t>
            </a:r>
            <a:r>
              <a:rPr lang="en-US" sz="2400" dirty="0"/>
              <a:t>.</a:t>
            </a:r>
          </a:p>
          <a:p>
            <a:pPr algn="just"/>
            <a:r>
              <a:rPr lang="en-US" sz="2400" dirty="0" err="1"/>
              <a:t>Mengulik</a:t>
            </a:r>
            <a:r>
              <a:rPr lang="en-US" sz="2400" dirty="0"/>
              <a:t> </a:t>
            </a:r>
            <a:r>
              <a:rPr lang="en-US" sz="2400" dirty="0" err="1"/>
              <a:t>pengalamanmu</a:t>
            </a:r>
            <a:r>
              <a:rPr lang="en-US" sz="2400" dirty="0"/>
              <a:t>, </a:t>
            </a:r>
            <a:r>
              <a:rPr lang="en-US" sz="2400" dirty="0" err="1"/>
              <a:t>perhatikan</a:t>
            </a:r>
            <a:r>
              <a:rPr lang="en-US" sz="2400" dirty="0"/>
              <a:t> </a:t>
            </a:r>
            <a:r>
              <a:rPr lang="en-US" sz="2400" dirty="0" err="1"/>
              <a:t>bagaimana</a:t>
            </a:r>
            <a:r>
              <a:rPr lang="en-US" sz="2400" dirty="0"/>
              <a:t> </a:t>
            </a:r>
            <a:r>
              <a:rPr lang="en-US" sz="2400" dirty="0" err="1"/>
              <a:t>pengalaman</a:t>
            </a:r>
            <a:r>
              <a:rPr lang="en-US" sz="2400" dirty="0"/>
              <a:t> </a:t>
            </a:r>
            <a:r>
              <a:rPr lang="en-US" sz="2400" dirty="0" err="1"/>
              <a:t>itu</a:t>
            </a:r>
            <a:r>
              <a:rPr lang="en-US" sz="2400" dirty="0"/>
              <a:t> </a:t>
            </a:r>
            <a:r>
              <a:rPr lang="en-US" sz="2400" dirty="0" err="1"/>
              <a:t>bisa</a:t>
            </a:r>
            <a:r>
              <a:rPr lang="en-US" sz="2400" dirty="0"/>
              <a:t> </a:t>
            </a:r>
            <a:r>
              <a:rPr lang="en-US" sz="2400" dirty="0" err="1"/>
              <a:t>mempengaruhimu</a:t>
            </a:r>
            <a:r>
              <a:rPr lang="en-US" sz="2400" dirty="0"/>
              <a:t>.</a:t>
            </a:r>
          </a:p>
          <a:p>
            <a:pPr algn="just"/>
            <a:r>
              <a:rPr lang="en-US" sz="2400" dirty="0" err="1"/>
              <a:t>Menuliskan</a:t>
            </a:r>
            <a:r>
              <a:rPr lang="en-US" sz="2400" dirty="0"/>
              <a:t> </a:t>
            </a:r>
            <a:r>
              <a:rPr lang="en-US" sz="2400" dirty="0" err="1"/>
              <a:t>mimpi</a:t>
            </a:r>
            <a:r>
              <a:rPr lang="en-US" sz="2400" dirty="0"/>
              <a:t> </a:t>
            </a:r>
            <a:r>
              <a:rPr lang="en-US" sz="2400" dirty="0" err="1"/>
              <a:t>semalam</a:t>
            </a:r>
            <a:r>
              <a:rPr lang="en-US" sz="2400" dirty="0"/>
              <a:t>.</a:t>
            </a:r>
          </a:p>
        </p:txBody>
      </p:sp>
    </p:spTree>
    <p:extLst>
      <p:ext uri="{BB962C8B-B14F-4D97-AF65-F5344CB8AC3E}">
        <p14:creationId xmlns:p14="http://schemas.microsoft.com/office/powerpoint/2010/main" val="1856587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Form (2)</a:t>
            </a:r>
          </a:p>
        </p:txBody>
      </p:sp>
      <p:sp>
        <p:nvSpPr>
          <p:cNvPr id="3" name="Content Placeholder 2"/>
          <p:cNvSpPr>
            <a:spLocks noGrp="1"/>
          </p:cNvSpPr>
          <p:nvPr>
            <p:ph idx="1"/>
          </p:nvPr>
        </p:nvSpPr>
        <p:spPr/>
        <p:txBody>
          <a:bodyPr>
            <a:normAutofit/>
          </a:bodyPr>
          <a:lstStyle/>
          <a:p>
            <a:pPr marL="0" indent="0" algn="just">
              <a:buNone/>
            </a:pPr>
            <a:r>
              <a:rPr lang="id-ID" sz="2400" dirty="0"/>
              <a:t>Setelah ide cerita didapatkan, maka yang selanjutnya harus dipikirkan adalah form atau dalam bentuk apakah cerita tersebut akan dikemas. Apakah live action, animasi pendek, augmented reality, buku cerita, atau bentuk yang lainnya. </a:t>
            </a:r>
          </a:p>
        </p:txBody>
      </p:sp>
    </p:spTree>
    <p:extLst>
      <p:ext uri="{BB962C8B-B14F-4D97-AF65-F5344CB8AC3E}">
        <p14:creationId xmlns:p14="http://schemas.microsoft.com/office/powerpoint/2010/main" val="1806581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Idiom (3)</a:t>
            </a:r>
          </a:p>
        </p:txBody>
      </p:sp>
      <p:sp>
        <p:nvSpPr>
          <p:cNvPr id="3" name="Content Placeholder 2"/>
          <p:cNvSpPr>
            <a:spLocks noGrp="1"/>
          </p:cNvSpPr>
          <p:nvPr>
            <p:ph idx="1"/>
          </p:nvPr>
        </p:nvSpPr>
        <p:spPr/>
        <p:txBody>
          <a:bodyPr>
            <a:normAutofit/>
          </a:bodyPr>
          <a:lstStyle/>
          <a:p>
            <a:pPr marL="0" indent="0" algn="just">
              <a:buNone/>
            </a:pPr>
            <a:r>
              <a:rPr lang="id-ID" sz="2400" dirty="0"/>
              <a:t>Idiom berkaitan dengan bagaimana cerita akan disampaikan. Idiom ini sangat erat kaitannya dengan identitas penulis yang membuatnya karena berkaitan dengan ciri khas, style, gaya bertutur, dan teknis menulis lainnya. </a:t>
            </a:r>
          </a:p>
        </p:txBody>
      </p:sp>
    </p:spTree>
    <p:extLst>
      <p:ext uri="{BB962C8B-B14F-4D97-AF65-F5344CB8AC3E}">
        <p14:creationId xmlns:p14="http://schemas.microsoft.com/office/powerpoint/2010/main" val="298715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Structure (4)</a:t>
            </a:r>
          </a:p>
        </p:txBody>
      </p:sp>
      <p:sp>
        <p:nvSpPr>
          <p:cNvPr id="3" name="Content Placeholder 2"/>
          <p:cNvSpPr>
            <a:spLocks noGrp="1"/>
          </p:cNvSpPr>
          <p:nvPr>
            <p:ph idx="1"/>
          </p:nvPr>
        </p:nvSpPr>
        <p:spPr/>
        <p:txBody>
          <a:bodyPr>
            <a:normAutofit/>
          </a:bodyPr>
          <a:lstStyle/>
          <a:p>
            <a:pPr marL="0" indent="0" algn="just">
              <a:buNone/>
            </a:pPr>
            <a:r>
              <a:rPr lang="id-ID" sz="2400" dirty="0"/>
              <a:t>Structure membahas mengenai komposisi penyusun cerita secara utuh, bukan hanya ceritanya saja tapi juga mencakup komposisi visualnya. </a:t>
            </a:r>
          </a:p>
        </p:txBody>
      </p:sp>
    </p:spTree>
    <p:extLst>
      <p:ext uri="{BB962C8B-B14F-4D97-AF65-F5344CB8AC3E}">
        <p14:creationId xmlns:p14="http://schemas.microsoft.com/office/powerpoint/2010/main" val="2889752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Craft and surface (5)</a:t>
            </a:r>
          </a:p>
        </p:txBody>
      </p:sp>
      <p:sp>
        <p:nvSpPr>
          <p:cNvPr id="3" name="Content Placeholder 2"/>
          <p:cNvSpPr>
            <a:spLocks noGrp="1"/>
          </p:cNvSpPr>
          <p:nvPr>
            <p:ph idx="4294967295"/>
          </p:nvPr>
        </p:nvSpPr>
        <p:spPr>
          <a:xfrm>
            <a:off x="2133600" y="2120900"/>
            <a:ext cx="10058400" cy="4051300"/>
          </a:xfrm>
        </p:spPr>
        <p:txBody>
          <a:bodyPr>
            <a:normAutofit/>
          </a:bodyPr>
          <a:lstStyle/>
          <a:p>
            <a:pPr marL="0" indent="0" algn="just">
              <a:buNone/>
            </a:pPr>
            <a:r>
              <a:rPr lang="id-ID" sz="2400" dirty="0"/>
              <a:t>Konsep cerita yang baik perlu diimbangi juga dengan penguasaan teknis dan skill yang baik. Teknis dan skill ini mencakup penguasaan kosa kata, diksi atau pemilihan kata-kata</a:t>
            </a:r>
            <a:r>
              <a:rPr lang="en-US" sz="2400" dirty="0"/>
              <a:t> yang </a:t>
            </a:r>
            <a:r>
              <a:rPr lang="en-US" sz="2400" dirty="0" err="1"/>
              <a:t>tepat</a:t>
            </a:r>
            <a:r>
              <a:rPr lang="id-ID" sz="2400" dirty="0"/>
              <a:t>, pengetahuan mengenai teknis kamera, dan lain-lain.</a:t>
            </a:r>
          </a:p>
        </p:txBody>
      </p:sp>
    </p:spTree>
    <p:extLst>
      <p:ext uri="{BB962C8B-B14F-4D97-AF65-F5344CB8AC3E}">
        <p14:creationId xmlns:p14="http://schemas.microsoft.com/office/powerpoint/2010/main" val="33931988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813</TotalTime>
  <Words>1206</Words>
  <Application>Microsoft Office PowerPoint</Application>
  <PresentationFormat>Widescreen</PresentationFormat>
  <Paragraphs>129</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Rockwell</vt:lpstr>
      <vt:lpstr>Rockwell Condensed</vt:lpstr>
      <vt:lpstr>Times New Roman</vt:lpstr>
      <vt:lpstr>Wingdings</vt:lpstr>
      <vt:lpstr>Wood Type</vt:lpstr>
      <vt:lpstr>Menulis skenario? Gampang, Kok!</vt:lpstr>
      <vt:lpstr>Mengapa perlu ada skenario?</vt:lpstr>
      <vt:lpstr>Apakah perbedaan menulis skenario dengan menulis naskah lain?</vt:lpstr>
      <vt:lpstr>6 steps of story making</vt:lpstr>
      <vt:lpstr>Ide (1) Dari manakah ide diperoleh?</vt:lpstr>
      <vt:lpstr>Form (2)</vt:lpstr>
      <vt:lpstr>Idiom (3)</vt:lpstr>
      <vt:lpstr>Structure (4)</vt:lpstr>
      <vt:lpstr>Craft and surface (5)</vt:lpstr>
      <vt:lpstr>Apakah semua orang bisa menulis? YA! Kemampuan menulis bisa dipelajari.</vt:lpstr>
      <vt:lpstr>Teknik menulis fast writing</vt:lpstr>
      <vt:lpstr>Yuk, berlatih fast writing! Waktu: 5 menit</vt:lpstr>
      <vt:lpstr>Tricky trics</vt:lpstr>
      <vt:lpstr>Deskripsi karakter</vt:lpstr>
      <vt:lpstr>PowerPoint Presentation</vt:lpstr>
      <vt:lpstr>Super neli</vt:lpstr>
      <vt:lpstr>PowerPoint Presentation</vt:lpstr>
      <vt:lpstr>Super galak</vt:lpstr>
      <vt:lpstr>PowerPoint Presentation</vt:lpstr>
      <vt:lpstr>Si kampret</vt:lpstr>
      <vt:lpstr>PowerPoint Presentation</vt:lpstr>
      <vt:lpstr>Buatlah deskripsi 1 karakter yang memungkinkan untuk ada di serial super neli!</vt:lpstr>
      <vt:lpstr>Alur, plot dan setting</vt:lpstr>
      <vt:lpstr>Alur</vt:lpstr>
      <vt:lpstr>plot</vt:lpstr>
      <vt:lpstr>setting</vt:lpstr>
      <vt:lpstr>Elemen-elemen skenario</vt:lpstr>
      <vt:lpstr>PowerPoint Presentation</vt:lpstr>
      <vt:lpstr>PowerPoint Presentation</vt:lpstr>
      <vt:lpstr>Story Board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Menulis skenario? Gampang, Kok!</dc:title>
  <dc:creator>novieocktavia</dc:creator>
  <cp:lastModifiedBy>Angky</cp:lastModifiedBy>
  <cp:revision>32</cp:revision>
  <dcterms:created xsi:type="dcterms:W3CDTF">2016-08-01T09:45:02Z</dcterms:created>
  <dcterms:modified xsi:type="dcterms:W3CDTF">2018-09-26T04:23:37Z</dcterms:modified>
</cp:coreProperties>
</file>