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68" r:id="rId3"/>
    <p:sldId id="269" r:id="rId4"/>
    <p:sldId id="257" r:id="rId5"/>
    <p:sldId id="258" r:id="rId6"/>
    <p:sldId id="259" r:id="rId7"/>
    <p:sldId id="260" r:id="rId8"/>
    <p:sldId id="264" r:id="rId9"/>
    <p:sldId id="265" r:id="rId10"/>
    <p:sldId id="266" r:id="rId11"/>
    <p:sldId id="262" r:id="rId12"/>
    <p:sldId id="263" r:id="rId13"/>
    <p:sldId id="267" r:id="rId14"/>
  </p:sldIdLst>
  <p:sldSz cx="10150475" cy="7589838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90">
          <p15:clr>
            <a:srgbClr val="A4A3A4"/>
          </p15:clr>
        </p15:guide>
        <p15:guide id="2" pos="31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212" y="60"/>
      </p:cViewPr>
      <p:guideLst>
        <p:guide orient="horz" pos="2390"/>
        <p:guide pos="319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838200"/>
            <a:ext cx="7654925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136900"/>
            <a:ext cx="6324600" cy="673100"/>
          </a:xfrm>
        </p:spPr>
        <p:txBody>
          <a:bodyPr/>
          <a:lstStyle>
            <a:lvl1pPr marL="0" indent="0">
              <a:buFontTx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23850" y="6858000"/>
            <a:ext cx="2114550" cy="506413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48000" y="6858000"/>
            <a:ext cx="4419600" cy="506413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43863" y="6858000"/>
            <a:ext cx="1862137" cy="506413"/>
          </a:xfrm>
        </p:spPr>
        <p:txBody>
          <a:bodyPr/>
          <a:lstStyle>
            <a:lvl1pPr>
              <a:defRPr/>
            </a:lvl1pPr>
          </a:lstStyle>
          <a:p>
            <a:fld id="{4142C4A0-FD30-46BC-8DCD-B7EBBAB1212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374C16-9936-423C-B21C-AD26368B1E3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12050" y="206375"/>
            <a:ext cx="2438400" cy="65754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6850" y="206375"/>
            <a:ext cx="7162800" cy="65754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492C6-6468-45F5-BA16-28541206B94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F723A-6E6F-4BA2-A720-121356E525C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688" y="4876800"/>
            <a:ext cx="8628062" cy="1508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1688" y="3216275"/>
            <a:ext cx="8628062" cy="166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4444B-79C2-4A7E-9BC7-3438C80230D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6850" y="1752600"/>
            <a:ext cx="4800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9850" y="1752600"/>
            <a:ext cx="4800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91A2C-57A0-4449-9057-1F877D73CC4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9134475" cy="12652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698625"/>
            <a:ext cx="4484688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06650"/>
            <a:ext cx="4484688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6200" y="1698625"/>
            <a:ext cx="4486275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6200" y="2406650"/>
            <a:ext cx="4486275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BA5D3F-E7C4-4E9B-A332-041848461C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CC71E-5B47-477B-85A4-F3E5E7FBB30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9E039-972A-4E8D-B459-29085994109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1625"/>
            <a:ext cx="3338513" cy="1285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0" y="301625"/>
            <a:ext cx="5673725" cy="6478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87500"/>
            <a:ext cx="3338513" cy="51927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F5284C-99B3-4ED7-AA09-B134DAA4A2A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138" y="5313363"/>
            <a:ext cx="6091237" cy="6270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9138" y="677863"/>
            <a:ext cx="6091237" cy="45545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9138" y="5940425"/>
            <a:ext cx="6091237" cy="890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7B35D-9E3C-4E2C-A2B0-6E1CACA0246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06375"/>
            <a:ext cx="80772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6850" y="1752600"/>
            <a:ext cx="9753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1450" y="6915150"/>
            <a:ext cx="21145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defTabSz="1014413">
              <a:defRPr sz="16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915150"/>
            <a:ext cx="32131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ctr" defTabSz="1014413">
              <a:defRPr sz="16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884988"/>
            <a:ext cx="2114550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r" defTabSz="1014413">
              <a:defRPr sz="1600">
                <a:latin typeface="+mn-lt"/>
              </a:defRPr>
            </a:lvl1pPr>
          </a:lstStyle>
          <a:p>
            <a:fld id="{6A696B91-2048-47A9-B0F4-98EF7B83539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xStyles>
    <p:titleStyle>
      <a:lvl1pPr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6pPr>
      <a:lvl7pPr marL="914400"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7pPr>
      <a:lvl8pPr marL="1371600"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8pPr>
      <a:lvl9pPr marL="1828800"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9pPr>
    </p:titleStyle>
    <p:bodyStyle>
      <a:lvl1pPr marL="379413" indent="-379413" algn="l" defTabSz="1014413" rtl="0" eaLnBrk="1" fontAlgn="base" hangingPunct="1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23913" indent="-317500" algn="l" defTabSz="1014413" rtl="0" eaLnBrk="1" fontAlgn="base" hangingPunct="1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66825" indent="-252413" algn="l" defTabSz="1014413" rtl="0" eaLnBrk="1" fontAlgn="base" hangingPunct="1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73238" indent="-252413" algn="l" defTabSz="1014413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812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384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1956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528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1100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767" y="865961"/>
            <a:ext cx="7654925" cy="10668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btechia" pitchFamily="2" charset="0"/>
              </a:rPr>
              <a:t>Komputer</a:t>
            </a:r>
            <a:r>
              <a:rPr lang="en-U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btechia" pitchFamily="2" charset="0"/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btechia" pitchFamily="2" charset="0"/>
              </a:rPr>
              <a:t>Aplikasi</a:t>
            </a:r>
            <a:r>
              <a:rPr lang="en-U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btechia" pitchFamily="2" charset="0"/>
              </a:rPr>
              <a:t> IT 1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2						Angky Febriansyah SE.,MM</a:t>
            </a:r>
            <a:endParaRPr kumimoji="0" lang="en-US" sz="1600" i="0" u="none" strike="noStrike" kern="0" normalizeH="0" baseline="0" noProof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23" y="206375"/>
            <a:ext cx="8077200" cy="936625"/>
          </a:xfrm>
        </p:spPr>
        <p:txBody>
          <a:bodyPr/>
          <a:lstStyle/>
          <a:p>
            <a:pPr algn="ctr"/>
            <a:r>
              <a:rPr lang="en-US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  <a:t>MENGATUR JENIS HURUF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000" y="1437465"/>
            <a:ext cx="9550241" cy="5286412"/>
          </a:xfrm>
          <a:gradFill>
            <a:gsLst>
              <a:gs pos="100000">
                <a:schemeClr val="accent2">
                  <a:tint val="50000"/>
                  <a:satMod val="300000"/>
                  <a:alpha val="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indent="-20638" algn="just">
              <a:buNone/>
            </a:pP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teks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elemen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FONT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menyediakan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-20638" algn="just">
              <a:buNone/>
            </a:pP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atribut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FACE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huruf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tersedia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-20638" algn="just">
              <a:buNone/>
            </a:pPr>
            <a:r>
              <a:rPr lang="en-US" sz="1600" b="1" dirty="0">
                <a:solidFill>
                  <a:schemeClr val="tx1"/>
                </a:solidFill>
                <a:latin typeface="+mj-lt"/>
              </a:rPr>
              <a:t>CONTOH :</a:t>
            </a:r>
          </a:p>
          <a:p>
            <a:pPr indent="-20638" algn="just">
              <a:buNone/>
            </a:pPr>
            <a:r>
              <a:rPr lang="en-US" sz="1600" b="1" dirty="0">
                <a:solidFill>
                  <a:schemeClr val="tx1"/>
                </a:solidFill>
                <a:latin typeface="+mj-lt"/>
              </a:rPr>
              <a:t>&lt;HTML&gt; </a:t>
            </a:r>
          </a:p>
          <a:p>
            <a:pPr indent="-20638" algn="just">
              <a:buNone/>
            </a:pPr>
            <a:r>
              <a:rPr lang="en-US" sz="1600" b="1" dirty="0">
                <a:solidFill>
                  <a:schemeClr val="tx1"/>
                </a:solidFill>
                <a:latin typeface="+mj-lt"/>
              </a:rPr>
              <a:t>&lt;HEAD&gt; </a:t>
            </a:r>
          </a:p>
          <a:p>
            <a:pPr indent="-20638" algn="just">
              <a:buNone/>
            </a:pPr>
            <a:r>
              <a:rPr lang="en-US" sz="1600" b="1" dirty="0">
                <a:solidFill>
                  <a:schemeClr val="tx1"/>
                </a:solidFill>
                <a:latin typeface="+mj-lt"/>
              </a:rPr>
              <a:t>		&lt;TITLE&gt; </a:t>
            </a:r>
            <a:r>
              <a:rPr lang="en-US" sz="1600" b="1" dirty="0" err="1">
                <a:solidFill>
                  <a:schemeClr val="tx1"/>
                </a:solidFill>
                <a:latin typeface="+mj-lt"/>
              </a:rPr>
              <a:t>Jenis</a:t>
            </a:r>
            <a:r>
              <a:rPr lang="en-US" sz="16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+mj-lt"/>
              </a:rPr>
              <a:t>huruf</a:t>
            </a:r>
            <a:r>
              <a:rPr lang="en-US" sz="1600" b="1" dirty="0">
                <a:solidFill>
                  <a:schemeClr val="tx1"/>
                </a:solidFill>
                <a:latin typeface="+mj-lt"/>
              </a:rPr>
              <a:t> &lt;/TITLE&gt;</a:t>
            </a:r>
          </a:p>
          <a:p>
            <a:pPr indent="-20638" algn="just">
              <a:buNone/>
            </a:pPr>
            <a:r>
              <a:rPr lang="en-US" sz="1600" b="1" dirty="0">
                <a:solidFill>
                  <a:schemeClr val="tx1"/>
                </a:solidFill>
                <a:latin typeface="+mj-lt"/>
              </a:rPr>
              <a:t>&lt;/HEAD&gt; </a:t>
            </a:r>
          </a:p>
          <a:p>
            <a:pPr indent="-20638" algn="just">
              <a:buNone/>
            </a:pPr>
            <a:r>
              <a:rPr lang="en-US" sz="1600" b="1" dirty="0">
                <a:solidFill>
                  <a:schemeClr val="tx1"/>
                </a:solidFill>
                <a:latin typeface="+mj-lt"/>
              </a:rPr>
              <a:t>&lt;BODY&gt; </a:t>
            </a:r>
          </a:p>
          <a:p>
            <a:pPr indent="-20638" algn="just">
              <a:buNone/>
            </a:pPr>
            <a:r>
              <a:rPr lang="en-US" sz="1600" b="1" dirty="0">
                <a:solidFill>
                  <a:schemeClr val="tx1"/>
                </a:solidFill>
                <a:latin typeface="+mj-lt"/>
              </a:rPr>
              <a:t>    &lt;Center&gt; </a:t>
            </a:r>
          </a:p>
          <a:p>
            <a:pPr indent="-20638" algn="just">
              <a:buNone/>
            </a:pPr>
            <a:r>
              <a:rPr lang="en-US" sz="1600" b="1" dirty="0">
                <a:solidFill>
                  <a:schemeClr val="tx1"/>
                </a:solidFill>
                <a:latin typeface="+mj-lt"/>
              </a:rPr>
              <a:t>		&lt;B&gt; Website </a:t>
            </a:r>
            <a:r>
              <a:rPr lang="en-US" sz="1600" b="1" dirty="0" err="1">
                <a:solidFill>
                  <a:schemeClr val="tx1"/>
                </a:solidFill>
                <a:latin typeface="+mj-lt"/>
              </a:rPr>
              <a:t>Saya</a:t>
            </a:r>
            <a:r>
              <a:rPr lang="en-US" sz="1600" b="1" dirty="0">
                <a:solidFill>
                  <a:schemeClr val="tx1"/>
                </a:solidFill>
                <a:latin typeface="+mj-lt"/>
              </a:rPr>
              <a:t> &lt;/B&gt; &lt;BR&gt; &lt;BR&gt; </a:t>
            </a:r>
          </a:p>
          <a:p>
            <a:pPr indent="-20638" algn="just">
              <a:buNone/>
            </a:pPr>
            <a:r>
              <a:rPr lang="en-US" sz="1600" b="1" dirty="0">
                <a:solidFill>
                  <a:schemeClr val="tx1"/>
                </a:solidFill>
                <a:latin typeface="+mj-lt"/>
              </a:rPr>
              <a:t>    &lt;/Center&gt; </a:t>
            </a:r>
          </a:p>
          <a:p>
            <a:pPr indent="-20638" algn="just">
              <a:buNone/>
            </a:pPr>
            <a:r>
              <a:rPr lang="en-US" sz="1600" b="1" dirty="0">
                <a:solidFill>
                  <a:schemeClr val="tx1"/>
                </a:solidFill>
                <a:latin typeface="+mj-lt"/>
              </a:rPr>
              <a:t>    	&lt;FONT FACE="</a:t>
            </a:r>
            <a:r>
              <a:rPr lang="en-US" sz="1600" b="1" dirty="0" err="1">
                <a:solidFill>
                  <a:schemeClr val="tx1"/>
                </a:solidFill>
                <a:latin typeface="+mj-lt"/>
              </a:rPr>
              <a:t>arial</a:t>
            </a:r>
            <a:r>
              <a:rPr lang="en-US" sz="1600" b="1" dirty="0">
                <a:solidFill>
                  <a:schemeClr val="tx1"/>
                </a:solidFill>
                <a:latin typeface="+mj-lt"/>
              </a:rPr>
              <a:t>"&gt;</a:t>
            </a:r>
            <a:r>
              <a:rPr lang="en-US" sz="1600" b="1" dirty="0" err="1">
                <a:solidFill>
                  <a:schemeClr val="tx1"/>
                </a:solidFill>
                <a:latin typeface="+mj-lt"/>
              </a:rPr>
              <a:t>Huruf</a:t>
            </a:r>
            <a:r>
              <a:rPr lang="en-US" sz="1600" b="1" dirty="0">
                <a:solidFill>
                  <a:schemeClr val="tx1"/>
                </a:solidFill>
                <a:latin typeface="+mj-lt"/>
              </a:rPr>
              <a:t> Arial&lt;/FONT&gt; &lt;BR&gt; </a:t>
            </a:r>
          </a:p>
          <a:p>
            <a:pPr indent="-20638" algn="just">
              <a:buNone/>
            </a:pPr>
            <a:r>
              <a:rPr lang="en-US" sz="1600" b="1" dirty="0">
                <a:solidFill>
                  <a:schemeClr val="tx1"/>
                </a:solidFill>
                <a:latin typeface="+mj-lt"/>
              </a:rPr>
              <a:t>    	&lt;FONT FACE="Times New Roman"&gt;</a:t>
            </a:r>
            <a:r>
              <a:rPr lang="en-US" sz="1600" b="1" dirty="0" err="1">
                <a:solidFill>
                  <a:schemeClr val="tx1"/>
                </a:solidFill>
                <a:latin typeface="+mj-lt"/>
              </a:rPr>
              <a:t>Huruf</a:t>
            </a:r>
            <a:r>
              <a:rPr lang="en-US" sz="1600" b="1" dirty="0">
                <a:solidFill>
                  <a:schemeClr val="tx1"/>
                </a:solidFill>
                <a:latin typeface="+mj-lt"/>
              </a:rPr>
              <a:t> Times New Roman&lt;/FONT&gt;&lt;BR&gt; </a:t>
            </a:r>
          </a:p>
          <a:p>
            <a:pPr indent="-20638" algn="just">
              <a:buNone/>
            </a:pPr>
            <a:r>
              <a:rPr lang="en-US" sz="1600" b="1" dirty="0">
                <a:solidFill>
                  <a:schemeClr val="tx1"/>
                </a:solidFill>
                <a:latin typeface="+mj-lt"/>
              </a:rPr>
              <a:t>    	&lt;FONT FACE="Comic Sans MS"&gt;</a:t>
            </a:r>
            <a:r>
              <a:rPr lang="en-US" sz="1600" b="1" dirty="0" err="1">
                <a:solidFill>
                  <a:schemeClr val="tx1"/>
                </a:solidFill>
                <a:latin typeface="+mj-lt"/>
              </a:rPr>
              <a:t>Huruf</a:t>
            </a:r>
            <a:r>
              <a:rPr lang="en-US" sz="1600" b="1" dirty="0">
                <a:solidFill>
                  <a:schemeClr val="tx1"/>
                </a:solidFill>
                <a:latin typeface="+mj-lt"/>
              </a:rPr>
              <a:t> Comic Sans MS &lt;/FONT&gt;&lt;BR&gt; </a:t>
            </a:r>
          </a:p>
          <a:p>
            <a:pPr indent="-20638" algn="just">
              <a:buNone/>
            </a:pPr>
            <a:r>
              <a:rPr lang="en-US" sz="1600" b="1" dirty="0">
                <a:solidFill>
                  <a:schemeClr val="tx1"/>
                </a:solidFill>
                <a:latin typeface="+mj-lt"/>
              </a:rPr>
              <a:t>    	&lt;FONT FACE="Arial Black" &gt; </a:t>
            </a:r>
            <a:r>
              <a:rPr lang="en-US" sz="1600" b="1" dirty="0" err="1">
                <a:solidFill>
                  <a:schemeClr val="tx1"/>
                </a:solidFill>
                <a:latin typeface="+mj-lt"/>
              </a:rPr>
              <a:t>Huruf</a:t>
            </a:r>
            <a:r>
              <a:rPr lang="en-US" sz="1600" b="1" dirty="0">
                <a:solidFill>
                  <a:schemeClr val="tx1"/>
                </a:solidFill>
                <a:latin typeface="+mj-lt"/>
              </a:rPr>
              <a:t> Arial Black &lt;/FONT&gt;  </a:t>
            </a:r>
          </a:p>
          <a:p>
            <a:pPr indent="-20638" algn="just">
              <a:buNone/>
            </a:pPr>
            <a:r>
              <a:rPr lang="en-US" sz="1600" b="1" dirty="0">
                <a:solidFill>
                  <a:schemeClr val="tx1"/>
                </a:solidFill>
                <a:latin typeface="+mj-lt"/>
              </a:rPr>
              <a:t>&lt;/BODY&gt;</a:t>
            </a:r>
          </a:p>
          <a:p>
            <a:pPr indent="-20638" algn="just">
              <a:buNone/>
            </a:pPr>
            <a:r>
              <a:rPr lang="en-US" sz="1600" b="1" dirty="0">
                <a:solidFill>
                  <a:schemeClr val="tx1"/>
                </a:solidFill>
                <a:latin typeface="+mj-lt"/>
              </a:rPr>
              <a:t>&lt;/HTML</a:t>
            </a:r>
            <a:r>
              <a:rPr lang="en-US" sz="2000" b="1" dirty="0">
                <a:solidFill>
                  <a:schemeClr val="tx1"/>
                </a:solidFill>
                <a:latin typeface="+mj-lt"/>
              </a:rPr>
              <a:t>&gt;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lvl="0" defTabSz="1014413" eaLnBrk="1" hangingPunct="1">
              <a:defRPr/>
            </a:pP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2						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Angky Febriansyah SE.,MM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  <a:t>Tag </a:t>
            </a:r>
            <a:r>
              <a:rPr lang="en-US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  <a:t>untuk</a:t>
            </a:r>
            <a:r>
              <a:rPr lang="en-US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  <a:t> </a:t>
            </a:r>
            <a:r>
              <a:rPr lang="en-US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  <a:t>pemformatan</a:t>
            </a:r>
            <a:r>
              <a:rPr lang="en-US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  <a:t> </a:t>
            </a:r>
            <a:r>
              <a:rPr lang="en-US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  <a:t>teks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329" y="1437465"/>
            <a:ext cx="9501254" cy="5214974"/>
          </a:xfrm>
          <a:gradFill>
            <a:gsLst>
              <a:gs pos="100000">
                <a:schemeClr val="accent2">
                  <a:tint val="50000"/>
                  <a:satMod val="300000"/>
                  <a:alpha val="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indent="-20638" algn="just">
              <a:lnSpc>
                <a:spcPct val="150000"/>
              </a:lnSpc>
              <a:buNone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&lt;b&gt;..&lt;/b&gt;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&lt;strong&gt;..&lt;/strong&gt; </a:t>
            </a:r>
            <a:r>
              <a:rPr lang="en-US" sz="2000" dirty="0"/>
              <a:t>	</a:t>
            </a:r>
            <a:r>
              <a:rPr lang="en-US" sz="2000" dirty="0" err="1"/>
              <a:t>Menebalkan</a:t>
            </a:r>
            <a:r>
              <a:rPr lang="en-US" sz="2000" dirty="0"/>
              <a:t> </a:t>
            </a:r>
            <a:r>
              <a:rPr lang="en-US" sz="2000" dirty="0" err="1"/>
              <a:t>teks</a:t>
            </a:r>
            <a:r>
              <a:rPr lang="en-US" sz="2000" dirty="0"/>
              <a:t> </a:t>
            </a:r>
          </a:p>
          <a:p>
            <a:pPr indent="-20638" algn="just">
              <a:lnSpc>
                <a:spcPct val="150000"/>
              </a:lnSpc>
              <a:buNone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&lt;I&gt;..&lt;/I&gt;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&gt;..&lt;/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r>
              <a:rPr lang="en-US" sz="2000" dirty="0"/>
              <a:t>		</a:t>
            </a:r>
            <a:r>
              <a:rPr lang="en-US" sz="2000" dirty="0" err="1"/>
              <a:t>Membuat</a:t>
            </a:r>
            <a:r>
              <a:rPr lang="en-US" sz="2000" dirty="0"/>
              <a:t> </a:t>
            </a:r>
            <a:r>
              <a:rPr lang="en-US" sz="2000" dirty="0" err="1"/>
              <a:t>teks</a:t>
            </a:r>
            <a:r>
              <a:rPr lang="en-US" sz="2000" dirty="0"/>
              <a:t> miring </a:t>
            </a:r>
          </a:p>
          <a:p>
            <a:pPr indent="-20638" algn="just">
              <a:lnSpc>
                <a:spcPct val="150000"/>
              </a:lnSpc>
              <a:buNone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&lt;u&gt;..&lt;/u&gt;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&lt;ins&gt;..&lt;/ins&gt;</a:t>
            </a:r>
            <a:r>
              <a:rPr lang="en-US" sz="2000" dirty="0"/>
              <a:t>		</a:t>
            </a:r>
            <a:r>
              <a:rPr lang="en-US" sz="2000" dirty="0" err="1"/>
              <a:t>Menggaris</a:t>
            </a:r>
            <a:r>
              <a:rPr lang="en-US" sz="2000" dirty="0"/>
              <a:t> </a:t>
            </a:r>
            <a:r>
              <a:rPr lang="en-US" sz="2000" dirty="0" err="1"/>
              <a:t>bawahi</a:t>
            </a:r>
            <a:r>
              <a:rPr lang="en-US" sz="2000" dirty="0"/>
              <a:t> </a:t>
            </a:r>
          </a:p>
          <a:p>
            <a:pPr indent="-20638" algn="just">
              <a:lnSpc>
                <a:spcPct val="150000"/>
              </a:lnSpc>
              <a:buNone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&lt;s&gt;..&lt;/s&gt;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&lt;del&gt;..&lt;/del&gt; </a:t>
            </a:r>
            <a:r>
              <a:rPr lang="en-US" sz="2000" dirty="0"/>
              <a:t>		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coretan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teks</a:t>
            </a:r>
            <a:r>
              <a:rPr lang="en-US" sz="2000" dirty="0"/>
              <a:t>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tt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&gt;..&lt;/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tt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</a:t>
            </a:r>
            <a:r>
              <a:rPr lang="en-US" sz="2000" dirty="0"/>
              <a:t>				</a:t>
            </a:r>
            <a:r>
              <a:rPr lang="en-US" sz="2000" dirty="0" err="1"/>
              <a:t>Menampilkan</a:t>
            </a:r>
            <a:r>
              <a:rPr lang="en-US" sz="2000" dirty="0"/>
              <a:t> </a:t>
            </a:r>
            <a:r>
              <a:rPr lang="en-US" sz="2000" dirty="0" err="1"/>
              <a:t>teks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format 						typewriter </a:t>
            </a:r>
            <a:endParaRPr lang="en-US" sz="1600" dirty="0"/>
          </a:p>
          <a:p>
            <a:pPr indent="-20638" algn="just">
              <a:lnSpc>
                <a:spcPct val="150000"/>
              </a:lnSpc>
              <a:buNone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&lt;big&gt;……….&lt;/big&gt;</a:t>
            </a:r>
            <a:r>
              <a:rPr lang="en-US" sz="2000" dirty="0"/>
              <a:t> 			</a:t>
            </a:r>
            <a:r>
              <a:rPr lang="en-US" sz="2000" dirty="0" err="1"/>
              <a:t>Membesarkan</a:t>
            </a:r>
            <a:r>
              <a:rPr lang="en-US" sz="2000" dirty="0"/>
              <a:t> </a:t>
            </a:r>
            <a:r>
              <a:rPr lang="en-US" sz="2000" dirty="0" err="1"/>
              <a:t>teks</a:t>
            </a:r>
            <a:r>
              <a:rPr lang="en-US" sz="2000" dirty="0"/>
              <a:t> </a:t>
            </a:r>
          </a:p>
          <a:p>
            <a:pPr indent="-20638" algn="just">
              <a:lnSpc>
                <a:spcPct val="150000"/>
              </a:lnSpc>
              <a:buNone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&lt;small&gt;……….&lt;/small&gt; </a:t>
            </a:r>
            <a:r>
              <a:rPr lang="en-US" sz="2000" dirty="0"/>
              <a:t>		</a:t>
            </a:r>
            <a:r>
              <a:rPr lang="en-US" sz="2000" dirty="0" err="1"/>
              <a:t>Mengecilkan</a:t>
            </a:r>
            <a:r>
              <a:rPr lang="en-US" sz="2000" dirty="0"/>
              <a:t> </a:t>
            </a:r>
            <a:r>
              <a:rPr lang="en-US" sz="2000" dirty="0" err="1"/>
              <a:t>teks</a:t>
            </a:r>
            <a:r>
              <a:rPr lang="en-US" sz="2000" dirty="0"/>
              <a:t> </a:t>
            </a:r>
          </a:p>
          <a:p>
            <a:pPr indent="-20638" algn="just">
              <a:lnSpc>
                <a:spcPct val="150000"/>
              </a:lnSpc>
              <a:buNone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&lt;sub&gt;……….&lt;/sub&gt; </a:t>
            </a:r>
            <a:r>
              <a:rPr lang="en-US" sz="2000" dirty="0"/>
              <a:t>			</a:t>
            </a:r>
            <a:r>
              <a:rPr lang="en-US" sz="2000" dirty="0" err="1"/>
              <a:t>Membuat</a:t>
            </a:r>
            <a:r>
              <a:rPr lang="en-US" sz="2000" dirty="0"/>
              <a:t> </a:t>
            </a:r>
            <a:r>
              <a:rPr lang="en-US" sz="2000" dirty="0" err="1"/>
              <a:t>teks</a:t>
            </a:r>
            <a:r>
              <a:rPr lang="en-US" sz="2000" dirty="0"/>
              <a:t> </a:t>
            </a:r>
            <a:r>
              <a:rPr lang="en-US" sz="2000" dirty="0" err="1"/>
              <a:t>suscript</a:t>
            </a:r>
            <a:r>
              <a:rPr lang="en-US" sz="2000" dirty="0"/>
              <a:t> </a:t>
            </a:r>
          </a:p>
          <a:p>
            <a:pPr indent="-20638" algn="just">
              <a:lnSpc>
                <a:spcPct val="150000"/>
              </a:lnSpc>
              <a:buNone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&lt;sup&gt;……….&lt;/sup&gt; </a:t>
            </a:r>
            <a:r>
              <a:rPr lang="en-US" sz="2000" dirty="0"/>
              <a:t>			</a:t>
            </a:r>
            <a:r>
              <a:rPr lang="en-US" sz="2000" dirty="0" err="1"/>
              <a:t>Membuat</a:t>
            </a:r>
            <a:r>
              <a:rPr lang="en-US" sz="2000" dirty="0"/>
              <a:t> </a:t>
            </a:r>
            <a:r>
              <a:rPr lang="en-US" sz="2000" dirty="0" err="1"/>
              <a:t>teks</a:t>
            </a:r>
            <a:r>
              <a:rPr lang="en-US" sz="2000" dirty="0"/>
              <a:t> superscript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lvl="0" defTabSz="1014413" eaLnBrk="1" hangingPunct="1">
              <a:defRPr/>
            </a:pP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2						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Angky Febriansyah SE.,MM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  <a:t>CONTOH PROGRAM </a:t>
            </a:r>
            <a:br>
              <a:rPr lang="en-US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</a:br>
            <a:r>
              <a:rPr lang="en-US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  <a:t>EFEK KARAKTEK FISIK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466" y="1541561"/>
            <a:ext cx="6072230" cy="5072098"/>
          </a:xfrm>
          <a:gradFill>
            <a:gsLst>
              <a:gs pos="100000">
                <a:schemeClr val="accent2">
                  <a:tint val="50000"/>
                  <a:satMod val="300000"/>
                  <a:alpha val="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indent="-20638" algn="just">
              <a:buNone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&lt;HTML&gt; </a:t>
            </a:r>
          </a:p>
          <a:p>
            <a:pPr indent="-20638" algn="just">
              <a:buNone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&lt;HEAD&gt;</a:t>
            </a:r>
          </a:p>
          <a:p>
            <a:pPr indent="-20638" algn="just">
              <a:buNone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&lt;TITLE&gt;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Efek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karakter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fisik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&lt;/TITLE&gt; </a:t>
            </a:r>
          </a:p>
          <a:p>
            <a:pPr indent="-20638" algn="just">
              <a:buNone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&lt;/HEAD&gt; </a:t>
            </a:r>
          </a:p>
          <a:p>
            <a:pPr indent="-20638" algn="just">
              <a:buNone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&lt;BODY&gt; </a:t>
            </a:r>
          </a:p>
          <a:p>
            <a:pPr indent="-20638" algn="just">
              <a:buNone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&lt;Center&gt; </a:t>
            </a:r>
          </a:p>
          <a:p>
            <a:pPr indent="-20638" algn="just">
              <a:buNone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&lt;B&gt; Website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Saya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&lt;/B&gt;&lt;BR&gt;&lt;BR&gt; &lt;HR&gt; </a:t>
            </a:r>
          </a:p>
          <a:p>
            <a:pPr indent="-20638" algn="just">
              <a:buNone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&lt;B&gt;Halo…, &lt;/B&gt; </a:t>
            </a:r>
          </a:p>
          <a:p>
            <a:pPr indent="-20638" algn="just">
              <a:buNone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&lt;I&gt;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&lt;/I&gt; </a:t>
            </a:r>
          </a:p>
          <a:p>
            <a:pPr indent="-20638" algn="just">
              <a:buNone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&lt;U&gt;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kabar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&lt;/U&gt; </a:t>
            </a:r>
          </a:p>
          <a:p>
            <a:pPr indent="-20638" algn="just">
              <a:buNone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&lt;S&gt;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teman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&lt;/S&gt; </a:t>
            </a:r>
          </a:p>
          <a:p>
            <a:pPr indent="-20638" algn="just">
              <a:buNone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&lt;TT&gt;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Datang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&lt;/TT&gt;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lvl="0" defTabSz="1014413" eaLnBrk="1" hangingPunct="1">
              <a:defRPr/>
            </a:pP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2						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Angky Febriansyah SE.,MM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432559" y="1541561"/>
            <a:ext cx="3500462" cy="5072098"/>
          </a:xfrm>
          <a:prstGeom prst="rect">
            <a:avLst/>
          </a:prstGeom>
          <a:gradFill rotWithShape="1">
            <a:gsLst>
              <a:gs pos="100000">
                <a:schemeClr val="accent2">
                  <a:tint val="50000"/>
                  <a:satMod val="300000"/>
                  <a:alpha val="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marL="379413" marR="0" lvl="0" indent="-20638" algn="just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uLnTx/>
                <a:uFillTx/>
                <a:ea typeface="+mn-ea"/>
              </a:rPr>
              <a:t>&lt;BIG&gt;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uLnTx/>
                <a:uFillTx/>
                <a:ea typeface="+mn-ea"/>
              </a:rPr>
              <a:t>di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uLnTx/>
                <a:uFillTx/>
                <a:ea typeface="+mn-ea"/>
              </a:rPr>
              <a:t> &lt;/BIG&gt; </a:t>
            </a:r>
          </a:p>
          <a:p>
            <a:pPr marL="379413" marR="0" lvl="0" indent="-20638" algn="just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uLnTx/>
                <a:uFillTx/>
                <a:ea typeface="+mn-ea"/>
              </a:rPr>
              <a:t>		&lt;SMALL&gt;Web&lt;/SMALL&gt; </a:t>
            </a:r>
          </a:p>
          <a:p>
            <a:pPr marL="379413" marR="0" lvl="0" indent="-20638" algn="just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uLnTx/>
                <a:uFillTx/>
                <a:ea typeface="+mn-ea"/>
              </a:rPr>
              <a:t>		&lt;SUB&gt;site &lt;/SUB&gt; </a:t>
            </a:r>
          </a:p>
          <a:p>
            <a:pPr marL="379413" marR="0" lvl="0" indent="-20638" algn="just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uLnTx/>
                <a:uFillTx/>
                <a:ea typeface="+mn-ea"/>
              </a:rPr>
              <a:t>		&lt;SUP&gt;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uLnTx/>
                <a:uFillTx/>
                <a:ea typeface="+mn-ea"/>
              </a:rPr>
              <a:t>saya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uLnTx/>
                <a:uFillTx/>
                <a:ea typeface="+mn-ea"/>
              </a:rPr>
              <a:t>&lt;/SUP&gt; </a:t>
            </a:r>
          </a:p>
          <a:p>
            <a:pPr marL="379413" marR="0" lvl="0" indent="-20638" algn="just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uLnTx/>
                <a:uFillTx/>
                <a:ea typeface="+mn-ea"/>
              </a:rPr>
              <a:t>&lt;/Center&gt; </a:t>
            </a:r>
          </a:p>
          <a:p>
            <a:pPr marL="379413" marR="0" lvl="0" indent="-20638" algn="just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uLnTx/>
                <a:uFillTx/>
                <a:ea typeface="+mn-ea"/>
              </a:rPr>
              <a:t>&lt;B&gt;&lt;I&gt;&lt;U&gt; 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uLnTx/>
                <a:uFillTx/>
                <a:ea typeface="+mn-ea"/>
              </a:rPr>
              <a:t>Efek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uLnTx/>
                <a:uFillTx/>
                <a:ea typeface="+mn-ea"/>
              </a:rPr>
              <a:t> yang di 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uLnTx/>
                <a:uFillTx/>
                <a:ea typeface="+mn-ea"/>
              </a:rPr>
              <a:t>gabungkan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uLnTx/>
                <a:uFillTx/>
                <a:ea typeface="+mn-ea"/>
              </a:rPr>
              <a:t> &lt;/U&gt;&lt;/I&gt;&lt;/B&gt; </a:t>
            </a:r>
          </a:p>
          <a:p>
            <a:pPr marL="379413" marR="0" lvl="0" indent="-20638" algn="just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uLnTx/>
                <a:uFillTx/>
                <a:ea typeface="+mn-ea"/>
              </a:rPr>
              <a:t>&lt;/BODY&gt; </a:t>
            </a:r>
          </a:p>
          <a:p>
            <a:pPr marL="379413" marR="0" lvl="0" indent="-20638" algn="just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uLnTx/>
                <a:uFillTx/>
                <a:ea typeface="+mn-ea"/>
              </a:rPr>
              <a:t>&lt;/HTML&gt;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23" y="206375"/>
            <a:ext cx="8077200" cy="936625"/>
          </a:xfrm>
        </p:spPr>
        <p:txBody>
          <a:bodyPr/>
          <a:lstStyle/>
          <a:p>
            <a:pPr algn="ctr"/>
            <a:r>
              <a:rPr lang="en-US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  <a:t>L A T I H A N</a:t>
            </a:r>
            <a:endParaRPr lang="en-US" sz="44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lvl="0" defTabSz="1014413" eaLnBrk="1" hangingPunct="1">
              <a:defRPr/>
            </a:pP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2						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Angky Febriansyah SE.,MM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86607"/>
            <a:ext cx="10117817" cy="561662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846" y="1274639"/>
            <a:ext cx="9753600" cy="6120680"/>
          </a:xfrm>
        </p:spPr>
        <p:txBody>
          <a:bodyPr/>
          <a:lstStyle/>
          <a:p>
            <a:pPr marL="0" indent="0" algn="just">
              <a:buNone/>
            </a:pPr>
            <a:r>
              <a:rPr lang="en-US" sz="1800" dirty="0" err="1"/>
              <a:t>Teks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dokumen</a:t>
            </a:r>
            <a:r>
              <a:rPr lang="en-US" sz="1800" dirty="0"/>
              <a:t> </a:t>
            </a:r>
            <a:r>
              <a:rPr lang="en-US" sz="1800" dirty="0" err="1"/>
              <a:t>umumnya</a:t>
            </a:r>
            <a:r>
              <a:rPr lang="en-US" sz="1800" dirty="0"/>
              <a:t> </a:t>
            </a:r>
            <a:r>
              <a:rPr lang="en-US" sz="1800" dirty="0" err="1"/>
              <a:t>mempunyai</a:t>
            </a:r>
            <a:r>
              <a:rPr lang="en-US" sz="1800" dirty="0"/>
              <a:t> </a:t>
            </a:r>
            <a:r>
              <a:rPr lang="en-US" sz="1800" dirty="0" err="1"/>
              <a:t>judul</a:t>
            </a:r>
            <a:r>
              <a:rPr lang="en-US" sz="1800" dirty="0"/>
              <a:t> topic,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dokumen</a:t>
            </a:r>
            <a:r>
              <a:rPr lang="en-US" sz="1800" dirty="0"/>
              <a:t> html </a:t>
            </a:r>
            <a:r>
              <a:rPr lang="en-US" sz="1800" dirty="0" err="1"/>
              <a:t>judul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disebut</a:t>
            </a:r>
            <a:r>
              <a:rPr lang="en-US" sz="1800" dirty="0"/>
              <a:t> heading. Ada 6 </a:t>
            </a:r>
            <a:r>
              <a:rPr lang="en-US" sz="1800" dirty="0" err="1"/>
              <a:t>tingkat</a:t>
            </a:r>
            <a:r>
              <a:rPr lang="en-US" sz="1800" dirty="0"/>
              <a:t> heading </a:t>
            </a:r>
            <a:r>
              <a:rPr lang="en-US" sz="1800" dirty="0" err="1"/>
              <a:t>dalam</a:t>
            </a:r>
            <a:r>
              <a:rPr lang="en-US" sz="1800" dirty="0"/>
              <a:t> html </a:t>
            </a:r>
            <a:r>
              <a:rPr lang="en-US" sz="1800" dirty="0" err="1"/>
              <a:t>yaitu</a:t>
            </a:r>
            <a:r>
              <a:rPr lang="en-US" sz="1800" dirty="0"/>
              <a:t> h1 </a:t>
            </a:r>
            <a:r>
              <a:rPr lang="en-US" sz="1800" dirty="0" err="1"/>
              <a:t>sampai</a:t>
            </a:r>
            <a:r>
              <a:rPr lang="en-US" sz="1800" dirty="0"/>
              <a:t> h6. h1 </a:t>
            </a:r>
            <a:r>
              <a:rPr lang="en-US" sz="1800" dirty="0" err="1"/>
              <a:t>merupakan</a:t>
            </a:r>
            <a:r>
              <a:rPr lang="en-US" sz="1800" dirty="0"/>
              <a:t> heading yang </a:t>
            </a:r>
            <a:r>
              <a:rPr lang="en-US" sz="1800" dirty="0" err="1"/>
              <a:t>terbesar</a:t>
            </a:r>
            <a:r>
              <a:rPr lang="en-US" sz="1800" dirty="0"/>
              <a:t>. </a:t>
            </a:r>
            <a:r>
              <a:rPr lang="en-US" sz="1800" dirty="0" err="1"/>
              <a:t>Contoh</a:t>
            </a:r>
            <a:r>
              <a:rPr lang="en-US" sz="1800" dirty="0"/>
              <a:t> :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&lt;html&gt;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&lt;head&gt;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&lt;title&gt; web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pertamaku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&lt;/title&gt;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&lt;/head&gt;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&lt;body&gt;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&lt;h1&gt;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heading 1&lt;/h1&gt;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&lt;h2&gt;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heading 2&lt;/h2&gt;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&lt;h3&gt;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heading 3&lt;/h3&gt;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&lt;h4&gt;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heading 4&lt;/h4&gt;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&lt;h5&gt;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heading 5&lt;/h5&gt;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&lt;h6&gt;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heading 6&lt;/h6&gt;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&lt;/body&gt;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&lt;/html&gt;</a:t>
            </a:r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360349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Letak</a:t>
            </a:r>
            <a:r>
              <a:rPr lang="en-US" dirty="0"/>
              <a:t> 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850" y="1274639"/>
            <a:ext cx="9753600" cy="5507161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/>
              <a:t>Contoh</a:t>
            </a:r>
            <a:r>
              <a:rPr lang="en-US" sz="2000" dirty="0"/>
              <a:t> :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&lt;html&gt;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&lt;head&gt;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&lt;title&gt; web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pertamaku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&lt;/title&gt;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&lt;/head&gt;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&lt;body&gt;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&lt;h1 align=“center”&gt;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heading 1&lt;/h1&gt;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&lt;h2 align=“center”&gt;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heading 2&lt;/h2&gt;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&lt;h3 align=“left”&gt;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heading 3&lt;/h3&gt;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&lt;h4 align=“left”&gt;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heading 4&lt;/h4&gt;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&lt;h5 align=“right”&gt;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heading 5&lt;/h5&gt;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&lt;h6 align=“right”&gt;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heading 6&lt;/h6&gt;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&lt;/body&gt;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&lt;/html&gt;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980514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0143"/>
            <a:ext cx="8077200" cy="1159652"/>
          </a:xfrm>
        </p:spPr>
        <p:txBody>
          <a:bodyPr/>
          <a:lstStyle/>
          <a:p>
            <a:pPr algn="ctr"/>
            <a:r>
              <a:rPr lang="en-US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  <a:t>BACKGROUND PADA HALAMAN WEB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850" y="1752600"/>
            <a:ext cx="9753600" cy="4899839"/>
          </a:xfrm>
        </p:spPr>
        <p:txBody>
          <a:bodyPr/>
          <a:lstStyle/>
          <a:p>
            <a:pPr algn="just"/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Halaman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HTML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ditambahkan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Background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baik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berupa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warna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ataupun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gambar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menambahkan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background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dilakukan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menambahkan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perintah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tag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perintah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&lt;BODY&gt; .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menambahkan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backround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warna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perintahnya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 </a:t>
            </a:r>
          </a:p>
          <a:p>
            <a:pPr algn="just"/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n-ea"/>
                <a:cs typeface="+mn-cs"/>
              </a:rPr>
              <a:t>&lt;BODY BGCOLOR=”</a:t>
            </a:r>
            <a:r>
              <a:rPr lang="en-US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n-ea"/>
                <a:cs typeface="+mn-cs"/>
              </a:rPr>
              <a:t>warna</a:t>
            </a:r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n-ea"/>
                <a:cs typeface="+mn-cs"/>
              </a:rPr>
              <a:t>”&gt; </a:t>
            </a:r>
          </a:p>
          <a:p>
            <a:pPr algn="just">
              <a:buNone/>
            </a:pP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n-ea"/>
              <a:cs typeface="+mn-cs"/>
            </a:endParaRPr>
          </a:p>
          <a:p>
            <a:pPr algn="just">
              <a:buNone/>
            </a:pPr>
            <a:r>
              <a:rPr lang="en-US" sz="2800" dirty="0"/>
              <a:t>	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Sedangkan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menambahkan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background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gambar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perintahnya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 </a:t>
            </a:r>
          </a:p>
          <a:p>
            <a:pPr algn="just"/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n-ea"/>
                <a:cs typeface="+mn-cs"/>
              </a:rPr>
              <a:t>&lt;BODY BACKGROUND=”nama_gambar.jpg”&gt;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lvl="0" defTabSz="1014413" eaLnBrk="1" hangingPunct="1">
              <a:defRPr/>
            </a:pP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2						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Angky Febriansyah SE.,MM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  <a:t>CONTOH PROGRAM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4709" y="1723217"/>
            <a:ext cx="8235973" cy="461408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&lt;HTML&gt;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&lt;HEAD&gt;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&lt;TITLE&gt; Web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Pertamaku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&lt;/TITLE&gt;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&lt;/HEAD&gt;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&lt;BODY BGCOLOR=”purple”&gt;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Selamat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Datang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Web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Pertamaku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&lt;/BODY&gt;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&lt;/HTML&gt;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defTabSz="1014413" eaLnBrk="1" hangingPunct="1">
              <a:defRPr/>
            </a:pP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2						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Angky Febriansyah SE.,MM</a:t>
            </a:r>
          </a:p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normalizeH="0" baseline="0" noProof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  <a:t>CONTOH PROGRAM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643" y="1723217"/>
            <a:ext cx="8235973" cy="461408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&lt;HTML&gt;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&lt;HEAD&gt;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&lt;TITLE&gt; Web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Pertamaku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&lt;/TITLE&gt;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&lt;/HEAD&gt;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&lt;BODY BACKGROUND=”Sunset.jpg”&gt;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Selamat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Datang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Web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Pertamaku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&lt;/BODY&gt;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&lt;/HTML&gt;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lvl="0" defTabSz="1014413" eaLnBrk="1" hangingPunct="1">
              <a:defRPr/>
            </a:pP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2						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Angky Febriansyah SE.,MM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  <a:t>M E W A R N A I  T E K 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453" y="1437465"/>
            <a:ext cx="9501254" cy="5214974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&lt;HTML&gt;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&lt;HEAD&gt;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&lt;TITLE&gt;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Mengganti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Warna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Teks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&lt;/TITLE&gt;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&lt;/HEAD&gt;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&lt;BODY BGCOLOR=”yellow”&gt;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&lt;Font Color = “Blue”&gt; 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Tulisan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Warna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Biru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&lt;/Font&gt; &lt;BR&gt;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&lt;Font Color = “Red”&gt;   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Tulisan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Warna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Merah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&lt;/Font&gt; &lt;BR&gt;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&lt;Font Color = “Green”&gt;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Tulisan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Warna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Hijau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&lt;/Font&gt; &lt;BR&gt;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&lt;Font Color = “White”&gt;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Tulisan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Warna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Putih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&lt;/Font&gt; &lt;BR&gt;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&lt;Font Color = “Black”&gt;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Tulisan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Warna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Hitam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&lt;/Font&gt;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&lt;/BODY&gt;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&lt;/HTML&gt;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lvl="0" defTabSz="1014413" eaLnBrk="1" hangingPunct="1">
              <a:defRPr/>
            </a:pP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2						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Angky Febriansyah SE.,MM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  <a:t>MENGATUR UKURAN HURUF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342" y="1541561"/>
            <a:ext cx="9550241" cy="5072098"/>
          </a:xfrm>
          <a:gradFill>
            <a:gsLst>
              <a:gs pos="100000">
                <a:schemeClr val="accent2">
                  <a:tint val="50000"/>
                  <a:satMod val="300000"/>
                  <a:alpha val="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indent="-20638" algn="just">
              <a:lnSpc>
                <a:spcPct val="150000"/>
              </a:lnSpc>
              <a:buNone/>
            </a:pPr>
            <a:r>
              <a:rPr lang="en-US" sz="2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Untuk</a:t>
            </a:r>
            <a:r>
              <a:rPr lang="en-US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menentukan</a:t>
            </a:r>
            <a:r>
              <a:rPr lang="en-US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ukuran</a:t>
            </a:r>
            <a:r>
              <a:rPr lang="en-US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suatu</a:t>
            </a:r>
            <a:r>
              <a:rPr lang="en-US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teks</a:t>
            </a:r>
            <a:r>
              <a:rPr lang="en-US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, </a:t>
            </a:r>
            <a:r>
              <a:rPr lang="en-US" sz="2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elemen</a:t>
            </a:r>
            <a:r>
              <a:rPr lang="en-US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FONT </a:t>
            </a:r>
            <a:r>
              <a:rPr lang="en-US" sz="2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menyediakan</a:t>
            </a:r>
            <a:r>
              <a:rPr lang="en-US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atribut</a:t>
            </a:r>
            <a:r>
              <a:rPr lang="en-US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SIZE </a:t>
            </a:r>
            <a:r>
              <a:rPr lang="en-US" sz="2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dengan</a:t>
            </a:r>
            <a:r>
              <a:rPr lang="en-US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nilai</a:t>
            </a:r>
            <a:r>
              <a:rPr lang="en-US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dari</a:t>
            </a:r>
            <a:r>
              <a:rPr lang="en-US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1 </a:t>
            </a:r>
            <a:r>
              <a:rPr lang="en-US" sz="2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sampai</a:t>
            </a:r>
            <a:r>
              <a:rPr lang="en-US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7. </a:t>
            </a:r>
          </a:p>
          <a:p>
            <a:pPr indent="-20638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r>
              <a:rPr lang="en-US" sz="23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Nilai</a:t>
            </a:r>
            <a:r>
              <a:rPr lang="en-US" sz="2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1 </a:t>
            </a:r>
            <a:r>
              <a:rPr lang="en-US" sz="23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digunakan</a:t>
            </a:r>
            <a:r>
              <a:rPr lang="en-US" sz="2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3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untuk</a:t>
            </a:r>
            <a:r>
              <a:rPr lang="en-US" sz="2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3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ukuran</a:t>
            </a:r>
            <a:r>
              <a:rPr lang="en-US" sz="2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3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huruf</a:t>
            </a:r>
            <a:r>
              <a:rPr lang="en-US" sz="2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paling </a:t>
            </a:r>
            <a:r>
              <a:rPr lang="en-US" sz="23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kecil</a:t>
            </a:r>
            <a:endParaRPr lang="en-US" sz="2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indent="-20638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r>
              <a:rPr lang="en-US" sz="23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Nilai</a:t>
            </a:r>
            <a:r>
              <a:rPr lang="en-US" sz="2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7 </a:t>
            </a:r>
            <a:r>
              <a:rPr lang="en-US" sz="23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digunakan</a:t>
            </a:r>
            <a:r>
              <a:rPr lang="en-US" sz="2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3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untuk</a:t>
            </a:r>
            <a:r>
              <a:rPr lang="en-US" sz="2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3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ukuran</a:t>
            </a:r>
            <a:r>
              <a:rPr lang="en-US" sz="2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3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huruf</a:t>
            </a:r>
            <a:r>
              <a:rPr lang="en-US" sz="2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paling </a:t>
            </a:r>
            <a:r>
              <a:rPr lang="en-US" sz="23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besar</a:t>
            </a:r>
            <a:r>
              <a:rPr lang="en-US" sz="2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</a:t>
            </a:r>
          </a:p>
          <a:p>
            <a:pPr marL="800100" indent="-441325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3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Nilai</a:t>
            </a:r>
            <a:r>
              <a:rPr lang="en-US" sz="2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3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default</a:t>
            </a:r>
            <a:r>
              <a:rPr lang="en-US" sz="2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3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suatu</a:t>
            </a:r>
            <a:r>
              <a:rPr lang="en-US" sz="2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3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huruf</a:t>
            </a:r>
            <a:r>
              <a:rPr lang="en-US" sz="2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3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adalah</a:t>
            </a:r>
            <a:r>
              <a:rPr lang="en-US" sz="2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3 yang </a:t>
            </a:r>
            <a:r>
              <a:rPr lang="en-US" sz="23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merupakan</a:t>
            </a:r>
            <a:r>
              <a:rPr lang="en-US" sz="2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r>
              <a:rPr lang="en-US" sz="23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ukuran</a:t>
            </a:r>
            <a:r>
              <a:rPr lang="en-US" sz="2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3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standar</a:t>
            </a:r>
            <a:r>
              <a:rPr lang="en-US" sz="2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r>
              <a:rPr lang="en-US" sz="23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teks</a:t>
            </a:r>
            <a:r>
              <a:rPr lang="en-US" sz="2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3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pada</a:t>
            </a:r>
            <a:r>
              <a:rPr lang="en-US" sz="2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3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sebuah</a:t>
            </a:r>
            <a:r>
              <a:rPr lang="en-US" sz="2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3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halaman</a:t>
            </a:r>
            <a:r>
              <a:rPr lang="en-US" sz="2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web.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lvl="0" defTabSz="1014413" eaLnBrk="1" hangingPunct="1">
              <a:defRPr/>
            </a:pP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2						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Angky Febriansyah SE.,MM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23" y="206375"/>
            <a:ext cx="8077200" cy="936625"/>
          </a:xfrm>
        </p:spPr>
        <p:txBody>
          <a:bodyPr/>
          <a:lstStyle/>
          <a:p>
            <a:pPr algn="ctr"/>
            <a:r>
              <a:rPr lang="en-US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  <a:t>CONTOH PROGRAM</a:t>
            </a:r>
            <a:br>
              <a:rPr lang="en-US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</a:br>
            <a:r>
              <a:rPr lang="en-US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  <a:t>MENGATUR UKURAN HURUF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000" y="1437465"/>
            <a:ext cx="9550241" cy="5214974"/>
          </a:xfrm>
          <a:gradFill>
            <a:gsLst>
              <a:gs pos="100000">
                <a:schemeClr val="accent2">
                  <a:tint val="50000"/>
                  <a:satMod val="300000"/>
                  <a:alpha val="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indent="-20638" algn="just">
              <a:buNone/>
            </a:pP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&lt;HTML&gt; </a:t>
            </a:r>
          </a:p>
          <a:p>
            <a:pPr indent="-20638" algn="just">
              <a:buNone/>
            </a:pP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&lt;HEAD&gt;</a:t>
            </a:r>
          </a:p>
          <a:p>
            <a:pPr indent="-20638" algn="just">
              <a:buNone/>
            </a:pP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	&lt;TITLE&gt;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ukuran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huruf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&lt;/TITLE&gt;</a:t>
            </a:r>
          </a:p>
          <a:p>
            <a:pPr indent="-20638" algn="just">
              <a:buNone/>
            </a:pP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&lt;/HEAD&gt; </a:t>
            </a:r>
          </a:p>
          <a:p>
            <a:pPr indent="-20638" algn="just">
              <a:buNone/>
            </a:pP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&lt;BODY&gt; </a:t>
            </a:r>
          </a:p>
          <a:p>
            <a:pPr indent="-20638" algn="just">
              <a:buNone/>
            </a:pP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	&lt;FONT SIZE=1&gt;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Ukuran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= 1 &lt;/FONT&gt;&lt;BR&gt; </a:t>
            </a:r>
          </a:p>
          <a:p>
            <a:pPr indent="-20638" algn="just">
              <a:buNone/>
            </a:pP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	&lt;FONT SIZE=2&gt;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Ukuran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= 2 &lt;/FONT&gt;&lt;BR&gt; </a:t>
            </a:r>
          </a:p>
          <a:p>
            <a:pPr indent="-20638" algn="just">
              <a:buNone/>
            </a:pP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	&lt;FONT SIZE=3&gt;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Ukuran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= 3 &lt;/FONT&gt;&lt;BR&gt; </a:t>
            </a:r>
          </a:p>
          <a:p>
            <a:pPr indent="-20638" algn="just">
              <a:buNone/>
            </a:pP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	&lt;FONT SIZE=4&gt;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Ukuran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= 4 &lt;/FONT&gt;&lt;BR&gt; </a:t>
            </a:r>
          </a:p>
          <a:p>
            <a:pPr indent="-20638" algn="just">
              <a:buNone/>
            </a:pP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	&lt;FONT SIZE=5&gt;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Ukuran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= 5 &lt;/FONT&gt;&lt;BR&gt; </a:t>
            </a:r>
          </a:p>
          <a:p>
            <a:pPr indent="-20638" algn="just">
              <a:buNone/>
            </a:pP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	&lt;FONT SIZE=6&gt;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Ukuran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= 6 &lt;/FONT&gt;&lt;BR&gt; </a:t>
            </a:r>
          </a:p>
          <a:p>
            <a:pPr indent="-20638" algn="just">
              <a:buNone/>
            </a:pP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	&lt;FONT SIZE=7&gt;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Ukuran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= 7 &lt;/FONT&gt;&lt;BR&gt; </a:t>
            </a:r>
          </a:p>
          <a:p>
            <a:pPr indent="-20638" algn="just">
              <a:buNone/>
            </a:pP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&lt;/BODY&gt; </a:t>
            </a:r>
          </a:p>
          <a:p>
            <a:pPr indent="-20638" algn="just">
              <a:buNone/>
            </a:pP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&lt;/HTML&gt;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lvl="0" defTabSz="1014413" eaLnBrk="1" hangingPunct="1">
              <a:defRPr/>
            </a:pP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2						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Angky Febriansyah SE.,MM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pp_glo_glass_prnt">
  <a:themeElements>
    <a:clrScheme name="">
      <a:dk1>
        <a:srgbClr val="000000"/>
      </a:dk1>
      <a:lt1>
        <a:srgbClr val="80808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C0C0C0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ppp_glo_glass_prnt</Template>
  <TotalTime>753</TotalTime>
  <Words>539</Words>
  <Application>Microsoft Office PowerPoint</Application>
  <PresentationFormat>Custom</PresentationFormat>
  <Paragraphs>159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Abtechia</vt:lpstr>
      <vt:lpstr>Arial</vt:lpstr>
      <vt:lpstr>Babylon5</vt:lpstr>
      <vt:lpstr>Calibri</vt:lpstr>
      <vt:lpstr>Century Gothic</vt:lpstr>
      <vt:lpstr>Times New Roman</vt:lpstr>
      <vt:lpstr>Wingdings</vt:lpstr>
      <vt:lpstr>ppp_glo_glass_prnt</vt:lpstr>
      <vt:lpstr>Komputer Aplikasi IT 1</vt:lpstr>
      <vt:lpstr>Heading </vt:lpstr>
      <vt:lpstr>Mengatur Letak Heading</vt:lpstr>
      <vt:lpstr>BACKGROUND PADA HALAMAN WEB </vt:lpstr>
      <vt:lpstr>CONTOH PROGRAM 1</vt:lpstr>
      <vt:lpstr>CONTOH PROGRAM 2</vt:lpstr>
      <vt:lpstr>M E W A R N A I  T E K S</vt:lpstr>
      <vt:lpstr>MENGATUR UKURAN HURUF</vt:lpstr>
      <vt:lpstr>CONTOH PROGRAM MENGATUR UKURAN HURUF</vt:lpstr>
      <vt:lpstr>MENGATUR JENIS HURUF</vt:lpstr>
      <vt:lpstr>Tag untuk pemformatan teks</vt:lpstr>
      <vt:lpstr>CONTOH PROGRAM  EFEK KARAKTEK FISIK</vt:lpstr>
      <vt:lpstr>L A T I H A N</vt:lpstr>
    </vt:vector>
  </TitlesOfParts>
  <Company>Student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Angky</cp:lastModifiedBy>
  <cp:revision>32</cp:revision>
  <cp:lastPrinted>2012-09-19T00:27:01Z</cp:lastPrinted>
  <dcterms:created xsi:type="dcterms:W3CDTF">2011-09-27T13:57:52Z</dcterms:created>
  <dcterms:modified xsi:type="dcterms:W3CDTF">2019-09-23T03:03:06Z</dcterms:modified>
</cp:coreProperties>
</file>