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9" r:id="rId10"/>
    <p:sldId id="270" r:id="rId11"/>
    <p:sldId id="271" r:id="rId12"/>
    <p:sldId id="284" r:id="rId13"/>
    <p:sldId id="281" r:id="rId14"/>
    <p:sldId id="282" r:id="rId15"/>
    <p:sldId id="283" r:id="rId16"/>
    <p:sldId id="274" r:id="rId17"/>
    <p:sldId id="276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0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4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00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2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5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458858-4C5E-4910-8997-E7BDD865BCA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5266-001D-4A0E-BEA2-7A22EA541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3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eb.ntpu.edu.tw/~shuli/PUGEC_07Casestudy_3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KONSEP &amp; DEFINISI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Land cover </a:t>
            </a:r>
            <a:r>
              <a:rPr lang="en-US" dirty="0" err="1"/>
              <a:t>dunia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98" y="762000"/>
            <a:ext cx="8512502" cy="61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Peta</a:t>
            </a:r>
            <a:r>
              <a:rPr lang="en-US" dirty="0"/>
              <a:t> land cover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53457" y="2052638"/>
            <a:ext cx="3059212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Land cover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http://web.ntpu.edu.tw/~shuli/PUGEC_07Casestudy_3.htm</a:t>
            </a:r>
            <a:endParaRPr lang="id-ID" dirty="0"/>
          </a:p>
          <a:p>
            <a:endParaRPr lang="id-ID" dirty="0"/>
          </a:p>
          <a:p>
            <a:r>
              <a:rPr lang="id-ID" dirty="0"/>
              <a:t>Di </a:t>
            </a:r>
            <a:r>
              <a:rPr lang="en-US" dirty="0"/>
              <a:t>Taipei-Taoyuan</a:t>
            </a:r>
          </a:p>
        </p:txBody>
      </p:sp>
    </p:spTree>
    <p:extLst>
      <p:ext uri="{BB962C8B-B14F-4D97-AF65-F5344CB8AC3E}">
        <p14:creationId xmlns:p14="http://schemas.microsoft.com/office/powerpoint/2010/main" val="376108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eb.ntpu.edu.tw/%7Eshuli/images/1981%20land%20cover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629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48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1971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2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eb.ntpu.edu.tw/%7Eshuli/images/1990%20land%20cover%20map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7816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5486400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5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eb.ntpu.edu.tw/%7Eshuli/images/2006%20land%20cover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7626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541020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7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Penggunaan lahan</a:t>
            </a:r>
          </a:p>
          <a:p>
            <a:r>
              <a:rPr lang="id-ID" dirty="0"/>
              <a:t>Lahan digunakan untuk dimanfaatkan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/>
              <a:t>Land  use =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05889"/>
            <a:ext cx="6324600" cy="615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=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84709"/>
            <a:ext cx="8458200" cy="76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Guna</a:t>
            </a:r>
            <a:r>
              <a:rPr lang="en-US" sz="4000" dirty="0"/>
              <a:t> </a:t>
            </a:r>
            <a:r>
              <a:rPr lang="en-US" sz="4000" dirty="0" err="1"/>
              <a:t>lahan</a:t>
            </a:r>
            <a:r>
              <a:rPr lang="en-US" sz="4000" dirty="0"/>
              <a:t> Kota Westborough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7130" y="1152983"/>
            <a:ext cx="657053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Land=</a:t>
            </a:r>
            <a:r>
              <a:rPr lang="en-US" dirty="0" err="1"/>
              <a:t>lahan</a:t>
            </a:r>
            <a:r>
              <a:rPr lang="en-US" dirty="0"/>
              <a:t>, soil = </a:t>
            </a:r>
            <a:r>
              <a:rPr lang="en-US" dirty="0" err="1"/>
              <a:t>tanah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Land= </a:t>
            </a:r>
            <a:r>
              <a:rPr lang="en-US" sz="2800" dirty="0" err="1"/>
              <a:t>lahan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tertutup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air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63871" y="2286000"/>
            <a:ext cx="3095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1524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Lapisan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Landscape= </a:t>
            </a:r>
            <a:r>
              <a:rPr lang="en-US" sz="4000" dirty="0" err="1"/>
              <a:t>bentang</a:t>
            </a:r>
            <a:r>
              <a:rPr lang="en-US" sz="4000" dirty="0"/>
              <a:t> </a:t>
            </a:r>
            <a:r>
              <a:rPr lang="en-US" sz="4000" dirty="0" err="1"/>
              <a:t>alam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024"/>
            <a:ext cx="7055380" cy="1400530"/>
          </a:xfrm>
        </p:spPr>
        <p:txBody>
          <a:bodyPr/>
          <a:lstStyle/>
          <a:p>
            <a:pPr algn="ctr"/>
            <a:r>
              <a:rPr lang="en-US" dirty="0"/>
              <a:t>Urban landscape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9"/>
          <a:stretch/>
        </p:blipFill>
        <p:spPr>
          <a:xfrm>
            <a:off x="609600" y="1439525"/>
            <a:ext cx="7521745" cy="4104516"/>
          </a:xfrm>
        </p:spPr>
      </p:pic>
      <p:sp>
        <p:nvSpPr>
          <p:cNvPr id="7" name="TextBox 6"/>
          <p:cNvSpPr txBox="1"/>
          <p:nvPr/>
        </p:nvSpPr>
        <p:spPr>
          <a:xfrm>
            <a:off x="5277796" y="5570274"/>
            <a:ext cx="287354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Frankfurt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landscape</a:t>
            </a:r>
          </a:p>
        </p:txBody>
      </p:sp>
      <p:pic>
        <p:nvPicPr>
          <p:cNvPr id="1026" name="Picture 2" descr="http://upload.wikimedia.org/wikipedia/commons/6/62/New_Zealand_-_Rural_landscape_-_9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8" y="1447800"/>
            <a:ext cx="6830622" cy="4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582" y="6172200"/>
            <a:ext cx="38826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Di New Zealand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L</a:t>
            </a:r>
            <a:r>
              <a:rPr lang="en-US" dirty="0" err="1"/>
              <a:t>andform</a:t>
            </a:r>
            <a:r>
              <a:rPr lang="id-ID" dirty="0"/>
              <a:t> = bentuk lahan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/>
              <a:t>Penampakan fisik yang terdiri atas unit geomorfologis, dan dinamakan berdasarkan bentuk permukaannya dan lokasi dari bentang alamnya sebagai bagian dari dataran yang merupakan bagian dari topografi.</a:t>
            </a:r>
            <a:r>
              <a:rPr lang="en-US" sz="2400" dirty="0"/>
              <a:t> </a:t>
            </a:r>
            <a:endParaRPr lang="id-ID" sz="2400" dirty="0"/>
          </a:p>
          <a:p>
            <a:r>
              <a:rPr lang="id-ID" sz="2400" dirty="0"/>
              <a:t>Bentuk lahan termasuk bentang laut, badan air,  lautan, serta pertemuan daratan dan lautan seperti teluk dan semenanjung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landform</a:t>
            </a:r>
          </a:p>
        </p:txBody>
      </p:sp>
      <p:pic>
        <p:nvPicPr>
          <p:cNvPr id="2050" name="Picture 2" descr="http://astro.hopkinsschools.org/course_documents/earth_moon/earth/earth_science/landform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152983"/>
            <a:ext cx="872836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landform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2893" y="1366838"/>
            <a:ext cx="6419014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Billabong(Aus)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4361" y="1366838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/>
              <a:t>Levee= tanggul alam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2461" y="224389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Confluence= pertemuan badan 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9667" y="304922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Delta = endapan di muara sungai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9667" y="4071168"/>
            <a:ext cx="99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Estuary= badan air air tawar + air laut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0090" y="5105400"/>
            <a:ext cx="122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Tributary: anak sungai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68690" cy="1400530"/>
          </a:xfrm>
        </p:spPr>
        <p:txBody>
          <a:bodyPr/>
          <a:lstStyle/>
          <a:p>
            <a:r>
              <a:rPr lang="en-US" dirty="0"/>
              <a:t>Land cover</a:t>
            </a:r>
            <a:r>
              <a:rPr lang="id-ID" dirty="0"/>
              <a:t> = tutupan lahan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Land cover </a:t>
            </a:r>
            <a:r>
              <a:rPr lang="id-ID" sz="2400" dirty="0"/>
              <a:t>= tutupan lahan :</a:t>
            </a:r>
          </a:p>
          <a:p>
            <a:r>
              <a:rPr lang="id-ID" sz="2400" dirty="0"/>
              <a:t>Material fisik di atas permukaan bumi</a:t>
            </a:r>
            <a:endParaRPr lang="en-US" sz="2400" dirty="0"/>
          </a:p>
          <a:p>
            <a:r>
              <a:rPr lang="id-ID" sz="2400" dirty="0"/>
              <a:t>Contoh: </a:t>
            </a:r>
          </a:p>
          <a:p>
            <a:r>
              <a:rPr lang="id-ID" sz="2400" dirty="0"/>
              <a:t>Rumput, pepohonan, air, aspal, bangunan</a:t>
            </a:r>
            <a:endParaRPr lang="en-US" sz="2400" dirty="0"/>
          </a:p>
          <a:p>
            <a:r>
              <a:rPr lang="id-ID" sz="2400" dirty="0"/>
              <a:t>Informasi land cover dari</a:t>
            </a:r>
            <a:r>
              <a:rPr lang="en-US" sz="2400" dirty="0"/>
              <a:t>: </a:t>
            </a:r>
          </a:p>
          <a:p>
            <a:pPr lvl="1"/>
            <a:r>
              <a:rPr lang="id-ID" sz="2400" dirty="0"/>
              <a:t>Survey lapangan langsung</a:t>
            </a:r>
            <a:r>
              <a:rPr lang="en-US" sz="2400" dirty="0"/>
              <a:t> </a:t>
            </a:r>
          </a:p>
          <a:p>
            <a:pPr lvl="1"/>
            <a:r>
              <a:rPr lang="id-ID" sz="2400" dirty="0"/>
              <a:t>Foto udara</a:t>
            </a:r>
          </a:p>
          <a:p>
            <a:pPr lvl="1"/>
            <a:r>
              <a:rPr lang="id-ID" sz="2400" dirty="0"/>
              <a:t>Citra satelit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</TotalTime>
  <Words>221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KONSEP &amp; DEFINISI</vt:lpstr>
      <vt:lpstr>Land=lahan, soil = tanah</vt:lpstr>
      <vt:lpstr>Landscape= bentang alam</vt:lpstr>
      <vt:lpstr>Urban landscape</vt:lpstr>
      <vt:lpstr>Rural landscape</vt:lpstr>
      <vt:lpstr>Landform = bentuk lahan</vt:lpstr>
      <vt:lpstr>landform</vt:lpstr>
      <vt:lpstr>landform</vt:lpstr>
      <vt:lpstr>Land cover = tutupan lahan</vt:lpstr>
      <vt:lpstr>Land cover dunia</vt:lpstr>
      <vt:lpstr>Peta land cover</vt:lpstr>
      <vt:lpstr>Land cover change</vt:lpstr>
      <vt:lpstr>PowerPoint Presentation</vt:lpstr>
      <vt:lpstr>PowerPoint Presentation</vt:lpstr>
      <vt:lpstr>PowerPoint Presentation</vt:lpstr>
      <vt:lpstr>Land use</vt:lpstr>
      <vt:lpstr>Land  use = guna lahan</vt:lpstr>
      <vt:lpstr>Land use = guna lahan</vt:lpstr>
      <vt:lpstr>Rencana guna lahan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definisi</dc:title>
  <dc:creator>Universitas Komputer Indonesia</dc:creator>
  <cp:lastModifiedBy>ASUS</cp:lastModifiedBy>
  <cp:revision>16</cp:revision>
  <dcterms:created xsi:type="dcterms:W3CDTF">2010-02-24T13:25:35Z</dcterms:created>
  <dcterms:modified xsi:type="dcterms:W3CDTF">2019-09-15T04:36:11Z</dcterms:modified>
</cp:coreProperties>
</file>