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619625"/>
            <a:ext cx="11582400" cy="9144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34025"/>
            <a:ext cx="11582400" cy="711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506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28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25418" y="76200"/>
            <a:ext cx="2772833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76200"/>
            <a:ext cx="811741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83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09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24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1" y="1828800"/>
            <a:ext cx="5213349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901" y="1828800"/>
            <a:ext cx="5213351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18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484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725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852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6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180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63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1" y="1828800"/>
            <a:ext cx="106299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F897251-D07E-4350-A0FC-69D700B18E0F}" type="datetimeFigureOut">
              <a:rPr lang="id-ID" smtClean="0"/>
              <a:t>25/08/2018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5E3C80-67C4-48A7-8986-FBD9F83E63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310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TEORI LOKASI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54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TEORI LOKASI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Teori yang menjelaskan </a:t>
            </a:r>
            <a:r>
              <a:rPr lang="id-ID" b="1" dirty="0"/>
              <a:t>lokasi geografis dari aktivitas </a:t>
            </a:r>
            <a:r>
              <a:rPr lang="id-ID" b="1" dirty="0" smtClean="0"/>
              <a:t>ekonomi</a:t>
            </a:r>
          </a:p>
          <a:p>
            <a:r>
              <a:rPr lang="id-ID" b="1" dirty="0"/>
              <a:t>Bagian </a:t>
            </a:r>
            <a:r>
              <a:rPr lang="id-ID" b="1" dirty="0" smtClean="0"/>
              <a:t>dari:</a:t>
            </a:r>
          </a:p>
          <a:p>
            <a:pPr lvl="1"/>
            <a:r>
              <a:rPr lang="id-ID" b="1" dirty="0" smtClean="0"/>
              <a:t>Ilmu </a:t>
            </a:r>
            <a:r>
              <a:rPr lang="id-ID" b="1" dirty="0"/>
              <a:t>geografi ekonomi</a:t>
            </a:r>
            <a:endParaRPr lang="id-ID" dirty="0"/>
          </a:p>
          <a:p>
            <a:pPr lvl="1"/>
            <a:r>
              <a:rPr lang="id-ID" b="1" dirty="0"/>
              <a:t>Regional science</a:t>
            </a:r>
            <a:endParaRPr lang="id-ID" dirty="0"/>
          </a:p>
          <a:p>
            <a:pPr lvl="1"/>
            <a:r>
              <a:rPr lang="id-ID" b="1" dirty="0"/>
              <a:t>Spatial </a:t>
            </a:r>
            <a:r>
              <a:rPr lang="id-ID" b="1" dirty="0" smtClean="0"/>
              <a:t>economics</a:t>
            </a:r>
          </a:p>
          <a:p>
            <a:r>
              <a:rPr lang="id-ID" b="1" dirty="0"/>
              <a:t>Mempertanyakan:</a:t>
            </a:r>
            <a:endParaRPr lang="id-ID" dirty="0"/>
          </a:p>
          <a:p>
            <a:pPr lvl="1"/>
            <a:r>
              <a:rPr lang="id-ID" b="1" dirty="0"/>
              <a:t>Dimana dan mengapa suatu aktivitas ekonomi berlokasi</a:t>
            </a:r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67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Ilmuwan 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 smtClean="0"/>
              <a:t>David Ricardo (1772-1823)</a:t>
            </a:r>
          </a:p>
          <a:p>
            <a:r>
              <a:rPr lang="id-ID" sz="3600" b="1" dirty="0" smtClean="0"/>
              <a:t>Johann Heinrich von Thünen (1783-1850)</a:t>
            </a:r>
          </a:p>
          <a:p>
            <a:r>
              <a:rPr lang="id-ID" sz="3600" b="1" dirty="0" smtClean="0"/>
              <a:t>Walter Christaller (1893-1969)</a:t>
            </a:r>
          </a:p>
          <a:p>
            <a:r>
              <a:rPr lang="id-ID" sz="3600" b="1" dirty="0" smtClean="0"/>
              <a:t>Alfred Weber (1868-1958)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27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665018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Ricardo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upload.wikimedia.org/wikipedia/commons/d/dc/Portrait_of_David_Ricardo_by_Thomas_Phillip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71157" y="457200"/>
            <a:ext cx="4661315" cy="60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4701500" cy="2279073"/>
          </a:xfrm>
        </p:spPr>
        <p:txBody>
          <a:bodyPr/>
          <a:lstStyle/>
          <a:p>
            <a:r>
              <a:rPr lang="id-ID" sz="2800" dirty="0" smtClean="0"/>
              <a:t>Comparative advantage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575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681226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 Thunen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upload.wikimedia.org/wikipedia/commons/2/27/Johann_Heinrich_von_Th%C3%BCnen_Duk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9684" y="1138426"/>
            <a:ext cx="3779207" cy="457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d-ID" sz="2400" dirty="0" smtClean="0"/>
              <a:t>Father of Location Theory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701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720436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Walter Christaller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286000"/>
            <a:ext cx="4549631" cy="1440873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Central Place Theory</a:t>
            </a:r>
            <a:endParaRPr lang="id-ID" sz="3200" dirty="0"/>
          </a:p>
        </p:txBody>
      </p:sp>
      <p:pic>
        <p:nvPicPr>
          <p:cNvPr id="3074" name="Picture 2" descr="[Photo of Walter Christaller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101" y="1365161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9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290946"/>
            <a:ext cx="4438264" cy="7620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Alfred Weber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www.csiss.org/classics/uploads/df-alfred%20web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4427" y="900545"/>
            <a:ext cx="3928228" cy="52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Lokasi Industri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1653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EDUC_PRT_Knowledge_Is_Power">
  <a:themeElements>
    <a:clrScheme name="PPP_SEDUC_PRT_Knowledge_Is_Pow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EDUC_PRT_Knowledge_Is_Pow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PP_SEDUC_PRT_Knowledge_Is_Pow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PRT_Knowledge_Is_Pow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PRT_Knowledge_Is_Pow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PRT_Knowledge_Is_Pow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PRT_Knowledge_Is_Pow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PRT_Knowledge_Is_Pow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EDUC_PRT_Knowledge_Is_Pow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EDUC_PRT_Knowledge_Is_Pow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EDUC_PRT_Knowledge_Is_Pow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EDUC_PRT_Knowledge_Is_Pow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EDUC_PRT_Knowledge_Is_Pow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EDUC_PRT_Knowledge_Is_Pow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75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PPP_SEDUC_PRT_Knowledge_Is_Power</vt:lpstr>
      <vt:lpstr>PENGANTAR TEORI LOKASI</vt:lpstr>
      <vt:lpstr>PENGERTIAN TEORI LOKASI</vt:lpstr>
      <vt:lpstr>Ilmuwan </vt:lpstr>
      <vt:lpstr>David Ricardo</vt:lpstr>
      <vt:lpstr>Von Thunen</vt:lpstr>
      <vt:lpstr>Walter Christaller</vt:lpstr>
      <vt:lpstr>Alfred Weber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LOKASI</dc:title>
  <dc:creator>Lia Warlina</dc:creator>
  <cp:lastModifiedBy>UNIKOM</cp:lastModifiedBy>
  <cp:revision>10</cp:revision>
  <dcterms:created xsi:type="dcterms:W3CDTF">2014-03-16T02:59:16Z</dcterms:created>
  <dcterms:modified xsi:type="dcterms:W3CDTF">2018-08-25T12:21:59Z</dcterms:modified>
</cp:coreProperties>
</file>