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82" r:id="rId4"/>
    <p:sldId id="270" r:id="rId5"/>
    <p:sldId id="258" r:id="rId6"/>
    <p:sldId id="278" r:id="rId7"/>
    <p:sldId id="273" r:id="rId8"/>
    <p:sldId id="275" r:id="rId9"/>
    <p:sldId id="279" r:id="rId10"/>
    <p:sldId id="281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F406-4267-4DD2-B8CD-5E42137E7EA9}" type="datetimeFigureOut">
              <a:rPr lang="id-ID" smtClean="0"/>
              <a:t>21/09/2018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3180-CDED-4CB3-8D84-E0D6FDB171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F406-4267-4DD2-B8CD-5E42137E7EA9}" type="datetimeFigureOut">
              <a:rPr lang="id-ID" smtClean="0"/>
              <a:t>21/09/2018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3180-CDED-4CB3-8D84-E0D6FDB171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F406-4267-4DD2-B8CD-5E42137E7EA9}" type="datetimeFigureOut">
              <a:rPr lang="id-ID" smtClean="0"/>
              <a:t>21/09/2018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3180-CDED-4CB3-8D84-E0D6FDB171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F406-4267-4DD2-B8CD-5E42137E7EA9}" type="datetimeFigureOut">
              <a:rPr lang="id-ID" smtClean="0"/>
              <a:t>21/09/2018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3180-CDED-4CB3-8D84-E0D6FDB171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F406-4267-4DD2-B8CD-5E42137E7EA9}" type="datetimeFigureOut">
              <a:rPr lang="id-ID" smtClean="0"/>
              <a:t>21/09/2018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3180-CDED-4CB3-8D84-E0D6FDB171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F406-4267-4DD2-B8CD-5E42137E7EA9}" type="datetimeFigureOut">
              <a:rPr lang="id-ID" smtClean="0"/>
              <a:t>21/09/2018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3180-CDED-4CB3-8D84-E0D6FDB171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F406-4267-4DD2-B8CD-5E42137E7EA9}" type="datetimeFigureOut">
              <a:rPr lang="id-ID" smtClean="0"/>
              <a:t>21/09/2018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3180-CDED-4CB3-8D84-E0D6FDB171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F406-4267-4DD2-B8CD-5E42137E7EA9}" type="datetimeFigureOut">
              <a:rPr lang="id-ID" smtClean="0"/>
              <a:t>21/09/2018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3180-CDED-4CB3-8D84-E0D6FDB171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F406-4267-4DD2-B8CD-5E42137E7EA9}" type="datetimeFigureOut">
              <a:rPr lang="id-ID" smtClean="0"/>
              <a:t>21/09/2018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3180-CDED-4CB3-8D84-E0D6FDB171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F406-4267-4DD2-B8CD-5E42137E7EA9}" type="datetimeFigureOut">
              <a:rPr lang="id-ID" smtClean="0"/>
              <a:t>21/09/2018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3180-CDED-4CB3-8D84-E0D6FDB171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F406-4267-4DD2-B8CD-5E42137E7EA9}" type="datetimeFigureOut">
              <a:rPr lang="id-ID" smtClean="0"/>
              <a:t>21/09/2018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3180-CDED-4CB3-8D84-E0D6FDB171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3F406-4267-4DD2-B8CD-5E42137E7EA9}" type="datetimeFigureOut">
              <a:rPr lang="id-ID" smtClean="0"/>
              <a:t>21/09/2018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3180-CDED-4CB3-8D84-E0D6FDB171E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1470025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PENGANTAR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id-ID" sz="4000" dirty="0" smtClean="0"/>
              <a:t>M</a:t>
            </a:r>
            <a:r>
              <a:rPr lang="en-US" sz="4000" dirty="0" smtClean="0"/>
              <a:t>ETODE</a:t>
            </a:r>
            <a:r>
              <a:rPr lang="id-ID" sz="4000" dirty="0" smtClean="0"/>
              <a:t> STOKASTIK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286256"/>
            <a:ext cx="6400800" cy="1214446"/>
          </a:xfrm>
        </p:spPr>
        <p:txBody>
          <a:bodyPr/>
          <a:lstStyle/>
          <a:p>
            <a:endParaRPr lang="id-ID" dirty="0" smtClean="0"/>
          </a:p>
        </p:txBody>
      </p:sp>
      <p:pic>
        <p:nvPicPr>
          <p:cNvPr id="5" name="Picture 8" descr="E:\LOGO TI\pilihan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4868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6669360" cy="347472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id-ID" sz="2800" i="1" dirty="0" smtClean="0"/>
              <a:t>S</a:t>
            </a:r>
            <a:r>
              <a:rPr lang="en-US" sz="2800" i="1" dirty="0" err="1" smtClean="0"/>
              <a:t>tochastic</a:t>
            </a:r>
            <a:r>
              <a:rPr lang="en-US" sz="2800" i="1" dirty="0" smtClean="0"/>
              <a:t> Processes</a:t>
            </a:r>
            <a:r>
              <a:rPr lang="id-ID" sz="2800" dirty="0" smtClean="0"/>
              <a:t>, </a:t>
            </a:r>
            <a:r>
              <a:rPr lang="id-ID" sz="2800" dirty="0"/>
              <a:t>Ross 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id-ID" sz="2800" dirty="0" smtClean="0"/>
              <a:t>New </a:t>
            </a:r>
            <a:r>
              <a:rPr lang="id-ID" sz="2800" dirty="0"/>
              <a:t>York: John Wiley &amp; Sons</a:t>
            </a:r>
          </a:p>
          <a:p>
            <a:pPr>
              <a:defRPr/>
            </a:pPr>
            <a:r>
              <a:rPr lang="id-ID" sz="2800" i="1" dirty="0" smtClean="0"/>
              <a:t>I</a:t>
            </a:r>
            <a:r>
              <a:rPr lang="en-US" sz="2800" i="1" dirty="0" err="1" smtClean="0"/>
              <a:t>ntroduction</a:t>
            </a:r>
            <a:r>
              <a:rPr lang="en-US" sz="2800" i="1" dirty="0" smtClean="0"/>
              <a:t> to Probability Models</a:t>
            </a:r>
            <a:r>
              <a:rPr lang="id-ID" sz="2800" dirty="0" smtClean="0"/>
              <a:t>,</a:t>
            </a:r>
            <a:r>
              <a:rPr lang="en-US" sz="2800" dirty="0" smtClean="0"/>
              <a:t>Ross,</a:t>
            </a:r>
            <a:r>
              <a:rPr lang="id-ID" sz="2800" dirty="0" smtClean="0"/>
              <a:t> New </a:t>
            </a:r>
            <a:r>
              <a:rPr lang="id-ID" sz="2800" dirty="0"/>
              <a:t>York: Academic </a:t>
            </a:r>
            <a:r>
              <a:rPr lang="id-ID" sz="2800" dirty="0" smtClean="0"/>
              <a:t>press</a:t>
            </a:r>
            <a:endParaRPr lang="en-US" sz="2800" i="1" dirty="0" smtClean="0"/>
          </a:p>
          <a:p>
            <a:pPr marL="502920" indent="-457200"/>
            <a:r>
              <a:rPr lang="id-ID" sz="2800" i="1" dirty="0" smtClean="0"/>
              <a:t>Operations Research</a:t>
            </a:r>
            <a:r>
              <a:rPr lang="id-ID" sz="2800" dirty="0" smtClean="0"/>
              <a:t> : Taha</a:t>
            </a:r>
          </a:p>
          <a:p>
            <a:pPr marL="502920" indent="-457200"/>
            <a:r>
              <a:rPr lang="id-ID" sz="2800" i="1" dirty="0" smtClean="0"/>
              <a:t>Operations Research</a:t>
            </a:r>
            <a:r>
              <a:rPr lang="id-ID" sz="2800" dirty="0" smtClean="0"/>
              <a:t> : Tjutju Tarliah</a:t>
            </a:r>
          </a:p>
          <a:p>
            <a:pPr marL="502920" indent="-457200"/>
            <a:r>
              <a:rPr lang="id-ID" sz="2800" i="1" dirty="0" smtClean="0"/>
              <a:t>Operations Research</a:t>
            </a:r>
            <a:r>
              <a:rPr lang="id-ID" sz="2800" dirty="0" smtClean="0"/>
              <a:t> : Siswanto</a:t>
            </a:r>
          </a:p>
          <a:p>
            <a:pPr marL="502920" indent="-457200"/>
            <a:r>
              <a:rPr lang="id-ID" sz="2800" dirty="0" smtClean="0"/>
              <a:t>Penelitian Operasional : P.Siagian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75385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34" y="428604"/>
            <a:ext cx="4786346" cy="100012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Masalah Industri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286148"/>
          </a:xfrm>
        </p:spPr>
        <p:txBody>
          <a:bodyPr>
            <a:normAutofit fontScale="92500"/>
          </a:bodyPr>
          <a:lstStyle/>
          <a:p>
            <a:r>
              <a:rPr lang="id-ID" sz="2800" dirty="0" smtClean="0"/>
              <a:t>Jumlah produk jadi yang menumpuk di </a:t>
            </a:r>
            <a:r>
              <a:rPr lang="id-ID" sz="2800" i="1" dirty="0" smtClean="0"/>
              <a:t>warehouse</a:t>
            </a:r>
            <a:r>
              <a:rPr lang="id-ID" sz="2800" dirty="0" smtClean="0"/>
              <a:t> .</a:t>
            </a:r>
          </a:p>
          <a:p>
            <a:r>
              <a:rPr lang="id-ID" sz="2800" dirty="0" smtClean="0"/>
              <a:t>Analisa </a:t>
            </a:r>
            <a:r>
              <a:rPr lang="id-ID" sz="2800" i="1" dirty="0" smtClean="0"/>
              <a:t>response</a:t>
            </a:r>
            <a:r>
              <a:rPr lang="id-ID" sz="2800" dirty="0" smtClean="0"/>
              <a:t> perilaku sistem misalnya seberapa besar load faktor pabrik dan utilisasi sumberdaya.</a:t>
            </a:r>
          </a:p>
          <a:p>
            <a:r>
              <a:rPr lang="en-US" sz="2800" dirty="0" err="1" smtClean="0"/>
              <a:t>Optimasi</a:t>
            </a:r>
            <a:r>
              <a:rPr lang="en-US" sz="2800" dirty="0" smtClean="0"/>
              <a:t> </a:t>
            </a:r>
            <a:r>
              <a:rPr lang="en-US" sz="2800" dirty="0" err="1" smtClean="0"/>
              <a:t>performansi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profit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ditingkatkan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r>
              <a:rPr lang="en-US" sz="2800" dirty="0" err="1" smtClean="0"/>
              <a:t>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endParaRPr lang="en-US" sz="2800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928662" y="1000108"/>
          <a:ext cx="2643206" cy="1544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3" imgW="5569920" imgH="3436560" progId="">
                  <p:embed/>
                </p:oleObj>
              </mc:Choice>
              <mc:Fallback>
                <p:oleObj name="Clip" r:id="rId3" imgW="5569920" imgH="34365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000108"/>
                        <a:ext cx="2643206" cy="15448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Stokastik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Proses </a:t>
            </a:r>
            <a:r>
              <a:rPr lang="en-US" sz="2400" dirty="0" err="1" smtClean="0"/>
              <a:t>Stokastik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hukum-hukum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(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ketidakpastian</a:t>
            </a:r>
            <a:r>
              <a:rPr lang="en-US" sz="2400" dirty="0" smtClean="0"/>
              <a:t>)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stokastik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data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meramalkan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pasti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deterministik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data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menyajikan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di </a:t>
            </a:r>
            <a:r>
              <a:rPr lang="en-US" sz="2400" dirty="0" err="1" smtClean="0"/>
              <a:t>masa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datang,maka</a:t>
            </a:r>
            <a:r>
              <a:rPr lang="en-US" sz="2400" dirty="0" smtClean="0"/>
              <a:t>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stokastik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235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Model Stokastik 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Model matematika dimana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id-ID" sz="2800" dirty="0" smtClean="0"/>
              <a:t> </a:t>
            </a:r>
            <a:r>
              <a:rPr lang="id-ID" sz="2800" dirty="0" smtClean="0"/>
              <a:t>dapat diukur dengan derajat kepastian yang tidak stabil.</a:t>
            </a:r>
          </a:p>
          <a:p>
            <a:r>
              <a:rPr lang="id-ID" sz="2800" dirty="0" smtClean="0"/>
              <a:t>Disebut juga model probabilistik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id-ID" sz="2800" dirty="0" smtClean="0"/>
              <a:t>peluang </a:t>
            </a:r>
            <a:r>
              <a:rPr lang="id-ID" sz="2800" dirty="0" smtClean="0"/>
              <a:t>dari masing-masing kejadian benar-benar </a:t>
            </a:r>
            <a:r>
              <a:rPr lang="id-ID" sz="2800" dirty="0" smtClean="0"/>
              <a:t>dihitung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M</a:t>
            </a:r>
            <a:r>
              <a:rPr lang="id-ID" sz="2800" dirty="0" smtClean="0"/>
              <a:t>enyusun </a:t>
            </a:r>
            <a:r>
              <a:rPr lang="id-ID" sz="2800" dirty="0" smtClean="0"/>
              <a:t>sebuah model stokastik cenderung lebih sulit dari model deterministik</a:t>
            </a:r>
            <a:r>
              <a:rPr lang="id-ID" sz="2800" dirty="0" smtClean="0"/>
              <a:t>.</a:t>
            </a:r>
            <a:endParaRPr lang="id-ID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PENDAHULUAN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Model Stokastik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Model Deterministik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Model yang mencakup distribusi kemungkinan untuk input</a:t>
                      </a:r>
                      <a:r>
                        <a:rPr lang="id-ID" baseline="0" dirty="0" smtClean="0"/>
                        <a:t> dan memberikan serangkaian nilai dari sekurang – kurangnya satu variabel output dengan probabilitas yang berkaitan pada tiap nilai.</a:t>
                      </a:r>
                    </a:p>
                    <a:p>
                      <a:r>
                        <a:rPr lang="id-ID" baseline="0" dirty="0" smtClean="0"/>
                        <a:t>Contoh : Waktu kedatangan pelanggan, waktu antrian pelanggan dsb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Model</a:t>
                      </a:r>
                      <a:r>
                        <a:rPr lang="id-ID" baseline="0" dirty="0" smtClean="0"/>
                        <a:t> yang dipergunakan untuk memecahkan suatu persoalan dalam situasi yang pasti.</a:t>
                      </a:r>
                    </a:p>
                    <a:p>
                      <a:r>
                        <a:rPr lang="id-ID" baseline="0" dirty="0" smtClean="0"/>
                        <a:t>Contoh : proses kimia, peta dsb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CONTOH </a:t>
            </a:r>
            <a:r>
              <a:rPr lang="en-US" dirty="0" smtClean="0"/>
              <a:t>KEJADIAN </a:t>
            </a:r>
            <a:r>
              <a:rPr lang="id-ID" dirty="0" smtClean="0"/>
              <a:t>STOKASTIK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Jumlah penumpang bus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d-ID" sz="3200" dirty="0" smtClean="0"/>
              <a:t>(2) Jumlah pengunjung objek wisata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 Pengunjung warung makan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TIPE FORMULASI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Formulasi statis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termasuk persamaan aljabar atau fungsi dengan satu atau lebih variabel random, dapat berupa saklar atau vektor, bernilai diskrit atau kontinyu dan berkendala atau tidak berkendala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d-ID" sz="3200" dirty="0" smtClean="0"/>
              <a:t>(2) </a:t>
            </a:r>
            <a:r>
              <a:rPr lang="id-ID" sz="3200" dirty="0" smtClean="0">
                <a:solidFill>
                  <a:srgbClr val="FF0000"/>
                </a:solidFill>
              </a:rPr>
              <a:t>Formulasi dinamis</a:t>
            </a:r>
            <a:r>
              <a:rPr lang="id-ID" sz="3200" dirty="0" smtClean="0"/>
              <a:t>, termasuk proses stokastik dengan variabel bebas yang mewakili waktu jika digunakan untuk model dinamis tak pasti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Silabus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449234"/>
              </p:ext>
            </p:extLst>
          </p:nvPr>
        </p:nvGraphicFramePr>
        <p:xfrm>
          <a:off x="2195736" y="1484784"/>
          <a:ext cx="4536504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444"/>
                <a:gridCol w="357506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Programa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Dinamis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Teori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Permainan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Ujian</a:t>
                      </a:r>
                      <a:r>
                        <a:rPr lang="en-US" dirty="0" smtClean="0"/>
                        <a:t> Tengah Semester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Teori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Rantai</a:t>
                      </a:r>
                      <a:r>
                        <a:rPr lang="en-US" baseline="0" dirty="0" smtClean="0"/>
                        <a:t> Markov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Teori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Antrian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Ujian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Akhir</a:t>
                      </a:r>
                      <a:r>
                        <a:rPr lang="en-US" dirty="0" smtClean="0"/>
                        <a:t> Semester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3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371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Clip</vt:lpstr>
      <vt:lpstr>PENGANTAR  METODE STOKASTIK</vt:lpstr>
      <vt:lpstr>Masalah Industri</vt:lpstr>
      <vt:lpstr>Proses Stokastik</vt:lpstr>
      <vt:lpstr>Model Stokastik ?</vt:lpstr>
      <vt:lpstr> PENDAHULUAN </vt:lpstr>
      <vt:lpstr>PowerPoint Presentation</vt:lpstr>
      <vt:lpstr>CONTOH KEJADIAN STOKASTIK</vt:lpstr>
      <vt:lpstr>TIPE FORMULASI</vt:lpstr>
      <vt:lpstr>Silabus Perkuliahan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MODEL STOKASTIK</dc:title>
  <dc:creator>talitha</dc:creator>
  <cp:lastModifiedBy>ismail - [2010]</cp:lastModifiedBy>
  <cp:revision>11</cp:revision>
  <dcterms:created xsi:type="dcterms:W3CDTF">2016-02-29T06:26:51Z</dcterms:created>
  <dcterms:modified xsi:type="dcterms:W3CDTF">2018-09-21T01:33:30Z</dcterms:modified>
</cp:coreProperties>
</file>