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8" r:id="rId9"/>
    <p:sldId id="269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47800" y="5029200"/>
            <a:ext cx="62230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2800" y="60960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03/10/2019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2999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03/10/2019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4335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03/10/2019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649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03/10/2019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13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03/10/2019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537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03/10/2019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58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03/10/2019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366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03/10/2019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587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03/10/2019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1822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03/10/2019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941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03/10/2019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436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03/10/2019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1241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08C09-BE86-431B-A3C7-8B9764F93C0F}" type="datetimeFigureOut">
              <a:rPr lang="id-ID" smtClean="0"/>
              <a:t>03/10/2019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693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Pertemuan III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Pernyataan Kontrol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804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Latihan!!!</a:t>
            </a:r>
            <a:endParaRPr lang="id-ID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221154"/>
            <a:ext cx="7344816" cy="450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55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Pernyataan 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Fungsinya adalah untuk mengambil keputusan berdasarkan suatu kondisi</a:t>
            </a:r>
          </a:p>
          <a:p>
            <a:r>
              <a:rPr lang="id-ID" sz="3600" dirty="0" smtClean="0"/>
              <a:t>Bentuk pernyataan if  adalah 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600" dirty="0" smtClean="0"/>
              <a:t>If saja</a:t>
            </a:r>
          </a:p>
          <a:p>
            <a:pPr marL="0" indent="0">
              <a:buNone/>
            </a:pPr>
            <a:r>
              <a:rPr lang="id-ID" sz="3600" dirty="0" smtClean="0"/>
              <a:t>Bentuk rumusnya adalah : if(ekspresi), pada bentuk ini, bagian pernyataan ini akan dijalankan jika kondisinya benar.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27315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720" y="0"/>
            <a:ext cx="9157720" cy="652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47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Pernyataan if-else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Jika kondisi bernilai benar maka ada mengerjakan pernyataan yang ada didalam if sedangkan jika bernilai salah maka pernyataan else yang dikerjakan.</a:t>
            </a:r>
          </a:p>
          <a:p>
            <a:r>
              <a:rPr lang="id-ID" dirty="0" smtClean="0"/>
              <a:t>Bentuk rumusnya adalah sebagai berikut:</a:t>
            </a:r>
          </a:p>
          <a:p>
            <a:pPr marL="0" indent="0">
              <a:buNone/>
            </a:pPr>
            <a:r>
              <a:rPr lang="id-ID" dirty="0" smtClean="0"/>
              <a:t>If(kondisi1)</a:t>
            </a:r>
          </a:p>
          <a:p>
            <a:pPr marL="0" indent="0">
              <a:buNone/>
            </a:pPr>
            <a:r>
              <a:rPr lang="id-ID" dirty="0" smtClean="0"/>
              <a:t>{</a:t>
            </a:r>
          </a:p>
          <a:p>
            <a:pPr marL="0" indent="0">
              <a:buNone/>
            </a:pPr>
            <a:r>
              <a:rPr lang="id-ID" dirty="0" smtClean="0"/>
              <a:t>Pernyataan1;</a:t>
            </a:r>
          </a:p>
          <a:p>
            <a:pPr marL="0" indent="0">
              <a:buNone/>
            </a:pPr>
            <a:r>
              <a:rPr lang="id-ID" dirty="0" smtClean="0"/>
              <a:t>}</a:t>
            </a:r>
          </a:p>
          <a:p>
            <a:pPr marL="0" indent="0">
              <a:buNone/>
            </a:pPr>
            <a:r>
              <a:rPr lang="id-ID" dirty="0" smtClean="0"/>
              <a:t>Else</a:t>
            </a:r>
          </a:p>
          <a:p>
            <a:pPr marL="0" indent="0">
              <a:buNone/>
            </a:pPr>
            <a:r>
              <a:rPr lang="id-ID" dirty="0" smtClean="0"/>
              <a:t>{</a:t>
            </a:r>
          </a:p>
          <a:p>
            <a:pPr marL="0" indent="0">
              <a:buNone/>
            </a:pPr>
            <a:r>
              <a:rPr lang="id-ID" dirty="0" smtClean="0"/>
              <a:t>Pernyataan2;</a:t>
            </a:r>
          </a:p>
          <a:p>
            <a:pPr marL="0" indent="0">
              <a:buNone/>
            </a:pPr>
            <a:r>
              <a:rPr lang="id-ID" dirty="0"/>
              <a:t>}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12383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60648"/>
            <a:ext cx="8237582" cy="51125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43608" y="3717032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3717032"/>
            <a:ext cx="8064896" cy="24006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sz="2400" dirty="0" err="1" smtClean="0"/>
              <a:t>Menambahkan</a:t>
            </a:r>
            <a:r>
              <a:rPr lang="en-GB" sz="2400" dirty="0" smtClean="0"/>
              <a:t> </a:t>
            </a:r>
            <a:r>
              <a:rPr lang="en-GB" sz="2400" dirty="0" err="1" smtClean="0"/>
              <a:t>fungsi</a:t>
            </a:r>
            <a:r>
              <a:rPr lang="en-GB" sz="2400" dirty="0" smtClean="0"/>
              <a:t> </a:t>
            </a: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bagian</a:t>
            </a:r>
            <a:r>
              <a:rPr lang="en-GB" sz="2400" dirty="0" smtClean="0"/>
              <a:t>  yang </a:t>
            </a:r>
            <a:r>
              <a:rPr lang="en-GB" sz="2400" dirty="0" err="1" smtClean="0"/>
              <a:t>berkotak</a:t>
            </a:r>
            <a:r>
              <a:rPr lang="en-GB" sz="2400" dirty="0" smtClean="0"/>
              <a:t> </a:t>
            </a:r>
            <a:r>
              <a:rPr lang="en-GB" sz="2400" dirty="0" err="1" smtClean="0"/>
              <a:t>merah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3478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Pernyataan if-elseif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Fungsi yang mengerjakan lebih dari beberapa kondisi</a:t>
            </a:r>
          </a:p>
          <a:p>
            <a:r>
              <a:rPr lang="id-ID" dirty="0" smtClean="0"/>
              <a:t>Bentuk rumusnya:</a:t>
            </a:r>
          </a:p>
          <a:p>
            <a:pPr marL="0" indent="0">
              <a:buNone/>
            </a:pPr>
            <a:r>
              <a:rPr lang="id-ID" dirty="0" smtClean="0"/>
              <a:t>If(kondisi1)</a:t>
            </a:r>
          </a:p>
          <a:p>
            <a:pPr marL="0" indent="0">
              <a:buNone/>
            </a:pPr>
            <a:r>
              <a:rPr lang="id-ID" dirty="0" smtClean="0"/>
              <a:t>{</a:t>
            </a:r>
          </a:p>
          <a:p>
            <a:pPr marL="0" indent="0">
              <a:buNone/>
            </a:pPr>
            <a:r>
              <a:rPr lang="id-ID" dirty="0" smtClean="0"/>
              <a:t>Pernyataan1;</a:t>
            </a:r>
          </a:p>
          <a:p>
            <a:pPr marL="0" indent="0">
              <a:buNone/>
            </a:pPr>
            <a:r>
              <a:rPr lang="id-ID" dirty="0" smtClean="0"/>
              <a:t>}</a:t>
            </a:r>
          </a:p>
          <a:p>
            <a:pPr marL="0" indent="0">
              <a:buNone/>
            </a:pPr>
            <a:r>
              <a:rPr lang="id-ID" dirty="0" smtClean="0"/>
              <a:t>Elseif(kondisi2)</a:t>
            </a:r>
          </a:p>
          <a:p>
            <a:pPr marL="0" indent="0">
              <a:buNone/>
            </a:pPr>
            <a:r>
              <a:rPr lang="id-ID" dirty="0" smtClean="0"/>
              <a:t>{</a:t>
            </a:r>
          </a:p>
          <a:p>
            <a:pPr marL="0" indent="0">
              <a:buNone/>
            </a:pPr>
            <a:r>
              <a:rPr lang="id-ID" dirty="0" smtClean="0"/>
              <a:t>Pernyataan2;</a:t>
            </a:r>
          </a:p>
          <a:p>
            <a:pPr marL="0" indent="0">
              <a:buNone/>
            </a:pPr>
            <a:r>
              <a:rPr lang="id-ID" dirty="0" smtClean="0"/>
              <a:t>}</a:t>
            </a:r>
          </a:p>
          <a:p>
            <a:pPr marL="0" indent="0">
              <a:buNone/>
            </a:pPr>
            <a:r>
              <a:rPr lang="id-ID" dirty="0" smtClean="0"/>
              <a:t>Else</a:t>
            </a:r>
          </a:p>
          <a:p>
            <a:pPr marL="0" indent="0">
              <a:buNone/>
            </a:pPr>
            <a:r>
              <a:rPr lang="id-ID" dirty="0" smtClean="0"/>
              <a:t>{</a:t>
            </a:r>
          </a:p>
          <a:p>
            <a:pPr marL="0" indent="0">
              <a:buNone/>
            </a:pPr>
            <a:r>
              <a:rPr lang="id-ID" dirty="0" smtClean="0"/>
              <a:t>Pernyataan ke-n</a:t>
            </a:r>
          </a:p>
          <a:p>
            <a:pPr marL="0" indent="0">
              <a:buNone/>
            </a:pPr>
            <a:r>
              <a:rPr lang="id-ID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4873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364134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Indeks</a:t>
            </a:r>
            <a:r>
              <a:rPr lang="en-US" dirty="0" smtClean="0"/>
              <a:t> A : </a:t>
            </a:r>
            <a:r>
              <a:rPr lang="en-US" dirty="0" err="1" smtClean="0"/>
              <a:t>Nilai</a:t>
            </a:r>
            <a:r>
              <a:rPr lang="en-US" dirty="0" smtClean="0"/>
              <a:t> &gt;80</a:t>
            </a:r>
          </a:p>
          <a:p>
            <a:r>
              <a:rPr lang="en-US" dirty="0" err="1" smtClean="0"/>
              <a:t>Indeks</a:t>
            </a:r>
            <a:r>
              <a:rPr lang="en-US" dirty="0" smtClean="0"/>
              <a:t> B :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70 </a:t>
            </a:r>
            <a:r>
              <a:rPr lang="en-US" dirty="0" err="1" smtClean="0"/>
              <a:t>sampai</a:t>
            </a:r>
            <a:r>
              <a:rPr lang="en-US" dirty="0" smtClean="0"/>
              <a:t> 79</a:t>
            </a:r>
          </a:p>
          <a:p>
            <a:r>
              <a:rPr lang="en-US" dirty="0" err="1" smtClean="0"/>
              <a:t>Indeks</a:t>
            </a:r>
            <a:r>
              <a:rPr lang="en-US" dirty="0" smtClean="0"/>
              <a:t> C :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60 </a:t>
            </a:r>
            <a:r>
              <a:rPr lang="en-US" dirty="0" err="1" smtClean="0"/>
              <a:t>sampai</a:t>
            </a:r>
            <a:r>
              <a:rPr lang="en-US" dirty="0" smtClean="0"/>
              <a:t> 69</a:t>
            </a:r>
          </a:p>
          <a:p>
            <a:r>
              <a:rPr lang="en-US" dirty="0" err="1" smtClean="0"/>
              <a:t>Indeks</a:t>
            </a:r>
            <a:r>
              <a:rPr lang="en-US" dirty="0" smtClean="0"/>
              <a:t> D :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50 </a:t>
            </a:r>
            <a:r>
              <a:rPr lang="en-US" dirty="0" err="1" smtClean="0"/>
              <a:t>sampai</a:t>
            </a:r>
            <a:r>
              <a:rPr lang="en-US" dirty="0" smtClean="0"/>
              <a:t> 59</a:t>
            </a:r>
          </a:p>
          <a:p>
            <a:r>
              <a:rPr lang="en-US" dirty="0" err="1" smtClean="0"/>
              <a:t>Indeks</a:t>
            </a:r>
            <a:r>
              <a:rPr lang="en-US" dirty="0" smtClean="0"/>
              <a:t> E :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50.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30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16632"/>
            <a:ext cx="8136904" cy="6430251"/>
          </a:xfrm>
          <a:prstGeom prst="rect">
            <a:avLst/>
          </a:prstGeom>
          <a:ln w="28575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8791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279"/>
          <a:stretch/>
        </p:blipFill>
        <p:spPr>
          <a:xfrm>
            <a:off x="251520" y="620688"/>
            <a:ext cx="8712968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90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44-te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048-success-ppt-template.potx" id="{6659BE0D-0CA0-4EA1-B49B-FB69C5E5064E}" vid="{101AE60C-4DB7-479E-BA45-13F1ADF11AB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20048-success-ppt-template</Template>
  <TotalTime>1365</TotalTime>
  <Words>166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Microsoft Himalaya</vt:lpstr>
      <vt:lpstr>Microsoft New Tai Lue</vt:lpstr>
      <vt:lpstr>20044-team</vt:lpstr>
      <vt:lpstr>Pertemuan III</vt:lpstr>
      <vt:lpstr>Pernyataan IF</vt:lpstr>
      <vt:lpstr>PowerPoint Presentation</vt:lpstr>
      <vt:lpstr>Pernyataan if-else</vt:lpstr>
      <vt:lpstr>PowerPoint Presentation</vt:lpstr>
      <vt:lpstr>Pernyataan if-elseif</vt:lpstr>
      <vt:lpstr>Latihan</vt:lpstr>
      <vt:lpstr>PowerPoint Presentation</vt:lpstr>
      <vt:lpstr>PowerPoint Presentation</vt:lpstr>
      <vt:lpstr>Latihan!!!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III</dc:title>
  <dc:creator>User</dc:creator>
  <cp:lastModifiedBy>Andris Sahata</cp:lastModifiedBy>
  <cp:revision>17</cp:revision>
  <dcterms:created xsi:type="dcterms:W3CDTF">2012-03-12T01:06:10Z</dcterms:created>
  <dcterms:modified xsi:type="dcterms:W3CDTF">2019-10-03T04:43:21Z</dcterms:modified>
</cp:coreProperties>
</file>