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3" r:id="rId3"/>
    <p:sldId id="266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90" r:id="rId15"/>
    <p:sldId id="291" r:id="rId16"/>
    <p:sldId id="295" r:id="rId17"/>
    <p:sldId id="300" r:id="rId18"/>
    <p:sldId id="296" r:id="rId19"/>
    <p:sldId id="297" r:id="rId20"/>
    <p:sldId id="298" r:id="rId21"/>
    <p:sldId id="299" r:id="rId22"/>
    <p:sldId id="28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0795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8C081-782F-496E-9AE2-FBDD30151AC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04/10/2019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Materi%20Project%20Manajemen.mpp!LINK_1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04419-24D0-400E-B8D5-3D028C61D06C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1066800"/>
          <a:ext cx="9144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oject" r:id="rId4" imgW="9039240" imgH="3191040" progId="MSProject.Project.9">
                  <p:link updateAutomatic="1"/>
                </p:oleObj>
              </mc:Choice>
              <mc:Fallback>
                <p:oleObj name="Project" r:id="rId4" imgW="9039240" imgH="3191040" progId="MSProject.Project.9">
                  <p:link updateAutomatic="1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MATERI KULIAH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1100</TotalTime>
  <Words>536</Words>
  <Application>Microsoft Office PowerPoint</Application>
  <PresentationFormat>On-screen Show (4:3)</PresentationFormat>
  <Paragraphs>138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Trek</vt:lpstr>
      <vt:lpstr>Materi Project Manajemen.mpp!LINK_17</vt:lpstr>
      <vt:lpstr> WEEK 4 Information Technology Project Management  </vt:lpstr>
      <vt:lpstr>MATERI KULIAH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PowerPoint Presentation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Reviewer</cp:lastModifiedBy>
  <cp:revision>108</cp:revision>
  <dcterms:created xsi:type="dcterms:W3CDTF">2011-02-11T03:03:21Z</dcterms:created>
  <dcterms:modified xsi:type="dcterms:W3CDTF">2019-10-04T07:54:01Z</dcterms:modified>
</cp:coreProperties>
</file>