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82" r:id="rId3"/>
    <p:sldId id="269" r:id="rId4"/>
    <p:sldId id="272" r:id="rId5"/>
    <p:sldId id="279" r:id="rId6"/>
    <p:sldId id="287" r:id="rId7"/>
    <p:sldId id="290" r:id="rId8"/>
    <p:sldId id="291" r:id="rId9"/>
    <p:sldId id="293" r:id="rId10"/>
    <p:sldId id="304" r:id="rId11"/>
    <p:sldId id="277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3716" autoAdjust="0"/>
  </p:normalViewPr>
  <p:slideViewPr>
    <p:cSldViewPr>
      <p:cViewPr varScale="1">
        <p:scale>
          <a:sx n="42" d="100"/>
          <a:sy n="42" d="100"/>
        </p:scale>
        <p:origin x="4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2319-BC5D-401B-8484-D83E14293CBC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2B8B-50AA-4C5A-9C26-9133D24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0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2B8B-50AA-4C5A-9C26-9133D24F87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94C4-BC97-4236-B9AE-64636086FD90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C73-7DCD-4706-9762-90420258DF72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9F81-012B-49B8-ADBF-A8D14D9E7A76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B576-E956-4BD6-9151-C0572CAC77C1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DD93-71A6-4870-A3A1-E594CA74D46B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B37-9375-4AD9-94C0-54A209C8034F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0DC1-5B7B-4156-8A6E-547B57B652F7}" type="datetime1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7FC0-523A-4AFB-B39D-AE9B0CF8DA0C}" type="datetime1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9419-BD21-494B-805E-82E152BA18B8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3CA-48D0-48AC-982D-7F79C480EBB9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4E88-2F42-49CB-8967-18FCD868ABA9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736A0-BC0C-4EEE-86EF-EE094B62339D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10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876925" cy="3495675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01D4-CD65-4E7F-A4E0-F45A8B515343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BUKTI PANCASILA SEBAGAI DASAR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lvl="1" indent="-342900" algn="just">
              <a:spcBef>
                <a:spcPts val="100"/>
              </a:spcBef>
              <a:buAutoNum type="arabicPeriod"/>
            </a:pPr>
            <a:endParaRPr lang="en-ID" b="1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marL="812800" lvl="1" indent="-342900" algn="just">
              <a:spcBef>
                <a:spcPts val="100"/>
              </a:spcBef>
              <a:buAutoNum type="arabicPeriod"/>
            </a:pP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Pancasila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dimuat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didalam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pembukaan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UUD 1945</a:t>
            </a:r>
          </a:p>
          <a:p>
            <a:pPr marL="812800" lvl="1" indent="-342900" algn="just">
              <a:spcBef>
                <a:spcPts val="100"/>
              </a:spcBef>
              <a:buAutoNum type="arabicPeriod"/>
            </a:pP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Pancasila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dijadikan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dasar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pembentukan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batang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tubuh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UUD 1945</a:t>
            </a:r>
          </a:p>
          <a:p>
            <a:pPr marL="812800" lvl="1" indent="-342900" algn="just">
              <a:spcBef>
                <a:spcPts val="100"/>
              </a:spcBef>
              <a:buAutoNum type="arabicPeriod"/>
            </a:pP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Sila-sila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dalam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pancasila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mengatur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semua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sendi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kehidupan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banga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indonesia</a:t>
            </a:r>
            <a:endParaRPr lang="en-US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endParaRPr lang="en-US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1534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76962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F5E0-B934-46A7-B4CB-987D95D8AF4A}" type="datetime1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14400" y="6248400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6324600"/>
            <a:ext cx="1371600" cy="365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0" y="6324600"/>
            <a:ext cx="3048000" cy="365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0" y="6324600"/>
            <a:ext cx="1981200" cy="365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15200" y="6324600"/>
            <a:ext cx="990600" cy="365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95400" y="1447800"/>
            <a:ext cx="6553200" cy="388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Tanpa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pancasila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negara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akan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bubar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,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pancasila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adalah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seperangkat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azas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,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dan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ia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akan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ada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selamanya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,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ia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adalah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gagasan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tentang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negara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yang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harus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mortal" pitchFamily="2" charset="0"/>
              <a:cs typeface="Aldhabi" pitchFamily="2" charset="-78"/>
            </a:endParaRP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kita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miliki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dan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kita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perjuangkan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				    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                             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dhabi" pitchFamily="2" charset="-78"/>
                <a:cs typeface="Aldhabi" pitchFamily="2" charset="-78"/>
              </a:rPr>
              <a:t>- GUS DUR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22" name="Sun 21"/>
          <p:cNvSpPr/>
          <p:nvPr/>
        </p:nvSpPr>
        <p:spPr>
          <a:xfrm>
            <a:off x="3810000" y="762000"/>
            <a:ext cx="1524000" cy="1143000"/>
          </a:xfrm>
          <a:prstGeom prst="su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81800" y="5791200"/>
            <a:ext cx="24305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stron Boy Wonder" pitchFamily="2" charset="0"/>
              </a:rPr>
              <a:t>Please Wait….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stron Boy Wonder" pitchFamily="2" charset="0"/>
            </a:endParaRPr>
          </a:p>
        </p:txBody>
      </p:sp>
      <p:pic>
        <p:nvPicPr>
          <p:cNvPr id="4098" name="Picture 2" descr="C:\Users\ASUS-PC\Pictures\asus - Penelusuran Google_files\asus_logo_ISO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752600" cy="76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D3A4-5249-475A-994A-DDDD73A6172A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advClick="0" advTm="2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-PC\Pictures\Alhamdulillah-HD-Islamic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905"/>
            <a:ext cx="9525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0960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6019800" y="6172200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1C1-404D-46B0-82AE-77AFC7CE2F19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-PC\Pictures\hj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64AA-4864-4DC2-969B-901BE01624CB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362200"/>
            <a:ext cx="449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Pancasila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PANCASILA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8058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Game software  2014 BANDAI NAMCO Games  Inc</a:t>
            </a:r>
          </a:p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Industrial Engineering artwork and elements 2017 PUJI EKA PRIMA /2017 PANCASILA  ALL Right Reserved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198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0" y="617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Quit Game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70866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c</a:t>
            </a:r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2286000" y="4505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28 Days Later" pitchFamily="34" charset="0"/>
              </a:rPr>
              <a:t>Press Start Button</a:t>
            </a:r>
            <a:endParaRPr lang="en-US" sz="2800" dirty="0">
              <a:ln>
                <a:solidFill>
                  <a:schemeClr val="bg1"/>
                </a:solidFill>
              </a:ln>
              <a:latin typeface="28 Days Later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162181"/>
            <a:ext cx="365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Sebagai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3924181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dasar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negara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D2C0-D009-4ABD-9A48-11E3BA9D4EC7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6248400"/>
            <a:ext cx="739140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6324600"/>
            <a:ext cx="13716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0" y="6324600"/>
            <a:ext cx="30480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6324600"/>
            <a:ext cx="19812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0" y="6324600"/>
            <a:ext cx="9906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95400" y="1447800"/>
            <a:ext cx="6553200" cy="388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ndalus" pitchFamily="18" charset="-78"/>
              </a:rPr>
              <a:t>AKU MINTA KEPADA KAMU SEKALIAN, UNTUK BETUL-BETUL MENGANJURKAN PANCASILA INI KEPADA SEGENAP RAKYAT AGAR SUPAYA SELAMATLAH NEGARA KITA INI</a:t>
            </a:r>
          </a:p>
          <a:p>
            <a:pPr algn="ctr"/>
            <a:endParaRPr lang="en-US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mortal" pitchFamily="2" charset="0"/>
              <a:cs typeface="Andalus" pitchFamily="18" charset="-78"/>
            </a:endParaRPr>
          </a:p>
          <a:p>
            <a:pPr algn="ctr"/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ndalus" pitchFamily="18" charset="-78"/>
              </a:rPr>
              <a:t>			    - Ir. SOEKARNO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mortal" pitchFamily="2" charset="0"/>
              <a:cs typeface="Andalus" pitchFamily="18" charset="-78"/>
            </a:endParaRPr>
          </a:p>
        </p:txBody>
      </p:sp>
      <p:sp>
        <p:nvSpPr>
          <p:cNvPr id="15" name="Sun 14"/>
          <p:cNvSpPr/>
          <p:nvPr/>
        </p:nvSpPr>
        <p:spPr>
          <a:xfrm>
            <a:off x="3810000" y="762000"/>
            <a:ext cx="1524000" cy="11430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00" y="5791200"/>
            <a:ext cx="24305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stron Boy Wonder" pitchFamily="2" charset="0"/>
              </a:rPr>
              <a:t>Please Wait….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stron Boy Wonder" pitchFamily="2" charset="0"/>
            </a:endParaRPr>
          </a:p>
        </p:txBody>
      </p:sp>
      <p:pic>
        <p:nvPicPr>
          <p:cNvPr id="1028" name="Picture 4" descr="C:\Users\ASUS-PC\Pictures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0" y="76200"/>
            <a:ext cx="1401660" cy="96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062-7A22-433A-B94B-DA6B6BFDB1E5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609600"/>
            <a:ext cx="6629400" cy="6858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Proses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perumusan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pancasila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4800600"/>
            <a:ext cx="65532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Bukti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pancasila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sebagai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 </a:t>
            </a:r>
          </a:p>
          <a:p>
            <a:pPr algn="ctr"/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dasar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4" action="ppaction://hlinksldjump"/>
              </a:rPr>
              <a:t>negara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2057400"/>
            <a:ext cx="64008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5" action="ppaction://hlinksldjump"/>
              </a:rPr>
              <a:t> KEDUDUKAN DAN FUNGSI </a:t>
            </a:r>
          </a:p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5" action="ppaction://hlinksldjump"/>
              </a:rPr>
              <a:t>PANCASILA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19050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0" y="19050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Quad Arrow 15"/>
          <p:cNvSpPr/>
          <p:nvPr/>
        </p:nvSpPr>
        <p:spPr>
          <a:xfrm>
            <a:off x="152400" y="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400" y="381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6934200" y="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381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ad Arrow 19"/>
          <p:cNvSpPr/>
          <p:nvPr/>
        </p:nvSpPr>
        <p:spPr>
          <a:xfrm>
            <a:off x="152400" y="426720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400" y="46482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6934200" y="426720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15200" y="46482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SUS-PC\Pictures\hj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81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" descr="C:\Users\ASUS-PC\Pictures\hj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3048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C:\Users\ASUS-PC\Pictures\hj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572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" descr="C:\Users\ASUS-PC\Pictures\hj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572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61722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7620000" y="6336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Back to Menu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6" name="Oval 35">
            <a:hlinkClick r:id="rId8" action="ppaction://hlinksldjump"/>
          </p:cNvPr>
          <p:cNvSpPr/>
          <p:nvPr/>
        </p:nvSpPr>
        <p:spPr>
          <a:xfrm>
            <a:off x="7162800" y="6248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b</a:t>
            </a:r>
            <a:endParaRPr lang="en-US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Insomni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19200" y="3352800"/>
            <a:ext cx="64008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9" action="ppaction://hlinksldjump"/>
              </a:rPr>
              <a:t> MAKNA PANCASILA SEBAGAI </a:t>
            </a:r>
          </a:p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9" action="ppaction://hlinksldjump"/>
              </a:rPr>
              <a:t>DASAR NEGARA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400" y="32004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39000" y="32004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222-D10B-4D6B-B156-E69AB4421DDA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1534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76962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B</a:t>
            </a:r>
          </a:p>
        </p:txBody>
      </p:sp>
      <p:sp>
        <p:nvSpPr>
          <p:cNvPr id="12" name="object 4"/>
          <p:cNvSpPr txBox="1">
            <a:spLocks/>
          </p:cNvSpPr>
          <p:nvPr/>
        </p:nvSpPr>
        <p:spPr bwMode="auto">
          <a:xfrm>
            <a:off x="2133600" y="315913"/>
            <a:ext cx="512127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2700" rIns="0" bIns="0" anchor="ctr">
            <a:spAutoFit/>
          </a:bodyPr>
          <a:lstStyle>
            <a:lvl1pPr marL="12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0"/>
              </a:spcBef>
              <a:buClrTx/>
              <a:buFontTx/>
              <a:buNone/>
              <a:defRPr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Perumusan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Pancasila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Sebagai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Dasar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Negara</a:t>
            </a:r>
          </a:p>
        </p:txBody>
      </p:sp>
      <p:sp>
        <p:nvSpPr>
          <p:cNvPr id="13" name="object 5"/>
          <p:cNvSpPr txBox="1">
            <a:spLocks noChangeArrowheads="1"/>
          </p:cNvSpPr>
          <p:nvPr/>
        </p:nvSpPr>
        <p:spPr bwMode="auto">
          <a:xfrm>
            <a:off x="255588" y="1447800"/>
            <a:ext cx="4468812" cy="53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>
              <a:spcBef>
                <a:spcPts val="100"/>
              </a:spcBef>
              <a:tabLst>
                <a:tab pos="215900" algn="l"/>
              </a:tabLs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Mr.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Moh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Yamin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sidang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BPUPKI 29 Mei 1945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Prikebangsaan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Prikemanusiaan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Priketuhanan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Prikerakyatan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Kesejahteraan Rakyat</a:t>
            </a:r>
          </a:p>
          <a:p>
            <a:pPr>
              <a:tabLst>
                <a:tab pos="215900" algn="l"/>
              </a:tabLst>
            </a:pP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tabLst>
                <a:tab pos="215900" algn="l"/>
              </a:tabLs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Ir.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Soekarno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sidang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BPUPKI  1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Juni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1945</a:t>
            </a: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Nasionalisme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Kebangsaan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Indonesia</a:t>
            </a: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Internasionalisme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Prikemanusiaan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Mufakat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Demokrasi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Kesejahteraan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Sosial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Ketuhanan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berkebudayaan</a:t>
            </a: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buFont typeface="Arial" charset="0"/>
              <a:buChar char="•"/>
              <a:tabLst>
                <a:tab pos="215900" algn="l"/>
              </a:tabLst>
            </a:pPr>
            <a:endParaRPr 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tabLst>
                <a:tab pos="215900" algn="l"/>
              </a:tabLst>
            </a:pPr>
            <a:endParaRPr 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1371600"/>
            <a:ext cx="4572000" cy="2649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tabLst>
                <a:tab pos="215900" algn="l"/>
              </a:tabLst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Mr.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Soepomo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sidang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BPUPKI 31 Mei 1945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Persatuan 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Kekeluargaan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Keseimbangan lahir dan batin    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Musyawarah</a:t>
            </a:r>
          </a:p>
          <a:p>
            <a:pPr>
              <a:spcBef>
                <a:spcPts val="100"/>
              </a:spcBef>
              <a:buFontTx/>
              <a:buChar char="•"/>
              <a:tabLst>
                <a:tab pos="215900" algn="l"/>
              </a:tabLst>
            </a:pPr>
            <a:r>
              <a:rPr lang="fi-FI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Keadilan Rakyat</a:t>
            </a:r>
          </a:p>
          <a:p>
            <a:pPr>
              <a:tabLst>
                <a:tab pos="215900" algn="l"/>
              </a:tabLst>
            </a:pPr>
            <a:endParaRPr lang="en-US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>
              <a:tabLst>
                <a:tab pos="215900" algn="l"/>
              </a:tabLst>
            </a:pP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E84F-8B6B-4EC2-8D95-38BA291180A5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KEDUDUKAN DAN FUNGSI PANCASILA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lang="en-ID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Kedudukan</a:t>
            </a:r>
            <a:r>
              <a:rPr lang="en-ID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ID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ID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ID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ID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ID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ID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Negara:</a:t>
            </a:r>
            <a:endParaRPr lang="en-US" sz="1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adalah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sumber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dari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segala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sumber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(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sumber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tertib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) Indonesia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merupakan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asas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kerohanian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tertib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Indonesia yang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Pembukaan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UUD 1945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dijabarkan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dalam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empat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pokok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pikiran</a:t>
            </a:r>
            <a:endParaRPr lang="en-US" sz="1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Mewujudkan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cita-cita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bagi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baik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hukum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tertulis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maupun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tidak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tertulis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mengandung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norma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yang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mengharuskan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UUD 1945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mengandung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isi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yang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mewajibkan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pemerintah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dan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penyelenggara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termasuk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	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penyelenggara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partai</a:t>
            </a:r>
            <a:r>
              <a:rPr lang="en-US" sz="1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endParaRPr lang="en-US" sz="1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lvl="0"/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1534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Next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76962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C941-AB97-4CCA-B83F-5C0DAA461593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FUNGSI PANCASILA </a:t>
            </a:r>
            <a:br>
              <a:rPr lang="id-ID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</a:br>
            <a:r>
              <a:rPr lang="id-ID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SEBAGAI DASAR NEGARA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pandangan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hidup</a:t>
            </a:r>
            <a:endParaRPr lang="en-US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Negara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Kesatuan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Republik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Indonesia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ideologi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bangsa</a:t>
            </a:r>
            <a:endParaRPr lang="en-US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kepribadian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bangsa</a:t>
            </a:r>
            <a:endParaRPr lang="en-US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ideologi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terbuka</a:t>
            </a:r>
            <a:endParaRPr lang="en-US" sz="2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perjanjian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luhur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"/>
              <a:tabLst>
                <a:tab pos="282575" algn="l"/>
              </a:tabLst>
            </a:pPr>
            <a:endParaRPr lang="en-US" sz="1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 lvl="0"/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534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6962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6D82-C40D-4CB8-A6FC-A2A5C026B2E0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MAKNA PANCASILA SEBAGAI DAS</a:t>
            </a:r>
            <a:r>
              <a:rPr lang="id-ID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A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R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Makna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Negara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ialah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berperan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landasan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bagi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pelaksanaan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pemerintahan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membentukan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peraturan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mengatur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penyelenggaraan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Melihat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dari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makna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kita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tentu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dapat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menyimpulkan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bahwa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sangat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berperan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kacamata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bagi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bangsa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Indonesia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dalam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menilai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kebijakan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pemeritahan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maupun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segala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fenomena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yang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terjadi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masayrakat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pPr>
              <a:buNone/>
            </a:pP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198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1534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Back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7696200" y="60960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DD6C-7D13-4FDE-82A6-FD4BF5AD539F}" type="datetime1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455</Words>
  <Application>Microsoft Office PowerPoint</Application>
  <PresentationFormat>On-screen Show (4:3)</PresentationFormat>
  <Paragraphs>115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28 Days Later</vt:lpstr>
      <vt:lpstr>Aldhabi</vt:lpstr>
      <vt:lpstr>Andalus</vt:lpstr>
      <vt:lpstr>Arial</vt:lpstr>
      <vt:lpstr>Astron Boy Wonder</vt:lpstr>
      <vt:lpstr>Calibri</vt:lpstr>
      <vt:lpstr>Comic Sans MS</vt:lpstr>
      <vt:lpstr>Immortal</vt:lpstr>
      <vt:lpstr>Insomnia</vt:lpstr>
      <vt:lpstr>Pagal Font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KEDUDUKAN DAN FUNGSI PANCASILA</vt:lpstr>
      <vt:lpstr>FUNGSI PANCASILA  SEBAGAI DASAR NEGARA</vt:lpstr>
      <vt:lpstr>MAKNA PANCASILA SEBAGAI DASAR NEGARA</vt:lpstr>
      <vt:lpstr>BUKTI PANCASILA SEBAGAI DASAR NEGARA</vt:lpstr>
      <vt:lpstr>PowerPoint Presentation</vt:lpstr>
      <vt:lpstr>PowerPoint Presentation</vt:lpstr>
    </vt:vector>
  </TitlesOfParts>
  <Company>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Tatik Rohmawati</cp:lastModifiedBy>
  <cp:revision>232</cp:revision>
  <dcterms:created xsi:type="dcterms:W3CDTF">2017-03-01T10:10:32Z</dcterms:created>
  <dcterms:modified xsi:type="dcterms:W3CDTF">2019-04-03T16:53:08Z</dcterms:modified>
</cp:coreProperties>
</file>