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60" r:id="rId3"/>
  </p:sldMasterIdLst>
  <p:notesMasterIdLst>
    <p:notesMasterId r:id="rId10"/>
  </p:notesMasterIdLst>
  <p:handoutMasterIdLst>
    <p:handoutMasterId r:id="rId11"/>
  </p:handoutMasterIdLst>
  <p:sldIdLst>
    <p:sldId id="256" r:id="rId4"/>
    <p:sldId id="257" r:id="rId5"/>
    <p:sldId id="267" r:id="rId6"/>
    <p:sldId id="268" r:id="rId7"/>
    <p:sldId id="258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21" autoAdjust="0"/>
    <p:restoredTop sz="94660"/>
  </p:normalViewPr>
  <p:slideViewPr>
    <p:cSldViewPr>
      <p:cViewPr varScale="1">
        <p:scale>
          <a:sx n="70" d="100"/>
          <a:sy n="70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20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FF8FC-8473-4DFD-87CC-D576DA80B410}" type="datetimeFigureOut">
              <a:rPr lang="en-US" smtClean="0"/>
              <a:pPr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22161-F0FA-48FB-AB7F-FA9B9B1E1F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53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1B28DA-987A-468F-98C8-21267FAB52E7}" type="datetimeFigureOut">
              <a:rPr lang="id-ID" smtClean="0"/>
              <a:t>07/11/2018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D693F-BF48-4BA2-81A1-BDB1AA220E2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3475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 7"/>
          <p:cNvSpPr>
            <a:spLocks/>
          </p:cNvSpPr>
          <p:nvPr userDrawn="1"/>
        </p:nvSpPr>
        <p:spPr bwMode="auto">
          <a:xfrm>
            <a:off x="-38100" y="463550"/>
            <a:ext cx="9182100" cy="6419850"/>
          </a:xfrm>
          <a:custGeom>
            <a:avLst/>
            <a:gdLst/>
            <a:ahLst/>
            <a:cxnLst>
              <a:cxn ang="0">
                <a:pos x="17280" y="12123"/>
              </a:cxn>
              <a:cxn ang="0">
                <a:pos x="0" y="12132"/>
              </a:cxn>
              <a:cxn ang="0">
                <a:pos x="2" y="4163"/>
              </a:cxn>
              <a:cxn ang="0">
                <a:pos x="262" y="3633"/>
              </a:cxn>
              <a:cxn ang="0">
                <a:pos x="567" y="3147"/>
              </a:cxn>
              <a:cxn ang="0">
                <a:pos x="912" y="2704"/>
              </a:cxn>
              <a:cxn ang="0">
                <a:pos x="1295" y="2299"/>
              </a:cxn>
              <a:cxn ang="0">
                <a:pos x="1714" y="1931"/>
              </a:cxn>
              <a:cxn ang="0">
                <a:pos x="2166" y="1602"/>
              </a:cxn>
              <a:cxn ang="0">
                <a:pos x="2649" y="1308"/>
              </a:cxn>
              <a:cxn ang="0">
                <a:pos x="3160" y="1048"/>
              </a:cxn>
              <a:cxn ang="0">
                <a:pos x="3696" y="820"/>
              </a:cxn>
              <a:cxn ang="0">
                <a:pos x="4255" y="623"/>
              </a:cxn>
              <a:cxn ang="0">
                <a:pos x="4835" y="457"/>
              </a:cxn>
              <a:cxn ang="0">
                <a:pos x="5433" y="319"/>
              </a:cxn>
              <a:cxn ang="0">
                <a:pos x="6047" y="207"/>
              </a:cxn>
              <a:cxn ang="0">
                <a:pos x="6673" y="121"/>
              </a:cxn>
              <a:cxn ang="0">
                <a:pos x="7311" y="59"/>
              </a:cxn>
              <a:cxn ang="0">
                <a:pos x="7955" y="19"/>
              </a:cxn>
              <a:cxn ang="0">
                <a:pos x="8605" y="0"/>
              </a:cxn>
              <a:cxn ang="0">
                <a:pos x="9259" y="1"/>
              </a:cxn>
              <a:cxn ang="0">
                <a:pos x="9911" y="20"/>
              </a:cxn>
              <a:cxn ang="0">
                <a:pos x="10562" y="55"/>
              </a:cxn>
              <a:cxn ang="0">
                <a:pos x="11209" y="107"/>
              </a:cxn>
              <a:cxn ang="0">
                <a:pos x="11848" y="172"/>
              </a:cxn>
              <a:cxn ang="0">
                <a:pos x="12477" y="250"/>
              </a:cxn>
              <a:cxn ang="0">
                <a:pos x="13094" y="338"/>
              </a:cxn>
              <a:cxn ang="0">
                <a:pos x="13695" y="435"/>
              </a:cxn>
              <a:cxn ang="0">
                <a:pos x="14280" y="542"/>
              </a:cxn>
              <a:cxn ang="0">
                <a:pos x="14845" y="655"/>
              </a:cxn>
              <a:cxn ang="0">
                <a:pos x="15387" y="772"/>
              </a:cxn>
              <a:cxn ang="0">
                <a:pos x="15904" y="894"/>
              </a:cxn>
              <a:cxn ang="0">
                <a:pos x="16393" y="1019"/>
              </a:cxn>
              <a:cxn ang="0">
                <a:pos x="16853" y="1144"/>
              </a:cxn>
              <a:cxn ang="0">
                <a:pos x="17280" y="1268"/>
              </a:cxn>
              <a:cxn ang="0">
                <a:pos x="17280" y="1980"/>
              </a:cxn>
              <a:cxn ang="0">
                <a:pos x="17280" y="2678"/>
              </a:cxn>
              <a:cxn ang="0">
                <a:pos x="17280" y="3364"/>
              </a:cxn>
              <a:cxn ang="0">
                <a:pos x="17280" y="4043"/>
              </a:cxn>
              <a:cxn ang="0">
                <a:pos x="17280" y="4712"/>
              </a:cxn>
              <a:cxn ang="0">
                <a:pos x="17280" y="5377"/>
              </a:cxn>
              <a:cxn ang="0">
                <a:pos x="17280" y="6038"/>
              </a:cxn>
              <a:cxn ang="0">
                <a:pos x="17280" y="6696"/>
              </a:cxn>
              <a:cxn ang="0">
                <a:pos x="17280" y="7355"/>
              </a:cxn>
              <a:cxn ang="0">
                <a:pos x="17280" y="8015"/>
              </a:cxn>
              <a:cxn ang="0">
                <a:pos x="17280" y="8680"/>
              </a:cxn>
              <a:cxn ang="0">
                <a:pos x="17280" y="9350"/>
              </a:cxn>
              <a:cxn ang="0">
                <a:pos x="17280" y="10027"/>
              </a:cxn>
              <a:cxn ang="0">
                <a:pos x="17280" y="10714"/>
              </a:cxn>
              <a:cxn ang="0">
                <a:pos x="17280" y="11413"/>
              </a:cxn>
              <a:cxn ang="0">
                <a:pos x="17280" y="12123"/>
              </a:cxn>
            </a:cxnLst>
            <a:rect l="0" t="0" r="r" b="b"/>
            <a:pathLst>
              <a:path w="17280" h="12132">
                <a:moveTo>
                  <a:pt x="17280" y="12123"/>
                </a:moveTo>
                <a:lnTo>
                  <a:pt x="0" y="12132"/>
                </a:lnTo>
                <a:lnTo>
                  <a:pt x="2" y="4163"/>
                </a:lnTo>
                <a:lnTo>
                  <a:pt x="262" y="3633"/>
                </a:lnTo>
                <a:lnTo>
                  <a:pt x="567" y="3147"/>
                </a:lnTo>
                <a:lnTo>
                  <a:pt x="912" y="2704"/>
                </a:lnTo>
                <a:lnTo>
                  <a:pt x="1295" y="2299"/>
                </a:lnTo>
                <a:lnTo>
                  <a:pt x="1714" y="1931"/>
                </a:lnTo>
                <a:lnTo>
                  <a:pt x="2166" y="1602"/>
                </a:lnTo>
                <a:lnTo>
                  <a:pt x="2649" y="1308"/>
                </a:lnTo>
                <a:lnTo>
                  <a:pt x="3160" y="1048"/>
                </a:lnTo>
                <a:lnTo>
                  <a:pt x="3696" y="820"/>
                </a:lnTo>
                <a:lnTo>
                  <a:pt x="4255" y="623"/>
                </a:lnTo>
                <a:lnTo>
                  <a:pt x="4835" y="457"/>
                </a:lnTo>
                <a:lnTo>
                  <a:pt x="5433" y="319"/>
                </a:lnTo>
                <a:lnTo>
                  <a:pt x="6047" y="207"/>
                </a:lnTo>
                <a:lnTo>
                  <a:pt x="6673" y="121"/>
                </a:lnTo>
                <a:lnTo>
                  <a:pt x="7311" y="59"/>
                </a:lnTo>
                <a:lnTo>
                  <a:pt x="7955" y="19"/>
                </a:lnTo>
                <a:lnTo>
                  <a:pt x="8605" y="0"/>
                </a:lnTo>
                <a:lnTo>
                  <a:pt x="9259" y="1"/>
                </a:lnTo>
                <a:lnTo>
                  <a:pt x="9911" y="20"/>
                </a:lnTo>
                <a:lnTo>
                  <a:pt x="10562" y="55"/>
                </a:lnTo>
                <a:lnTo>
                  <a:pt x="11209" y="107"/>
                </a:lnTo>
                <a:lnTo>
                  <a:pt x="11848" y="172"/>
                </a:lnTo>
                <a:lnTo>
                  <a:pt x="12477" y="250"/>
                </a:lnTo>
                <a:lnTo>
                  <a:pt x="13094" y="338"/>
                </a:lnTo>
                <a:lnTo>
                  <a:pt x="13695" y="435"/>
                </a:lnTo>
                <a:lnTo>
                  <a:pt x="14280" y="542"/>
                </a:lnTo>
                <a:lnTo>
                  <a:pt x="14845" y="655"/>
                </a:lnTo>
                <a:lnTo>
                  <a:pt x="15387" y="772"/>
                </a:lnTo>
                <a:lnTo>
                  <a:pt x="15904" y="894"/>
                </a:lnTo>
                <a:lnTo>
                  <a:pt x="16393" y="1019"/>
                </a:lnTo>
                <a:lnTo>
                  <a:pt x="16853" y="1144"/>
                </a:lnTo>
                <a:lnTo>
                  <a:pt x="17280" y="1268"/>
                </a:lnTo>
                <a:lnTo>
                  <a:pt x="17280" y="1980"/>
                </a:lnTo>
                <a:lnTo>
                  <a:pt x="17280" y="2678"/>
                </a:lnTo>
                <a:lnTo>
                  <a:pt x="17280" y="3364"/>
                </a:lnTo>
                <a:lnTo>
                  <a:pt x="17280" y="4043"/>
                </a:lnTo>
                <a:lnTo>
                  <a:pt x="17280" y="4712"/>
                </a:lnTo>
                <a:lnTo>
                  <a:pt x="17280" y="5377"/>
                </a:lnTo>
                <a:lnTo>
                  <a:pt x="17280" y="6038"/>
                </a:lnTo>
                <a:lnTo>
                  <a:pt x="17280" y="6696"/>
                </a:lnTo>
                <a:lnTo>
                  <a:pt x="17280" y="7355"/>
                </a:lnTo>
                <a:lnTo>
                  <a:pt x="17280" y="8015"/>
                </a:lnTo>
                <a:lnTo>
                  <a:pt x="17280" y="8680"/>
                </a:lnTo>
                <a:lnTo>
                  <a:pt x="17280" y="9350"/>
                </a:lnTo>
                <a:lnTo>
                  <a:pt x="17280" y="10027"/>
                </a:lnTo>
                <a:lnTo>
                  <a:pt x="17280" y="10714"/>
                </a:lnTo>
                <a:lnTo>
                  <a:pt x="17280" y="11413"/>
                </a:lnTo>
                <a:lnTo>
                  <a:pt x="17280" y="12123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685800" y="1143000"/>
            <a:ext cx="7772400" cy="646331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685800" y="1828800"/>
            <a:ext cx="7772400" cy="46166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57200" y="6324600"/>
            <a:ext cx="2133600" cy="365125"/>
          </a:xfrm>
        </p:spPr>
        <p:txBody>
          <a:bodyPr/>
          <a:lstStyle/>
          <a:p>
            <a:fld id="{A20C3097-973B-461B-96C1-849FE5883CEB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5" name="Freeform 9"/>
          <p:cNvSpPr>
            <a:spLocks/>
          </p:cNvSpPr>
          <p:nvPr userDrawn="1"/>
        </p:nvSpPr>
        <p:spPr bwMode="auto">
          <a:xfrm flipV="1">
            <a:off x="-25400" y="4889500"/>
            <a:ext cx="8839200" cy="32766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8"/>
          <p:cNvSpPr>
            <a:spLocks/>
          </p:cNvSpPr>
          <p:nvPr userDrawn="1"/>
        </p:nvSpPr>
        <p:spPr bwMode="auto">
          <a:xfrm flipV="1">
            <a:off x="-25400" y="4786406"/>
            <a:ext cx="9144000" cy="3227294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5"/>
          <p:cNvSpPr>
            <a:spLocks/>
          </p:cNvSpPr>
          <p:nvPr userDrawn="1"/>
        </p:nvSpPr>
        <p:spPr bwMode="auto">
          <a:xfrm>
            <a:off x="1588" y="268288"/>
            <a:ext cx="9142413" cy="1760538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Freeform 6"/>
          <p:cNvSpPr>
            <a:spLocks/>
          </p:cNvSpPr>
          <p:nvPr userDrawn="1"/>
        </p:nvSpPr>
        <p:spPr bwMode="auto">
          <a:xfrm>
            <a:off x="523875" y="190500"/>
            <a:ext cx="8620125" cy="16589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1354C-7649-4BE3-B540-9DFDBCF9E569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34BA-7739-47E4-A060-DE0943D8B53E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32CD8-FE5C-434B-A5BD-84A350129B08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4E81C-3204-4074-B338-A3B963631E73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8A9ED-502E-4CD6-8A14-FF75BA265B19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35582-DE38-44BC-AD79-D0829DC066D4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F0B0-65F9-4F9E-AE72-F78353A3CBCD}" type="datetime1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0B07-1805-4190-ACC2-B37176F859FD}" type="datetime1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DC900-1B55-4D04-B4F2-C2053106776E}" type="datetime1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AE0FA-75CC-4CEA-8D98-683AC5B4462E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DD08-2042-431B-84E2-F8B61DFB9F49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reeform 5"/>
          <p:cNvSpPr>
            <a:spLocks/>
          </p:cNvSpPr>
          <p:nvPr userDrawn="1"/>
        </p:nvSpPr>
        <p:spPr bwMode="auto">
          <a:xfrm>
            <a:off x="892175" y="169862"/>
            <a:ext cx="8251826" cy="1679671"/>
          </a:xfrm>
          <a:custGeom>
            <a:avLst/>
            <a:gdLst/>
            <a:ahLst/>
            <a:cxnLst>
              <a:cxn ang="0">
                <a:pos x="16021" y="1568"/>
              </a:cxn>
              <a:cxn ang="0">
                <a:pos x="13697" y="1059"/>
              </a:cxn>
              <a:cxn ang="0">
                <a:pos x="11579" y="742"/>
              </a:cxn>
              <a:cxn ang="0">
                <a:pos x="9687" y="572"/>
              </a:cxn>
              <a:cxn ang="0">
                <a:pos x="7979" y="551"/>
              </a:cxn>
              <a:cxn ang="0">
                <a:pos x="6478" y="636"/>
              </a:cxn>
              <a:cxn ang="0">
                <a:pos x="5163" y="806"/>
              </a:cxn>
              <a:cxn ang="0">
                <a:pos x="4031" y="1059"/>
              </a:cxn>
              <a:cxn ang="0">
                <a:pos x="3044" y="1377"/>
              </a:cxn>
              <a:cxn ang="0">
                <a:pos x="2221" y="1716"/>
              </a:cxn>
              <a:cxn ang="0">
                <a:pos x="1543" y="2055"/>
              </a:cxn>
              <a:cxn ang="0">
                <a:pos x="987" y="2415"/>
              </a:cxn>
              <a:cxn ang="0">
                <a:pos x="576" y="2733"/>
              </a:cxn>
              <a:cxn ang="0">
                <a:pos x="288" y="2987"/>
              </a:cxn>
              <a:cxn ang="0">
                <a:pos x="82" y="3199"/>
              </a:cxn>
              <a:cxn ang="0">
                <a:pos x="0" y="3305"/>
              </a:cxn>
              <a:cxn ang="0">
                <a:pos x="0" y="3305"/>
              </a:cxn>
              <a:cxn ang="0">
                <a:pos x="82" y="3178"/>
              </a:cxn>
              <a:cxn ang="0">
                <a:pos x="267" y="2945"/>
              </a:cxn>
              <a:cxn ang="0">
                <a:pos x="535" y="2648"/>
              </a:cxn>
              <a:cxn ang="0">
                <a:pos x="946" y="2289"/>
              </a:cxn>
              <a:cxn ang="0">
                <a:pos x="1460" y="1886"/>
              </a:cxn>
              <a:cxn ang="0">
                <a:pos x="2118" y="1483"/>
              </a:cxn>
              <a:cxn ang="0">
                <a:pos x="2921" y="1081"/>
              </a:cxn>
              <a:cxn ang="0">
                <a:pos x="3887" y="720"/>
              </a:cxn>
              <a:cxn ang="0">
                <a:pos x="5018" y="403"/>
              </a:cxn>
              <a:cxn ang="0">
                <a:pos x="6335" y="170"/>
              </a:cxn>
              <a:cxn ang="0">
                <a:pos x="7836" y="22"/>
              </a:cxn>
              <a:cxn ang="0">
                <a:pos x="9543" y="22"/>
              </a:cxn>
              <a:cxn ang="0">
                <a:pos x="11476" y="149"/>
              </a:cxn>
              <a:cxn ang="0">
                <a:pos x="13615" y="424"/>
              </a:cxn>
              <a:cxn ang="0">
                <a:pos x="15980" y="911"/>
              </a:cxn>
              <a:cxn ang="0">
                <a:pos x="17276" y="1251"/>
              </a:cxn>
              <a:cxn ang="0">
                <a:pos x="17276" y="1356"/>
              </a:cxn>
              <a:cxn ang="0">
                <a:pos x="17276" y="1547"/>
              </a:cxn>
              <a:cxn ang="0">
                <a:pos x="17276" y="1886"/>
              </a:cxn>
            </a:cxnLst>
            <a:rect l="0" t="0" r="r" b="b"/>
            <a:pathLst>
              <a:path w="17276" h="3326">
                <a:moveTo>
                  <a:pt x="17276" y="1886"/>
                </a:moveTo>
                <a:lnTo>
                  <a:pt x="16021" y="1568"/>
                </a:lnTo>
                <a:lnTo>
                  <a:pt x="14829" y="1293"/>
                </a:lnTo>
                <a:lnTo>
                  <a:pt x="13697" y="1059"/>
                </a:lnTo>
                <a:lnTo>
                  <a:pt x="12607" y="890"/>
                </a:lnTo>
                <a:lnTo>
                  <a:pt x="11579" y="742"/>
                </a:lnTo>
                <a:lnTo>
                  <a:pt x="10612" y="636"/>
                </a:lnTo>
                <a:lnTo>
                  <a:pt x="9687" y="572"/>
                </a:lnTo>
                <a:lnTo>
                  <a:pt x="8802" y="551"/>
                </a:lnTo>
                <a:lnTo>
                  <a:pt x="7979" y="551"/>
                </a:lnTo>
                <a:lnTo>
                  <a:pt x="7219" y="572"/>
                </a:lnTo>
                <a:lnTo>
                  <a:pt x="6478" y="636"/>
                </a:lnTo>
                <a:lnTo>
                  <a:pt x="5800" y="700"/>
                </a:lnTo>
                <a:lnTo>
                  <a:pt x="5163" y="806"/>
                </a:lnTo>
                <a:lnTo>
                  <a:pt x="4565" y="932"/>
                </a:lnTo>
                <a:lnTo>
                  <a:pt x="4031" y="1059"/>
                </a:lnTo>
                <a:lnTo>
                  <a:pt x="3517" y="1207"/>
                </a:lnTo>
                <a:lnTo>
                  <a:pt x="3044" y="1377"/>
                </a:lnTo>
                <a:lnTo>
                  <a:pt x="2612" y="1526"/>
                </a:lnTo>
                <a:lnTo>
                  <a:pt x="2221" y="1716"/>
                </a:lnTo>
                <a:lnTo>
                  <a:pt x="1851" y="1886"/>
                </a:lnTo>
                <a:lnTo>
                  <a:pt x="1543" y="2055"/>
                </a:lnTo>
                <a:lnTo>
                  <a:pt x="1254" y="2246"/>
                </a:lnTo>
                <a:lnTo>
                  <a:pt x="987" y="2415"/>
                </a:lnTo>
                <a:lnTo>
                  <a:pt x="781" y="2564"/>
                </a:lnTo>
                <a:lnTo>
                  <a:pt x="576" y="2733"/>
                </a:lnTo>
                <a:lnTo>
                  <a:pt x="412" y="2860"/>
                </a:lnTo>
                <a:lnTo>
                  <a:pt x="288" y="2987"/>
                </a:lnTo>
                <a:lnTo>
                  <a:pt x="164" y="3093"/>
                </a:lnTo>
                <a:lnTo>
                  <a:pt x="82" y="3199"/>
                </a:lnTo>
                <a:lnTo>
                  <a:pt x="41" y="3263"/>
                </a:lnTo>
                <a:lnTo>
                  <a:pt x="0" y="3305"/>
                </a:lnTo>
                <a:lnTo>
                  <a:pt x="0" y="3326"/>
                </a:lnTo>
                <a:lnTo>
                  <a:pt x="0" y="3305"/>
                </a:lnTo>
                <a:lnTo>
                  <a:pt x="21" y="3263"/>
                </a:lnTo>
                <a:lnTo>
                  <a:pt x="82" y="3178"/>
                </a:lnTo>
                <a:lnTo>
                  <a:pt x="164" y="3073"/>
                </a:lnTo>
                <a:lnTo>
                  <a:pt x="267" y="2945"/>
                </a:lnTo>
                <a:lnTo>
                  <a:pt x="390" y="2818"/>
                </a:lnTo>
                <a:lnTo>
                  <a:pt x="535" y="2648"/>
                </a:lnTo>
                <a:lnTo>
                  <a:pt x="720" y="2479"/>
                </a:lnTo>
                <a:lnTo>
                  <a:pt x="946" y="2289"/>
                </a:lnTo>
                <a:lnTo>
                  <a:pt x="1172" y="2097"/>
                </a:lnTo>
                <a:lnTo>
                  <a:pt x="1460" y="1886"/>
                </a:lnTo>
                <a:lnTo>
                  <a:pt x="1768" y="1696"/>
                </a:lnTo>
                <a:lnTo>
                  <a:pt x="2118" y="1483"/>
                </a:lnTo>
                <a:lnTo>
                  <a:pt x="2509" y="1271"/>
                </a:lnTo>
                <a:lnTo>
                  <a:pt x="2921" y="1081"/>
                </a:lnTo>
                <a:lnTo>
                  <a:pt x="3394" y="890"/>
                </a:lnTo>
                <a:lnTo>
                  <a:pt x="3887" y="720"/>
                </a:lnTo>
                <a:lnTo>
                  <a:pt x="4442" y="551"/>
                </a:lnTo>
                <a:lnTo>
                  <a:pt x="5018" y="403"/>
                </a:lnTo>
                <a:lnTo>
                  <a:pt x="5656" y="275"/>
                </a:lnTo>
                <a:lnTo>
                  <a:pt x="6335" y="170"/>
                </a:lnTo>
                <a:lnTo>
                  <a:pt x="7075" y="85"/>
                </a:lnTo>
                <a:lnTo>
                  <a:pt x="7836" y="22"/>
                </a:lnTo>
                <a:lnTo>
                  <a:pt x="8679" y="0"/>
                </a:lnTo>
                <a:lnTo>
                  <a:pt x="9543" y="22"/>
                </a:lnTo>
                <a:lnTo>
                  <a:pt x="10489" y="64"/>
                </a:lnTo>
                <a:lnTo>
                  <a:pt x="11476" y="149"/>
                </a:lnTo>
                <a:lnTo>
                  <a:pt x="12505" y="255"/>
                </a:lnTo>
                <a:lnTo>
                  <a:pt x="13615" y="424"/>
                </a:lnTo>
                <a:lnTo>
                  <a:pt x="14767" y="657"/>
                </a:lnTo>
                <a:lnTo>
                  <a:pt x="15980" y="911"/>
                </a:lnTo>
                <a:lnTo>
                  <a:pt x="17276" y="1229"/>
                </a:lnTo>
                <a:lnTo>
                  <a:pt x="17276" y="1251"/>
                </a:lnTo>
                <a:lnTo>
                  <a:pt x="17276" y="1293"/>
                </a:lnTo>
                <a:lnTo>
                  <a:pt x="17276" y="1356"/>
                </a:lnTo>
                <a:lnTo>
                  <a:pt x="17276" y="1441"/>
                </a:lnTo>
                <a:lnTo>
                  <a:pt x="17276" y="1547"/>
                </a:lnTo>
                <a:lnTo>
                  <a:pt x="17276" y="1696"/>
                </a:lnTo>
                <a:lnTo>
                  <a:pt x="17276" y="1886"/>
                </a:ln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6"/>
          <p:cNvSpPr>
            <a:spLocks/>
          </p:cNvSpPr>
          <p:nvPr userDrawn="1"/>
        </p:nvSpPr>
        <p:spPr bwMode="auto">
          <a:xfrm>
            <a:off x="533400" y="322262"/>
            <a:ext cx="8610600" cy="1582738"/>
          </a:xfrm>
          <a:custGeom>
            <a:avLst/>
            <a:gdLst/>
            <a:ahLst/>
            <a:cxnLst>
              <a:cxn ang="0">
                <a:pos x="15096" y="1483"/>
              </a:cxn>
              <a:cxn ang="0">
                <a:pos x="12916" y="1017"/>
              </a:cxn>
              <a:cxn ang="0">
                <a:pos x="10921" y="699"/>
              </a:cxn>
              <a:cxn ang="0">
                <a:pos x="9132" y="551"/>
              </a:cxn>
              <a:cxn ang="0">
                <a:pos x="7528" y="509"/>
              </a:cxn>
              <a:cxn ang="0">
                <a:pos x="6109" y="593"/>
              </a:cxn>
              <a:cxn ang="0">
                <a:pos x="4874" y="762"/>
              </a:cxn>
              <a:cxn ang="0">
                <a:pos x="3785" y="996"/>
              </a:cxn>
              <a:cxn ang="0">
                <a:pos x="2859" y="1293"/>
              </a:cxn>
              <a:cxn ang="0">
                <a:pos x="2098" y="1610"/>
              </a:cxn>
              <a:cxn ang="0">
                <a:pos x="1440" y="1949"/>
              </a:cxn>
              <a:cxn ang="0">
                <a:pos x="947" y="2267"/>
              </a:cxn>
              <a:cxn ang="0">
                <a:pos x="556" y="2563"/>
              </a:cxn>
              <a:cxn ang="0">
                <a:pos x="267" y="2818"/>
              </a:cxn>
              <a:cxn ang="0">
                <a:pos x="83" y="3008"/>
              </a:cxn>
              <a:cxn ang="0">
                <a:pos x="0" y="3114"/>
              </a:cxn>
              <a:cxn ang="0">
                <a:pos x="0" y="3114"/>
              </a:cxn>
              <a:cxn ang="0">
                <a:pos x="83" y="2987"/>
              </a:cxn>
              <a:cxn ang="0">
                <a:pos x="247" y="2776"/>
              </a:cxn>
              <a:cxn ang="0">
                <a:pos x="515" y="2500"/>
              </a:cxn>
              <a:cxn ang="0">
                <a:pos x="885" y="2161"/>
              </a:cxn>
              <a:cxn ang="0">
                <a:pos x="1379" y="1780"/>
              </a:cxn>
              <a:cxn ang="0">
                <a:pos x="1995" y="1399"/>
              </a:cxn>
              <a:cxn ang="0">
                <a:pos x="2757" y="1017"/>
              </a:cxn>
              <a:cxn ang="0">
                <a:pos x="3661" y="678"/>
              </a:cxn>
              <a:cxn ang="0">
                <a:pos x="4731" y="381"/>
              </a:cxn>
              <a:cxn ang="0">
                <a:pos x="5985" y="170"/>
              </a:cxn>
              <a:cxn ang="0">
                <a:pos x="7404" y="42"/>
              </a:cxn>
              <a:cxn ang="0">
                <a:pos x="9009" y="22"/>
              </a:cxn>
              <a:cxn ang="0">
                <a:pos x="10818" y="127"/>
              </a:cxn>
              <a:cxn ang="0">
                <a:pos x="12834" y="403"/>
              </a:cxn>
              <a:cxn ang="0">
                <a:pos x="15075" y="868"/>
              </a:cxn>
              <a:cxn ang="0">
                <a:pos x="16289" y="1186"/>
              </a:cxn>
              <a:cxn ang="0">
                <a:pos x="16289" y="1271"/>
              </a:cxn>
              <a:cxn ang="0">
                <a:pos x="16289" y="1461"/>
              </a:cxn>
              <a:cxn ang="0">
                <a:pos x="16289" y="1780"/>
              </a:cxn>
            </a:cxnLst>
            <a:rect l="0" t="0" r="r" b="b"/>
            <a:pathLst>
              <a:path w="16289" h="3135">
                <a:moveTo>
                  <a:pt x="16289" y="1780"/>
                </a:moveTo>
                <a:lnTo>
                  <a:pt x="15096" y="1483"/>
                </a:lnTo>
                <a:lnTo>
                  <a:pt x="13985" y="1229"/>
                </a:lnTo>
                <a:lnTo>
                  <a:pt x="12916" y="1017"/>
                </a:lnTo>
                <a:lnTo>
                  <a:pt x="11888" y="826"/>
                </a:lnTo>
                <a:lnTo>
                  <a:pt x="10921" y="699"/>
                </a:lnTo>
                <a:lnTo>
                  <a:pt x="9996" y="615"/>
                </a:lnTo>
                <a:lnTo>
                  <a:pt x="9132" y="551"/>
                </a:lnTo>
                <a:lnTo>
                  <a:pt x="8309" y="509"/>
                </a:lnTo>
                <a:lnTo>
                  <a:pt x="7528" y="509"/>
                </a:lnTo>
                <a:lnTo>
                  <a:pt x="6808" y="551"/>
                </a:lnTo>
                <a:lnTo>
                  <a:pt x="6109" y="593"/>
                </a:lnTo>
                <a:lnTo>
                  <a:pt x="5471" y="678"/>
                </a:lnTo>
                <a:lnTo>
                  <a:pt x="4874" y="762"/>
                </a:lnTo>
                <a:lnTo>
                  <a:pt x="4319" y="868"/>
                </a:lnTo>
                <a:lnTo>
                  <a:pt x="3785" y="996"/>
                </a:lnTo>
                <a:lnTo>
                  <a:pt x="3312" y="1144"/>
                </a:lnTo>
                <a:lnTo>
                  <a:pt x="2859" y="1293"/>
                </a:lnTo>
                <a:lnTo>
                  <a:pt x="2468" y="1441"/>
                </a:lnTo>
                <a:lnTo>
                  <a:pt x="2098" y="1610"/>
                </a:lnTo>
                <a:lnTo>
                  <a:pt x="1748" y="1780"/>
                </a:lnTo>
                <a:lnTo>
                  <a:pt x="1440" y="1949"/>
                </a:lnTo>
                <a:lnTo>
                  <a:pt x="1172" y="2119"/>
                </a:lnTo>
                <a:lnTo>
                  <a:pt x="947" y="2267"/>
                </a:lnTo>
                <a:lnTo>
                  <a:pt x="720" y="2415"/>
                </a:lnTo>
                <a:lnTo>
                  <a:pt x="556" y="2563"/>
                </a:lnTo>
                <a:lnTo>
                  <a:pt x="391" y="2712"/>
                </a:lnTo>
                <a:lnTo>
                  <a:pt x="267" y="2818"/>
                </a:lnTo>
                <a:lnTo>
                  <a:pt x="165" y="2924"/>
                </a:lnTo>
                <a:lnTo>
                  <a:pt x="83" y="3008"/>
                </a:lnTo>
                <a:lnTo>
                  <a:pt x="41" y="3072"/>
                </a:lnTo>
                <a:lnTo>
                  <a:pt x="0" y="3114"/>
                </a:lnTo>
                <a:lnTo>
                  <a:pt x="0" y="3135"/>
                </a:lnTo>
                <a:lnTo>
                  <a:pt x="0" y="3114"/>
                </a:lnTo>
                <a:lnTo>
                  <a:pt x="21" y="3072"/>
                </a:lnTo>
                <a:lnTo>
                  <a:pt x="83" y="2987"/>
                </a:lnTo>
                <a:lnTo>
                  <a:pt x="144" y="2902"/>
                </a:lnTo>
                <a:lnTo>
                  <a:pt x="247" y="2776"/>
                </a:lnTo>
                <a:lnTo>
                  <a:pt x="370" y="2648"/>
                </a:lnTo>
                <a:lnTo>
                  <a:pt x="515" y="2500"/>
                </a:lnTo>
                <a:lnTo>
                  <a:pt x="679" y="2331"/>
                </a:lnTo>
                <a:lnTo>
                  <a:pt x="885" y="2161"/>
                </a:lnTo>
                <a:lnTo>
                  <a:pt x="1111" y="1970"/>
                </a:lnTo>
                <a:lnTo>
                  <a:pt x="1379" y="1780"/>
                </a:lnTo>
                <a:lnTo>
                  <a:pt x="1666" y="1589"/>
                </a:lnTo>
                <a:lnTo>
                  <a:pt x="1995" y="1399"/>
                </a:lnTo>
                <a:lnTo>
                  <a:pt x="2366" y="1207"/>
                </a:lnTo>
                <a:lnTo>
                  <a:pt x="2757" y="1017"/>
                </a:lnTo>
                <a:lnTo>
                  <a:pt x="3188" y="848"/>
                </a:lnTo>
                <a:lnTo>
                  <a:pt x="3661" y="678"/>
                </a:lnTo>
                <a:lnTo>
                  <a:pt x="4176" y="529"/>
                </a:lnTo>
                <a:lnTo>
                  <a:pt x="4731" y="381"/>
                </a:lnTo>
                <a:lnTo>
                  <a:pt x="5327" y="254"/>
                </a:lnTo>
                <a:lnTo>
                  <a:pt x="5985" y="170"/>
                </a:lnTo>
                <a:lnTo>
                  <a:pt x="6664" y="84"/>
                </a:lnTo>
                <a:lnTo>
                  <a:pt x="7404" y="42"/>
                </a:lnTo>
                <a:lnTo>
                  <a:pt x="8165" y="0"/>
                </a:lnTo>
                <a:lnTo>
                  <a:pt x="9009" y="22"/>
                </a:lnTo>
                <a:lnTo>
                  <a:pt x="9893" y="64"/>
                </a:lnTo>
                <a:lnTo>
                  <a:pt x="10818" y="127"/>
                </a:lnTo>
                <a:lnTo>
                  <a:pt x="11806" y="254"/>
                </a:lnTo>
                <a:lnTo>
                  <a:pt x="12834" y="403"/>
                </a:lnTo>
                <a:lnTo>
                  <a:pt x="13924" y="615"/>
                </a:lnTo>
                <a:lnTo>
                  <a:pt x="15075" y="868"/>
                </a:lnTo>
                <a:lnTo>
                  <a:pt x="16289" y="1165"/>
                </a:lnTo>
                <a:lnTo>
                  <a:pt x="16289" y="1186"/>
                </a:lnTo>
                <a:lnTo>
                  <a:pt x="16289" y="1229"/>
                </a:lnTo>
                <a:lnTo>
                  <a:pt x="16289" y="1271"/>
                </a:lnTo>
                <a:lnTo>
                  <a:pt x="16289" y="1355"/>
                </a:lnTo>
                <a:lnTo>
                  <a:pt x="16289" y="1461"/>
                </a:lnTo>
                <a:lnTo>
                  <a:pt x="16289" y="1610"/>
                </a:lnTo>
                <a:lnTo>
                  <a:pt x="16289" y="1780"/>
                </a:ln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12"/>
          <p:cNvSpPr/>
          <p:nvPr userDrawn="1"/>
        </p:nvSpPr>
        <p:spPr>
          <a:xfrm>
            <a:off x="-10274" y="4572000"/>
            <a:ext cx="9154274" cy="2310441"/>
          </a:xfrm>
          <a:custGeom>
            <a:avLst/>
            <a:gdLst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6832314 w 9154274"/>
              <a:gd name="connsiteY2" fmla="*/ 1510301 h 2476072"/>
              <a:gd name="connsiteX3" fmla="*/ 9154274 w 9154274"/>
              <a:gd name="connsiteY3" fmla="*/ 0 h 2476072"/>
              <a:gd name="connsiteX4" fmla="*/ 9154274 w 9154274"/>
              <a:gd name="connsiteY4" fmla="*/ 2476072 h 2476072"/>
              <a:gd name="connsiteX5" fmla="*/ 0 w 9154274"/>
              <a:gd name="connsiteY5" fmla="*/ 2455524 h 2476072"/>
              <a:gd name="connsiteX6" fmla="*/ 0 w 9154274"/>
              <a:gd name="connsiteY6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12324 w 9166598"/>
              <a:gd name="connsiteY0" fmla="*/ 1202077 h 3995891"/>
              <a:gd name="connsiteX1" fmla="*/ 4008971 w 9166598"/>
              <a:gd name="connsiteY1" fmla="*/ 1890445 h 3995891"/>
              <a:gd name="connsiteX2" fmla="*/ 9166598 w 9166598"/>
              <a:gd name="connsiteY2" fmla="*/ 0 h 3995891"/>
              <a:gd name="connsiteX3" fmla="*/ 9166598 w 9166598"/>
              <a:gd name="connsiteY3" fmla="*/ 2476072 h 3995891"/>
              <a:gd name="connsiteX4" fmla="*/ 12324 w 9166598"/>
              <a:gd name="connsiteY4" fmla="*/ 2455524 h 3995891"/>
              <a:gd name="connsiteX5" fmla="*/ 12324 w 9166598"/>
              <a:gd name="connsiteY5" fmla="*/ 1202077 h 399589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3049861"/>
              <a:gd name="connsiteX1" fmla="*/ 3996647 w 9154274"/>
              <a:gd name="connsiteY1" fmla="*/ 1890445 h 3049861"/>
              <a:gd name="connsiteX2" fmla="*/ 9154274 w 9154274"/>
              <a:gd name="connsiteY2" fmla="*/ 0 h 3049861"/>
              <a:gd name="connsiteX3" fmla="*/ 9154274 w 9154274"/>
              <a:gd name="connsiteY3" fmla="*/ 2476072 h 3049861"/>
              <a:gd name="connsiteX4" fmla="*/ 0 w 9154274"/>
              <a:gd name="connsiteY4" fmla="*/ 2455524 h 3049861"/>
              <a:gd name="connsiteX5" fmla="*/ 0 w 9154274"/>
              <a:gd name="connsiteY5" fmla="*/ 1202077 h 3049861"/>
              <a:gd name="connsiteX0" fmla="*/ 0 w 9154274"/>
              <a:gd name="connsiteY0" fmla="*/ 1202077 h 2885326"/>
              <a:gd name="connsiteX1" fmla="*/ 3996647 w 9154274"/>
              <a:gd name="connsiteY1" fmla="*/ 1890445 h 2885326"/>
              <a:gd name="connsiteX2" fmla="*/ 9154274 w 9154274"/>
              <a:gd name="connsiteY2" fmla="*/ 0 h 2885326"/>
              <a:gd name="connsiteX3" fmla="*/ 9154274 w 9154274"/>
              <a:gd name="connsiteY3" fmla="*/ 2476072 h 2885326"/>
              <a:gd name="connsiteX4" fmla="*/ 0 w 9154274"/>
              <a:gd name="connsiteY4" fmla="*/ 2455524 h 2885326"/>
              <a:gd name="connsiteX5" fmla="*/ 0 w 9154274"/>
              <a:gd name="connsiteY5" fmla="*/ 1202077 h 2885326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  <a:gd name="connsiteX0" fmla="*/ 0 w 9154274"/>
              <a:gd name="connsiteY0" fmla="*/ 1202077 h 2476072"/>
              <a:gd name="connsiteX1" fmla="*/ 3996647 w 9154274"/>
              <a:gd name="connsiteY1" fmla="*/ 1890445 h 2476072"/>
              <a:gd name="connsiteX2" fmla="*/ 9154274 w 9154274"/>
              <a:gd name="connsiteY2" fmla="*/ 0 h 2476072"/>
              <a:gd name="connsiteX3" fmla="*/ 9154274 w 9154274"/>
              <a:gd name="connsiteY3" fmla="*/ 2476072 h 2476072"/>
              <a:gd name="connsiteX4" fmla="*/ 0 w 9154274"/>
              <a:gd name="connsiteY4" fmla="*/ 2455524 h 2476072"/>
              <a:gd name="connsiteX5" fmla="*/ 0 w 9154274"/>
              <a:gd name="connsiteY5" fmla="*/ 1202077 h 2476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4274" h="2476072">
                <a:moveTo>
                  <a:pt x="0" y="1202077"/>
                </a:moveTo>
                <a:cubicBezTo>
                  <a:pt x="875016" y="1451225"/>
                  <a:pt x="2273156" y="1880171"/>
                  <a:pt x="3996647" y="1890445"/>
                </a:cubicBezTo>
                <a:cubicBezTo>
                  <a:pt x="7798941" y="1960652"/>
                  <a:pt x="8793822" y="505146"/>
                  <a:pt x="9154274" y="0"/>
                </a:cubicBezTo>
                <a:lnTo>
                  <a:pt x="9154274" y="2476072"/>
                </a:lnTo>
                <a:lnTo>
                  <a:pt x="0" y="2455524"/>
                </a:lnTo>
                <a:cubicBezTo>
                  <a:pt x="3425" y="2027434"/>
                  <a:pt x="6849" y="1599344"/>
                  <a:pt x="0" y="1202077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 flipV="1">
            <a:off x="0" y="4114800"/>
            <a:ext cx="8991600" cy="3810000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Freeform 9"/>
          <p:cNvSpPr>
            <a:spLocks/>
          </p:cNvSpPr>
          <p:nvPr userDrawn="1"/>
        </p:nvSpPr>
        <p:spPr bwMode="auto">
          <a:xfrm flipV="1">
            <a:off x="0" y="4571999"/>
            <a:ext cx="9144000" cy="3251199"/>
          </a:xfrm>
          <a:custGeom>
            <a:avLst/>
            <a:gdLst/>
            <a:ahLst/>
            <a:cxnLst>
              <a:cxn ang="0">
                <a:pos x="0" y="2527"/>
              </a:cxn>
              <a:cxn ang="0">
                <a:pos x="6913" y="3360"/>
              </a:cxn>
              <a:cxn ang="0">
                <a:pos x="0" y="2144"/>
              </a:cxn>
              <a:cxn ang="0">
                <a:pos x="0" y="2527"/>
              </a:cxn>
            </a:cxnLst>
            <a:rect l="0" t="0" r="r" b="b"/>
            <a:pathLst>
              <a:path w="6913" h="3360">
                <a:moveTo>
                  <a:pt x="0" y="2527"/>
                </a:moveTo>
                <a:cubicBezTo>
                  <a:pt x="5458" y="360"/>
                  <a:pt x="6913" y="3360"/>
                  <a:pt x="6913" y="3360"/>
                </a:cubicBezTo>
                <a:cubicBezTo>
                  <a:pt x="6913" y="3360"/>
                  <a:pt x="5593" y="0"/>
                  <a:pt x="0" y="2144"/>
                </a:cubicBezTo>
                <a:cubicBezTo>
                  <a:pt x="0" y="2144"/>
                  <a:pt x="0" y="2197"/>
                  <a:pt x="0" y="2527"/>
                </a:cubicBezTo>
                <a:close/>
              </a:path>
            </a:pathLst>
          </a:cu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6AED2-7024-4ACF-8AD8-DCD98F3991DF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60C7-4831-4532-9975-FB835FE613C4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02DA5-47A8-4D3A-BEFF-16368276D6CE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02F63-58EE-4230-B0BE-F59ADDACE473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298AB-D3B9-46D1-8614-698E60D238BF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A9E37-249C-4CBF-A77E-DCEC47A56776}" type="datetime1">
              <a:rPr lang="en-US" smtClean="0"/>
              <a:t>11/7/2018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93C07-129C-4975-B6D8-917C690D2E9D}" type="datetime1">
              <a:rPr lang="en-US" smtClean="0"/>
              <a:t>11/7/2018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5BEF2-D715-4299-A7CC-4BEC1593A96A}" type="datetime1">
              <a:rPr lang="en-US" smtClean="0"/>
              <a:t>11/7/2018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1FC92-7BC6-4220-A588-4CF4563E7171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8F398-EA45-423D-BF1B-A42CEACFCF5C}" type="datetime1">
              <a:rPr lang="en-US" smtClean="0"/>
              <a:t>11/7/2018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2482D-958C-40A5-8008-9AFB200E6201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F81E8-6DE5-4C92-89BE-5D6CD56A8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3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accent5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EE56C-C43C-449C-B077-198EE7369486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69FB6-8607-469E-84BB-4E9214D062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892433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PERILAKU POLITIK</a:t>
            </a:r>
            <a:endParaRPr lang="id-ID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772400" cy="2971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Disampaikan</a:t>
            </a:r>
            <a:r>
              <a:rPr lang="id-ID" dirty="0" smtClean="0">
                <a:solidFill>
                  <a:schemeClr val="bg1"/>
                </a:solidFill>
              </a:rPr>
              <a:t> Pada Kuliah Sosiologi Politik</a:t>
            </a:r>
          </a:p>
          <a:p>
            <a:pPr algn="ctr"/>
            <a:r>
              <a:rPr lang="id-ID" dirty="0" smtClean="0">
                <a:solidFill>
                  <a:schemeClr val="bg1"/>
                </a:solidFill>
              </a:rPr>
              <a:t>Dosen : Tatik Rohmawati, S.IP.,M.Si.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2E58E-7319-4FD6-BBE4-407A5A66D5D2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Pengertian </a:t>
            </a:r>
            <a:r>
              <a:rPr lang="id-ID" b="1" dirty="0" smtClean="0"/>
              <a:t>Perilaku Politik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chemeClr val="tx1"/>
                </a:solidFill>
              </a:rPr>
              <a:t>P</a:t>
            </a:r>
            <a:r>
              <a:rPr lang="id-ID" sz="3200" dirty="0" smtClean="0">
                <a:solidFill>
                  <a:schemeClr val="tx1"/>
                </a:solidFill>
              </a:rPr>
              <a:t>erilaku Politik (</a:t>
            </a:r>
            <a:r>
              <a:rPr lang="id-ID" sz="3200" i="1" dirty="0" smtClean="0">
                <a:solidFill>
                  <a:schemeClr val="tx1"/>
                </a:solidFill>
              </a:rPr>
              <a:t>political behaviour</a:t>
            </a:r>
            <a:r>
              <a:rPr lang="id-ID" sz="3200" dirty="0" smtClean="0">
                <a:solidFill>
                  <a:schemeClr val="tx1"/>
                </a:solidFill>
              </a:rPr>
              <a:t>) adalah perilaku yang dilakukan oleh seseorang secara individual atau secara kelompok guna memenuhi hak dan kewajibannya sebagai insan politik.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581D-86FE-4237-9742-BB71BF8C195C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67" y="615653"/>
            <a:ext cx="8229600" cy="1143000"/>
          </a:xfrm>
        </p:spPr>
        <p:txBody>
          <a:bodyPr>
            <a:noAutofit/>
          </a:bodyPr>
          <a:lstStyle/>
          <a:p>
            <a:r>
              <a:rPr lang="id-ID" b="1" dirty="0" smtClean="0"/>
              <a:t>FAKTOR-FAKTOR YANG MEMPENGARUHI PERILAKU POLITIK </a:t>
            </a:r>
            <a:br>
              <a:rPr lang="id-ID" b="1" dirty="0" smtClean="0"/>
            </a:br>
            <a:r>
              <a:rPr lang="id-ID" b="1" dirty="0" smtClean="0"/>
              <a:t>(</a:t>
            </a:r>
            <a:r>
              <a:rPr lang="nl-NL" dirty="0" smtClean="0"/>
              <a:t>SURBAKTI</a:t>
            </a:r>
            <a:r>
              <a:rPr lang="id-ID" dirty="0" smtClean="0"/>
              <a:t>,</a:t>
            </a:r>
            <a:r>
              <a:rPr lang="nl-NL" dirty="0" smtClean="0"/>
              <a:t>1992: 132-133</a:t>
            </a:r>
            <a:r>
              <a:rPr lang="id-ID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Autofit/>
          </a:bodyPr>
          <a:lstStyle/>
          <a:p>
            <a:pPr algn="just"/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>lingkungan </a:t>
            </a: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</a:rPr>
              <a:t>sosial politik tidak langsung, seperti sistem politik, sistem ekonomi, sistem sosial budaya dan media masa. </a:t>
            </a:r>
            <a:endParaRPr lang="id-ID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>lingkungan </a:t>
            </a:r>
            <a:r>
              <a:rPr lang="nl-NL" sz="3200" b="1" dirty="0">
                <a:solidFill>
                  <a:schemeClr val="accent1">
                    <a:lumMod val="75000"/>
                  </a:schemeClr>
                </a:solidFill>
              </a:rPr>
              <a:t>sosial politik langsung yang mempengaruhi dan membentuk kepribadian aktor politik, seperti keluarga, agama, sekolah dan kelompok pergaulan...dst. </a:t>
            </a:r>
            <a:endParaRPr lang="id-ID" sz="32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581D-86FE-4237-9742-BB71BF8C195C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431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21" y="620688"/>
            <a:ext cx="8229600" cy="1143000"/>
          </a:xfrm>
        </p:spPr>
        <p:txBody>
          <a:bodyPr>
            <a:noAutofit/>
          </a:bodyPr>
          <a:lstStyle/>
          <a:p>
            <a:r>
              <a:rPr lang="id-ID" b="1" dirty="0" smtClean="0"/>
              <a:t>FAKTOR-FAKTOR YANG MEMPENGARUHI PERILAKU POLITIK </a:t>
            </a:r>
            <a:br>
              <a:rPr lang="id-ID" b="1" dirty="0" smtClean="0"/>
            </a:br>
            <a:r>
              <a:rPr lang="id-ID" b="1" dirty="0" smtClean="0"/>
              <a:t>(</a:t>
            </a:r>
            <a:r>
              <a:rPr lang="nl-NL" dirty="0" smtClean="0"/>
              <a:t>SURBAKTI</a:t>
            </a:r>
            <a:r>
              <a:rPr lang="id-ID" dirty="0" smtClean="0"/>
              <a:t>,</a:t>
            </a:r>
            <a:r>
              <a:rPr lang="nl-NL" dirty="0" smtClean="0"/>
              <a:t>1992: 132-133</a:t>
            </a:r>
            <a:r>
              <a:rPr lang="id-ID" dirty="0" smtClean="0"/>
              <a:t>)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94186"/>
            <a:ext cx="8229600" cy="3951496"/>
          </a:xfrm>
        </p:spPr>
        <p:txBody>
          <a:bodyPr>
            <a:noAutofit/>
          </a:bodyPr>
          <a:lstStyle/>
          <a:p>
            <a:pPr algn="just"/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>struktur kepribadian yang tercermin dalam sikap individu. Untuk memahami struktur kepribadian perlu dicatat bahwa tiga basis fungsional sikap yaitu kepentingan, penyesuaian, eksternalisasi dan pertahanan diri...dst. </a:t>
            </a:r>
            <a:endParaRPr lang="id-ID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nl-NL" sz="3200" b="1" dirty="0" smtClean="0">
                <a:solidFill>
                  <a:schemeClr val="accent1">
                    <a:lumMod val="75000"/>
                  </a:schemeClr>
                </a:solidFill>
              </a:rPr>
              <a:t>faktor lingkungan sosial politik langsung berupa situasi.</a:t>
            </a:r>
            <a:endParaRPr lang="id-ID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581D-86FE-4237-9742-BB71BF8C195C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785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Contoh Perilaku Politik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Melakukan pemilihan untuk memilih wakil rakyat atau pemimpin.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Mengikuti dan berhak menjadi insan politik yang mengikuti suatu partai politik atau parpol, mengikuti ormas atau organisasi masyarakat atau lembaga swadaya masyarakat.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Memiliki andil atau ikut serta terlibat dalam pesta politik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Mengkritik atau menurunkan para pelaku politik yang berotoritas.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Memiliki hak untuk menjadi ketua atau pimpinan politik.</a:t>
            </a:r>
          </a:p>
          <a:p>
            <a:pPr lvl="1" algn="just"/>
            <a:r>
              <a:rPr lang="id-ID" sz="2100" dirty="0" smtClean="0">
                <a:solidFill>
                  <a:schemeClr val="accent3">
                    <a:lumMod val="75000"/>
                  </a:schemeClr>
                </a:solidFill>
              </a:rPr>
              <a:t>Memiliki kewajiban untuk melakukan hak dan kewajibannya sebagai insan politik guna melakukan perilaku politikyang telah disusun secara baik oleh UUD dan perundangan hukum yang berlaku.</a:t>
            </a:r>
            <a:endParaRPr lang="en-US" sz="21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72033-9327-4F8B-BB25-94F6DFA813AD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1285884"/>
          </a:xfrm>
        </p:spPr>
        <p:txBody>
          <a:bodyPr>
            <a:normAutofit/>
          </a:bodyPr>
          <a:lstStyle/>
          <a:p>
            <a:r>
              <a:rPr lang="id-ID" b="1" dirty="0" smtClean="0"/>
              <a:t>ALHAMDULILLAH....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340105"/>
          </a:xfrm>
        </p:spPr>
        <p:txBody>
          <a:bodyPr/>
          <a:lstStyle/>
          <a:p>
            <a:pPr algn="ctr">
              <a:buNone/>
            </a:pPr>
            <a:r>
              <a:rPr lang="id-ID" dirty="0" smtClean="0">
                <a:solidFill>
                  <a:schemeClr val="tx1"/>
                </a:solidFill>
              </a:rPr>
              <a:t>TERIMA KASIH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BC31-2000-4CB0-A804-F6057403D4BA}" type="datetime1">
              <a:rPr lang="en-US" smtClean="0"/>
              <a:t>11/7/2018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F81E8-6DE5-4C92-89BE-5D6CD56A8BF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Sosiologi Politik, By Tatik Rohmawati, S.IP.,M.Si.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TS010385268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B852922-DE84-443C-ACF9-B65630A64A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TS010385268</Template>
  <TotalTime>345</TotalTime>
  <Words>316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TS010385268</vt:lpstr>
      <vt:lpstr>Custom Design</vt:lpstr>
      <vt:lpstr>PERILAKU POLITIK</vt:lpstr>
      <vt:lpstr>Pengertian Perilaku Politik</vt:lpstr>
      <vt:lpstr>FAKTOR-FAKTOR YANG MEMPENGARUHI PERILAKU POLITIK  (SURBAKTI,1992: 132-133)</vt:lpstr>
      <vt:lpstr>FAKTOR-FAKTOR YANG MEMPENGARUHI PERILAKU POLITIK  (SURBAKTI,1992: 132-133)</vt:lpstr>
      <vt:lpstr>Contoh Perilaku Politik</vt:lpstr>
      <vt:lpstr>ALHAMDULILLAH....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[Business Communication]</dc:title>
  <dc:creator>ismail - [2010]</dc:creator>
  <cp:lastModifiedBy>Tatik Rohmawati</cp:lastModifiedBy>
  <cp:revision>18</cp:revision>
  <dcterms:created xsi:type="dcterms:W3CDTF">2013-11-10T09:59:47Z</dcterms:created>
  <dcterms:modified xsi:type="dcterms:W3CDTF">2018-11-07T04:33:09Z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TC103852689990</vt:lpwstr>
  </property>
</Properties>
</file>