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20"/>
  </p:notesMasterIdLst>
  <p:sldIdLst>
    <p:sldId id="256" r:id="rId2"/>
    <p:sldId id="332" r:id="rId3"/>
    <p:sldId id="428" r:id="rId4"/>
    <p:sldId id="460" r:id="rId5"/>
    <p:sldId id="462" r:id="rId6"/>
    <p:sldId id="463" r:id="rId7"/>
    <p:sldId id="464" r:id="rId8"/>
    <p:sldId id="465" r:id="rId9"/>
    <p:sldId id="466" r:id="rId10"/>
    <p:sldId id="467" r:id="rId11"/>
    <p:sldId id="468" r:id="rId12"/>
    <p:sldId id="469" r:id="rId13"/>
    <p:sldId id="472" r:id="rId14"/>
    <p:sldId id="473" r:id="rId15"/>
    <p:sldId id="474" r:id="rId16"/>
    <p:sldId id="475" r:id="rId17"/>
    <p:sldId id="470" r:id="rId18"/>
    <p:sldId id="282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14" autoAdjust="0"/>
  </p:normalViewPr>
  <p:slideViewPr>
    <p:cSldViewPr>
      <p:cViewPr varScale="1">
        <p:scale>
          <a:sx n="84" d="100"/>
          <a:sy n="84" d="100"/>
        </p:scale>
        <p:origin x="99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9179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220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4276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Caption </a:t>
            </a:r>
            <a:r>
              <a:rPr lang="en-US" sz="1100" dirty="0" err="1" smtClean="0"/>
              <a:t>adalah</a:t>
            </a:r>
            <a:r>
              <a:rPr lang="en-US" sz="1100" dirty="0" smtClean="0"/>
              <a:t> </a:t>
            </a:r>
            <a:r>
              <a:rPr lang="en-US" sz="1100" dirty="0" err="1" smtClean="0"/>
              <a:t>memberikan</a:t>
            </a:r>
            <a:r>
              <a:rPr lang="en-US" sz="1100" dirty="0" smtClean="0"/>
              <a:t> </a:t>
            </a:r>
            <a:r>
              <a:rPr lang="en-US" sz="1100" dirty="0" err="1" smtClean="0"/>
              <a:t>penomoran</a:t>
            </a:r>
            <a:r>
              <a:rPr lang="en-US" sz="1100" dirty="0" smtClean="0"/>
              <a:t> label </a:t>
            </a:r>
            <a:r>
              <a:rPr lang="en-US" sz="1100" dirty="0" err="1" smtClean="0"/>
              <a:t>pada</a:t>
            </a:r>
            <a:r>
              <a:rPr lang="en-US" sz="1100" dirty="0" smtClean="0"/>
              <a:t> </a:t>
            </a:r>
            <a:r>
              <a:rPr lang="en-US" sz="1100" dirty="0" err="1" smtClean="0"/>
              <a:t>gambar</a:t>
            </a:r>
            <a:r>
              <a:rPr lang="en-US" sz="1100" dirty="0" smtClean="0"/>
              <a:t>, </a:t>
            </a:r>
            <a:r>
              <a:rPr lang="en-US" sz="1100" dirty="0" err="1" smtClean="0"/>
              <a:t>tabel</a:t>
            </a:r>
            <a:r>
              <a:rPr lang="en-US" sz="1100" dirty="0" smtClean="0"/>
              <a:t>, </a:t>
            </a:r>
            <a:r>
              <a:rPr lang="en-US" sz="1100" dirty="0" err="1" smtClean="0"/>
              <a:t>rumus</a:t>
            </a:r>
            <a:r>
              <a:rPr lang="en-US" sz="1100" dirty="0" smtClean="0"/>
              <a:t>, item-item lain </a:t>
            </a:r>
            <a:r>
              <a:rPr lang="en-US" sz="1100" dirty="0" err="1" smtClean="0"/>
              <a:t>sehingga</a:t>
            </a:r>
            <a:r>
              <a:rPr lang="en-US" sz="1100" dirty="0" smtClean="0"/>
              <a:t> </a:t>
            </a:r>
            <a:r>
              <a:rPr lang="en-US" sz="1100" dirty="0" err="1" smtClean="0"/>
              <a:t>memudahkan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memberikan</a:t>
            </a:r>
            <a:r>
              <a:rPr lang="en-US" sz="1100" dirty="0" smtClean="0"/>
              <a:t> </a:t>
            </a:r>
            <a:r>
              <a:rPr lang="en-US" sz="1100" dirty="0" err="1" smtClean="0"/>
              <a:t>referensi</a:t>
            </a:r>
            <a:r>
              <a:rPr lang="en-US" sz="1100" dirty="0" smtClean="0"/>
              <a:t> </a:t>
            </a:r>
            <a:r>
              <a:rPr lang="en-US" sz="1100" dirty="0" err="1" smtClean="0"/>
              <a:t>halaman</a:t>
            </a:r>
            <a:r>
              <a:rPr lang="en-US" sz="1100" dirty="0" smtClean="0"/>
              <a:t>. </a:t>
            </a:r>
            <a:r>
              <a:rPr lang="en-US" sz="1100" dirty="0" err="1" smtClean="0"/>
              <a:t>Pada</a:t>
            </a:r>
            <a:r>
              <a:rPr lang="en-US" sz="1100" dirty="0" smtClean="0"/>
              <a:t> </a:t>
            </a:r>
            <a:r>
              <a:rPr lang="en-US" sz="1100" dirty="0" err="1" smtClean="0"/>
              <a:t>dasarnya</a:t>
            </a:r>
            <a:r>
              <a:rPr lang="en-US" sz="1100" dirty="0" smtClean="0"/>
              <a:t> caption </a:t>
            </a:r>
            <a:r>
              <a:rPr lang="en-US" sz="1100" dirty="0" err="1" smtClean="0"/>
              <a:t>terdiri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dua</a:t>
            </a:r>
            <a:r>
              <a:rPr lang="en-US" sz="1100" dirty="0" smtClean="0"/>
              <a:t> </a:t>
            </a:r>
            <a:r>
              <a:rPr lang="en-US" sz="1100" dirty="0" err="1" smtClean="0"/>
              <a:t>bagian</a:t>
            </a:r>
            <a:r>
              <a:rPr lang="en-US" sz="1100" dirty="0" smtClean="0"/>
              <a:t>, </a:t>
            </a:r>
            <a:r>
              <a:rPr lang="en-US" sz="1100" dirty="0" err="1" smtClean="0"/>
              <a:t>yaitu</a:t>
            </a:r>
            <a:r>
              <a:rPr lang="en-US" sz="1100" dirty="0" smtClean="0"/>
              <a:t> label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nomor</a:t>
            </a:r>
            <a:r>
              <a:rPr lang="en-US" sz="1100" dirty="0" smtClean="0"/>
              <a:t> yang </a:t>
            </a:r>
            <a:r>
              <a:rPr lang="en-US" sz="1100" dirty="0" err="1" smtClean="0"/>
              <a:t>diberikan</a:t>
            </a:r>
            <a:r>
              <a:rPr lang="en-US" sz="1100" dirty="0" smtClean="0"/>
              <a:t> </a:t>
            </a:r>
            <a:r>
              <a:rPr lang="en-US" sz="1100" dirty="0" err="1" smtClean="0"/>
              <a:t>pada</a:t>
            </a:r>
            <a:r>
              <a:rPr lang="en-US" sz="1100" dirty="0" smtClean="0"/>
              <a:t> </a:t>
            </a:r>
            <a:r>
              <a:rPr lang="en-US" sz="1100" dirty="0" err="1" smtClean="0"/>
              <a:t>keterangan</a:t>
            </a:r>
            <a:r>
              <a:rPr lang="en-US" sz="1100" dirty="0" smtClean="0"/>
              <a:t> </a:t>
            </a:r>
            <a:r>
              <a:rPr lang="en-US" sz="1100" dirty="0" err="1" smtClean="0"/>
              <a:t>gambar</a:t>
            </a:r>
            <a:r>
              <a:rPr lang="id-ID" sz="1100" dirty="0" smtClean="0"/>
              <a:t> atau </a:t>
            </a:r>
            <a:r>
              <a:rPr lang="en-US" sz="1100" dirty="0" err="1" smtClean="0"/>
              <a:t>tabel</a:t>
            </a:r>
            <a:r>
              <a:rPr lang="id-ID" sz="1100" dirty="0" smtClean="0"/>
              <a:t>.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353839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1611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8973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4275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6370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l">
              <a:buNone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Heading Style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mempermudah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saat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menulis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makalah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/paper,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Laporan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ataupun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artikel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dokumen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dibuat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rapi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b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heading style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perlu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membuat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daftar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manual.</a:t>
            </a: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Heading 1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biasanya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penulisan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Bab, Heading 2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penulisan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nama</a:t>
            </a: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subbab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Heading 3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subbab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lebih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sz="11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1229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3631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609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4501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7231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992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723692" y="4220090"/>
            <a:ext cx="794875" cy="985737"/>
          </a:xfrm>
          <a:custGeom>
            <a:avLst/>
            <a:gdLst/>
            <a:ahLst/>
            <a:cxnLst/>
            <a:rect l="0" t="0" r="0" b="0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-58318" y="3053286"/>
            <a:ext cx="782014" cy="890356"/>
          </a:xfrm>
          <a:custGeom>
            <a:avLst/>
            <a:gdLst/>
            <a:ahLst/>
            <a:cxnLst/>
            <a:rect l="0" t="0" r="0" b="0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4025101" y="3422420"/>
            <a:ext cx="370864" cy="809587"/>
          </a:xfrm>
          <a:custGeom>
            <a:avLst/>
            <a:gdLst/>
            <a:ahLst/>
            <a:cxnLst/>
            <a:rect l="0" t="0" r="0" b="0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3078045" y="3128353"/>
            <a:ext cx="730670" cy="895810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5401647" y="3285712"/>
            <a:ext cx="805934" cy="750837"/>
          </a:xfrm>
          <a:custGeom>
            <a:avLst/>
            <a:gdLst/>
            <a:ahLst/>
            <a:cxnLst/>
            <a:rect l="0" t="0" r="0" b="0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8364459" y="3346842"/>
            <a:ext cx="873792" cy="600259"/>
          </a:xfrm>
          <a:custGeom>
            <a:avLst/>
            <a:gdLst/>
            <a:ahLst/>
            <a:cxnLst/>
            <a:rect l="0" t="0" r="0" b="0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4551116" y="3125540"/>
            <a:ext cx="657208" cy="679226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4419881" y="3994834"/>
            <a:ext cx="919681" cy="950907"/>
          </a:xfrm>
          <a:custGeom>
            <a:avLst/>
            <a:gdLst/>
            <a:ahLst/>
            <a:cxnLst/>
            <a:rect l="0" t="0" r="0" b="0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2644911" y="4036537"/>
            <a:ext cx="890356" cy="706800"/>
          </a:xfrm>
          <a:custGeom>
            <a:avLst/>
            <a:gdLst/>
            <a:ahLst/>
            <a:cxnLst/>
            <a:rect l="0" t="0" r="0" b="0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2116541" y="3186156"/>
            <a:ext cx="829754" cy="780162"/>
          </a:xfrm>
          <a:custGeom>
            <a:avLst/>
            <a:gdLst/>
            <a:ahLst/>
            <a:cxnLst/>
            <a:rect l="0" t="0" r="0" b="0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1347360" y="3186146"/>
            <a:ext cx="599145" cy="706812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2681614" y="4813558"/>
            <a:ext cx="816943" cy="313966"/>
          </a:xfrm>
          <a:custGeom>
            <a:avLst/>
            <a:gdLst/>
            <a:ahLst/>
            <a:cxnLst/>
            <a:rect l="0" t="0" r="0" b="0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7146421" y="4508764"/>
            <a:ext cx="1040883" cy="730620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7146430" y="3104431"/>
            <a:ext cx="684731" cy="721462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5262207" y="4729516"/>
            <a:ext cx="525045" cy="372666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8376371" y="4729061"/>
            <a:ext cx="508531" cy="324975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3808716" y="4429326"/>
            <a:ext cx="570934" cy="567281"/>
          </a:xfrm>
          <a:custGeom>
            <a:avLst/>
            <a:gdLst/>
            <a:ahLst/>
            <a:cxnLst/>
            <a:rect l="0" t="0" r="0" b="0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7975390" y="3053271"/>
            <a:ext cx="541559" cy="67927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1570784" y="4028294"/>
            <a:ext cx="734323" cy="723314"/>
          </a:xfrm>
          <a:custGeom>
            <a:avLst/>
            <a:gdLst/>
            <a:ahLst/>
            <a:cxnLst/>
            <a:rect l="0" t="0" r="0" b="0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247060" y="4094875"/>
            <a:ext cx="275433" cy="244207"/>
          </a:xfrm>
          <a:custGeom>
            <a:avLst/>
            <a:gdLst/>
            <a:ahLst/>
            <a:cxnLst/>
            <a:rect l="0" t="0" r="0" b="0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516943" y="4082883"/>
            <a:ext cx="690236" cy="510383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859713" y="3417442"/>
            <a:ext cx="317619" cy="659009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Shape 184"/>
          <p:cNvSpPr/>
          <p:nvPr/>
        </p:nvSpPr>
        <p:spPr>
          <a:xfrm rot="1920742">
            <a:off x="5707037" y="4213989"/>
            <a:ext cx="884796" cy="750833"/>
          </a:xfrm>
          <a:custGeom>
            <a:avLst/>
            <a:gdLst/>
            <a:ahLst/>
            <a:cxnLst/>
            <a:rect l="0" t="0" r="0" b="0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Shape 185"/>
          <p:cNvSpPr/>
          <p:nvPr/>
        </p:nvSpPr>
        <p:spPr>
          <a:xfrm rot="-3496844">
            <a:off x="115838" y="4509560"/>
            <a:ext cx="537852" cy="464440"/>
          </a:xfrm>
          <a:custGeom>
            <a:avLst/>
            <a:gdLst/>
            <a:ahLst/>
            <a:cxnLst/>
            <a:rect l="0" t="0" r="0" b="0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7518183" y="3966329"/>
            <a:ext cx="846268" cy="598458"/>
          </a:xfrm>
          <a:custGeom>
            <a:avLst/>
            <a:gdLst/>
            <a:ahLst/>
            <a:cxnLst/>
            <a:rect l="0" t="0" r="0" b="0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Shape 187"/>
          <p:cNvSpPr/>
          <p:nvPr/>
        </p:nvSpPr>
        <p:spPr>
          <a:xfrm rot="-5400000">
            <a:off x="6496794" y="3021440"/>
            <a:ext cx="493819" cy="631536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6453205" y="3705906"/>
            <a:ext cx="666365" cy="752689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1866011" y="4742878"/>
            <a:ext cx="681078" cy="455286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6669805" y="4614394"/>
            <a:ext cx="308461" cy="330480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747925" y="1363153"/>
            <a:ext cx="3158999" cy="361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body" idx="2"/>
          </p:nvPr>
        </p:nvSpPr>
        <p:spPr>
          <a:xfrm>
            <a:off x="4097098" y="1363153"/>
            <a:ext cx="3158999" cy="361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buSzPct val="100000"/>
              <a:defRPr sz="2200"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grpSp>
        <p:nvGrpSpPr>
          <p:cNvPr id="326" name="Shape 326"/>
          <p:cNvGrpSpPr/>
          <p:nvPr/>
        </p:nvGrpSpPr>
        <p:grpSpPr>
          <a:xfrm>
            <a:off x="7442902" y="-91153"/>
            <a:ext cx="1796289" cy="5330574"/>
            <a:chOff x="6023725" y="842300"/>
            <a:chExt cx="1358150" cy="4030375"/>
          </a:xfrm>
        </p:grpSpPr>
        <p:sp>
          <p:nvSpPr>
            <p:cNvPr id="327" name="Shape 327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0" t="0" r="0" b="0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0" t="0" r="0" b="0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0" t="0" r="0" b="0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0" t="0" r="0" b="0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0" t="0" r="0" b="0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0" t="0" r="0" b="0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0" t="0" r="0" b="0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0" t="0" r="0" b="0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0" t="0" r="0" b="0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0" t="0" r="0" b="0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0" t="0" r="0" b="0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0" t="0" r="0" b="0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0" t="0" r="0" b="0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0" t="0" r="0" b="0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0" t="0" r="0" b="0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0" t="0" r="0" b="0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0" t="0" r="0" b="0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0" t="0" r="0" b="0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0" t="0" r="0" b="0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0" t="0" r="0" b="0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0" t="0" r="0" b="0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0" t="0" r="0" b="0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0" t="0" r="0" b="0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0" t="0" r="0" b="0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0" t="0" r="0" b="0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0" t="0" r="0" b="0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cxnSp>
        <p:nvCxnSpPr>
          <p:cNvPr id="356" name="Shape 356"/>
          <p:cNvCxnSpPr/>
          <p:nvPr/>
        </p:nvCxnSpPr>
        <p:spPr>
          <a:xfrm>
            <a:off x="850475" y="1031425"/>
            <a:ext cx="6037799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/>
          <p:nvPr/>
        </p:nvSpPr>
        <p:spPr>
          <a:xfrm>
            <a:off x="7302880" y="-294361"/>
            <a:ext cx="450549" cy="558733"/>
          </a:xfrm>
          <a:custGeom>
            <a:avLst/>
            <a:gdLst/>
            <a:ahLst/>
            <a:cxnLst/>
            <a:rect l="0" t="0" r="0" b="0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1" name="Shape 471"/>
          <p:cNvSpPr/>
          <p:nvPr/>
        </p:nvSpPr>
        <p:spPr>
          <a:xfrm>
            <a:off x="-35374" y="3366962"/>
            <a:ext cx="443259" cy="504670"/>
          </a:xfrm>
          <a:custGeom>
            <a:avLst/>
            <a:gdLst/>
            <a:ahLst/>
            <a:cxnLst/>
            <a:rect l="0" t="0" r="0" b="0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2" name="Shape 472"/>
          <p:cNvSpPr/>
          <p:nvPr/>
        </p:nvSpPr>
        <p:spPr>
          <a:xfrm>
            <a:off x="8817947" y="3439660"/>
            <a:ext cx="414157" cy="507761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3" name="Shape 473"/>
          <p:cNvSpPr/>
          <p:nvPr/>
        </p:nvSpPr>
        <p:spPr>
          <a:xfrm>
            <a:off x="8742973" y="4166676"/>
            <a:ext cx="495281" cy="340238"/>
          </a:xfrm>
          <a:custGeom>
            <a:avLst/>
            <a:gdLst/>
            <a:ahLst/>
            <a:cxnLst/>
            <a:rect l="0" t="0" r="0" b="0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4" name="Shape 474"/>
          <p:cNvSpPr/>
          <p:nvPr/>
        </p:nvSpPr>
        <p:spPr>
          <a:xfrm>
            <a:off x="8360954" y="4506916"/>
            <a:ext cx="372517" cy="384998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5" name="Shape 475"/>
          <p:cNvSpPr/>
          <p:nvPr/>
        </p:nvSpPr>
        <p:spPr>
          <a:xfrm>
            <a:off x="-77078" y="1488018"/>
            <a:ext cx="339602" cy="400616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8052571" y="4825259"/>
            <a:ext cx="589992" cy="414129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8052577" y="4132326"/>
            <a:ext cx="388118" cy="408938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8" name="Shape 478"/>
          <p:cNvSpPr/>
          <p:nvPr/>
        </p:nvSpPr>
        <p:spPr>
          <a:xfrm>
            <a:off x="7430898" y="4873170"/>
            <a:ext cx="297605" cy="211234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79" name="Shape 479"/>
          <p:cNvSpPr/>
          <p:nvPr/>
        </p:nvSpPr>
        <p:spPr>
          <a:xfrm>
            <a:off x="8749725" y="4950125"/>
            <a:ext cx="288245" cy="184202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0" name="Shape 480"/>
          <p:cNvSpPr/>
          <p:nvPr/>
        </p:nvSpPr>
        <p:spPr>
          <a:xfrm>
            <a:off x="8522443" y="4000279"/>
            <a:ext cx="306966" cy="38502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1" name="Shape 481"/>
          <p:cNvSpPr/>
          <p:nvPr/>
        </p:nvSpPr>
        <p:spPr>
          <a:xfrm>
            <a:off x="8829403" y="4583868"/>
            <a:ext cx="391238" cy="289294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2" name="Shape 482"/>
          <p:cNvSpPr/>
          <p:nvPr/>
        </p:nvSpPr>
        <p:spPr>
          <a:xfrm>
            <a:off x="8963978" y="1338718"/>
            <a:ext cx="180032" cy="373538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3" name="Shape 483"/>
          <p:cNvSpPr/>
          <p:nvPr/>
        </p:nvSpPr>
        <p:spPr>
          <a:xfrm rot="-2426120">
            <a:off x="7110131" y="4877011"/>
            <a:ext cx="279909" cy="357971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4" name="Shape 484"/>
          <p:cNvSpPr/>
          <p:nvPr/>
        </p:nvSpPr>
        <p:spPr>
          <a:xfrm>
            <a:off x="7659647" y="4370196"/>
            <a:ext cx="377708" cy="426637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5" name="Shape 485"/>
          <p:cNvSpPr/>
          <p:nvPr/>
        </p:nvSpPr>
        <p:spPr>
          <a:xfrm>
            <a:off x="8797587" y="3078732"/>
            <a:ext cx="386047" cy="258064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6" name="Shape 486"/>
          <p:cNvSpPr/>
          <p:nvPr/>
        </p:nvSpPr>
        <p:spPr>
          <a:xfrm>
            <a:off x="7782420" y="4885132"/>
            <a:ext cx="174841" cy="187322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7" name="Shape 487"/>
          <p:cNvSpPr/>
          <p:nvPr/>
        </p:nvSpPr>
        <p:spPr>
          <a:xfrm>
            <a:off x="346877" y="608614"/>
            <a:ext cx="210213" cy="458888"/>
          </a:xfrm>
          <a:custGeom>
            <a:avLst/>
            <a:gdLst/>
            <a:ahLst/>
            <a:cxnLst/>
            <a:rect l="0" t="0" r="0" b="0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8" name="Shape 488"/>
          <p:cNvSpPr/>
          <p:nvPr/>
        </p:nvSpPr>
        <p:spPr>
          <a:xfrm>
            <a:off x="645010" y="355961"/>
            <a:ext cx="414157" cy="507761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89" name="Shape 489"/>
          <p:cNvSpPr/>
          <p:nvPr/>
        </p:nvSpPr>
        <p:spPr>
          <a:xfrm>
            <a:off x="8318810" y="-29822"/>
            <a:ext cx="456818" cy="425588"/>
          </a:xfrm>
          <a:custGeom>
            <a:avLst/>
            <a:gdLst/>
            <a:ahLst/>
            <a:cxnLst/>
            <a:rect l="0" t="0" r="0" b="0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0" name="Shape 490"/>
          <p:cNvSpPr/>
          <p:nvPr/>
        </p:nvSpPr>
        <p:spPr>
          <a:xfrm>
            <a:off x="-7" y="1013366"/>
            <a:ext cx="372517" cy="384998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1" name="Shape 491"/>
          <p:cNvSpPr/>
          <p:nvPr/>
        </p:nvSpPr>
        <p:spPr>
          <a:xfrm>
            <a:off x="8699356" y="179111"/>
            <a:ext cx="521291" cy="538991"/>
          </a:xfrm>
          <a:custGeom>
            <a:avLst/>
            <a:gdLst/>
            <a:ahLst/>
            <a:cxnLst/>
            <a:rect l="0" t="0" r="0" b="0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2" name="Shape 492"/>
          <p:cNvSpPr/>
          <p:nvPr/>
        </p:nvSpPr>
        <p:spPr>
          <a:xfrm>
            <a:off x="700454" y="4557599"/>
            <a:ext cx="504670" cy="400627"/>
          </a:xfrm>
          <a:custGeom>
            <a:avLst/>
            <a:gdLst/>
            <a:ahLst/>
            <a:cxnLst/>
            <a:rect l="0" t="0" r="0" b="0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3" name="Shape 493"/>
          <p:cNvSpPr/>
          <p:nvPr/>
        </p:nvSpPr>
        <p:spPr>
          <a:xfrm>
            <a:off x="258966" y="-86251"/>
            <a:ext cx="470320" cy="442210"/>
          </a:xfrm>
          <a:custGeom>
            <a:avLst/>
            <a:gdLst/>
            <a:ahLst/>
            <a:cxnLst/>
            <a:rect l="0" t="0" r="0" b="0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4" name="Shape 494"/>
          <p:cNvSpPr/>
          <p:nvPr/>
        </p:nvSpPr>
        <p:spPr>
          <a:xfrm>
            <a:off x="-35015" y="4075593"/>
            <a:ext cx="339602" cy="400616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5" name="Shape 495"/>
          <p:cNvSpPr/>
          <p:nvPr/>
        </p:nvSpPr>
        <p:spPr>
          <a:xfrm>
            <a:off x="721257" y="4998018"/>
            <a:ext cx="463058" cy="177962"/>
          </a:xfrm>
          <a:custGeom>
            <a:avLst/>
            <a:gdLst/>
            <a:ahLst/>
            <a:cxnLst/>
            <a:rect l="0" t="0" r="0" b="0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6" name="Shape 496"/>
          <p:cNvSpPr/>
          <p:nvPr/>
        </p:nvSpPr>
        <p:spPr>
          <a:xfrm>
            <a:off x="-243127" y="54209"/>
            <a:ext cx="589992" cy="414129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7" name="Shape 497"/>
          <p:cNvSpPr/>
          <p:nvPr/>
        </p:nvSpPr>
        <p:spPr>
          <a:xfrm>
            <a:off x="7842052" y="-100873"/>
            <a:ext cx="388118" cy="408938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8" name="Shape 498"/>
          <p:cNvSpPr/>
          <p:nvPr/>
        </p:nvSpPr>
        <p:spPr>
          <a:xfrm>
            <a:off x="-38626" y="579045"/>
            <a:ext cx="297605" cy="211234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1403775" y="11500"/>
            <a:ext cx="288245" cy="184202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0" name="Shape 500"/>
          <p:cNvSpPr/>
          <p:nvPr/>
        </p:nvSpPr>
        <p:spPr>
          <a:xfrm>
            <a:off x="955989" y="-57166"/>
            <a:ext cx="323616" cy="321545"/>
          </a:xfrm>
          <a:custGeom>
            <a:avLst/>
            <a:gdLst/>
            <a:ahLst/>
            <a:cxnLst/>
            <a:rect l="0" t="0" r="0" b="0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1" name="Shape 501"/>
          <p:cNvSpPr/>
          <p:nvPr/>
        </p:nvSpPr>
        <p:spPr>
          <a:xfrm>
            <a:off x="1333293" y="4678454"/>
            <a:ext cx="306966" cy="38502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2" name="Shape 502"/>
          <p:cNvSpPr/>
          <p:nvPr/>
        </p:nvSpPr>
        <p:spPr>
          <a:xfrm>
            <a:off x="91624" y="4552927"/>
            <a:ext cx="416228" cy="409987"/>
          </a:xfrm>
          <a:custGeom>
            <a:avLst/>
            <a:gdLst/>
            <a:ahLst/>
            <a:cxnLst/>
            <a:rect l="0" t="0" r="0" b="0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3" name="Shape 503"/>
          <p:cNvSpPr/>
          <p:nvPr/>
        </p:nvSpPr>
        <p:spPr>
          <a:xfrm>
            <a:off x="1525678" y="4911343"/>
            <a:ext cx="391238" cy="289294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4" name="Shape 504"/>
          <p:cNvSpPr/>
          <p:nvPr/>
        </p:nvSpPr>
        <p:spPr>
          <a:xfrm>
            <a:off x="2703" y="4900230"/>
            <a:ext cx="180032" cy="373538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5" name="Shape 505"/>
          <p:cNvSpPr/>
          <p:nvPr/>
        </p:nvSpPr>
        <p:spPr>
          <a:xfrm rot="1920548">
            <a:off x="8225550" y="625274"/>
            <a:ext cx="501521" cy="425556"/>
          </a:xfrm>
          <a:custGeom>
            <a:avLst/>
            <a:gdLst/>
            <a:ahLst/>
            <a:cxnLst/>
            <a:rect l="0" t="0" r="0" b="0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6" name="Shape 506"/>
          <p:cNvSpPr/>
          <p:nvPr/>
        </p:nvSpPr>
        <p:spPr>
          <a:xfrm>
            <a:off x="346867" y="4064142"/>
            <a:ext cx="479680" cy="339217"/>
          </a:xfrm>
          <a:custGeom>
            <a:avLst/>
            <a:gdLst/>
            <a:ahLst/>
            <a:cxnLst/>
            <a:rect l="0" t="0" r="0" b="0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7" name="Shape 507"/>
          <p:cNvSpPr/>
          <p:nvPr/>
        </p:nvSpPr>
        <p:spPr>
          <a:xfrm rot="-5400000">
            <a:off x="7996280" y="316929"/>
            <a:ext cx="279905" cy="357966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8" name="Shape 508"/>
          <p:cNvSpPr/>
          <p:nvPr/>
        </p:nvSpPr>
        <p:spPr>
          <a:xfrm>
            <a:off x="8801760" y="790270"/>
            <a:ext cx="377708" cy="426637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09" name="Shape 509"/>
          <p:cNvSpPr/>
          <p:nvPr/>
        </p:nvSpPr>
        <p:spPr>
          <a:xfrm>
            <a:off x="258962" y="4957957"/>
            <a:ext cx="386047" cy="258064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510" name="Shape 510"/>
          <p:cNvSpPr/>
          <p:nvPr/>
        </p:nvSpPr>
        <p:spPr>
          <a:xfrm>
            <a:off x="8699345" y="1151406"/>
            <a:ext cx="174841" cy="187322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-6" y="-23"/>
            <a:ext cx="9143797" cy="5143377"/>
            <a:chOff x="239950" y="872550"/>
            <a:chExt cx="7042900" cy="3961625"/>
          </a:xfrm>
        </p:grpSpPr>
        <p:sp>
          <p:nvSpPr>
            <p:cNvPr id="7" name="Shape 7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0" t="0" r="0" b="0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239950" y="47617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0" t="0" r="0" b="0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D4965"/>
              </a:buClr>
              <a:buSzPct val="100000"/>
              <a:buFont typeface="Dosis"/>
              <a:buChar char="✘"/>
              <a:defRPr sz="26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480"/>
              </a:spcBef>
              <a:buClr>
                <a:srgbClr val="3D4965"/>
              </a:buClr>
              <a:buSzPct val="100000"/>
              <a:buFont typeface="Dosis"/>
              <a:buChar char="✗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480"/>
              </a:spcBef>
              <a:buClr>
                <a:srgbClr val="3D4965"/>
              </a:buClr>
              <a:buSzPct val="100000"/>
              <a:buFont typeface="Dosis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ctrTitle"/>
          </p:nvPr>
        </p:nvSpPr>
        <p:spPr>
          <a:xfrm>
            <a:off x="1143000" y="361950"/>
            <a:ext cx="6858000" cy="1600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4600" b="1" dirty="0" smtClean="0">
                <a:solidFill>
                  <a:schemeClr val="accent1"/>
                </a:solidFill>
                <a:effectLst>
                  <a:reflection blurRad="6350" stA="55000" endA="300" endPos="45500" dir="5400000" sy="-100000" algn="bl" rotWithShape="0"/>
                </a:effectLst>
                <a:latin typeface="Arial Narrow" panose="020B0606020202030204" pitchFamily="34" charset="0"/>
              </a:rPr>
              <a:t>KOMPUTER APLIKASI SISTEM INFORMASI</a:t>
            </a:r>
            <a:endParaRPr lang="en-GB" sz="4600" b="1" dirty="0">
              <a:solidFill>
                <a:schemeClr val="accent1"/>
              </a:solidFill>
              <a:effectLst>
                <a:reflection blurRad="6350" stA="55000" endA="300" endPos="45500" dir="5400000" sy="-100000" algn="bl" rotWithShape="0"/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Shape 521"/>
          <p:cNvSpPr txBox="1"/>
          <p:nvPr/>
        </p:nvSpPr>
        <p:spPr>
          <a:xfrm>
            <a:off x="914400" y="2266950"/>
            <a:ext cx="7315200" cy="60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ct val="100000"/>
              <a:buFont typeface="Sniglet"/>
              <a:buNone/>
              <a:defRPr sz="4800" b="0" i="0" u="none" strike="noStrike" cap="none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spcBef>
                <a:spcPts val="0"/>
              </a:spcBef>
              <a:buClr>
                <a:srgbClr val="1C4587"/>
              </a:buClr>
              <a:buSzPct val="100000"/>
              <a:buFont typeface="Sniglet"/>
              <a:buNone/>
              <a:defRPr sz="4800" b="0">
                <a:solidFill>
                  <a:srgbClr val="1C4587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ctr"/>
            <a:r>
              <a:rPr lang="en-GB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“</a:t>
            </a:r>
            <a:r>
              <a:rPr lang="en-US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Heading </a:t>
            </a:r>
            <a:r>
              <a:rPr lang="en-US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Style </a:t>
            </a:r>
            <a:r>
              <a:rPr lang="en-US" sz="2500" b="1" dirty="0" err="1" smtClean="0">
                <a:solidFill>
                  <a:schemeClr val="accent1"/>
                </a:solidFill>
                <a:latin typeface="Arial Narrow" panose="020B0606020202030204" pitchFamily="34" charset="0"/>
              </a:rPr>
              <a:t>dan</a:t>
            </a:r>
            <a:r>
              <a:rPr lang="en-US" sz="25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en-US" sz="2500" b="1" smtClean="0">
                <a:solidFill>
                  <a:schemeClr val="accent1"/>
                </a:solidFill>
                <a:latin typeface="Arial Narrow" panose="020B0606020202030204" pitchFamily="34" charset="0"/>
              </a:rPr>
              <a:t>Page Break</a:t>
            </a:r>
            <a:r>
              <a:rPr lang="en-GB" sz="2500" b="1" smtClean="0">
                <a:solidFill>
                  <a:schemeClr val="accent1"/>
                </a:solidFill>
                <a:latin typeface="Arial Narrow" panose="020B0606020202030204" pitchFamily="34" charset="0"/>
              </a:rPr>
              <a:t>”</a:t>
            </a:r>
            <a:endParaRPr lang="en-GB" sz="25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err="1" smtClean="0">
                <a:latin typeface="Arial Narrow" panose="020B0606020202030204" pitchFamily="34" charset="0"/>
              </a:rPr>
              <a:t>Daftar</a:t>
            </a:r>
            <a:r>
              <a:rPr lang="en-GB" sz="3000" dirty="0" smtClean="0">
                <a:latin typeface="Arial Narrow" panose="020B0606020202030204" pitchFamily="34" charset="0"/>
              </a:rPr>
              <a:t> Isi </a:t>
            </a:r>
            <a:r>
              <a:rPr lang="en-GB" sz="3000" dirty="0" err="1" smtClean="0">
                <a:latin typeface="Arial Narrow" panose="020B0606020202030204" pitchFamily="34" charset="0"/>
              </a:rPr>
              <a:t>Otomatis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126323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1600" b="1" dirty="0" err="1">
                <a:latin typeface="Arial Narrow" panose="020B0606020202030204" pitchFamily="34" charset="0"/>
              </a:rPr>
              <a:t>Keterangan</a:t>
            </a:r>
            <a:r>
              <a:rPr lang="en-US" sz="1600" b="1" dirty="0"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r>
              <a:rPr lang="en-US" sz="1600" dirty="0" err="1" smtClean="0">
                <a:latin typeface="Arial Narrow" panose="020B0606020202030204" pitchFamily="34" charset="0"/>
              </a:rPr>
              <a:t>Ganti</a:t>
            </a:r>
            <a:r>
              <a:rPr lang="en-US" sz="1600" dirty="0" smtClean="0">
                <a:latin typeface="Arial Narrow" panose="020B0606020202030204" pitchFamily="34" charset="0"/>
              </a:rPr>
              <a:t> </a:t>
            </a:r>
            <a:r>
              <a:rPr lang="en-US" sz="1600" dirty="0">
                <a:latin typeface="Arial Narrow" panose="020B0606020202030204" pitchFamily="34" charset="0"/>
              </a:rPr>
              <a:t>text Content / Table of Content </a:t>
            </a:r>
            <a:r>
              <a:rPr lang="en-US" sz="1600" dirty="0" err="1">
                <a:latin typeface="Arial Narrow" panose="020B0606020202030204" pitchFamily="34" charset="0"/>
              </a:rPr>
              <a:t>dengan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Daftar</a:t>
            </a:r>
            <a:r>
              <a:rPr lang="en-US" sz="1600" dirty="0">
                <a:latin typeface="Arial Narrow" panose="020B0606020202030204" pitchFamily="34" charset="0"/>
              </a:rPr>
              <a:t> Isi </a:t>
            </a:r>
            <a:r>
              <a:rPr lang="en-US" sz="1600" dirty="0" err="1">
                <a:latin typeface="Arial Narrow" panose="020B0606020202030204" pitchFamily="34" charset="0"/>
              </a:rPr>
              <a:t>lalu</a:t>
            </a:r>
            <a:r>
              <a:rPr lang="en-US" sz="1600" dirty="0">
                <a:latin typeface="Arial Narrow" panose="020B0606020202030204" pitchFamily="34" charset="0"/>
              </a:rPr>
              <a:t> format font </a:t>
            </a:r>
            <a:r>
              <a:rPr lang="en-US" sz="1600" dirty="0" err="1" smtClean="0">
                <a:latin typeface="Arial Narrow" panose="020B0606020202030204" pitchFamily="34" charset="0"/>
              </a:rPr>
              <a:t>dan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smtClean="0">
                <a:latin typeface="Arial Narrow" panose="020B0606020202030204" pitchFamily="34" charset="0"/>
              </a:rPr>
              <a:t>spacing </a:t>
            </a:r>
            <a:r>
              <a:rPr lang="en-US" sz="1600" dirty="0" err="1">
                <a:latin typeface="Arial Narrow" panose="020B0606020202030204" pitchFamily="34" charset="0"/>
              </a:rPr>
              <a:t>nya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seperti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gambar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latin typeface="Arial Narrow" panose="020B0606020202030204" pitchFamily="34" charset="0"/>
              </a:rPr>
              <a:t>diatas</a:t>
            </a:r>
            <a:r>
              <a:rPr lang="en-US" sz="16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n-US" sz="1600" dirty="0">
              <a:latin typeface="Arial Narrow" panose="020B0606020202030204" pitchFamily="34" charset="0"/>
            </a:endParaRPr>
          </a:p>
          <a:p>
            <a:pPr algn="just"/>
            <a:r>
              <a:rPr lang="en-US" sz="1600" dirty="0" err="1" smtClean="0">
                <a:latin typeface="Arial Narrow" panose="020B0606020202030204" pitchFamily="34" charset="0"/>
              </a:rPr>
              <a:t>Untuk</a:t>
            </a:r>
            <a:r>
              <a:rPr lang="en-US" sz="1600" dirty="0" smtClean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mengubah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atau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memodifikasi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daftar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isi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pilih</a:t>
            </a:r>
            <a:r>
              <a:rPr lang="en-US" sz="1600" dirty="0">
                <a:latin typeface="Arial Narrow" panose="020B0606020202030204" pitchFamily="34" charset="0"/>
              </a:rPr>
              <a:t> menu </a:t>
            </a:r>
            <a:r>
              <a:rPr lang="en-US" sz="1600" b="1" dirty="0">
                <a:latin typeface="Arial Narrow" panose="020B0606020202030204" pitchFamily="34" charset="0"/>
              </a:rPr>
              <a:t>Update </a:t>
            </a:r>
            <a:r>
              <a:rPr lang="en-US" sz="1600" b="1" dirty="0" smtClean="0">
                <a:latin typeface="Arial Narrow" panose="020B0606020202030204" pitchFamily="34" charset="0"/>
              </a:rPr>
              <a:t>Table</a:t>
            </a:r>
          </a:p>
          <a:p>
            <a:pPr algn="just"/>
            <a:endParaRPr lang="en-US" sz="1600" b="1" dirty="0">
              <a:latin typeface="Arial Narrow" panose="020B0606020202030204" pitchFamily="34" charset="0"/>
            </a:endParaRPr>
          </a:p>
          <a:p>
            <a:pPr algn="just"/>
            <a:endParaRPr lang="en-US" sz="1600" b="1" dirty="0" smtClean="0">
              <a:latin typeface="Arial Narrow" panose="020B0606020202030204" pitchFamily="34" charset="0"/>
            </a:endParaRPr>
          </a:p>
          <a:p>
            <a:pPr algn="just"/>
            <a:endParaRPr lang="en-US" sz="1600" b="1" dirty="0">
              <a:latin typeface="Arial Narrow" panose="020B0606020202030204" pitchFamily="34" charset="0"/>
            </a:endParaRPr>
          </a:p>
          <a:p>
            <a:pPr algn="just"/>
            <a:endParaRPr lang="en-US" sz="1600" b="1" dirty="0" smtClean="0">
              <a:latin typeface="Arial Narrow" panose="020B0606020202030204" pitchFamily="34" charset="0"/>
            </a:endParaRPr>
          </a:p>
          <a:p>
            <a:pPr algn="just"/>
            <a:endParaRPr lang="en-US" sz="1600" b="1" dirty="0" smtClean="0">
              <a:latin typeface="Arial Narrow" panose="020B0606020202030204" pitchFamily="34" charset="0"/>
            </a:endParaRPr>
          </a:p>
          <a:p>
            <a:pPr algn="just"/>
            <a:endParaRPr lang="en-US" sz="1600" b="1" dirty="0">
              <a:latin typeface="Arial Narrow" panose="020B0606020202030204" pitchFamily="34" charset="0"/>
            </a:endParaRPr>
          </a:p>
          <a:p>
            <a:pPr algn="just"/>
            <a:r>
              <a:rPr lang="en-US" sz="1600" b="1" dirty="0" err="1" smtClean="0">
                <a:latin typeface="Arial Narrow" panose="020B0606020202030204" pitchFamily="34" charset="0"/>
              </a:rPr>
              <a:t>Keterangan</a:t>
            </a:r>
            <a:r>
              <a:rPr lang="en-US" sz="1600" b="1" dirty="0" smtClean="0">
                <a:latin typeface="Arial Narrow" panose="020B0606020202030204" pitchFamily="34" charset="0"/>
              </a:rPr>
              <a:t>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Update </a:t>
            </a:r>
            <a:r>
              <a:rPr lang="en-US" sz="1600" dirty="0">
                <a:latin typeface="Arial Narrow" panose="020B0606020202030204" pitchFamily="34" charset="0"/>
              </a:rPr>
              <a:t>page numbers only : </a:t>
            </a:r>
            <a:r>
              <a:rPr lang="en-US" sz="1600" dirty="0" err="1">
                <a:latin typeface="Arial Narrow" panose="020B0606020202030204" pitchFamily="34" charset="0"/>
              </a:rPr>
              <a:t>dipilih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jika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terdapat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perubahan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nomor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 smtClean="0">
                <a:latin typeface="Arial Narrow" panose="020B0606020202030204" pitchFamily="34" charset="0"/>
              </a:rPr>
              <a:t>halaman</a:t>
            </a:r>
            <a:r>
              <a:rPr lang="en-US" sz="1600" dirty="0" smtClean="0"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Narrow" panose="020B0606020202030204" pitchFamily="34" charset="0"/>
              </a:rPr>
              <a:t>Update </a:t>
            </a:r>
            <a:r>
              <a:rPr lang="en-US" sz="1600" dirty="0">
                <a:latin typeface="Arial Narrow" panose="020B0606020202030204" pitchFamily="34" charset="0"/>
              </a:rPr>
              <a:t>entire table : </a:t>
            </a:r>
            <a:r>
              <a:rPr lang="en-US" sz="1600" dirty="0" err="1">
                <a:latin typeface="Arial Narrow" panose="020B0606020202030204" pitchFamily="34" charset="0"/>
              </a:rPr>
              <a:t>dipilih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untuk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mengubah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seluruh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isi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daftar</a:t>
            </a:r>
            <a:r>
              <a:rPr lang="en-US" sz="1600" dirty="0"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latin typeface="Arial Narrow" panose="020B0606020202030204" pitchFamily="34" charset="0"/>
              </a:rPr>
              <a:t>isi</a:t>
            </a:r>
            <a:r>
              <a:rPr lang="en-US" sz="1600" dirty="0" smtClean="0">
                <a:latin typeface="Arial Narrow" panose="020B0606020202030204" pitchFamily="34" charset="0"/>
              </a:rPr>
              <a:t>.</a:t>
            </a:r>
            <a:endParaRPr lang="en-US" sz="1600" b="1" dirty="0" smtClean="0"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754" r="3509"/>
          <a:stretch/>
        </p:blipFill>
        <p:spPr>
          <a:xfrm>
            <a:off x="1600200" y="2571750"/>
            <a:ext cx="4114800" cy="125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235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err="1" smtClean="0">
                <a:latin typeface="Arial Narrow" panose="020B0606020202030204" pitchFamily="34" charset="0"/>
              </a:rPr>
              <a:t>Daftar</a:t>
            </a:r>
            <a:r>
              <a:rPr lang="en-GB" sz="3000" dirty="0" smtClean="0">
                <a:latin typeface="Arial Narrow" panose="020B0606020202030204" pitchFamily="34" charset="0"/>
              </a:rPr>
              <a:t> Isi Manual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126323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1800" dirty="0" err="1">
                <a:latin typeface="Arial Narrow" panose="020B0606020202030204" pitchFamily="34" charset="0"/>
              </a:rPr>
              <a:t>Daftar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ini</a:t>
            </a:r>
            <a:r>
              <a:rPr lang="en-US" sz="1800" dirty="0">
                <a:latin typeface="Arial Narrow" panose="020B0606020202030204" pitchFamily="34" charset="0"/>
              </a:rPr>
              <a:t> manual </a:t>
            </a:r>
            <a:r>
              <a:rPr lang="en-US" sz="1800" dirty="0" err="1">
                <a:latin typeface="Arial Narrow" panose="020B0606020202030204" pitchFamily="34" charset="0"/>
              </a:rPr>
              <a:t>dibuat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jika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pengguna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tidak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memformat</a:t>
            </a:r>
            <a:r>
              <a:rPr lang="en-US" sz="1800" dirty="0">
                <a:latin typeface="Arial Narrow" panose="020B0606020202030204" pitchFamily="34" charset="0"/>
              </a:rPr>
              <a:t> heading </a:t>
            </a:r>
            <a:r>
              <a:rPr lang="en-US" sz="1800" dirty="0" err="1" smtClean="0">
                <a:latin typeface="Arial Narrow" panose="020B0606020202030204" pitchFamily="34" charset="0"/>
              </a:rPr>
              <a:t>dokumen</a:t>
            </a:r>
            <a:r>
              <a:rPr lang="en-US" sz="1800" dirty="0" smtClean="0">
                <a:latin typeface="Arial Narrow" panose="020B0606020202030204" pitchFamily="34" charset="0"/>
              </a:rPr>
              <a:t>. </a:t>
            </a:r>
            <a:r>
              <a:rPr lang="en-US" sz="1800" dirty="0" err="1" smtClean="0">
                <a:latin typeface="Arial Narrow" panose="020B0606020202030204" pitchFamily="34" charset="0"/>
              </a:rPr>
              <a:t>Pengguna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hanya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tinggal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menuliskan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daftar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halaman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sesuai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dengan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kebutuhannya</a:t>
            </a:r>
            <a:r>
              <a:rPr lang="en-US" sz="1800" dirty="0" smtClean="0">
                <a:latin typeface="Arial Narrow" panose="020B0606020202030204" pitchFamily="34" charset="0"/>
              </a:rPr>
              <a:t>. </a:t>
            </a:r>
            <a:r>
              <a:rPr lang="en-US" sz="1800" dirty="0" err="1" smtClean="0">
                <a:latin typeface="Arial Narrow" panose="020B0606020202030204" pitchFamily="34" charset="0"/>
              </a:rPr>
              <a:t>Langkah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untuk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membuat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daftar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</a:t>
            </a:r>
            <a:r>
              <a:rPr lang="en-US" sz="1800" dirty="0">
                <a:latin typeface="Arial Narrow" panose="020B0606020202030204" pitchFamily="34" charset="0"/>
              </a:rPr>
              <a:t> manual </a:t>
            </a:r>
            <a:r>
              <a:rPr lang="en-US" sz="1800" dirty="0" err="1">
                <a:latin typeface="Arial Narrow" panose="020B0606020202030204" pitchFamily="34" charset="0"/>
              </a:rPr>
              <a:t>yaitu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latin typeface="Arial Narrow" panose="020B0606020202030204" pitchFamily="34" charset="0"/>
              </a:rPr>
              <a:t>Pilih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b="1" dirty="0">
                <a:latin typeface="Arial Narrow" panose="020B0606020202030204" pitchFamily="34" charset="0"/>
              </a:rPr>
              <a:t>References </a:t>
            </a:r>
            <a:r>
              <a:rPr lang="en-US" sz="1800" dirty="0" err="1">
                <a:latin typeface="Arial Narrow" panose="020B0606020202030204" pitchFamily="34" charset="0"/>
              </a:rPr>
              <a:t>lalu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Pilih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b="1" dirty="0">
                <a:latin typeface="Arial Narrow" panose="020B0606020202030204" pitchFamily="34" charset="0"/>
              </a:rPr>
              <a:t>Table of Contents </a:t>
            </a:r>
            <a:r>
              <a:rPr lang="en-US" sz="1800" dirty="0" err="1">
                <a:latin typeface="Arial Narrow" panose="020B0606020202030204" pitchFamily="34" charset="0"/>
              </a:rPr>
              <a:t>dan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pilih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b="1" dirty="0">
                <a:latin typeface="Arial Narrow" panose="020B0606020202030204" pitchFamily="34" charset="0"/>
              </a:rPr>
              <a:t>Manual </a:t>
            </a:r>
            <a:r>
              <a:rPr lang="en-US" sz="1800" b="1" dirty="0" smtClean="0">
                <a:latin typeface="Arial Narrow" panose="020B0606020202030204" pitchFamily="34" charset="0"/>
              </a:rPr>
              <a:t>Table </a:t>
            </a:r>
            <a:r>
              <a:rPr lang="en-US" sz="1800" dirty="0" err="1" smtClean="0">
                <a:latin typeface="Arial Narrow" panose="020B0606020202030204" pitchFamily="34" charset="0"/>
              </a:rPr>
              <a:t>sehingga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muncul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pilihan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seperti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gambar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dibawah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ini</a:t>
            </a:r>
            <a:r>
              <a:rPr lang="en-US" sz="18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n-US" sz="1800" b="1" dirty="0" smtClean="0"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903612"/>
            <a:ext cx="5181600" cy="210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149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err="1" smtClean="0">
                <a:latin typeface="Arial Narrow" panose="020B0606020202030204" pitchFamily="34" charset="0"/>
              </a:rPr>
              <a:t>Daftar</a:t>
            </a:r>
            <a:r>
              <a:rPr lang="en-GB" sz="3000" dirty="0" smtClean="0">
                <a:latin typeface="Arial Narrow" panose="020B0606020202030204" pitchFamily="34" charset="0"/>
              </a:rPr>
              <a:t> Isi Manual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126323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1800" dirty="0" err="1">
                <a:latin typeface="Arial Narrow" panose="020B0606020202030204" pitchFamily="34" charset="0"/>
              </a:rPr>
              <a:t>Lalu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ketik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langsung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dari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daftar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dalamnya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atur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nomor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halamannya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lalu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format </a:t>
            </a:r>
            <a:r>
              <a:rPr lang="en-US" sz="1800" dirty="0" err="1">
                <a:latin typeface="Arial Narrow" panose="020B0606020202030204" pitchFamily="34" charset="0"/>
              </a:rPr>
              <a:t>tampilannya</a:t>
            </a:r>
            <a:r>
              <a:rPr lang="en-US" sz="1800" dirty="0">
                <a:latin typeface="Arial Narrow" panose="020B0606020202030204" pitchFamily="34" charset="0"/>
              </a:rPr>
              <a:t> agar </a:t>
            </a:r>
            <a:r>
              <a:rPr lang="en-US" sz="1800" dirty="0" err="1">
                <a:latin typeface="Arial Narrow" panose="020B0606020202030204" pitchFamily="34" charset="0"/>
              </a:rPr>
              <a:t>lebih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rapi</a:t>
            </a:r>
            <a:r>
              <a:rPr lang="en-US" sz="1800" dirty="0" smtClean="0"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962150"/>
            <a:ext cx="6190756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685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ctrTitle" idx="4294967295"/>
          </p:nvPr>
        </p:nvSpPr>
        <p:spPr>
          <a:xfrm>
            <a:off x="1447800" y="2647950"/>
            <a:ext cx="64008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600" dirty="0" smtClean="0">
                <a:latin typeface="Arial Narrow" panose="020B0606020202030204" pitchFamily="34" charset="0"/>
              </a:rPr>
              <a:t>Apa itu Caption ?</a:t>
            </a:r>
            <a:endParaRPr lang="en" sz="4600" dirty="0">
              <a:latin typeface="Arial Narrow" panose="020B0606020202030204" pitchFamily="34" charset="0"/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4316768" y="5189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9" name="Shape 559"/>
          <p:cNvSpPr/>
          <p:nvPr/>
        </p:nvSpPr>
        <p:spPr>
          <a:xfrm rot="2487273">
            <a:off x="2927474" y="2050823"/>
            <a:ext cx="241052" cy="23424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" name="Shape 782"/>
          <p:cNvSpPr/>
          <p:nvPr/>
        </p:nvSpPr>
        <p:spPr>
          <a:xfrm>
            <a:off x="3581400" y="1075874"/>
            <a:ext cx="2017577" cy="1953076"/>
          </a:xfrm>
          <a:custGeom>
            <a:avLst/>
            <a:gdLst/>
            <a:ahLst/>
            <a:cxnLst/>
            <a:rect l="0" t="0" r="0" b="0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5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dirty="0" smtClean="0">
                <a:latin typeface="Arial Narrow" pitchFamily="34" charset="0"/>
              </a:rPr>
              <a:t>Caption</a:t>
            </a:r>
            <a:endParaRPr lang="en" sz="3000" dirty="0">
              <a:latin typeface="Arial Narrow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5791200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kutilah langkah ber</a:t>
            </a:r>
            <a:r>
              <a:rPr lang="en-US" sz="2000" b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kut ini :</a:t>
            </a:r>
            <a:endParaRPr lang="en-US" sz="1800" dirty="0">
              <a:latin typeface="Arial Narrow" panose="020B0606020202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Tempatkan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pointer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gambar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tabel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rumus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diberikan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caption.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References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grup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Captions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Insert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Caption.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d-ID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Atau </a:t>
            </a:r>
            <a:r>
              <a:rPr lang="id-ID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 cara klik kanan pada gambar, tabel, atau rumus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Kemudian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muncul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dialog box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seperti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bawah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Font typeface="+mj-lt"/>
              <a:buAutoNum type="arabicPeriod" startAt="3"/>
            </a:pPr>
            <a:endParaRPr lang="en-US" sz="18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 algn="just">
              <a:buFont typeface="+mj-lt"/>
              <a:buAutoNum type="arabicPeriod" startAt="7"/>
            </a:pPr>
            <a:endParaRPr lang="en-US" sz="1800" dirty="0"/>
          </a:p>
          <a:p>
            <a:pPr marL="457200" lvl="0" indent="-457200" algn="just">
              <a:buFont typeface="+mj-lt"/>
              <a:buAutoNum type="arabicPeriod" startAt="3"/>
            </a:pPr>
            <a:endParaRPr lang="en-US" sz="1800" dirty="0"/>
          </a:p>
          <a:p>
            <a:pPr marL="457200" lvl="0" indent="-457200" algn="just">
              <a:buFont typeface="+mj-lt"/>
              <a:buAutoNum type="arabicPeriod" startAt="3"/>
            </a:pP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endParaRPr lang="en-US" sz="1800" dirty="0"/>
          </a:p>
          <a:p>
            <a:pPr lvl="0"/>
            <a:r>
              <a:rPr lang="en-US" sz="1800" dirty="0"/>
              <a:t> </a:t>
            </a:r>
          </a:p>
          <a:p>
            <a:pPr algn="just"/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3152" y="895350"/>
            <a:ext cx="2232248" cy="103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83152" y="2114550"/>
            <a:ext cx="2232248" cy="235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63080" y="3028950"/>
            <a:ext cx="468052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71615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dirty="0" smtClean="0">
                <a:latin typeface="Arial Narrow" pitchFamily="34" charset="0"/>
              </a:rPr>
              <a:t>Caption</a:t>
            </a:r>
            <a:endParaRPr lang="en" sz="3000" dirty="0">
              <a:latin typeface="Arial Narrow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5791200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kutilah langkah ber</a:t>
            </a:r>
            <a:r>
              <a:rPr lang="en-US" sz="2000" b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kut ini :</a:t>
            </a:r>
            <a:endParaRPr lang="en-US" sz="1800" dirty="0">
              <a:latin typeface="Arial Narrow" panose="020B0606020202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Kita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dapat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membuat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label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baru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memilih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New Label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ketikan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nama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label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tersebut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tombol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Numbering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mengatur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penomoran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caption.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format numbering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diinginkan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kemudian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tanda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(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chek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)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bagian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Include Chapter Number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untuk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memberikan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penomoran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caption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disertai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style heading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digunakan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Kemudian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muncul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dialogbox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seperti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gambar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bawah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d-ID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Kita </a:t>
            </a:r>
            <a:r>
              <a:rPr lang="id-ID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dapat memilih heading yang akan dijadikan acuan caption, pada option </a:t>
            </a:r>
            <a:r>
              <a:rPr lang="id-ID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Chapter starts with style</a:t>
            </a:r>
            <a:r>
              <a:rPr lang="id-ID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kemudian pilih </a:t>
            </a:r>
            <a:r>
              <a:rPr lang="id-ID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Use separator</a:t>
            </a:r>
            <a:r>
              <a:rPr lang="id-ID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yang akan digunakan pada </a:t>
            </a:r>
            <a:r>
              <a:rPr lang="id-ID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dokumen.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Klik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OK.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Font typeface="+mj-lt"/>
              <a:buAutoNum type="arabicPeriod" startAt="3"/>
            </a:pPr>
            <a:endParaRPr lang="en-US" sz="18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 algn="just">
              <a:buFont typeface="+mj-lt"/>
              <a:buAutoNum type="arabicPeriod" startAt="7"/>
            </a:pPr>
            <a:endParaRPr lang="en-US" sz="1800" dirty="0"/>
          </a:p>
          <a:p>
            <a:pPr marL="457200" lvl="0" indent="-457200" algn="just">
              <a:buFont typeface="+mj-lt"/>
              <a:buAutoNum type="arabicPeriod" startAt="3"/>
            </a:pPr>
            <a:endParaRPr lang="en-US" sz="1800" dirty="0"/>
          </a:p>
          <a:p>
            <a:pPr marL="457200" lvl="0" indent="-457200" algn="just">
              <a:buFont typeface="+mj-lt"/>
              <a:buAutoNum type="arabicPeriod" startAt="3"/>
            </a:pP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endParaRPr lang="en-US" sz="1800" dirty="0"/>
          </a:p>
          <a:p>
            <a:pPr lvl="0"/>
            <a:r>
              <a:rPr lang="en-US" sz="1800" dirty="0"/>
              <a:t> </a:t>
            </a:r>
          </a:p>
          <a:p>
            <a:pPr algn="just"/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7029" y="1047750"/>
            <a:ext cx="2000250" cy="91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77060" y="2062758"/>
            <a:ext cx="198898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3909361"/>
            <a:ext cx="2015479" cy="110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38676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dirty="0" smtClean="0">
                <a:latin typeface="Arial Narrow" pitchFamily="34" charset="0"/>
              </a:rPr>
              <a:t>Table Of Content : Caption</a:t>
            </a:r>
            <a:endParaRPr lang="en" sz="3000" dirty="0">
              <a:latin typeface="Arial Narrow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4114800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2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kutilah langkah ber</a:t>
            </a:r>
            <a:r>
              <a:rPr lang="en-US" sz="2000" b="1" dirty="0" err="1">
                <a:solidFill>
                  <a:schemeClr val="accent1"/>
                </a:solidFill>
                <a:latin typeface="Arial Narrow" panose="020B0606020202030204" pitchFamily="34" charset="0"/>
              </a:rPr>
              <a:t>i</a:t>
            </a:r>
            <a:r>
              <a:rPr lang="id-ID" sz="20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kut ini :</a:t>
            </a:r>
            <a:endParaRPr lang="en-US" sz="1800" dirty="0">
              <a:latin typeface="Arial Narrow" panose="020B0606020202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Tempatkan pointer pada halaman tempat daftar isi ini akan ditempatkan.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tab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References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Grup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Table of Content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Insert Table of Content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kemudian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muncul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menu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seperti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di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gambar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berikut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caption yang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ingin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dijadikan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daftar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dengan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mengklik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dropdown button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pada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caption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label.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Pilih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OK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514350" indent="-514350" algn="just">
              <a:buFont typeface="+mj-lt"/>
              <a:buAutoNum type="arabicPeriod" startAt="3"/>
            </a:pPr>
            <a:endParaRPr lang="en-US" sz="18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 algn="just">
              <a:buFont typeface="+mj-lt"/>
              <a:buAutoNum type="arabicPeriod" startAt="7"/>
            </a:pPr>
            <a:endParaRPr lang="en-US" sz="1800" dirty="0"/>
          </a:p>
          <a:p>
            <a:pPr marL="457200" lvl="0" indent="-457200" algn="just">
              <a:buFont typeface="+mj-lt"/>
              <a:buAutoNum type="arabicPeriod" startAt="3"/>
            </a:pPr>
            <a:endParaRPr lang="en-US" sz="1800" dirty="0"/>
          </a:p>
          <a:p>
            <a:pPr marL="457200" lvl="0" indent="-457200" algn="just">
              <a:buFont typeface="+mj-lt"/>
              <a:buAutoNum type="arabicPeriod" startAt="3"/>
            </a:pP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endParaRPr lang="en-US" sz="1800" dirty="0"/>
          </a:p>
          <a:p>
            <a:pPr lvl="0"/>
            <a:r>
              <a:rPr lang="en-US" sz="1800" dirty="0"/>
              <a:t> </a:t>
            </a:r>
          </a:p>
          <a:p>
            <a:pPr algn="just"/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00" y="1329586"/>
            <a:ext cx="3744416" cy="324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394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LATIHAN 3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126323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endParaRPr lang="en-US" sz="3200" b="1" dirty="0" smtClean="0">
              <a:latin typeface="Arial Narrow" panose="020B0606020202030204" pitchFamily="34" charset="0"/>
            </a:endParaRPr>
          </a:p>
          <a:p>
            <a:pPr algn="ctr"/>
            <a:endParaRPr lang="en-US" sz="3200" b="1" dirty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 err="1" smtClean="0">
                <a:latin typeface="Arial Narrow" panose="020B0606020202030204" pitchFamily="34" charset="0"/>
              </a:rPr>
              <a:t>Buka</a:t>
            </a:r>
            <a:r>
              <a:rPr lang="en-US" sz="3200" b="1" dirty="0" smtClean="0">
                <a:latin typeface="Arial Narrow" panose="020B0606020202030204" pitchFamily="34" charset="0"/>
              </a:rPr>
              <a:t> File Word Latihan3.docx</a:t>
            </a:r>
          </a:p>
          <a:p>
            <a:pPr algn="ctr"/>
            <a:endParaRPr lang="en-US" sz="3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714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Shape 806"/>
          <p:cNvSpPr/>
          <p:nvPr/>
        </p:nvSpPr>
        <p:spPr>
          <a:xfrm>
            <a:off x="545365" y="539490"/>
            <a:ext cx="1104910" cy="1088367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8" name="Shape 808"/>
          <p:cNvSpPr/>
          <p:nvPr/>
        </p:nvSpPr>
        <p:spPr>
          <a:xfrm>
            <a:off x="1066800" y="1123950"/>
            <a:ext cx="1052391" cy="643569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7" name="Shape 378"/>
          <p:cNvGrpSpPr/>
          <p:nvPr/>
        </p:nvGrpSpPr>
        <p:grpSpPr>
          <a:xfrm>
            <a:off x="2286000" y="2800350"/>
            <a:ext cx="4530926" cy="420033"/>
            <a:chOff x="242825" y="1204225"/>
            <a:chExt cx="2136775" cy="318400"/>
          </a:xfrm>
          <a:solidFill>
            <a:schemeClr val="accent1"/>
          </a:solidFill>
        </p:grpSpPr>
        <p:sp>
          <p:nvSpPr>
            <p:cNvPr id="88" name="Shape 379"/>
            <p:cNvSpPr/>
            <p:nvPr/>
          </p:nvSpPr>
          <p:spPr>
            <a:xfrm>
              <a:off x="242825" y="1298550"/>
              <a:ext cx="2054250" cy="224075"/>
            </a:xfrm>
            <a:custGeom>
              <a:avLst/>
              <a:gdLst/>
              <a:ahLst/>
              <a:cxnLst/>
              <a:rect l="0" t="0" r="0" b="0"/>
              <a:pathLst>
                <a:path w="82170" h="8963" extrusionOk="0">
                  <a:moveTo>
                    <a:pt x="60471" y="1"/>
                  </a:moveTo>
                  <a:lnTo>
                    <a:pt x="60547" y="39"/>
                  </a:lnTo>
                  <a:lnTo>
                    <a:pt x="60660" y="1"/>
                  </a:lnTo>
                  <a:close/>
                  <a:moveTo>
                    <a:pt x="63019" y="95"/>
                  </a:moveTo>
                  <a:lnTo>
                    <a:pt x="62924" y="190"/>
                  </a:lnTo>
                  <a:lnTo>
                    <a:pt x="63019" y="190"/>
                  </a:lnTo>
                  <a:lnTo>
                    <a:pt x="63019" y="95"/>
                  </a:lnTo>
                  <a:close/>
                  <a:moveTo>
                    <a:pt x="82075" y="944"/>
                  </a:moveTo>
                  <a:lnTo>
                    <a:pt x="82075" y="1039"/>
                  </a:lnTo>
                  <a:lnTo>
                    <a:pt x="81980" y="1133"/>
                  </a:lnTo>
                  <a:lnTo>
                    <a:pt x="81792" y="1133"/>
                  </a:lnTo>
                  <a:lnTo>
                    <a:pt x="81697" y="1039"/>
                  </a:lnTo>
                  <a:lnTo>
                    <a:pt x="81509" y="1227"/>
                  </a:lnTo>
                  <a:lnTo>
                    <a:pt x="81886" y="1227"/>
                  </a:lnTo>
                  <a:lnTo>
                    <a:pt x="82169" y="1039"/>
                  </a:lnTo>
                  <a:lnTo>
                    <a:pt x="82075" y="944"/>
                  </a:lnTo>
                  <a:close/>
                  <a:moveTo>
                    <a:pt x="44151" y="1510"/>
                  </a:moveTo>
                  <a:lnTo>
                    <a:pt x="43962" y="1605"/>
                  </a:lnTo>
                  <a:lnTo>
                    <a:pt x="44245" y="1605"/>
                  </a:lnTo>
                  <a:lnTo>
                    <a:pt x="44151" y="1510"/>
                  </a:lnTo>
                  <a:close/>
                  <a:moveTo>
                    <a:pt x="43019" y="1699"/>
                  </a:moveTo>
                  <a:lnTo>
                    <a:pt x="42830" y="1793"/>
                  </a:lnTo>
                  <a:lnTo>
                    <a:pt x="42956" y="1762"/>
                  </a:lnTo>
                  <a:lnTo>
                    <a:pt x="43019" y="1699"/>
                  </a:lnTo>
                  <a:close/>
                  <a:moveTo>
                    <a:pt x="13585" y="5472"/>
                  </a:moveTo>
                  <a:lnTo>
                    <a:pt x="13585" y="5504"/>
                  </a:lnTo>
                  <a:lnTo>
                    <a:pt x="13585" y="5504"/>
                  </a:lnTo>
                  <a:lnTo>
                    <a:pt x="13680" y="5472"/>
                  </a:lnTo>
                  <a:close/>
                  <a:moveTo>
                    <a:pt x="15095" y="6321"/>
                  </a:moveTo>
                  <a:lnTo>
                    <a:pt x="14812" y="6416"/>
                  </a:lnTo>
                  <a:lnTo>
                    <a:pt x="14812" y="6321"/>
                  </a:lnTo>
                  <a:close/>
                  <a:moveTo>
                    <a:pt x="60547" y="39"/>
                  </a:moveTo>
                  <a:lnTo>
                    <a:pt x="60377" y="95"/>
                  </a:lnTo>
                  <a:lnTo>
                    <a:pt x="60471" y="190"/>
                  </a:lnTo>
                  <a:lnTo>
                    <a:pt x="60094" y="378"/>
                  </a:lnTo>
                  <a:lnTo>
                    <a:pt x="59811" y="473"/>
                  </a:lnTo>
                  <a:lnTo>
                    <a:pt x="59717" y="473"/>
                  </a:lnTo>
                  <a:lnTo>
                    <a:pt x="59622" y="378"/>
                  </a:lnTo>
                  <a:lnTo>
                    <a:pt x="59811" y="378"/>
                  </a:lnTo>
                  <a:lnTo>
                    <a:pt x="59811" y="284"/>
                  </a:lnTo>
                  <a:lnTo>
                    <a:pt x="59811" y="190"/>
                  </a:lnTo>
                  <a:lnTo>
                    <a:pt x="58962" y="190"/>
                  </a:lnTo>
                  <a:lnTo>
                    <a:pt x="58773" y="284"/>
                  </a:lnTo>
                  <a:lnTo>
                    <a:pt x="58396" y="473"/>
                  </a:lnTo>
                  <a:lnTo>
                    <a:pt x="58585" y="473"/>
                  </a:lnTo>
                  <a:lnTo>
                    <a:pt x="58396" y="661"/>
                  </a:lnTo>
                  <a:lnTo>
                    <a:pt x="58207" y="661"/>
                  </a:lnTo>
                  <a:lnTo>
                    <a:pt x="58302" y="567"/>
                  </a:lnTo>
                  <a:lnTo>
                    <a:pt x="58113" y="661"/>
                  </a:lnTo>
                  <a:lnTo>
                    <a:pt x="57924" y="661"/>
                  </a:lnTo>
                  <a:lnTo>
                    <a:pt x="57453" y="473"/>
                  </a:lnTo>
                  <a:lnTo>
                    <a:pt x="56981" y="284"/>
                  </a:lnTo>
                  <a:lnTo>
                    <a:pt x="56604" y="284"/>
                  </a:lnTo>
                  <a:lnTo>
                    <a:pt x="56604" y="473"/>
                  </a:lnTo>
                  <a:lnTo>
                    <a:pt x="56415" y="567"/>
                  </a:lnTo>
                  <a:lnTo>
                    <a:pt x="57075" y="473"/>
                  </a:lnTo>
                  <a:lnTo>
                    <a:pt x="56698" y="661"/>
                  </a:lnTo>
                  <a:lnTo>
                    <a:pt x="57170" y="567"/>
                  </a:lnTo>
                  <a:lnTo>
                    <a:pt x="57075" y="661"/>
                  </a:lnTo>
                  <a:lnTo>
                    <a:pt x="57075" y="756"/>
                  </a:lnTo>
                  <a:lnTo>
                    <a:pt x="56321" y="756"/>
                  </a:lnTo>
                  <a:lnTo>
                    <a:pt x="56226" y="567"/>
                  </a:lnTo>
                  <a:lnTo>
                    <a:pt x="56132" y="473"/>
                  </a:lnTo>
                  <a:lnTo>
                    <a:pt x="55849" y="473"/>
                  </a:lnTo>
                  <a:lnTo>
                    <a:pt x="55471" y="567"/>
                  </a:lnTo>
                  <a:lnTo>
                    <a:pt x="55000" y="661"/>
                  </a:lnTo>
                  <a:lnTo>
                    <a:pt x="55094" y="661"/>
                  </a:lnTo>
                  <a:lnTo>
                    <a:pt x="53868" y="850"/>
                  </a:lnTo>
                  <a:lnTo>
                    <a:pt x="52830" y="1039"/>
                  </a:lnTo>
                  <a:lnTo>
                    <a:pt x="52830" y="1039"/>
                  </a:lnTo>
                  <a:lnTo>
                    <a:pt x="52924" y="850"/>
                  </a:lnTo>
                  <a:lnTo>
                    <a:pt x="53019" y="756"/>
                  </a:lnTo>
                  <a:lnTo>
                    <a:pt x="53019" y="756"/>
                  </a:lnTo>
                  <a:lnTo>
                    <a:pt x="52358" y="944"/>
                  </a:lnTo>
                  <a:lnTo>
                    <a:pt x="51981" y="1039"/>
                  </a:lnTo>
                  <a:lnTo>
                    <a:pt x="51887" y="1133"/>
                  </a:lnTo>
                  <a:lnTo>
                    <a:pt x="51887" y="1227"/>
                  </a:lnTo>
                  <a:lnTo>
                    <a:pt x="51604" y="1039"/>
                  </a:lnTo>
                  <a:lnTo>
                    <a:pt x="50755" y="1039"/>
                  </a:lnTo>
                  <a:lnTo>
                    <a:pt x="50755" y="944"/>
                  </a:lnTo>
                  <a:lnTo>
                    <a:pt x="50755" y="850"/>
                  </a:lnTo>
                  <a:lnTo>
                    <a:pt x="50660" y="850"/>
                  </a:lnTo>
                  <a:lnTo>
                    <a:pt x="50660" y="1039"/>
                  </a:lnTo>
                  <a:lnTo>
                    <a:pt x="49623" y="1322"/>
                  </a:lnTo>
                  <a:lnTo>
                    <a:pt x="49151" y="1416"/>
                  </a:lnTo>
                  <a:lnTo>
                    <a:pt x="48679" y="1416"/>
                  </a:lnTo>
                  <a:lnTo>
                    <a:pt x="48679" y="1322"/>
                  </a:lnTo>
                  <a:lnTo>
                    <a:pt x="48773" y="1322"/>
                  </a:lnTo>
                  <a:lnTo>
                    <a:pt x="48585" y="1133"/>
                  </a:lnTo>
                  <a:lnTo>
                    <a:pt x="47547" y="1133"/>
                  </a:lnTo>
                  <a:lnTo>
                    <a:pt x="46981" y="1322"/>
                  </a:lnTo>
                  <a:lnTo>
                    <a:pt x="46038" y="1699"/>
                  </a:lnTo>
                  <a:lnTo>
                    <a:pt x="46038" y="1699"/>
                  </a:lnTo>
                  <a:lnTo>
                    <a:pt x="46132" y="1605"/>
                  </a:lnTo>
                  <a:lnTo>
                    <a:pt x="46038" y="1510"/>
                  </a:lnTo>
                  <a:lnTo>
                    <a:pt x="45755" y="1699"/>
                  </a:lnTo>
                  <a:lnTo>
                    <a:pt x="45660" y="1793"/>
                  </a:lnTo>
                  <a:lnTo>
                    <a:pt x="45566" y="1793"/>
                  </a:lnTo>
                  <a:lnTo>
                    <a:pt x="45472" y="1699"/>
                  </a:lnTo>
                  <a:lnTo>
                    <a:pt x="45472" y="1510"/>
                  </a:lnTo>
                  <a:lnTo>
                    <a:pt x="45755" y="1510"/>
                  </a:lnTo>
                  <a:lnTo>
                    <a:pt x="45566" y="1416"/>
                  </a:lnTo>
                  <a:lnTo>
                    <a:pt x="45189" y="1416"/>
                  </a:lnTo>
                  <a:lnTo>
                    <a:pt x="44245" y="1605"/>
                  </a:lnTo>
                  <a:lnTo>
                    <a:pt x="42736" y="2076"/>
                  </a:lnTo>
                  <a:lnTo>
                    <a:pt x="42736" y="2076"/>
                  </a:lnTo>
                  <a:lnTo>
                    <a:pt x="43113" y="1793"/>
                  </a:lnTo>
                  <a:lnTo>
                    <a:pt x="43491" y="1605"/>
                  </a:lnTo>
                  <a:lnTo>
                    <a:pt x="43208" y="1699"/>
                  </a:lnTo>
                  <a:lnTo>
                    <a:pt x="42956" y="1762"/>
                  </a:lnTo>
                  <a:lnTo>
                    <a:pt x="42924" y="1793"/>
                  </a:lnTo>
                  <a:lnTo>
                    <a:pt x="42453" y="1982"/>
                  </a:lnTo>
                  <a:lnTo>
                    <a:pt x="42075" y="1982"/>
                  </a:lnTo>
                  <a:lnTo>
                    <a:pt x="41981" y="1888"/>
                  </a:lnTo>
                  <a:lnTo>
                    <a:pt x="40377" y="1888"/>
                  </a:lnTo>
                  <a:lnTo>
                    <a:pt x="38962" y="1982"/>
                  </a:lnTo>
                  <a:lnTo>
                    <a:pt x="39057" y="2076"/>
                  </a:lnTo>
                  <a:lnTo>
                    <a:pt x="38962" y="2171"/>
                  </a:lnTo>
                  <a:lnTo>
                    <a:pt x="38679" y="2265"/>
                  </a:lnTo>
                  <a:lnTo>
                    <a:pt x="38774" y="2076"/>
                  </a:lnTo>
                  <a:lnTo>
                    <a:pt x="38679" y="2076"/>
                  </a:lnTo>
                  <a:lnTo>
                    <a:pt x="38585" y="2171"/>
                  </a:lnTo>
                  <a:lnTo>
                    <a:pt x="38491" y="2265"/>
                  </a:lnTo>
                  <a:lnTo>
                    <a:pt x="38302" y="2171"/>
                  </a:lnTo>
                  <a:lnTo>
                    <a:pt x="38208" y="1982"/>
                  </a:lnTo>
                  <a:lnTo>
                    <a:pt x="37453" y="1982"/>
                  </a:lnTo>
                  <a:lnTo>
                    <a:pt x="37736" y="2171"/>
                  </a:lnTo>
                  <a:lnTo>
                    <a:pt x="37264" y="2171"/>
                  </a:lnTo>
                  <a:lnTo>
                    <a:pt x="37076" y="2076"/>
                  </a:lnTo>
                  <a:lnTo>
                    <a:pt x="36793" y="2171"/>
                  </a:lnTo>
                  <a:lnTo>
                    <a:pt x="36887" y="1982"/>
                  </a:lnTo>
                  <a:lnTo>
                    <a:pt x="35943" y="2359"/>
                  </a:lnTo>
                  <a:lnTo>
                    <a:pt x="34906" y="2548"/>
                  </a:lnTo>
                  <a:lnTo>
                    <a:pt x="33868" y="2737"/>
                  </a:lnTo>
                  <a:lnTo>
                    <a:pt x="32925" y="2737"/>
                  </a:lnTo>
                  <a:lnTo>
                    <a:pt x="33113" y="2642"/>
                  </a:lnTo>
                  <a:lnTo>
                    <a:pt x="32830" y="2642"/>
                  </a:lnTo>
                  <a:lnTo>
                    <a:pt x="32547" y="2737"/>
                  </a:lnTo>
                  <a:lnTo>
                    <a:pt x="32076" y="2925"/>
                  </a:lnTo>
                  <a:lnTo>
                    <a:pt x="31321" y="2925"/>
                  </a:lnTo>
                  <a:lnTo>
                    <a:pt x="30472" y="3020"/>
                  </a:lnTo>
                  <a:lnTo>
                    <a:pt x="29623" y="3114"/>
                  </a:lnTo>
                  <a:lnTo>
                    <a:pt x="27736" y="3397"/>
                  </a:lnTo>
                  <a:lnTo>
                    <a:pt x="26698" y="3491"/>
                  </a:lnTo>
                  <a:lnTo>
                    <a:pt x="26415" y="3586"/>
                  </a:lnTo>
                  <a:lnTo>
                    <a:pt x="26321" y="3680"/>
                  </a:lnTo>
                  <a:lnTo>
                    <a:pt x="26132" y="3586"/>
                  </a:lnTo>
                  <a:lnTo>
                    <a:pt x="25944" y="3491"/>
                  </a:lnTo>
                  <a:lnTo>
                    <a:pt x="25755" y="3586"/>
                  </a:lnTo>
                  <a:lnTo>
                    <a:pt x="25661" y="3869"/>
                  </a:lnTo>
                  <a:lnTo>
                    <a:pt x="25189" y="3774"/>
                  </a:lnTo>
                  <a:lnTo>
                    <a:pt x="24623" y="3774"/>
                  </a:lnTo>
                  <a:lnTo>
                    <a:pt x="23491" y="3963"/>
                  </a:lnTo>
                  <a:lnTo>
                    <a:pt x="22642" y="4057"/>
                  </a:lnTo>
                  <a:lnTo>
                    <a:pt x="21793" y="4152"/>
                  </a:lnTo>
                  <a:lnTo>
                    <a:pt x="21887" y="4057"/>
                  </a:lnTo>
                  <a:lnTo>
                    <a:pt x="21698" y="4152"/>
                  </a:lnTo>
                  <a:lnTo>
                    <a:pt x="21510" y="4340"/>
                  </a:lnTo>
                  <a:lnTo>
                    <a:pt x="21415" y="4529"/>
                  </a:lnTo>
                  <a:lnTo>
                    <a:pt x="21227" y="4623"/>
                  </a:lnTo>
                  <a:lnTo>
                    <a:pt x="21132" y="4529"/>
                  </a:lnTo>
                  <a:lnTo>
                    <a:pt x="20944" y="4435"/>
                  </a:lnTo>
                  <a:lnTo>
                    <a:pt x="20378" y="4340"/>
                  </a:lnTo>
                  <a:lnTo>
                    <a:pt x="19906" y="4435"/>
                  </a:lnTo>
                  <a:lnTo>
                    <a:pt x="19529" y="4623"/>
                  </a:lnTo>
                  <a:lnTo>
                    <a:pt x="19434" y="4529"/>
                  </a:lnTo>
                  <a:lnTo>
                    <a:pt x="19340" y="4529"/>
                  </a:lnTo>
                  <a:lnTo>
                    <a:pt x="18868" y="4623"/>
                  </a:lnTo>
                  <a:lnTo>
                    <a:pt x="17925" y="5001"/>
                  </a:lnTo>
                  <a:lnTo>
                    <a:pt x="17925" y="4812"/>
                  </a:lnTo>
                  <a:lnTo>
                    <a:pt x="17736" y="5001"/>
                  </a:lnTo>
                  <a:lnTo>
                    <a:pt x="17548" y="5095"/>
                  </a:lnTo>
                  <a:lnTo>
                    <a:pt x="17359" y="5189"/>
                  </a:lnTo>
                  <a:lnTo>
                    <a:pt x="16887" y="5284"/>
                  </a:lnTo>
                  <a:lnTo>
                    <a:pt x="16982" y="5189"/>
                  </a:lnTo>
                  <a:lnTo>
                    <a:pt x="16982" y="5189"/>
                  </a:lnTo>
                  <a:lnTo>
                    <a:pt x="16321" y="5284"/>
                  </a:lnTo>
                  <a:lnTo>
                    <a:pt x="15755" y="5472"/>
                  </a:lnTo>
                  <a:lnTo>
                    <a:pt x="15189" y="5567"/>
                  </a:lnTo>
                  <a:lnTo>
                    <a:pt x="14623" y="5567"/>
                  </a:lnTo>
                  <a:lnTo>
                    <a:pt x="15283" y="5472"/>
                  </a:lnTo>
                  <a:lnTo>
                    <a:pt x="15189" y="5378"/>
                  </a:lnTo>
                  <a:lnTo>
                    <a:pt x="15095" y="5284"/>
                  </a:lnTo>
                  <a:lnTo>
                    <a:pt x="15095" y="5189"/>
                  </a:lnTo>
                  <a:lnTo>
                    <a:pt x="15095" y="5095"/>
                  </a:lnTo>
                  <a:lnTo>
                    <a:pt x="14906" y="5189"/>
                  </a:lnTo>
                  <a:lnTo>
                    <a:pt x="14529" y="5284"/>
                  </a:lnTo>
                  <a:lnTo>
                    <a:pt x="13680" y="5472"/>
                  </a:lnTo>
                  <a:lnTo>
                    <a:pt x="13680" y="5567"/>
                  </a:lnTo>
                  <a:lnTo>
                    <a:pt x="13585" y="5567"/>
                  </a:lnTo>
                  <a:lnTo>
                    <a:pt x="13585" y="5504"/>
                  </a:lnTo>
                  <a:lnTo>
                    <a:pt x="13585" y="5504"/>
                  </a:lnTo>
                  <a:lnTo>
                    <a:pt x="13397" y="5567"/>
                  </a:lnTo>
                  <a:lnTo>
                    <a:pt x="13208" y="5661"/>
                  </a:lnTo>
                  <a:lnTo>
                    <a:pt x="13302" y="5755"/>
                  </a:lnTo>
                  <a:lnTo>
                    <a:pt x="13585" y="5661"/>
                  </a:lnTo>
                  <a:lnTo>
                    <a:pt x="13868" y="5661"/>
                  </a:lnTo>
                  <a:lnTo>
                    <a:pt x="13585" y="5850"/>
                  </a:lnTo>
                  <a:lnTo>
                    <a:pt x="13302" y="5850"/>
                  </a:lnTo>
                  <a:lnTo>
                    <a:pt x="13019" y="5755"/>
                  </a:lnTo>
                  <a:lnTo>
                    <a:pt x="12736" y="5755"/>
                  </a:lnTo>
                  <a:lnTo>
                    <a:pt x="11133" y="6227"/>
                  </a:lnTo>
                  <a:lnTo>
                    <a:pt x="11038" y="6133"/>
                  </a:lnTo>
                  <a:lnTo>
                    <a:pt x="10472" y="6321"/>
                  </a:lnTo>
                  <a:lnTo>
                    <a:pt x="10001" y="6416"/>
                  </a:lnTo>
                  <a:lnTo>
                    <a:pt x="9434" y="6510"/>
                  </a:lnTo>
                  <a:lnTo>
                    <a:pt x="8680" y="6699"/>
                  </a:lnTo>
                  <a:lnTo>
                    <a:pt x="7642" y="6888"/>
                  </a:lnTo>
                  <a:lnTo>
                    <a:pt x="6416" y="7076"/>
                  </a:lnTo>
                  <a:lnTo>
                    <a:pt x="3963" y="7454"/>
                  </a:lnTo>
                  <a:lnTo>
                    <a:pt x="1604" y="7831"/>
                  </a:lnTo>
                  <a:lnTo>
                    <a:pt x="944" y="8020"/>
                  </a:lnTo>
                  <a:lnTo>
                    <a:pt x="567" y="7925"/>
                  </a:lnTo>
                  <a:lnTo>
                    <a:pt x="284" y="7831"/>
                  </a:lnTo>
                  <a:lnTo>
                    <a:pt x="189" y="7831"/>
                  </a:lnTo>
                  <a:lnTo>
                    <a:pt x="189" y="7925"/>
                  </a:lnTo>
                  <a:lnTo>
                    <a:pt x="189" y="8208"/>
                  </a:lnTo>
                  <a:lnTo>
                    <a:pt x="1" y="8397"/>
                  </a:lnTo>
                  <a:lnTo>
                    <a:pt x="1" y="8586"/>
                  </a:lnTo>
                  <a:lnTo>
                    <a:pt x="1" y="8680"/>
                  </a:lnTo>
                  <a:lnTo>
                    <a:pt x="95" y="8774"/>
                  </a:lnTo>
                  <a:lnTo>
                    <a:pt x="472" y="8869"/>
                  </a:lnTo>
                  <a:lnTo>
                    <a:pt x="755" y="8869"/>
                  </a:lnTo>
                  <a:lnTo>
                    <a:pt x="567" y="8963"/>
                  </a:lnTo>
                  <a:lnTo>
                    <a:pt x="755" y="8963"/>
                  </a:lnTo>
                  <a:lnTo>
                    <a:pt x="1038" y="8869"/>
                  </a:lnTo>
                  <a:lnTo>
                    <a:pt x="1416" y="8586"/>
                  </a:lnTo>
                  <a:lnTo>
                    <a:pt x="1416" y="8774"/>
                  </a:lnTo>
                  <a:lnTo>
                    <a:pt x="1510" y="8869"/>
                  </a:lnTo>
                  <a:lnTo>
                    <a:pt x="1699" y="8774"/>
                  </a:lnTo>
                  <a:lnTo>
                    <a:pt x="1793" y="8774"/>
                  </a:lnTo>
                  <a:lnTo>
                    <a:pt x="2265" y="8586"/>
                  </a:lnTo>
                  <a:lnTo>
                    <a:pt x="2642" y="8491"/>
                  </a:lnTo>
                  <a:lnTo>
                    <a:pt x="3397" y="8491"/>
                  </a:lnTo>
                  <a:lnTo>
                    <a:pt x="4152" y="8397"/>
                  </a:lnTo>
                  <a:lnTo>
                    <a:pt x="4623" y="8397"/>
                  </a:lnTo>
                  <a:lnTo>
                    <a:pt x="5001" y="8114"/>
                  </a:lnTo>
                  <a:lnTo>
                    <a:pt x="5001" y="8208"/>
                  </a:lnTo>
                  <a:lnTo>
                    <a:pt x="5284" y="8114"/>
                  </a:lnTo>
                  <a:lnTo>
                    <a:pt x="5850" y="7831"/>
                  </a:lnTo>
                  <a:lnTo>
                    <a:pt x="5944" y="7925"/>
                  </a:lnTo>
                  <a:lnTo>
                    <a:pt x="5850" y="8020"/>
                  </a:lnTo>
                  <a:lnTo>
                    <a:pt x="5850" y="8114"/>
                  </a:lnTo>
                  <a:lnTo>
                    <a:pt x="5944" y="8020"/>
                  </a:lnTo>
                  <a:lnTo>
                    <a:pt x="6416" y="7925"/>
                  </a:lnTo>
                  <a:lnTo>
                    <a:pt x="7170" y="7925"/>
                  </a:lnTo>
                  <a:lnTo>
                    <a:pt x="7170" y="8020"/>
                  </a:lnTo>
                  <a:lnTo>
                    <a:pt x="7076" y="8114"/>
                  </a:lnTo>
                  <a:lnTo>
                    <a:pt x="7265" y="8020"/>
                  </a:lnTo>
                  <a:lnTo>
                    <a:pt x="7359" y="7925"/>
                  </a:lnTo>
                  <a:lnTo>
                    <a:pt x="7359" y="7831"/>
                  </a:lnTo>
                  <a:lnTo>
                    <a:pt x="7548" y="8020"/>
                  </a:lnTo>
                  <a:lnTo>
                    <a:pt x="8397" y="7642"/>
                  </a:lnTo>
                  <a:lnTo>
                    <a:pt x="8963" y="7454"/>
                  </a:lnTo>
                  <a:lnTo>
                    <a:pt x="9151" y="7359"/>
                  </a:lnTo>
                  <a:lnTo>
                    <a:pt x="9246" y="7359"/>
                  </a:lnTo>
                  <a:lnTo>
                    <a:pt x="9151" y="7171"/>
                  </a:lnTo>
                  <a:lnTo>
                    <a:pt x="9246" y="7076"/>
                  </a:lnTo>
                  <a:lnTo>
                    <a:pt x="9340" y="7076"/>
                  </a:lnTo>
                  <a:lnTo>
                    <a:pt x="9340" y="7171"/>
                  </a:lnTo>
                  <a:lnTo>
                    <a:pt x="9434" y="7076"/>
                  </a:lnTo>
                  <a:lnTo>
                    <a:pt x="9529" y="7171"/>
                  </a:lnTo>
                  <a:lnTo>
                    <a:pt x="9434" y="7265"/>
                  </a:lnTo>
                  <a:lnTo>
                    <a:pt x="9340" y="7265"/>
                  </a:lnTo>
                  <a:lnTo>
                    <a:pt x="9340" y="7359"/>
                  </a:lnTo>
                  <a:lnTo>
                    <a:pt x="9717" y="7171"/>
                  </a:lnTo>
                  <a:lnTo>
                    <a:pt x="10095" y="7076"/>
                  </a:lnTo>
                  <a:lnTo>
                    <a:pt x="10095" y="7171"/>
                  </a:lnTo>
                  <a:lnTo>
                    <a:pt x="10001" y="7171"/>
                  </a:lnTo>
                  <a:lnTo>
                    <a:pt x="9906" y="7265"/>
                  </a:lnTo>
                  <a:lnTo>
                    <a:pt x="9906" y="7359"/>
                  </a:lnTo>
                  <a:lnTo>
                    <a:pt x="9623" y="7265"/>
                  </a:lnTo>
                  <a:lnTo>
                    <a:pt x="9717" y="7454"/>
                  </a:lnTo>
                  <a:lnTo>
                    <a:pt x="10850" y="7076"/>
                  </a:lnTo>
                  <a:lnTo>
                    <a:pt x="11038" y="7076"/>
                  </a:lnTo>
                  <a:lnTo>
                    <a:pt x="11133" y="7171"/>
                  </a:lnTo>
                  <a:lnTo>
                    <a:pt x="11321" y="7265"/>
                  </a:lnTo>
                  <a:lnTo>
                    <a:pt x="11416" y="7265"/>
                  </a:lnTo>
                  <a:lnTo>
                    <a:pt x="11604" y="7171"/>
                  </a:lnTo>
                  <a:lnTo>
                    <a:pt x="11793" y="6982"/>
                  </a:lnTo>
                  <a:lnTo>
                    <a:pt x="11887" y="6888"/>
                  </a:lnTo>
                  <a:lnTo>
                    <a:pt x="12170" y="6888"/>
                  </a:lnTo>
                  <a:lnTo>
                    <a:pt x="12076" y="7076"/>
                  </a:lnTo>
                  <a:lnTo>
                    <a:pt x="12265" y="7076"/>
                  </a:lnTo>
                  <a:lnTo>
                    <a:pt x="12359" y="6888"/>
                  </a:lnTo>
                  <a:lnTo>
                    <a:pt x="12548" y="6793"/>
                  </a:lnTo>
                  <a:lnTo>
                    <a:pt x="12736" y="6793"/>
                  </a:lnTo>
                  <a:lnTo>
                    <a:pt x="12453" y="6982"/>
                  </a:lnTo>
                  <a:lnTo>
                    <a:pt x="12925" y="6982"/>
                  </a:lnTo>
                  <a:lnTo>
                    <a:pt x="13491" y="6888"/>
                  </a:lnTo>
                  <a:lnTo>
                    <a:pt x="14434" y="6605"/>
                  </a:lnTo>
                  <a:lnTo>
                    <a:pt x="15849" y="6510"/>
                  </a:lnTo>
                  <a:lnTo>
                    <a:pt x="16510" y="6416"/>
                  </a:lnTo>
                  <a:lnTo>
                    <a:pt x="16982" y="6227"/>
                  </a:lnTo>
                  <a:lnTo>
                    <a:pt x="17831" y="6038"/>
                  </a:lnTo>
                  <a:lnTo>
                    <a:pt x="18680" y="6038"/>
                  </a:lnTo>
                  <a:lnTo>
                    <a:pt x="19057" y="5850"/>
                  </a:lnTo>
                  <a:lnTo>
                    <a:pt x="19340" y="5755"/>
                  </a:lnTo>
                  <a:lnTo>
                    <a:pt x="20472" y="5661"/>
                  </a:lnTo>
                  <a:lnTo>
                    <a:pt x="21604" y="5567"/>
                  </a:lnTo>
                  <a:lnTo>
                    <a:pt x="22736" y="5378"/>
                  </a:lnTo>
                  <a:lnTo>
                    <a:pt x="23774" y="5095"/>
                  </a:lnTo>
                  <a:lnTo>
                    <a:pt x="23774" y="5284"/>
                  </a:lnTo>
                  <a:lnTo>
                    <a:pt x="24151" y="5189"/>
                  </a:lnTo>
                  <a:lnTo>
                    <a:pt x="24246" y="5189"/>
                  </a:lnTo>
                  <a:lnTo>
                    <a:pt x="24246" y="5095"/>
                  </a:lnTo>
                  <a:lnTo>
                    <a:pt x="24623" y="5001"/>
                  </a:lnTo>
                  <a:lnTo>
                    <a:pt x="25000" y="5095"/>
                  </a:lnTo>
                  <a:lnTo>
                    <a:pt x="25378" y="5095"/>
                  </a:lnTo>
                  <a:lnTo>
                    <a:pt x="25755" y="4906"/>
                  </a:lnTo>
                  <a:lnTo>
                    <a:pt x="25755" y="5095"/>
                  </a:lnTo>
                  <a:lnTo>
                    <a:pt x="25849" y="5001"/>
                  </a:lnTo>
                  <a:lnTo>
                    <a:pt x="26132" y="4906"/>
                  </a:lnTo>
                  <a:lnTo>
                    <a:pt x="27264" y="4906"/>
                  </a:lnTo>
                  <a:lnTo>
                    <a:pt x="28491" y="4718"/>
                  </a:lnTo>
                  <a:lnTo>
                    <a:pt x="28302" y="4529"/>
                  </a:lnTo>
                  <a:lnTo>
                    <a:pt x="28491" y="4435"/>
                  </a:lnTo>
                  <a:lnTo>
                    <a:pt x="28585" y="4340"/>
                  </a:lnTo>
                  <a:lnTo>
                    <a:pt x="28774" y="4529"/>
                  </a:lnTo>
                  <a:lnTo>
                    <a:pt x="28679" y="4623"/>
                  </a:lnTo>
                  <a:lnTo>
                    <a:pt x="29717" y="4623"/>
                  </a:lnTo>
                  <a:lnTo>
                    <a:pt x="30189" y="4529"/>
                  </a:lnTo>
                  <a:lnTo>
                    <a:pt x="31510" y="4246"/>
                  </a:lnTo>
                  <a:lnTo>
                    <a:pt x="32076" y="4057"/>
                  </a:lnTo>
                  <a:lnTo>
                    <a:pt x="32547" y="3869"/>
                  </a:lnTo>
                  <a:lnTo>
                    <a:pt x="32642" y="3963"/>
                  </a:lnTo>
                  <a:lnTo>
                    <a:pt x="32830" y="4057"/>
                  </a:lnTo>
                  <a:lnTo>
                    <a:pt x="33019" y="4057"/>
                  </a:lnTo>
                  <a:lnTo>
                    <a:pt x="33679" y="3869"/>
                  </a:lnTo>
                  <a:lnTo>
                    <a:pt x="33962" y="3586"/>
                  </a:lnTo>
                  <a:lnTo>
                    <a:pt x="34623" y="3586"/>
                  </a:lnTo>
                  <a:lnTo>
                    <a:pt x="35660" y="3491"/>
                  </a:lnTo>
                  <a:lnTo>
                    <a:pt x="37170" y="3586"/>
                  </a:lnTo>
                  <a:lnTo>
                    <a:pt x="37547" y="3397"/>
                  </a:lnTo>
                  <a:lnTo>
                    <a:pt x="38019" y="3303"/>
                  </a:lnTo>
                  <a:lnTo>
                    <a:pt x="39151" y="3208"/>
                  </a:lnTo>
                  <a:lnTo>
                    <a:pt x="41038" y="3208"/>
                  </a:lnTo>
                  <a:lnTo>
                    <a:pt x="41038" y="3114"/>
                  </a:lnTo>
                  <a:lnTo>
                    <a:pt x="41226" y="3020"/>
                  </a:lnTo>
                  <a:lnTo>
                    <a:pt x="41981" y="2925"/>
                  </a:lnTo>
                  <a:lnTo>
                    <a:pt x="44811" y="2925"/>
                  </a:lnTo>
                  <a:lnTo>
                    <a:pt x="45000" y="2831"/>
                  </a:lnTo>
                  <a:lnTo>
                    <a:pt x="45189" y="2642"/>
                  </a:lnTo>
                  <a:lnTo>
                    <a:pt x="45283" y="2548"/>
                  </a:lnTo>
                  <a:lnTo>
                    <a:pt x="45566" y="2548"/>
                  </a:lnTo>
                  <a:lnTo>
                    <a:pt x="45472" y="2737"/>
                  </a:lnTo>
                  <a:lnTo>
                    <a:pt x="45472" y="2737"/>
                  </a:lnTo>
                  <a:lnTo>
                    <a:pt x="46132" y="2548"/>
                  </a:lnTo>
                  <a:lnTo>
                    <a:pt x="46887" y="2548"/>
                  </a:lnTo>
                  <a:lnTo>
                    <a:pt x="47547" y="2454"/>
                  </a:lnTo>
                  <a:lnTo>
                    <a:pt x="48207" y="2265"/>
                  </a:lnTo>
                  <a:lnTo>
                    <a:pt x="48302" y="2359"/>
                  </a:lnTo>
                  <a:lnTo>
                    <a:pt x="49434" y="2359"/>
                  </a:lnTo>
                  <a:lnTo>
                    <a:pt x="49717" y="2265"/>
                  </a:lnTo>
                  <a:lnTo>
                    <a:pt x="50094" y="2171"/>
                  </a:lnTo>
                  <a:lnTo>
                    <a:pt x="50755" y="2076"/>
                  </a:lnTo>
                  <a:lnTo>
                    <a:pt x="52170" y="1982"/>
                  </a:lnTo>
                  <a:lnTo>
                    <a:pt x="54056" y="1793"/>
                  </a:lnTo>
                  <a:lnTo>
                    <a:pt x="56132" y="1510"/>
                  </a:lnTo>
                  <a:lnTo>
                    <a:pt x="56037" y="1605"/>
                  </a:lnTo>
                  <a:lnTo>
                    <a:pt x="55943" y="1699"/>
                  </a:lnTo>
                  <a:lnTo>
                    <a:pt x="55754" y="1699"/>
                  </a:lnTo>
                  <a:lnTo>
                    <a:pt x="55471" y="1793"/>
                  </a:lnTo>
                  <a:lnTo>
                    <a:pt x="55377" y="1888"/>
                  </a:lnTo>
                  <a:lnTo>
                    <a:pt x="56415" y="1605"/>
                  </a:lnTo>
                  <a:lnTo>
                    <a:pt x="56887" y="1510"/>
                  </a:lnTo>
                  <a:lnTo>
                    <a:pt x="56981" y="1605"/>
                  </a:lnTo>
                  <a:lnTo>
                    <a:pt x="56887" y="1699"/>
                  </a:lnTo>
                  <a:lnTo>
                    <a:pt x="57358" y="1605"/>
                  </a:lnTo>
                  <a:lnTo>
                    <a:pt x="57736" y="1605"/>
                  </a:lnTo>
                  <a:lnTo>
                    <a:pt x="58207" y="1510"/>
                  </a:lnTo>
                  <a:lnTo>
                    <a:pt x="58679" y="1510"/>
                  </a:lnTo>
                  <a:lnTo>
                    <a:pt x="58773" y="1416"/>
                  </a:lnTo>
                  <a:lnTo>
                    <a:pt x="58868" y="1322"/>
                  </a:lnTo>
                  <a:lnTo>
                    <a:pt x="59056" y="1133"/>
                  </a:lnTo>
                  <a:lnTo>
                    <a:pt x="59151" y="1227"/>
                  </a:lnTo>
                  <a:lnTo>
                    <a:pt x="59339" y="1227"/>
                  </a:lnTo>
                  <a:lnTo>
                    <a:pt x="59434" y="1322"/>
                  </a:lnTo>
                  <a:lnTo>
                    <a:pt x="59339" y="1510"/>
                  </a:lnTo>
                  <a:lnTo>
                    <a:pt x="59811" y="1416"/>
                  </a:lnTo>
                  <a:lnTo>
                    <a:pt x="60000" y="1322"/>
                  </a:lnTo>
                  <a:lnTo>
                    <a:pt x="60094" y="1416"/>
                  </a:lnTo>
                  <a:lnTo>
                    <a:pt x="60377" y="1322"/>
                  </a:lnTo>
                  <a:lnTo>
                    <a:pt x="60660" y="1227"/>
                  </a:lnTo>
                  <a:lnTo>
                    <a:pt x="61320" y="1133"/>
                  </a:lnTo>
                  <a:lnTo>
                    <a:pt x="61981" y="1227"/>
                  </a:lnTo>
                  <a:lnTo>
                    <a:pt x="62641" y="1227"/>
                  </a:lnTo>
                  <a:lnTo>
                    <a:pt x="62547" y="1133"/>
                  </a:lnTo>
                  <a:lnTo>
                    <a:pt x="63207" y="1039"/>
                  </a:lnTo>
                  <a:lnTo>
                    <a:pt x="63019" y="1133"/>
                  </a:lnTo>
                  <a:lnTo>
                    <a:pt x="63585" y="1133"/>
                  </a:lnTo>
                  <a:lnTo>
                    <a:pt x="63302" y="1039"/>
                  </a:lnTo>
                  <a:lnTo>
                    <a:pt x="63773" y="850"/>
                  </a:lnTo>
                  <a:lnTo>
                    <a:pt x="64151" y="756"/>
                  </a:lnTo>
                  <a:lnTo>
                    <a:pt x="64434" y="850"/>
                  </a:lnTo>
                  <a:lnTo>
                    <a:pt x="64434" y="1133"/>
                  </a:lnTo>
                  <a:lnTo>
                    <a:pt x="65283" y="850"/>
                  </a:lnTo>
                  <a:lnTo>
                    <a:pt x="65283" y="944"/>
                  </a:lnTo>
                  <a:lnTo>
                    <a:pt x="65471" y="944"/>
                  </a:lnTo>
                  <a:lnTo>
                    <a:pt x="65566" y="850"/>
                  </a:lnTo>
                  <a:lnTo>
                    <a:pt x="65754" y="944"/>
                  </a:lnTo>
                  <a:lnTo>
                    <a:pt x="66132" y="850"/>
                  </a:lnTo>
                  <a:lnTo>
                    <a:pt x="66981" y="850"/>
                  </a:lnTo>
                  <a:lnTo>
                    <a:pt x="66981" y="944"/>
                  </a:lnTo>
                  <a:lnTo>
                    <a:pt x="66886" y="1039"/>
                  </a:lnTo>
                  <a:lnTo>
                    <a:pt x="66792" y="1039"/>
                  </a:lnTo>
                  <a:lnTo>
                    <a:pt x="66792" y="1133"/>
                  </a:lnTo>
                  <a:lnTo>
                    <a:pt x="67641" y="944"/>
                  </a:lnTo>
                  <a:lnTo>
                    <a:pt x="68113" y="850"/>
                  </a:lnTo>
                  <a:lnTo>
                    <a:pt x="68584" y="850"/>
                  </a:lnTo>
                  <a:lnTo>
                    <a:pt x="68773" y="944"/>
                  </a:lnTo>
                  <a:lnTo>
                    <a:pt x="68962" y="944"/>
                  </a:lnTo>
                  <a:lnTo>
                    <a:pt x="69150" y="850"/>
                  </a:lnTo>
                  <a:lnTo>
                    <a:pt x="70849" y="944"/>
                  </a:lnTo>
                  <a:lnTo>
                    <a:pt x="71509" y="850"/>
                  </a:lnTo>
                  <a:lnTo>
                    <a:pt x="72169" y="756"/>
                  </a:lnTo>
                  <a:lnTo>
                    <a:pt x="73207" y="756"/>
                  </a:lnTo>
                  <a:lnTo>
                    <a:pt x="73584" y="944"/>
                  </a:lnTo>
                  <a:lnTo>
                    <a:pt x="73962" y="944"/>
                  </a:lnTo>
                  <a:lnTo>
                    <a:pt x="73773" y="756"/>
                  </a:lnTo>
                  <a:lnTo>
                    <a:pt x="74056" y="567"/>
                  </a:lnTo>
                  <a:lnTo>
                    <a:pt x="74150" y="567"/>
                  </a:lnTo>
                  <a:lnTo>
                    <a:pt x="74150" y="756"/>
                  </a:lnTo>
                  <a:lnTo>
                    <a:pt x="74339" y="850"/>
                  </a:lnTo>
                  <a:lnTo>
                    <a:pt x="74433" y="756"/>
                  </a:lnTo>
                  <a:lnTo>
                    <a:pt x="74716" y="661"/>
                  </a:lnTo>
                  <a:lnTo>
                    <a:pt x="75188" y="661"/>
                  </a:lnTo>
                  <a:lnTo>
                    <a:pt x="75188" y="756"/>
                  </a:lnTo>
                  <a:lnTo>
                    <a:pt x="74999" y="850"/>
                  </a:lnTo>
                  <a:lnTo>
                    <a:pt x="75377" y="756"/>
                  </a:lnTo>
                  <a:lnTo>
                    <a:pt x="75754" y="756"/>
                  </a:lnTo>
                  <a:lnTo>
                    <a:pt x="75471" y="850"/>
                  </a:lnTo>
                  <a:lnTo>
                    <a:pt x="75565" y="944"/>
                  </a:lnTo>
                  <a:lnTo>
                    <a:pt x="76226" y="1039"/>
                  </a:lnTo>
                  <a:lnTo>
                    <a:pt x="76320" y="850"/>
                  </a:lnTo>
                  <a:lnTo>
                    <a:pt x="76509" y="850"/>
                  </a:lnTo>
                  <a:lnTo>
                    <a:pt x="76792" y="756"/>
                  </a:lnTo>
                  <a:lnTo>
                    <a:pt x="77075" y="661"/>
                  </a:lnTo>
                  <a:lnTo>
                    <a:pt x="76886" y="850"/>
                  </a:lnTo>
                  <a:lnTo>
                    <a:pt x="76981" y="944"/>
                  </a:lnTo>
                  <a:lnTo>
                    <a:pt x="77264" y="1039"/>
                  </a:lnTo>
                  <a:lnTo>
                    <a:pt x="77547" y="1133"/>
                  </a:lnTo>
                  <a:lnTo>
                    <a:pt x="77924" y="1227"/>
                  </a:lnTo>
                  <a:lnTo>
                    <a:pt x="78018" y="1133"/>
                  </a:lnTo>
                  <a:lnTo>
                    <a:pt x="77924" y="1039"/>
                  </a:lnTo>
                  <a:lnTo>
                    <a:pt x="78207" y="944"/>
                  </a:lnTo>
                  <a:lnTo>
                    <a:pt x="78490" y="1039"/>
                  </a:lnTo>
                  <a:lnTo>
                    <a:pt x="78773" y="1039"/>
                  </a:lnTo>
                  <a:lnTo>
                    <a:pt x="79056" y="1133"/>
                  </a:lnTo>
                  <a:lnTo>
                    <a:pt x="79716" y="944"/>
                  </a:lnTo>
                  <a:lnTo>
                    <a:pt x="80282" y="756"/>
                  </a:lnTo>
                  <a:lnTo>
                    <a:pt x="80282" y="850"/>
                  </a:lnTo>
                  <a:lnTo>
                    <a:pt x="80188" y="944"/>
                  </a:lnTo>
                  <a:lnTo>
                    <a:pt x="80848" y="1039"/>
                  </a:lnTo>
                  <a:lnTo>
                    <a:pt x="81131" y="1039"/>
                  </a:lnTo>
                  <a:lnTo>
                    <a:pt x="81131" y="1133"/>
                  </a:lnTo>
                  <a:lnTo>
                    <a:pt x="81037" y="1227"/>
                  </a:lnTo>
                  <a:lnTo>
                    <a:pt x="81697" y="1039"/>
                  </a:lnTo>
                  <a:lnTo>
                    <a:pt x="81886" y="944"/>
                  </a:lnTo>
                  <a:lnTo>
                    <a:pt x="81792" y="850"/>
                  </a:lnTo>
                  <a:lnTo>
                    <a:pt x="81414" y="850"/>
                  </a:lnTo>
                  <a:lnTo>
                    <a:pt x="80943" y="944"/>
                  </a:lnTo>
                  <a:lnTo>
                    <a:pt x="81037" y="756"/>
                  </a:lnTo>
                  <a:lnTo>
                    <a:pt x="80754" y="944"/>
                  </a:lnTo>
                  <a:lnTo>
                    <a:pt x="80660" y="756"/>
                  </a:lnTo>
                  <a:lnTo>
                    <a:pt x="80754" y="661"/>
                  </a:lnTo>
                  <a:lnTo>
                    <a:pt x="80188" y="661"/>
                  </a:lnTo>
                  <a:lnTo>
                    <a:pt x="80188" y="567"/>
                  </a:lnTo>
                  <a:lnTo>
                    <a:pt x="80282" y="567"/>
                  </a:lnTo>
                  <a:lnTo>
                    <a:pt x="79528" y="473"/>
                  </a:lnTo>
                  <a:lnTo>
                    <a:pt x="79339" y="567"/>
                  </a:lnTo>
                  <a:lnTo>
                    <a:pt x="79245" y="567"/>
                  </a:lnTo>
                  <a:lnTo>
                    <a:pt x="79245" y="661"/>
                  </a:lnTo>
                  <a:lnTo>
                    <a:pt x="79056" y="850"/>
                  </a:lnTo>
                  <a:lnTo>
                    <a:pt x="78867" y="378"/>
                  </a:lnTo>
                  <a:lnTo>
                    <a:pt x="78679" y="473"/>
                  </a:lnTo>
                  <a:lnTo>
                    <a:pt x="78396" y="567"/>
                  </a:lnTo>
                  <a:lnTo>
                    <a:pt x="78018" y="661"/>
                  </a:lnTo>
                  <a:lnTo>
                    <a:pt x="77924" y="661"/>
                  </a:lnTo>
                  <a:lnTo>
                    <a:pt x="77830" y="567"/>
                  </a:lnTo>
                  <a:lnTo>
                    <a:pt x="77075" y="567"/>
                  </a:lnTo>
                  <a:lnTo>
                    <a:pt x="77264" y="473"/>
                  </a:lnTo>
                  <a:lnTo>
                    <a:pt x="77169" y="284"/>
                  </a:lnTo>
                  <a:lnTo>
                    <a:pt x="76981" y="378"/>
                  </a:lnTo>
                  <a:lnTo>
                    <a:pt x="76792" y="473"/>
                  </a:lnTo>
                  <a:lnTo>
                    <a:pt x="76037" y="473"/>
                  </a:lnTo>
                  <a:lnTo>
                    <a:pt x="74716" y="190"/>
                  </a:lnTo>
                  <a:lnTo>
                    <a:pt x="74433" y="378"/>
                  </a:lnTo>
                  <a:lnTo>
                    <a:pt x="74056" y="378"/>
                  </a:lnTo>
                  <a:lnTo>
                    <a:pt x="74150" y="190"/>
                  </a:lnTo>
                  <a:lnTo>
                    <a:pt x="74056" y="190"/>
                  </a:lnTo>
                  <a:lnTo>
                    <a:pt x="73773" y="284"/>
                  </a:lnTo>
                  <a:lnTo>
                    <a:pt x="73773" y="95"/>
                  </a:lnTo>
                  <a:lnTo>
                    <a:pt x="73301" y="190"/>
                  </a:lnTo>
                  <a:lnTo>
                    <a:pt x="72830" y="190"/>
                  </a:lnTo>
                  <a:lnTo>
                    <a:pt x="72830" y="378"/>
                  </a:lnTo>
                  <a:lnTo>
                    <a:pt x="72924" y="473"/>
                  </a:lnTo>
                  <a:lnTo>
                    <a:pt x="72924" y="567"/>
                  </a:lnTo>
                  <a:lnTo>
                    <a:pt x="72735" y="661"/>
                  </a:lnTo>
                  <a:lnTo>
                    <a:pt x="72735" y="567"/>
                  </a:lnTo>
                  <a:lnTo>
                    <a:pt x="72547" y="473"/>
                  </a:lnTo>
                  <a:lnTo>
                    <a:pt x="72452" y="378"/>
                  </a:lnTo>
                  <a:lnTo>
                    <a:pt x="72641" y="284"/>
                  </a:lnTo>
                  <a:lnTo>
                    <a:pt x="71603" y="284"/>
                  </a:lnTo>
                  <a:lnTo>
                    <a:pt x="70849" y="190"/>
                  </a:lnTo>
                  <a:lnTo>
                    <a:pt x="70660" y="284"/>
                  </a:lnTo>
                  <a:lnTo>
                    <a:pt x="69905" y="473"/>
                  </a:lnTo>
                  <a:lnTo>
                    <a:pt x="69056" y="473"/>
                  </a:lnTo>
                  <a:lnTo>
                    <a:pt x="68207" y="378"/>
                  </a:lnTo>
                  <a:lnTo>
                    <a:pt x="67547" y="284"/>
                  </a:lnTo>
                  <a:lnTo>
                    <a:pt x="67641" y="190"/>
                  </a:lnTo>
                  <a:lnTo>
                    <a:pt x="67735" y="190"/>
                  </a:lnTo>
                  <a:lnTo>
                    <a:pt x="67169" y="95"/>
                  </a:lnTo>
                  <a:lnTo>
                    <a:pt x="66698" y="95"/>
                  </a:lnTo>
                  <a:lnTo>
                    <a:pt x="66886" y="190"/>
                  </a:lnTo>
                  <a:lnTo>
                    <a:pt x="65283" y="190"/>
                  </a:lnTo>
                  <a:lnTo>
                    <a:pt x="64905" y="95"/>
                  </a:lnTo>
                  <a:lnTo>
                    <a:pt x="64905" y="190"/>
                  </a:lnTo>
                  <a:lnTo>
                    <a:pt x="65000" y="190"/>
                  </a:lnTo>
                  <a:lnTo>
                    <a:pt x="65094" y="284"/>
                  </a:lnTo>
                  <a:lnTo>
                    <a:pt x="65094" y="378"/>
                  </a:lnTo>
                  <a:lnTo>
                    <a:pt x="64528" y="284"/>
                  </a:lnTo>
                  <a:lnTo>
                    <a:pt x="63962" y="190"/>
                  </a:lnTo>
                  <a:lnTo>
                    <a:pt x="63773" y="284"/>
                  </a:lnTo>
                  <a:lnTo>
                    <a:pt x="63585" y="473"/>
                  </a:lnTo>
                  <a:lnTo>
                    <a:pt x="63396" y="567"/>
                  </a:lnTo>
                  <a:lnTo>
                    <a:pt x="63302" y="567"/>
                  </a:lnTo>
                  <a:lnTo>
                    <a:pt x="63207" y="473"/>
                  </a:lnTo>
                  <a:lnTo>
                    <a:pt x="63207" y="284"/>
                  </a:lnTo>
                  <a:lnTo>
                    <a:pt x="63396" y="284"/>
                  </a:lnTo>
                  <a:lnTo>
                    <a:pt x="63490" y="190"/>
                  </a:lnTo>
                  <a:lnTo>
                    <a:pt x="63113" y="190"/>
                  </a:lnTo>
                  <a:lnTo>
                    <a:pt x="61981" y="284"/>
                  </a:lnTo>
                  <a:lnTo>
                    <a:pt x="61320" y="284"/>
                  </a:lnTo>
                  <a:lnTo>
                    <a:pt x="61226" y="190"/>
                  </a:lnTo>
                  <a:lnTo>
                    <a:pt x="61320" y="95"/>
                  </a:lnTo>
                  <a:lnTo>
                    <a:pt x="60849" y="190"/>
                  </a:lnTo>
                  <a:lnTo>
                    <a:pt x="60547" y="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380"/>
            <p:cNvSpPr/>
            <p:nvPr/>
          </p:nvSpPr>
          <p:spPr>
            <a:xfrm>
              <a:off x="2202700" y="1204225"/>
              <a:ext cx="176900" cy="176900"/>
            </a:xfrm>
            <a:custGeom>
              <a:avLst/>
              <a:gdLst/>
              <a:ahLst/>
              <a:cxnLst/>
              <a:rect l="0" t="0" r="0" b="0"/>
              <a:pathLst>
                <a:path w="7076" h="7076" extrusionOk="0">
                  <a:moveTo>
                    <a:pt x="2548" y="1132"/>
                  </a:moveTo>
                  <a:lnTo>
                    <a:pt x="2548" y="1132"/>
                  </a:lnTo>
                  <a:lnTo>
                    <a:pt x="2548" y="1132"/>
                  </a:lnTo>
                  <a:close/>
                  <a:moveTo>
                    <a:pt x="2170" y="1132"/>
                  </a:moveTo>
                  <a:lnTo>
                    <a:pt x="2170" y="1227"/>
                  </a:lnTo>
                  <a:lnTo>
                    <a:pt x="2265" y="1132"/>
                  </a:lnTo>
                  <a:close/>
                  <a:moveTo>
                    <a:pt x="2076" y="1227"/>
                  </a:moveTo>
                  <a:lnTo>
                    <a:pt x="2076" y="1227"/>
                  </a:lnTo>
                  <a:lnTo>
                    <a:pt x="2076" y="1227"/>
                  </a:lnTo>
                  <a:close/>
                  <a:moveTo>
                    <a:pt x="472" y="1604"/>
                  </a:moveTo>
                  <a:lnTo>
                    <a:pt x="378" y="1698"/>
                  </a:lnTo>
                  <a:lnTo>
                    <a:pt x="472" y="1651"/>
                  </a:lnTo>
                  <a:lnTo>
                    <a:pt x="472" y="1651"/>
                  </a:lnTo>
                  <a:lnTo>
                    <a:pt x="472" y="1604"/>
                  </a:lnTo>
                  <a:close/>
                  <a:moveTo>
                    <a:pt x="567" y="1604"/>
                  </a:moveTo>
                  <a:lnTo>
                    <a:pt x="472" y="1651"/>
                  </a:lnTo>
                  <a:lnTo>
                    <a:pt x="472" y="1651"/>
                  </a:lnTo>
                  <a:lnTo>
                    <a:pt x="472" y="1698"/>
                  </a:lnTo>
                  <a:lnTo>
                    <a:pt x="567" y="1604"/>
                  </a:lnTo>
                  <a:close/>
                  <a:moveTo>
                    <a:pt x="6038" y="3680"/>
                  </a:moveTo>
                  <a:lnTo>
                    <a:pt x="6015" y="3703"/>
                  </a:lnTo>
                  <a:lnTo>
                    <a:pt x="6015" y="3703"/>
                  </a:lnTo>
                  <a:lnTo>
                    <a:pt x="6227" y="3774"/>
                  </a:lnTo>
                  <a:lnTo>
                    <a:pt x="6038" y="3680"/>
                  </a:lnTo>
                  <a:close/>
                  <a:moveTo>
                    <a:pt x="850" y="0"/>
                  </a:moveTo>
                  <a:lnTo>
                    <a:pt x="378" y="378"/>
                  </a:lnTo>
                  <a:lnTo>
                    <a:pt x="1" y="755"/>
                  </a:lnTo>
                  <a:lnTo>
                    <a:pt x="95" y="849"/>
                  </a:lnTo>
                  <a:lnTo>
                    <a:pt x="189" y="1038"/>
                  </a:lnTo>
                  <a:lnTo>
                    <a:pt x="284" y="1132"/>
                  </a:lnTo>
                  <a:lnTo>
                    <a:pt x="378" y="1227"/>
                  </a:lnTo>
                  <a:lnTo>
                    <a:pt x="472" y="1227"/>
                  </a:lnTo>
                  <a:lnTo>
                    <a:pt x="755" y="1132"/>
                  </a:lnTo>
                  <a:lnTo>
                    <a:pt x="755" y="1132"/>
                  </a:lnTo>
                  <a:lnTo>
                    <a:pt x="472" y="1415"/>
                  </a:lnTo>
                  <a:lnTo>
                    <a:pt x="661" y="1415"/>
                  </a:lnTo>
                  <a:lnTo>
                    <a:pt x="567" y="1604"/>
                  </a:lnTo>
                  <a:lnTo>
                    <a:pt x="567" y="1604"/>
                  </a:lnTo>
                  <a:lnTo>
                    <a:pt x="1227" y="1415"/>
                  </a:lnTo>
                  <a:lnTo>
                    <a:pt x="1038" y="1604"/>
                  </a:lnTo>
                  <a:lnTo>
                    <a:pt x="850" y="1887"/>
                  </a:lnTo>
                  <a:lnTo>
                    <a:pt x="1321" y="2264"/>
                  </a:lnTo>
                  <a:lnTo>
                    <a:pt x="2548" y="3114"/>
                  </a:lnTo>
                  <a:lnTo>
                    <a:pt x="3963" y="4057"/>
                  </a:lnTo>
                  <a:lnTo>
                    <a:pt x="4529" y="4340"/>
                  </a:lnTo>
                  <a:lnTo>
                    <a:pt x="4812" y="4340"/>
                  </a:lnTo>
                  <a:lnTo>
                    <a:pt x="4718" y="4434"/>
                  </a:lnTo>
                  <a:lnTo>
                    <a:pt x="4718" y="4529"/>
                  </a:lnTo>
                  <a:lnTo>
                    <a:pt x="5001" y="4717"/>
                  </a:lnTo>
                  <a:lnTo>
                    <a:pt x="5001" y="4717"/>
                  </a:lnTo>
                  <a:lnTo>
                    <a:pt x="4812" y="4623"/>
                  </a:lnTo>
                  <a:lnTo>
                    <a:pt x="4906" y="4812"/>
                  </a:lnTo>
                  <a:lnTo>
                    <a:pt x="5189" y="5000"/>
                  </a:lnTo>
                  <a:lnTo>
                    <a:pt x="5189" y="5000"/>
                  </a:lnTo>
                  <a:lnTo>
                    <a:pt x="5001" y="4906"/>
                  </a:lnTo>
                  <a:lnTo>
                    <a:pt x="4718" y="4812"/>
                  </a:lnTo>
                  <a:lnTo>
                    <a:pt x="4812" y="4812"/>
                  </a:lnTo>
                  <a:lnTo>
                    <a:pt x="4623" y="4717"/>
                  </a:lnTo>
                  <a:lnTo>
                    <a:pt x="4246" y="4717"/>
                  </a:lnTo>
                  <a:lnTo>
                    <a:pt x="4246" y="4623"/>
                  </a:lnTo>
                  <a:lnTo>
                    <a:pt x="4057" y="4812"/>
                  </a:lnTo>
                  <a:lnTo>
                    <a:pt x="3963" y="5095"/>
                  </a:lnTo>
                  <a:lnTo>
                    <a:pt x="4151" y="4906"/>
                  </a:lnTo>
                  <a:lnTo>
                    <a:pt x="4623" y="4906"/>
                  </a:lnTo>
                  <a:lnTo>
                    <a:pt x="4529" y="5000"/>
                  </a:lnTo>
                  <a:lnTo>
                    <a:pt x="4529" y="5189"/>
                  </a:lnTo>
                  <a:lnTo>
                    <a:pt x="4623" y="5378"/>
                  </a:lnTo>
                  <a:lnTo>
                    <a:pt x="4340" y="5472"/>
                  </a:lnTo>
                  <a:lnTo>
                    <a:pt x="3963" y="5755"/>
                  </a:lnTo>
                  <a:lnTo>
                    <a:pt x="3585" y="6132"/>
                  </a:lnTo>
                  <a:lnTo>
                    <a:pt x="3491" y="6321"/>
                  </a:lnTo>
                  <a:lnTo>
                    <a:pt x="3491" y="6510"/>
                  </a:lnTo>
                  <a:lnTo>
                    <a:pt x="3302" y="6415"/>
                  </a:lnTo>
                  <a:lnTo>
                    <a:pt x="3208" y="6321"/>
                  </a:lnTo>
                  <a:lnTo>
                    <a:pt x="3114" y="6415"/>
                  </a:lnTo>
                  <a:lnTo>
                    <a:pt x="3019" y="6604"/>
                  </a:lnTo>
                  <a:lnTo>
                    <a:pt x="3019" y="6793"/>
                  </a:lnTo>
                  <a:lnTo>
                    <a:pt x="3302" y="6981"/>
                  </a:lnTo>
                  <a:lnTo>
                    <a:pt x="3397" y="6981"/>
                  </a:lnTo>
                  <a:lnTo>
                    <a:pt x="3585" y="6887"/>
                  </a:lnTo>
                  <a:lnTo>
                    <a:pt x="3680" y="6604"/>
                  </a:lnTo>
                  <a:lnTo>
                    <a:pt x="3680" y="6227"/>
                  </a:lnTo>
                  <a:lnTo>
                    <a:pt x="3868" y="6415"/>
                  </a:lnTo>
                  <a:lnTo>
                    <a:pt x="4151" y="6604"/>
                  </a:lnTo>
                  <a:lnTo>
                    <a:pt x="4246" y="6510"/>
                  </a:lnTo>
                  <a:lnTo>
                    <a:pt x="4529" y="6227"/>
                  </a:lnTo>
                  <a:lnTo>
                    <a:pt x="4718" y="5849"/>
                  </a:lnTo>
                  <a:lnTo>
                    <a:pt x="4812" y="5566"/>
                  </a:lnTo>
                  <a:lnTo>
                    <a:pt x="5284" y="5661"/>
                  </a:lnTo>
                  <a:lnTo>
                    <a:pt x="5661" y="5849"/>
                  </a:lnTo>
                  <a:lnTo>
                    <a:pt x="5661" y="5661"/>
                  </a:lnTo>
                  <a:lnTo>
                    <a:pt x="5755" y="5566"/>
                  </a:lnTo>
                  <a:lnTo>
                    <a:pt x="5944" y="5283"/>
                  </a:lnTo>
                  <a:lnTo>
                    <a:pt x="5944" y="5095"/>
                  </a:lnTo>
                  <a:lnTo>
                    <a:pt x="5755" y="5000"/>
                  </a:lnTo>
                  <a:lnTo>
                    <a:pt x="6133" y="5000"/>
                  </a:lnTo>
                  <a:lnTo>
                    <a:pt x="6416" y="4906"/>
                  </a:lnTo>
                  <a:lnTo>
                    <a:pt x="6793" y="4529"/>
                  </a:lnTo>
                  <a:lnTo>
                    <a:pt x="6699" y="4529"/>
                  </a:lnTo>
                  <a:lnTo>
                    <a:pt x="6416" y="4434"/>
                  </a:lnTo>
                  <a:lnTo>
                    <a:pt x="6227" y="4434"/>
                  </a:lnTo>
                  <a:lnTo>
                    <a:pt x="6887" y="4340"/>
                  </a:lnTo>
                  <a:lnTo>
                    <a:pt x="7076" y="4246"/>
                  </a:lnTo>
                  <a:lnTo>
                    <a:pt x="6982" y="4246"/>
                  </a:lnTo>
                  <a:lnTo>
                    <a:pt x="6604" y="4151"/>
                  </a:lnTo>
                  <a:lnTo>
                    <a:pt x="6321" y="4151"/>
                  </a:lnTo>
                  <a:lnTo>
                    <a:pt x="6699" y="4057"/>
                  </a:lnTo>
                  <a:lnTo>
                    <a:pt x="6793" y="3963"/>
                  </a:lnTo>
                  <a:lnTo>
                    <a:pt x="5850" y="3963"/>
                  </a:lnTo>
                  <a:lnTo>
                    <a:pt x="5944" y="3868"/>
                  </a:lnTo>
                  <a:lnTo>
                    <a:pt x="5944" y="3774"/>
                  </a:lnTo>
                  <a:lnTo>
                    <a:pt x="6015" y="3703"/>
                  </a:lnTo>
                  <a:lnTo>
                    <a:pt x="6015" y="3703"/>
                  </a:lnTo>
                  <a:lnTo>
                    <a:pt x="5944" y="3680"/>
                  </a:lnTo>
                  <a:lnTo>
                    <a:pt x="5472" y="3680"/>
                  </a:lnTo>
                  <a:lnTo>
                    <a:pt x="5284" y="3585"/>
                  </a:lnTo>
                  <a:lnTo>
                    <a:pt x="5095" y="3397"/>
                  </a:lnTo>
                  <a:lnTo>
                    <a:pt x="5001" y="3019"/>
                  </a:lnTo>
                  <a:lnTo>
                    <a:pt x="5001" y="2736"/>
                  </a:lnTo>
                  <a:lnTo>
                    <a:pt x="4529" y="2642"/>
                  </a:lnTo>
                  <a:lnTo>
                    <a:pt x="3491" y="2264"/>
                  </a:lnTo>
                  <a:lnTo>
                    <a:pt x="2925" y="1981"/>
                  </a:lnTo>
                  <a:lnTo>
                    <a:pt x="2548" y="1698"/>
                  </a:lnTo>
                  <a:lnTo>
                    <a:pt x="2359" y="1415"/>
                  </a:lnTo>
                  <a:lnTo>
                    <a:pt x="2359" y="1321"/>
                  </a:lnTo>
                  <a:lnTo>
                    <a:pt x="2548" y="1132"/>
                  </a:lnTo>
                  <a:lnTo>
                    <a:pt x="2265" y="1321"/>
                  </a:lnTo>
                  <a:lnTo>
                    <a:pt x="2170" y="1321"/>
                  </a:lnTo>
                  <a:lnTo>
                    <a:pt x="2170" y="1227"/>
                  </a:lnTo>
                  <a:lnTo>
                    <a:pt x="2076" y="1321"/>
                  </a:lnTo>
                  <a:lnTo>
                    <a:pt x="2076" y="1227"/>
                  </a:lnTo>
                  <a:lnTo>
                    <a:pt x="1887" y="1510"/>
                  </a:lnTo>
                  <a:lnTo>
                    <a:pt x="1887" y="1321"/>
                  </a:lnTo>
                  <a:lnTo>
                    <a:pt x="1793" y="1132"/>
                  </a:lnTo>
                  <a:lnTo>
                    <a:pt x="1321" y="849"/>
                  </a:lnTo>
                  <a:lnTo>
                    <a:pt x="1133" y="661"/>
                  </a:lnTo>
                  <a:lnTo>
                    <a:pt x="944" y="472"/>
                  </a:lnTo>
                  <a:lnTo>
                    <a:pt x="850" y="283"/>
                  </a:lnTo>
                  <a:lnTo>
                    <a:pt x="850" y="0"/>
                  </a:lnTo>
                  <a:close/>
                  <a:moveTo>
                    <a:pt x="2642" y="6793"/>
                  </a:moveTo>
                  <a:lnTo>
                    <a:pt x="2642" y="6981"/>
                  </a:lnTo>
                  <a:lnTo>
                    <a:pt x="3019" y="7076"/>
                  </a:lnTo>
                  <a:lnTo>
                    <a:pt x="2736" y="6887"/>
                  </a:lnTo>
                  <a:lnTo>
                    <a:pt x="2642" y="6793"/>
                  </a:lnTo>
                  <a:close/>
                  <a:moveTo>
                    <a:pt x="3019" y="6793"/>
                  </a:moveTo>
                  <a:lnTo>
                    <a:pt x="3019" y="7076"/>
                  </a:lnTo>
                  <a:lnTo>
                    <a:pt x="3114" y="7076"/>
                  </a:lnTo>
                  <a:lnTo>
                    <a:pt x="3019" y="679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1" name="Shape 537"/>
          <p:cNvSpPr txBox="1"/>
          <p:nvPr/>
        </p:nvSpPr>
        <p:spPr>
          <a:xfrm>
            <a:off x="1981200" y="1661761"/>
            <a:ext cx="53015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algn="ctr"/>
            <a:r>
              <a:rPr lang="en-GB" sz="60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TERIMA KASIH</a:t>
            </a:r>
            <a:endParaRPr lang="en-GB" sz="60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92" name="Shape 806"/>
          <p:cNvSpPr/>
          <p:nvPr/>
        </p:nvSpPr>
        <p:spPr>
          <a:xfrm>
            <a:off x="7036774" y="2562921"/>
            <a:ext cx="1104910" cy="1088367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808"/>
          <p:cNvSpPr/>
          <p:nvPr/>
        </p:nvSpPr>
        <p:spPr>
          <a:xfrm>
            <a:off x="7558209" y="3147381"/>
            <a:ext cx="1052391" cy="643569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6FA8D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ctrTitle" idx="4294967295"/>
          </p:nvPr>
        </p:nvSpPr>
        <p:spPr>
          <a:xfrm>
            <a:off x="1447800" y="2647950"/>
            <a:ext cx="64008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4600" dirty="0" smtClean="0">
                <a:latin typeface="Arial Narrow" panose="020B0606020202030204" pitchFamily="34" charset="0"/>
              </a:rPr>
              <a:t>Apa </a:t>
            </a:r>
            <a:r>
              <a:rPr lang="en-GB" sz="4600" dirty="0" err="1" smtClean="0">
                <a:latin typeface="Arial Narrow" panose="020B0606020202030204" pitchFamily="34" charset="0"/>
              </a:rPr>
              <a:t>itu</a:t>
            </a:r>
            <a:r>
              <a:rPr lang="en-GB" sz="4600" dirty="0" smtClean="0">
                <a:latin typeface="Arial Narrow" panose="020B0606020202030204" pitchFamily="34" charset="0"/>
              </a:rPr>
              <a:t> Heading Style ?</a:t>
            </a:r>
            <a:endParaRPr lang="en-GB" sz="4600" dirty="0">
              <a:latin typeface="Arial Narrow" panose="020B0606020202030204" pitchFamily="34" charset="0"/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4316768" y="5189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559" name="Shape 559"/>
          <p:cNvSpPr/>
          <p:nvPr/>
        </p:nvSpPr>
        <p:spPr>
          <a:xfrm rot="2487273">
            <a:off x="2927474" y="2050823"/>
            <a:ext cx="241052" cy="23424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7" name="Shape 746"/>
          <p:cNvSpPr/>
          <p:nvPr/>
        </p:nvSpPr>
        <p:spPr>
          <a:xfrm>
            <a:off x="4287673" y="1041261"/>
            <a:ext cx="1519496" cy="1600694"/>
          </a:xfrm>
          <a:custGeom>
            <a:avLst/>
            <a:gdLst/>
            <a:ahLst/>
            <a:cxnLst/>
            <a:rect l="0" t="0" r="0" b="0"/>
            <a:pathLst>
              <a:path w="19126" h="18518" extrusionOk="0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8" name="Shape 747"/>
          <p:cNvSpPr/>
          <p:nvPr/>
        </p:nvSpPr>
        <p:spPr>
          <a:xfrm flipH="1">
            <a:off x="3048000" y="1154601"/>
            <a:ext cx="762001" cy="687007"/>
          </a:xfrm>
          <a:custGeom>
            <a:avLst/>
            <a:gdLst/>
            <a:ahLst/>
            <a:cxnLst/>
            <a:rect l="0" t="0" r="0" b="0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6D9EE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Format Heading Style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262475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1800" dirty="0" err="1">
                <a:latin typeface="Arial Narrow" panose="020B0606020202030204" pitchFamily="34" charset="0"/>
              </a:rPr>
              <a:t>Untuk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melakukan</a:t>
            </a:r>
            <a:r>
              <a:rPr lang="en-US" sz="1800" dirty="0">
                <a:latin typeface="Arial Narrow" panose="020B0606020202030204" pitchFamily="34" charset="0"/>
              </a:rPr>
              <a:t> format heading style, </a:t>
            </a:r>
            <a:r>
              <a:rPr lang="en-US" sz="1800" dirty="0" err="1">
                <a:latin typeface="Arial Narrow" panose="020B0606020202030204" pitchFamily="34" charset="0"/>
              </a:rPr>
              <a:t>ikuti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langkah</a:t>
            </a:r>
            <a:r>
              <a:rPr lang="en-US" sz="1800" dirty="0">
                <a:latin typeface="Arial Narrow" panose="020B0606020202030204" pitchFamily="34" charset="0"/>
              </a:rPr>
              <a:t> di </a:t>
            </a:r>
            <a:r>
              <a:rPr lang="en-US" sz="1800" dirty="0" err="1">
                <a:latin typeface="Arial Narrow" panose="020B0606020202030204" pitchFamily="34" charset="0"/>
              </a:rPr>
              <a:t>bawah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ini</a:t>
            </a:r>
            <a:r>
              <a:rPr lang="en-US" sz="1800" dirty="0">
                <a:latin typeface="Arial Narrow" panose="020B0606020202030204" pitchFamily="34" charset="0"/>
              </a:rPr>
              <a:t>. </a:t>
            </a:r>
            <a:r>
              <a:rPr lang="en-US" sz="1800" dirty="0" err="1">
                <a:latin typeface="Arial Narrow" panose="020B0606020202030204" pitchFamily="34" charset="0"/>
              </a:rPr>
              <a:t>Misalnya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kita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ingin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menulis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nama</a:t>
            </a:r>
            <a:r>
              <a:rPr lang="en-US" sz="1800" dirty="0">
                <a:latin typeface="Arial Narrow" panose="020B0606020202030204" pitchFamily="34" charset="0"/>
              </a:rPr>
              <a:t> Bab </a:t>
            </a:r>
            <a:r>
              <a:rPr lang="en-US" sz="1800" dirty="0" err="1">
                <a:latin typeface="Arial Narrow" panose="020B0606020202030204" pitchFamily="34" charset="0"/>
              </a:rPr>
              <a:t>yaitu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b="1" dirty="0">
                <a:latin typeface="Arial Narrow" panose="020B0606020202030204" pitchFamily="34" charset="0"/>
              </a:rPr>
              <a:t>BAB I PENDAHULUAN</a:t>
            </a:r>
            <a:br>
              <a:rPr lang="en-US" sz="1800" b="1" dirty="0">
                <a:latin typeface="Arial Narrow" panose="020B0606020202030204" pitchFamily="34" charset="0"/>
              </a:rPr>
            </a:br>
            <a:r>
              <a:rPr lang="en-US" sz="1800" dirty="0">
                <a:latin typeface="Arial Narrow" panose="020B0606020202030204" pitchFamily="34" charset="0"/>
              </a:rPr>
              <a:t>1. </a:t>
            </a:r>
            <a:r>
              <a:rPr lang="en-US" sz="1800" dirty="0" err="1">
                <a:latin typeface="Arial Narrow" panose="020B0606020202030204" pitchFamily="34" charset="0"/>
              </a:rPr>
              <a:t>Letakan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b="1" dirty="0" err="1">
                <a:latin typeface="Arial Narrow" panose="020B0606020202030204" pitchFamily="34" charset="0"/>
              </a:rPr>
              <a:t>kursor</a:t>
            </a:r>
            <a:r>
              <a:rPr lang="en-US" sz="1800" dirty="0">
                <a:latin typeface="Arial Narrow" panose="020B0606020202030204" pitchFamily="34" charset="0"/>
              </a:rPr>
              <a:t> di </a:t>
            </a:r>
            <a:r>
              <a:rPr lang="en-US" sz="1800" dirty="0" err="1">
                <a:latin typeface="Arial Narrow" panose="020B0606020202030204" pitchFamily="34" charset="0"/>
              </a:rPr>
              <a:t>nama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latin typeface="Arial Narrow" panose="020B0606020202030204" pitchFamily="34" charset="0"/>
              </a:rPr>
              <a:t>Bab</a:t>
            </a:r>
          </a:p>
          <a:p>
            <a:pPr algn="just"/>
            <a:r>
              <a:rPr lang="en-US" sz="1800" dirty="0" smtClean="0">
                <a:latin typeface="Arial Narrow" panose="020B0606020202030204" pitchFamily="34" charset="0"/>
              </a:rPr>
              <a:t>2</a:t>
            </a:r>
            <a:r>
              <a:rPr lang="en-US" sz="1800" dirty="0">
                <a:latin typeface="Arial Narrow" panose="020B0606020202030204" pitchFamily="34" charset="0"/>
              </a:rPr>
              <a:t>. </a:t>
            </a:r>
            <a:r>
              <a:rPr lang="en-US" sz="1800" dirty="0" err="1">
                <a:latin typeface="Arial Narrow" panose="020B0606020202030204" pitchFamily="34" charset="0"/>
              </a:rPr>
              <a:t>Klik</a:t>
            </a:r>
            <a:r>
              <a:rPr lang="en-US" sz="1800" dirty="0">
                <a:latin typeface="Arial Narrow" panose="020B0606020202030204" pitchFamily="34" charset="0"/>
              </a:rPr>
              <a:t> tab </a:t>
            </a:r>
            <a:r>
              <a:rPr lang="en-US" sz="1800" b="1" dirty="0">
                <a:latin typeface="Arial Narrow" panose="020B0606020202030204" pitchFamily="34" charset="0"/>
              </a:rPr>
              <a:t>Home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lalu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pilih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grup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b="1" dirty="0">
                <a:latin typeface="Arial Narrow" panose="020B0606020202030204" pitchFamily="34" charset="0"/>
              </a:rPr>
              <a:t>Style </a:t>
            </a:r>
            <a:endParaRPr lang="en-US" sz="1800" b="1" dirty="0" smtClean="0">
              <a:latin typeface="Arial Narrow" panose="020B0606020202030204" pitchFamily="34" charset="0"/>
            </a:endParaRPr>
          </a:p>
          <a:p>
            <a:endParaRPr lang="en-US" sz="1800" dirty="0">
              <a:latin typeface="Arial Narrow" panose="020B0606020202030204" pitchFamily="34" charset="0"/>
            </a:endParaRPr>
          </a:p>
          <a:p>
            <a:endParaRPr lang="en-US" sz="1800" dirty="0" smtClean="0">
              <a:latin typeface="Arial Narrow" panose="020B0606020202030204" pitchFamily="34" charset="0"/>
            </a:endParaRPr>
          </a:p>
          <a:p>
            <a:endParaRPr lang="en-US" sz="1800" dirty="0">
              <a:latin typeface="Arial Narrow" panose="020B0606020202030204" pitchFamily="34" charset="0"/>
            </a:endParaRPr>
          </a:p>
          <a:p>
            <a:endParaRPr lang="en-US" sz="1800" dirty="0" smtClean="0">
              <a:latin typeface="Arial Narrow" panose="020B0606020202030204" pitchFamily="34" charset="0"/>
            </a:endParaRPr>
          </a:p>
          <a:p>
            <a:endParaRPr lang="en-US" sz="1800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1800" dirty="0">
                <a:latin typeface="Arial Narrow" panose="020B0606020202030204" pitchFamily="34" charset="0"/>
              </a:rPr>
              <a:t>Agar </a:t>
            </a:r>
            <a:r>
              <a:rPr lang="en-US" sz="1800" dirty="0" err="1">
                <a:latin typeface="Arial Narrow" panose="020B0606020202030204" pitchFamily="34" charset="0"/>
              </a:rPr>
              <a:t>tampilan</a:t>
            </a:r>
            <a:r>
              <a:rPr lang="en-US" sz="1800" dirty="0">
                <a:latin typeface="Arial Narrow" panose="020B0606020202030204" pitchFamily="34" charset="0"/>
              </a:rPr>
              <a:t> heading yang </a:t>
            </a:r>
            <a:r>
              <a:rPr lang="en-US" sz="1800" dirty="0" err="1">
                <a:latin typeface="Arial Narrow" panose="020B0606020202030204" pitchFamily="34" charset="0"/>
              </a:rPr>
              <a:t>akan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dibuat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sesuai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dengan</a:t>
            </a:r>
            <a:r>
              <a:rPr lang="en-US" sz="1800" dirty="0"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latin typeface="Arial Narrow" panose="020B0606020202030204" pitchFamily="34" charset="0"/>
              </a:rPr>
              <a:t>diinginkan</a:t>
            </a:r>
            <a:r>
              <a:rPr lang="en-US" sz="1800" dirty="0"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latin typeface="Arial Narrow" panose="020B0606020202030204" pitchFamily="34" charset="0"/>
              </a:rPr>
              <a:t>maka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kita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bisa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mengatur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>
                <a:latin typeface="Arial Narrow" panose="020B0606020202030204" pitchFamily="34" charset="0"/>
              </a:rPr>
              <a:t>format </a:t>
            </a:r>
            <a:r>
              <a:rPr lang="en-US" sz="1800" dirty="0" err="1">
                <a:latin typeface="Arial Narrow" panose="020B0606020202030204" pitchFamily="34" charset="0"/>
              </a:rPr>
              <a:t>tampilan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untuk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modifikasi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untuk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setiap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heading-</a:t>
            </a:r>
            <a:r>
              <a:rPr lang="en-US" sz="1800" dirty="0" err="1" smtClean="0">
                <a:latin typeface="Arial Narrow" panose="020B0606020202030204" pitchFamily="34" charset="0"/>
              </a:rPr>
              <a:t>nya</a:t>
            </a:r>
            <a:r>
              <a:rPr lang="en-US" sz="1800" dirty="0">
                <a:latin typeface="Arial Narrow" panose="020B0606020202030204" pitchFamily="34" charset="0"/>
              </a:rPr>
              <a:t>. </a:t>
            </a:r>
            <a:r>
              <a:rPr lang="en-US" sz="1800" dirty="0" err="1">
                <a:latin typeface="Arial Narrow" panose="020B0606020202030204" pitchFamily="34" charset="0"/>
              </a:rPr>
              <a:t>Misalkan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kita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ingin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memodifikasi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b="1" dirty="0">
                <a:latin typeface="Arial Narrow" panose="020B0606020202030204" pitchFamily="34" charset="0"/>
              </a:rPr>
              <a:t>Heading 1</a:t>
            </a:r>
            <a:r>
              <a:rPr lang="en-US" sz="1800" dirty="0"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latin typeface="Arial Narrow" panose="020B0606020202030204" pitchFamily="34" charset="0"/>
              </a:rPr>
              <a:t>maka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langkah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yang </a:t>
            </a:r>
            <a:r>
              <a:rPr lang="en-US" sz="1800" dirty="0" err="1">
                <a:latin typeface="Arial Narrow" panose="020B0606020202030204" pitchFamily="34" charset="0"/>
              </a:rPr>
              <a:t>harus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dilakukan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yaitu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endParaRPr lang="en-US" sz="1800" dirty="0">
              <a:latin typeface="Arial Narrow" panose="020B0606020202030204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30" y="2373541"/>
            <a:ext cx="6230845" cy="126500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Format Heading Style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262475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1800" b="1" dirty="0" err="1">
                <a:latin typeface="Arial Narrow" panose="020B0606020202030204" pitchFamily="34" charset="0"/>
              </a:rPr>
              <a:t>Klik</a:t>
            </a:r>
            <a:r>
              <a:rPr lang="en-US" sz="1800" b="1" dirty="0">
                <a:latin typeface="Arial Narrow" panose="020B0606020202030204" pitchFamily="34" charset="0"/>
              </a:rPr>
              <a:t> </a:t>
            </a:r>
            <a:r>
              <a:rPr lang="en-US" sz="1800" b="1" dirty="0" err="1">
                <a:latin typeface="Arial Narrow" panose="020B0606020202030204" pitchFamily="34" charset="0"/>
              </a:rPr>
              <a:t>Kanan</a:t>
            </a:r>
            <a:r>
              <a:rPr lang="en-US" sz="1800" b="1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pada</a:t>
            </a:r>
            <a:r>
              <a:rPr lang="en-US" sz="1800" dirty="0">
                <a:latin typeface="Arial Narrow" panose="020B0606020202030204" pitchFamily="34" charset="0"/>
              </a:rPr>
              <a:t> Heading yang </a:t>
            </a:r>
            <a:r>
              <a:rPr lang="en-US" sz="1800" dirty="0" err="1" smtClean="0">
                <a:latin typeface="Arial Narrow" panose="020B0606020202030204" pitchFamily="34" charset="0"/>
              </a:rPr>
              <a:t>diingin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1800" dirty="0" err="1" smtClean="0">
                <a:latin typeface="Arial Narrow" panose="020B0606020202030204" pitchFamily="34" charset="0"/>
              </a:rPr>
              <a:t>kan</a:t>
            </a:r>
            <a:r>
              <a:rPr lang="en-US" sz="1800" dirty="0"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latin typeface="Arial Narrow" panose="020B0606020202030204" pitchFamily="34" charset="0"/>
              </a:rPr>
              <a:t>misal</a:t>
            </a:r>
            <a:r>
              <a:rPr lang="en-US" sz="1800" dirty="0">
                <a:latin typeface="Arial Narrow" panose="020B0606020202030204" pitchFamily="34" charset="0"/>
              </a:rPr>
              <a:t> Heading 1 </a:t>
            </a:r>
            <a:r>
              <a:rPr lang="en-US" sz="1800" dirty="0" err="1">
                <a:latin typeface="Arial Narrow" panose="020B0606020202030204" pitchFamily="34" charset="0"/>
              </a:rPr>
              <a:t>sehingga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masuk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1800" dirty="0" err="1" smtClean="0">
                <a:latin typeface="Arial Narrow" panose="020B0606020202030204" pitchFamily="34" charset="0"/>
              </a:rPr>
              <a:t>ke</a:t>
            </a:r>
            <a:r>
              <a:rPr lang="en-US" sz="1800" dirty="0" smtClean="0">
                <a:latin typeface="Arial Narrow" panose="020B0606020202030204" pitchFamily="34" charset="0"/>
              </a:rPr>
              <a:t> form Modify Style. </a:t>
            </a:r>
            <a:r>
              <a:rPr lang="en-US" sz="1800" dirty="0" err="1" smtClean="0">
                <a:latin typeface="Arial Narrow" panose="020B0606020202030204" pitchFamily="34" charset="0"/>
              </a:rPr>
              <a:t>Lalu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>
                <a:latin typeface="Arial Narrow" panose="020B0606020202030204" pitchFamily="34" charset="0"/>
              </a:rPr>
              <a:t>format/</a:t>
            </a:r>
            <a:r>
              <a:rPr lang="en-US" sz="1800" dirty="0" err="1">
                <a:latin typeface="Arial Narrow" panose="020B0606020202030204" pitchFamily="34" charset="0"/>
              </a:rPr>
              <a:t>ubah</a:t>
            </a:r>
            <a:r>
              <a:rPr lang="en-US" sz="1800">
                <a:latin typeface="Arial Narrow" panose="020B0606020202030204" pitchFamily="34" charset="0"/>
              </a:rPr>
              <a:t> </a:t>
            </a:r>
            <a:endParaRPr lang="en-US" sz="1800" smtClean="0">
              <a:latin typeface="Arial Narrow" panose="020B0606020202030204" pitchFamily="34" charset="0"/>
            </a:endParaRPr>
          </a:p>
          <a:p>
            <a:pPr algn="just"/>
            <a:r>
              <a:rPr lang="en-US" sz="1800" smtClean="0">
                <a:latin typeface="Arial Narrow" panose="020B0606020202030204" pitchFamily="34" charset="0"/>
              </a:rPr>
              <a:t>properties </a:t>
            </a:r>
            <a:r>
              <a:rPr lang="en-US" sz="1800" dirty="0">
                <a:latin typeface="Arial Narrow" panose="020B0606020202030204" pitchFamily="34" charset="0"/>
              </a:rPr>
              <a:t>yang </a:t>
            </a:r>
            <a:r>
              <a:rPr lang="en-US" sz="1800" dirty="0" err="1">
                <a:latin typeface="Arial Narrow" panose="020B0606020202030204" pitchFamily="34" charset="0"/>
              </a:rPr>
              <a:t>diinginkan</a:t>
            </a:r>
            <a:r>
              <a:rPr lang="en-US" sz="18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n-US" sz="1800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1800" dirty="0" smtClean="0"/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endParaRPr lang="en-US" sz="1800" dirty="0">
              <a:latin typeface="Arial Narrow" panose="020B060602020203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47755"/>
            <a:ext cx="4624695" cy="48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286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Format Heading Style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3657600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1800" dirty="0">
                <a:latin typeface="Arial Narrow" panose="020B0606020202030204" pitchFamily="34" charset="0"/>
              </a:rPr>
              <a:t>Text Bab I yang </a:t>
            </a:r>
            <a:r>
              <a:rPr lang="en-US" sz="1800" dirty="0" err="1">
                <a:latin typeface="Arial Narrow" panose="020B0606020202030204" pitchFamily="34" charset="0"/>
              </a:rPr>
              <a:t>berada</a:t>
            </a:r>
            <a:r>
              <a:rPr lang="en-US" sz="1800" dirty="0">
                <a:latin typeface="Arial Narrow" panose="020B0606020202030204" pitchFamily="34" charset="0"/>
              </a:rPr>
              <a:t> di </a:t>
            </a:r>
            <a:r>
              <a:rPr lang="en-US" sz="1800" dirty="0" err="1">
                <a:latin typeface="Arial Narrow" panose="020B0606020202030204" pitchFamily="34" charset="0"/>
              </a:rPr>
              <a:t>awal</a:t>
            </a:r>
            <a:r>
              <a:rPr lang="en-US" sz="1800" dirty="0">
                <a:latin typeface="Arial Narrow" panose="020B0606020202030204" pitchFamily="34" charset="0"/>
              </a:rPr>
              <a:t> text </a:t>
            </a:r>
            <a:r>
              <a:rPr lang="en-US" sz="1800" dirty="0" err="1">
                <a:latin typeface="Arial Narrow" panose="020B0606020202030204" pitchFamily="34" charset="0"/>
              </a:rPr>
              <a:t>Pendahuluan</a:t>
            </a:r>
            <a:r>
              <a:rPr lang="en-US" sz="1800" dirty="0">
                <a:latin typeface="Arial Narrow" panose="020B0606020202030204" pitchFamily="34" charset="0"/>
              </a:rPr>
              <a:t> di format </a:t>
            </a:r>
            <a:r>
              <a:rPr lang="en-US" sz="1800" dirty="0" err="1">
                <a:latin typeface="Arial Narrow" panose="020B0606020202030204" pitchFamily="34" charset="0"/>
              </a:rPr>
              <a:t>secara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otomatis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dengan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format </a:t>
            </a:r>
            <a:r>
              <a:rPr lang="en-US" sz="1800" b="1" dirty="0" smtClean="0">
                <a:latin typeface="Arial Narrow" panose="020B0606020202030204" pitchFamily="34" charset="0"/>
              </a:rPr>
              <a:t>Numbering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>
                <a:latin typeface="Arial Narrow" panose="020B0606020202030204" pitchFamily="34" charset="0"/>
              </a:rPr>
              <a:t>agar </a:t>
            </a:r>
            <a:r>
              <a:rPr lang="en-US" sz="1800" dirty="0" err="1">
                <a:latin typeface="Arial Narrow" panose="020B0606020202030204" pitchFamily="34" charset="0"/>
              </a:rPr>
              <a:t>penomoran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selalu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bertambah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saat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menambahkan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judul</a:t>
            </a:r>
            <a:r>
              <a:rPr lang="en-US" sz="1800" dirty="0">
                <a:latin typeface="Arial Narrow" panose="020B0606020202030204" pitchFamily="34" charset="0"/>
              </a:rPr>
              <a:t> Bab </a:t>
            </a:r>
            <a:r>
              <a:rPr lang="en-US" sz="1800" dirty="0" err="1">
                <a:latin typeface="Arial Narrow" panose="020B0606020202030204" pitchFamily="34" charset="0"/>
              </a:rPr>
              <a:t>selanjutnya</a:t>
            </a:r>
            <a:r>
              <a:rPr lang="en-US" sz="18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n-US" sz="1800" dirty="0">
              <a:latin typeface="Arial Narrow" panose="020B0606020202030204" pitchFamily="34" charset="0"/>
            </a:endParaRPr>
          </a:p>
          <a:p>
            <a:pPr algn="just"/>
            <a:r>
              <a:rPr lang="en-US" sz="1800" dirty="0" err="1">
                <a:latin typeface="Arial Narrow" panose="020B0606020202030204" pitchFamily="34" charset="0"/>
              </a:rPr>
              <a:t>Tekan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b="1" dirty="0">
                <a:latin typeface="Arial Narrow" panose="020B0606020202030204" pitchFamily="34" charset="0"/>
              </a:rPr>
              <a:t>OK</a:t>
            </a:r>
            <a:r>
              <a:rPr lang="en-US" sz="1800" dirty="0">
                <a:latin typeface="Arial Narrow" panose="020B0606020202030204" pitchFamily="34" charset="0"/>
              </a:rPr>
              <a:t>. </a:t>
            </a:r>
            <a:r>
              <a:rPr lang="en-US" sz="1800" dirty="0" err="1">
                <a:latin typeface="Arial Narrow" panose="020B0606020202030204" pitchFamily="34" charset="0"/>
              </a:rPr>
              <a:t>Maka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tampilan</a:t>
            </a:r>
            <a:r>
              <a:rPr lang="en-US" sz="1800" dirty="0">
                <a:latin typeface="Arial Narrow" panose="020B0606020202030204" pitchFamily="34" charset="0"/>
              </a:rPr>
              <a:t> text yang </a:t>
            </a:r>
            <a:r>
              <a:rPr lang="en-US" sz="1800" dirty="0" err="1">
                <a:latin typeface="Arial Narrow" panose="020B0606020202030204" pitchFamily="34" charset="0"/>
              </a:rPr>
              <a:t>sudah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terformat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b="1" dirty="0">
                <a:latin typeface="Arial Narrow" panose="020B0606020202030204" pitchFamily="34" charset="0"/>
              </a:rPr>
              <a:t>heading 1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yaitu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endParaRPr lang="en-US" sz="1800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1800" dirty="0" smtClean="0"/>
              <a:t>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1800" dirty="0" smtClean="0"/>
              <a:t>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1800" dirty="0" smtClean="0"/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endParaRPr lang="en-US" sz="1800" dirty="0">
              <a:latin typeface="Arial Narrow" panose="020B0606020202030204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236" y="209550"/>
            <a:ext cx="4587564" cy="47009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48200" y="4019550"/>
            <a:ext cx="11430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80" y="3626599"/>
            <a:ext cx="4191479" cy="78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381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Format Heading Style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1" y="1123950"/>
            <a:ext cx="3657600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1800" dirty="0" err="1">
                <a:latin typeface="Arial Narrow" panose="020B0606020202030204" pitchFamily="34" charset="0"/>
              </a:rPr>
              <a:t>Untuk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memodifikasi</a:t>
            </a:r>
            <a:r>
              <a:rPr lang="en-US" sz="1800" dirty="0">
                <a:latin typeface="Arial Narrow" panose="020B0606020202030204" pitchFamily="34" charset="0"/>
              </a:rPr>
              <a:t> heading style </a:t>
            </a:r>
            <a:r>
              <a:rPr lang="en-US" sz="1800" dirty="0" err="1">
                <a:latin typeface="Arial Narrow" panose="020B0606020202030204" pitchFamily="34" charset="0"/>
              </a:rPr>
              <a:t>lainnya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dilakukan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hal</a:t>
            </a:r>
            <a:r>
              <a:rPr lang="en-US" sz="1800" dirty="0"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latin typeface="Arial Narrow" panose="020B0606020202030204" pitchFamily="34" charset="0"/>
              </a:rPr>
              <a:t>sama</a:t>
            </a:r>
            <a:r>
              <a:rPr lang="en-US" sz="1800" dirty="0"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latin typeface="Arial Narrow" panose="020B0606020202030204" pitchFamily="34" charset="0"/>
              </a:rPr>
              <a:t>misalnya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untuk</a:t>
            </a:r>
            <a:r>
              <a:rPr lang="en-US" sz="1800" dirty="0">
                <a:latin typeface="Arial Narrow" panose="020B0606020202030204" pitchFamily="34" charset="0"/>
              </a:rPr>
              <a:t/>
            </a:r>
            <a:br>
              <a:rPr lang="en-US" sz="1800" dirty="0">
                <a:latin typeface="Arial Narrow" panose="020B0606020202030204" pitchFamily="34" charset="0"/>
              </a:rPr>
            </a:br>
            <a:r>
              <a:rPr lang="en-US" sz="1800" dirty="0" err="1">
                <a:latin typeface="Arial Narrow" panose="020B0606020202030204" pitchFamily="34" charset="0"/>
              </a:rPr>
              <a:t>menambahkan</a:t>
            </a:r>
            <a:r>
              <a:rPr lang="en-US" sz="1800" dirty="0">
                <a:latin typeface="Arial Narrow" panose="020B0606020202030204" pitchFamily="34" charset="0"/>
              </a:rPr>
              <a:t> sub </a:t>
            </a:r>
            <a:r>
              <a:rPr lang="en-US" sz="1800" dirty="0" err="1">
                <a:latin typeface="Arial Narrow" panose="020B0606020202030204" pitchFamily="34" charset="0"/>
              </a:rPr>
              <a:t>bab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pertama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yaitu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Latar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Belakang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Masalah</a:t>
            </a:r>
            <a:r>
              <a:rPr lang="en-US" sz="18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n-US" sz="1800" dirty="0" err="1" smtClean="0">
                <a:latin typeface="Arial Narrow" panose="020B0606020202030204" pitchFamily="34" charset="0"/>
              </a:rPr>
              <a:t>Maka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digunakan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b="1" dirty="0" smtClean="0">
                <a:latin typeface="Arial Narrow" panose="020B0606020202030204" pitchFamily="34" charset="0"/>
              </a:rPr>
              <a:t>heading 2 </a:t>
            </a:r>
            <a:r>
              <a:rPr lang="en-US" sz="1800" dirty="0" err="1">
                <a:latin typeface="Arial Narrow" panose="020B0606020202030204" pitchFamily="34" charset="0"/>
              </a:rPr>
              <a:t>dengan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modifikasi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sebagai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berikut</a:t>
            </a:r>
            <a:r>
              <a:rPr lang="en-US" sz="1800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r>
              <a:rPr lang="en-US" sz="1800" dirty="0"/>
              <a:t/>
            </a:r>
            <a:br>
              <a:rPr lang="en-US" sz="1800" dirty="0"/>
            </a:br>
            <a:endParaRPr lang="en-US" sz="1800" dirty="0">
              <a:latin typeface="Arial Narrow" panose="020B060602020203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1" y="236167"/>
            <a:ext cx="4573670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2465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smtClean="0">
                <a:latin typeface="Arial Narrow" panose="020B0606020202030204" pitchFamily="34" charset="0"/>
              </a:rPr>
              <a:t>Format Table of Content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126323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1800" dirty="0">
                <a:latin typeface="Arial Narrow" panose="020B0606020202030204" pitchFamily="34" charset="0"/>
              </a:rPr>
              <a:t>Table of contents </a:t>
            </a:r>
            <a:r>
              <a:rPr lang="en-US" sz="1800" dirty="0" err="1">
                <a:latin typeface="Arial Narrow" panose="020B0606020202030204" pitchFamily="34" charset="0"/>
              </a:rPr>
              <a:t>berada</a:t>
            </a:r>
            <a:r>
              <a:rPr lang="en-US" sz="1800" dirty="0">
                <a:latin typeface="Arial Narrow" panose="020B0606020202030204" pitchFamily="34" charset="0"/>
              </a:rPr>
              <a:t> di tab </a:t>
            </a:r>
            <a:r>
              <a:rPr lang="en-US" sz="1800" b="1" dirty="0">
                <a:latin typeface="Arial Narrow" panose="020B0606020202030204" pitchFamily="34" charset="0"/>
              </a:rPr>
              <a:t>References, </a:t>
            </a:r>
            <a:r>
              <a:rPr lang="en-US" sz="1800" dirty="0">
                <a:latin typeface="Arial Narrow" panose="020B0606020202030204" pitchFamily="34" charset="0"/>
              </a:rPr>
              <a:t>Format Table of Contents </a:t>
            </a:r>
            <a:r>
              <a:rPr lang="en-US" sz="1800" dirty="0" err="1" smtClean="0">
                <a:latin typeface="Arial Narrow" panose="020B0606020202030204" pitchFamily="34" charset="0"/>
              </a:rPr>
              <a:t>biasanya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digunakan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untuk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membuat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daftar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dari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dokumen</a:t>
            </a:r>
            <a:r>
              <a:rPr lang="en-US" sz="1800" dirty="0"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latin typeface="Arial Narrow" panose="020B0606020202030204" pitchFamily="34" charset="0"/>
              </a:rPr>
              <a:t>sudah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kita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buat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sebelumnya</a:t>
            </a:r>
            <a:r>
              <a:rPr lang="en-US" sz="1800" dirty="0" smtClean="0">
                <a:latin typeface="Arial Narrow" panose="020B0606020202030204" pitchFamily="34" charset="0"/>
              </a:rPr>
              <a:t>. </a:t>
            </a:r>
            <a:r>
              <a:rPr lang="en-US" sz="1800" dirty="0" err="1" smtClean="0">
                <a:latin typeface="Arial Narrow" panose="020B0606020202030204" pitchFamily="34" charset="0"/>
              </a:rPr>
              <a:t>Terdapat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dua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cara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untuk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membuat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daftar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yaitu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endParaRPr lang="en-US" sz="1800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 Narrow" panose="020B0606020202030204" pitchFamily="34" charset="0"/>
              </a:rPr>
              <a:t>Automatic Table </a:t>
            </a:r>
            <a:r>
              <a:rPr lang="en-US" sz="1800" dirty="0">
                <a:latin typeface="Arial Narrow" panose="020B0606020202030204" pitchFamily="34" charset="0"/>
              </a:rPr>
              <a:t>: </a:t>
            </a:r>
            <a:r>
              <a:rPr lang="en-US" sz="1800" dirty="0" err="1">
                <a:latin typeface="Arial Narrow" panose="020B0606020202030204" pitchFamily="34" charset="0"/>
              </a:rPr>
              <a:t>untuk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membuat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daftar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otomatis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berdasarkan</a:t>
            </a:r>
            <a:r>
              <a:rPr lang="en-US" sz="1800" dirty="0">
                <a:latin typeface="Arial Narrow" panose="020B0606020202030204" pitchFamily="34" charset="0"/>
              </a:rPr>
              <a:t> heading yang </a:t>
            </a:r>
            <a:r>
              <a:rPr lang="en-US" sz="1800" dirty="0" err="1" smtClean="0">
                <a:latin typeface="Arial Narrow" panose="020B0606020202030204" pitchFamily="34" charset="0"/>
              </a:rPr>
              <a:t>sudah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diatur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sebelumnya</a:t>
            </a:r>
            <a:r>
              <a:rPr lang="en-US" sz="1800" dirty="0">
                <a:latin typeface="Arial Narrow" panose="020B0606020202030204" pitchFamily="34" charset="0"/>
              </a:rPr>
              <a:t>. 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 Narrow" panose="020B0606020202030204" pitchFamily="34" charset="0"/>
              </a:rPr>
              <a:t>Manual Table </a:t>
            </a:r>
            <a:r>
              <a:rPr lang="en-US" sz="1800" dirty="0">
                <a:latin typeface="Arial Narrow" panose="020B0606020202030204" pitchFamily="34" charset="0"/>
              </a:rPr>
              <a:t>: </a:t>
            </a:r>
            <a:r>
              <a:rPr lang="en-US" sz="1800" dirty="0" err="1">
                <a:latin typeface="Arial Narrow" panose="020B0606020202030204" pitchFamily="34" charset="0"/>
              </a:rPr>
              <a:t>untuk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membuat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daftar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secara</a:t>
            </a:r>
            <a:r>
              <a:rPr lang="en-US" sz="1800" dirty="0">
                <a:latin typeface="Arial Narrow" panose="020B0606020202030204" pitchFamily="34" charset="0"/>
              </a:rPr>
              <a:t> manual </a:t>
            </a:r>
            <a:r>
              <a:rPr lang="en-US" sz="1800" dirty="0" err="1">
                <a:latin typeface="Arial Narrow" panose="020B0606020202030204" pitchFamily="34" charset="0"/>
              </a:rPr>
              <a:t>sehingga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kita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bisa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langsung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menulis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daftar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halamannya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tanpa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harus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mengetik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titik-titik</a:t>
            </a:r>
            <a:r>
              <a:rPr lang="en-US" sz="1800" dirty="0">
                <a:latin typeface="Arial Narrow" panose="020B0606020202030204" pitchFamily="34" charset="0"/>
              </a:rPr>
              <a:t> yang </a:t>
            </a:r>
            <a:r>
              <a:rPr lang="en-US" sz="1800" dirty="0" err="1" smtClean="0">
                <a:latin typeface="Arial Narrow" panose="020B0606020202030204" pitchFamily="34" charset="0"/>
              </a:rPr>
              <a:t>cukup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banyak</a:t>
            </a:r>
            <a:r>
              <a:rPr lang="en-US" sz="1800" dirty="0">
                <a:latin typeface="Arial Narrow" panose="020B0606020202030204" pitchFamily="34" charset="0"/>
              </a:rPr>
              <a:t>.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099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err="1" smtClean="0">
                <a:latin typeface="Arial Narrow" panose="020B0606020202030204" pitchFamily="34" charset="0"/>
              </a:rPr>
              <a:t>Daftar</a:t>
            </a:r>
            <a:r>
              <a:rPr lang="en-GB" sz="3000" dirty="0" smtClean="0">
                <a:latin typeface="Arial Narrow" panose="020B0606020202030204" pitchFamily="34" charset="0"/>
              </a:rPr>
              <a:t> Isi </a:t>
            </a:r>
            <a:r>
              <a:rPr lang="en-GB" sz="3000" dirty="0" err="1" smtClean="0">
                <a:latin typeface="Arial Narrow" panose="020B0606020202030204" pitchFamily="34" charset="0"/>
              </a:rPr>
              <a:t>Otomatis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4343399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1800" dirty="0" err="1">
                <a:latin typeface="Arial Narrow" panose="020B0606020202030204" pitchFamily="34" charset="0"/>
              </a:rPr>
              <a:t>Pembuatan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Daftar</a:t>
            </a:r>
            <a:r>
              <a:rPr lang="en-US" sz="1800" dirty="0">
                <a:latin typeface="Arial Narrow" panose="020B0606020202030204" pitchFamily="34" charset="0"/>
              </a:rPr>
              <a:t> Isi </a:t>
            </a:r>
            <a:r>
              <a:rPr lang="en-US" sz="1800" dirty="0" err="1">
                <a:latin typeface="Arial Narrow" panose="020B0606020202030204" pitchFamily="34" charset="0"/>
              </a:rPr>
              <a:t>otomatis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merujuk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dari</a:t>
            </a:r>
            <a:r>
              <a:rPr lang="en-US" sz="1800" dirty="0">
                <a:latin typeface="Arial Narrow" panose="020B0606020202030204" pitchFamily="34" charset="0"/>
              </a:rPr>
              <a:t> heading yang </a:t>
            </a:r>
            <a:r>
              <a:rPr lang="en-US" sz="1800" dirty="0" err="1">
                <a:latin typeface="Arial Narrow" panose="020B0606020202030204" pitchFamily="34" charset="0"/>
              </a:rPr>
              <a:t>telah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dibuat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sebelumnya</a:t>
            </a:r>
            <a:r>
              <a:rPr lang="en-US" sz="1800" dirty="0" smtClean="0">
                <a:latin typeface="Arial Narrow" panose="020B0606020202030204" pitchFamily="34" charset="0"/>
              </a:rPr>
              <a:t>. </a:t>
            </a:r>
            <a:r>
              <a:rPr lang="en-US" sz="1800" dirty="0" err="1" smtClean="0">
                <a:latin typeface="Arial Narrow" panose="020B0606020202030204" pitchFamily="34" charset="0"/>
              </a:rPr>
              <a:t>Untuk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membuat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daftar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isi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lakukan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langkah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dibawah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ini</a:t>
            </a:r>
            <a:r>
              <a:rPr lang="en-US" sz="18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n-US" sz="1800" dirty="0">
              <a:latin typeface="Arial Narrow" panose="020B0606020202030204" pitchFamily="34" charset="0"/>
            </a:endParaRPr>
          </a:p>
          <a:p>
            <a:pPr algn="just"/>
            <a:r>
              <a:rPr lang="en-US" sz="1800" dirty="0" smtClean="0">
                <a:latin typeface="Arial Narrow" panose="020B0606020202030204" pitchFamily="34" charset="0"/>
              </a:rPr>
              <a:t>1. </a:t>
            </a:r>
            <a:r>
              <a:rPr lang="en-US" sz="1800" dirty="0" err="1" smtClean="0">
                <a:latin typeface="Arial Narrow" panose="020B0606020202030204" pitchFamily="34" charset="0"/>
              </a:rPr>
              <a:t>Buka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>
                <a:latin typeface="Arial Narrow" panose="020B0606020202030204" pitchFamily="34" charset="0"/>
              </a:rPr>
              <a:t>Tab </a:t>
            </a:r>
            <a:r>
              <a:rPr lang="en-US" sz="1800" b="1" dirty="0">
                <a:latin typeface="Arial Narrow" panose="020B0606020202030204" pitchFamily="34" charset="0"/>
              </a:rPr>
              <a:t>References, </a:t>
            </a:r>
            <a:r>
              <a:rPr lang="en-US" sz="1800" dirty="0" err="1">
                <a:latin typeface="Arial Narrow" panose="020B0606020202030204" pitchFamily="34" charset="0"/>
              </a:rPr>
              <a:t>lalu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pilih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b="1" dirty="0">
                <a:latin typeface="Arial Narrow" panose="020B0606020202030204" pitchFamily="34" charset="0"/>
              </a:rPr>
              <a:t>Table of </a:t>
            </a:r>
            <a:r>
              <a:rPr lang="en-US" sz="1800" b="1" dirty="0" smtClean="0">
                <a:latin typeface="Arial Narrow" panose="020B0606020202030204" pitchFamily="34" charset="0"/>
              </a:rPr>
              <a:t>Contents.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90294"/>
            <a:ext cx="3124266" cy="458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9844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1403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 dirty="0" err="1" smtClean="0">
                <a:latin typeface="Arial Narrow" panose="020B0606020202030204" pitchFamily="34" charset="0"/>
              </a:rPr>
              <a:t>Daftar</a:t>
            </a:r>
            <a:r>
              <a:rPr lang="en-GB" sz="3000" dirty="0" smtClean="0">
                <a:latin typeface="Arial Narrow" panose="020B0606020202030204" pitchFamily="34" charset="0"/>
              </a:rPr>
              <a:t> Isi </a:t>
            </a:r>
            <a:r>
              <a:rPr lang="en-GB" sz="3000" dirty="0" err="1" smtClean="0">
                <a:latin typeface="Arial Narrow" panose="020B0606020202030204" pitchFamily="34" charset="0"/>
              </a:rPr>
              <a:t>Otomatis</a:t>
            </a:r>
            <a:endParaRPr lang="en-GB" sz="3000" dirty="0">
              <a:latin typeface="Arial Narrow" panose="020B0606020202030204" pitchFamily="34" charset="0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762000" y="1123950"/>
            <a:ext cx="6126323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just"/>
            <a:r>
              <a:rPr lang="en-US" sz="1800" dirty="0" err="1">
                <a:latin typeface="Arial Narrow" panose="020B0606020202030204" pitchFamily="34" charset="0"/>
              </a:rPr>
              <a:t>Pilih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b="1" dirty="0">
                <a:latin typeface="Arial Narrow" panose="020B0606020202030204" pitchFamily="34" charset="0"/>
              </a:rPr>
              <a:t>Automatic Table 1/Automatic Table 2</a:t>
            </a:r>
            <a:r>
              <a:rPr lang="en-US" sz="1800" dirty="0">
                <a:latin typeface="Arial Narrow" panose="020B0606020202030204" pitchFamily="34" charset="0"/>
              </a:rPr>
              <a:t>. </a:t>
            </a:r>
            <a:r>
              <a:rPr lang="en-US" sz="1800" dirty="0" err="1">
                <a:latin typeface="Arial Narrow" panose="020B0606020202030204" pitchFamily="34" charset="0"/>
              </a:rPr>
              <a:t>Jika</a:t>
            </a:r>
            <a:r>
              <a:rPr lang="en-US" sz="1800" dirty="0">
                <a:latin typeface="Arial Narrow" panose="020B0606020202030204" pitchFamily="34" charset="0"/>
              </a:rPr>
              <a:t> heading di </a:t>
            </a:r>
            <a:r>
              <a:rPr lang="en-US" sz="1800" dirty="0" err="1">
                <a:latin typeface="Arial Narrow" panose="020B0606020202030204" pitchFamily="34" charset="0"/>
              </a:rPr>
              <a:t>dalam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dokumen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sudah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 smtClean="0">
                <a:latin typeface="Arial Narrow" panose="020B0606020202030204" pitchFamily="34" charset="0"/>
              </a:rPr>
              <a:t>terformat</a:t>
            </a:r>
            <a:r>
              <a:rPr lang="en-US" sz="1800" dirty="0" smtClean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dengan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baik</a:t>
            </a:r>
            <a:r>
              <a:rPr lang="en-US" sz="1800" dirty="0">
                <a:latin typeface="Arial Narrow" panose="020B0606020202030204" pitchFamily="34" charset="0"/>
              </a:rPr>
              <a:t>, </a:t>
            </a:r>
            <a:r>
              <a:rPr lang="en-US" sz="1800" dirty="0" err="1">
                <a:latin typeface="Arial Narrow" panose="020B0606020202030204" pitchFamily="34" charset="0"/>
              </a:rPr>
              <a:t>maka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tampilan</a:t>
            </a:r>
            <a:r>
              <a:rPr lang="en-US" sz="1800" dirty="0">
                <a:latin typeface="Arial Narrow" panose="020B0606020202030204" pitchFamily="34" charset="0"/>
              </a:rPr>
              <a:t> yang </a:t>
            </a:r>
            <a:r>
              <a:rPr lang="en-US" sz="1800" dirty="0" err="1">
                <a:latin typeface="Arial Narrow" panose="020B0606020202030204" pitchFamily="34" charset="0"/>
              </a:rPr>
              <a:t>muncul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err="1">
                <a:latin typeface="Arial Narrow" panose="020B0606020202030204" pitchFamily="34" charset="0"/>
              </a:rPr>
              <a:t>yaitu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r>
              <a:rPr lang="en-US" sz="1800" dirty="0" smtClean="0"/>
              <a:t> 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b="1" dirty="0" smtClean="0">
              <a:latin typeface="Arial Narrow" panose="020B0606020202030204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25" y="2419350"/>
            <a:ext cx="6392167" cy="20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73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711</Words>
  <Application>Microsoft Office PowerPoint</Application>
  <PresentationFormat>On-screen Show (16:9)</PresentationFormat>
  <Paragraphs>115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Dosis</vt:lpstr>
      <vt:lpstr>Sniglet</vt:lpstr>
      <vt:lpstr>Arial</vt:lpstr>
      <vt:lpstr>Arial Narrow</vt:lpstr>
      <vt:lpstr>Wingdings</vt:lpstr>
      <vt:lpstr>Friar template</vt:lpstr>
      <vt:lpstr>KOMPUTER APLIKASI SISTEM INFORMASI</vt:lpstr>
      <vt:lpstr>Apa itu Heading Style ?</vt:lpstr>
      <vt:lpstr>Format Heading Style</vt:lpstr>
      <vt:lpstr>Format Heading Style</vt:lpstr>
      <vt:lpstr>Format Heading Style</vt:lpstr>
      <vt:lpstr>Format Heading Style</vt:lpstr>
      <vt:lpstr>Format Table of Content</vt:lpstr>
      <vt:lpstr>Daftar Isi Otomatis</vt:lpstr>
      <vt:lpstr>Daftar Isi Otomatis</vt:lpstr>
      <vt:lpstr>Daftar Isi Otomatis</vt:lpstr>
      <vt:lpstr>Daftar Isi Manual</vt:lpstr>
      <vt:lpstr>Daftar Isi Manual</vt:lpstr>
      <vt:lpstr>Apa itu Caption ?</vt:lpstr>
      <vt:lpstr>Caption</vt:lpstr>
      <vt:lpstr>Caption</vt:lpstr>
      <vt:lpstr>Table Of Content : Caption</vt:lpstr>
      <vt:lpstr>LATIHAN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MANAJEMEN INFORMATIKA</dc:title>
  <dc:creator>dhaniarani</dc:creator>
  <cp:lastModifiedBy>blackjack</cp:lastModifiedBy>
  <cp:revision>296</cp:revision>
  <dcterms:created xsi:type="dcterms:W3CDTF">2018-09-23T15:01:54Z</dcterms:created>
  <dcterms:modified xsi:type="dcterms:W3CDTF">2018-10-02T16:32:45Z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