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22"/>
  </p:notesMasterIdLst>
  <p:sldIdLst>
    <p:sldId id="256" r:id="rId2"/>
    <p:sldId id="332" r:id="rId3"/>
    <p:sldId id="333" r:id="rId4"/>
    <p:sldId id="334" r:id="rId5"/>
    <p:sldId id="335" r:id="rId6"/>
    <p:sldId id="337" r:id="rId7"/>
    <p:sldId id="336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282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04" autoAdjust="0"/>
  </p:normalViewPr>
  <p:slideViewPr>
    <p:cSldViewPr>
      <p:cViewPr varScale="1">
        <p:scale>
          <a:sx n="82" d="100"/>
          <a:sy n="82" d="100"/>
        </p:scale>
        <p:origin x="97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0250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8483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1393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862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2192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5948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9647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5891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2118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7613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Daftar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Pustaka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dibuat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memberikan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acuan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rujukan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atas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referensi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pustaka</a:t>
            </a:r>
            <a:r>
              <a:rPr lang="en-US" sz="11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yang </a:t>
            </a:r>
            <a:r>
              <a:rPr lang="en-US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digunakan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 smtClean="0"/>
              <a:t> </a:t>
            </a:r>
            <a:br>
              <a:rPr lang="en-US" dirty="0" smtClean="0"/>
            </a:b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Shape 7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780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1502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5073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9199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9662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222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723692" y="4220090"/>
            <a:ext cx="794875" cy="985737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-58318" y="3053286"/>
            <a:ext cx="782014" cy="890356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4025101" y="3422420"/>
            <a:ext cx="370864" cy="809587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3078045" y="3128353"/>
            <a:ext cx="730670" cy="895810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5401647" y="3285712"/>
            <a:ext cx="805934" cy="750837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8364459" y="3346842"/>
            <a:ext cx="873792" cy="600259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4551116" y="3125540"/>
            <a:ext cx="657208" cy="679226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4419881" y="3994834"/>
            <a:ext cx="919681" cy="950907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2644911" y="4036537"/>
            <a:ext cx="890356" cy="706800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2116541" y="3186156"/>
            <a:ext cx="829754" cy="780162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1347360" y="3186146"/>
            <a:ext cx="599145" cy="706812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2681614" y="4813558"/>
            <a:ext cx="816943" cy="313966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7146421" y="4508764"/>
            <a:ext cx="1040883" cy="730620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7146430" y="3104431"/>
            <a:ext cx="684731" cy="721462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5262207" y="4729516"/>
            <a:ext cx="525045" cy="372666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8376371" y="4729061"/>
            <a:ext cx="508531" cy="324975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3808716" y="4429326"/>
            <a:ext cx="570934" cy="567281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7975390" y="3053271"/>
            <a:ext cx="541559" cy="67927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1570784" y="4028294"/>
            <a:ext cx="734323" cy="723314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247060" y="4094875"/>
            <a:ext cx="275433" cy="244207"/>
          </a:xfrm>
          <a:custGeom>
            <a:avLst/>
            <a:gdLst/>
            <a:ahLst/>
            <a:cxnLst/>
            <a:rect l="0" t="0" r="0" b="0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8516943" y="4082883"/>
            <a:ext cx="690236" cy="510383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859713" y="3417442"/>
            <a:ext cx="317619" cy="65900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Shape 184"/>
          <p:cNvSpPr/>
          <p:nvPr/>
        </p:nvSpPr>
        <p:spPr>
          <a:xfrm rot="1920742">
            <a:off x="5707037" y="4213989"/>
            <a:ext cx="884796" cy="750833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Shape 185"/>
          <p:cNvSpPr/>
          <p:nvPr/>
        </p:nvSpPr>
        <p:spPr>
          <a:xfrm rot="-3496844">
            <a:off x="115838" y="4509560"/>
            <a:ext cx="537852" cy="464440"/>
          </a:xfrm>
          <a:custGeom>
            <a:avLst/>
            <a:gdLst/>
            <a:ahLst/>
            <a:cxnLst/>
            <a:rect l="0" t="0" r="0" b="0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7518183" y="3966329"/>
            <a:ext cx="846268" cy="598458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Shape 187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6453205" y="3705906"/>
            <a:ext cx="666365" cy="752689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1866011" y="4742878"/>
            <a:ext cx="681078" cy="455286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6669805" y="4614394"/>
            <a:ext cx="308461" cy="330480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8999" cy="361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8999" cy="361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grpSp>
        <p:nvGrpSpPr>
          <p:cNvPr id="326" name="Shape 326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327" name="Shape 32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6" name="Shape 356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/>
        </p:nvSpPr>
        <p:spPr>
          <a:xfrm>
            <a:off x="7302880" y="-294361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-35374" y="3366962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8817947" y="3439660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8360954" y="450691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-77078" y="1488018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8052577" y="413232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7430898" y="4873170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8963978" y="1338718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Shape 483"/>
          <p:cNvSpPr/>
          <p:nvPr/>
        </p:nvSpPr>
        <p:spPr>
          <a:xfrm rot="-2426120">
            <a:off x="7110131" y="4877011"/>
            <a:ext cx="279909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8797587" y="3078732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346877" y="6086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645010" y="355961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-7" y="101336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8699356" y="17911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258966" y="-86251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-243127" y="5420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-38626" y="579045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955989" y="-57166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1333293" y="4678454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1525678" y="4911343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Shape 505"/>
          <p:cNvSpPr/>
          <p:nvPr/>
        </p:nvSpPr>
        <p:spPr>
          <a:xfrm rot="1920548">
            <a:off x="8225550" y="6252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346867" y="4064142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Shape 507"/>
          <p:cNvSpPr/>
          <p:nvPr/>
        </p:nvSpPr>
        <p:spPr>
          <a:xfrm rot="-5400000">
            <a:off x="7996280" y="3169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8801760" y="790270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8699345" y="1151406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6" y="-23"/>
            <a:ext cx="9143797" cy="5143377"/>
            <a:chOff x="239950" y="872550"/>
            <a:chExt cx="7042900" cy="3961625"/>
          </a:xfrm>
        </p:grpSpPr>
        <p:sp>
          <p:nvSpPr>
            <p:cNvPr id="7" name="Shape 7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0" t="0" r="0" b="0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0" t="0" r="0" b="0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3D4965"/>
              </a:buClr>
              <a:buSzPct val="1000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gi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ctrTitle"/>
          </p:nvPr>
        </p:nvSpPr>
        <p:spPr>
          <a:xfrm>
            <a:off x="1143000" y="361950"/>
            <a:ext cx="6858000" cy="1600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4600" b="1" dirty="0" smtClean="0"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  <a:latin typeface="Arial Narrow" panose="020B0606020202030204" pitchFamily="34" charset="0"/>
              </a:rPr>
              <a:t>KOMPUTER APLIKASI SISTEM INFORMASI</a:t>
            </a:r>
            <a:endParaRPr lang="en-GB" sz="4600" b="1" dirty="0">
              <a:solidFill>
                <a:schemeClr val="accent1"/>
              </a:solidFill>
              <a:effectLst>
                <a:reflection blurRad="6350" stA="55000" endA="300" endPos="45500" dir="5400000" sy="-100000" algn="bl" rotWithShape="0"/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Shape 521"/>
          <p:cNvSpPr txBox="1"/>
          <p:nvPr/>
        </p:nvSpPr>
        <p:spPr>
          <a:xfrm>
            <a:off x="1219200" y="2114550"/>
            <a:ext cx="67056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Sniglet"/>
              <a:buNone/>
              <a:defRPr sz="4800" b="0" i="0" u="none" strike="noStrike" cap="none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/>
            <a:r>
              <a:rPr lang="en-GB" sz="25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“</a:t>
            </a:r>
            <a:r>
              <a:rPr lang="en-US" sz="25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Daftar</a:t>
            </a:r>
            <a:r>
              <a:rPr lang="en-US" sz="25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Pustaka</a:t>
            </a:r>
            <a:r>
              <a:rPr lang="en-US" sz="25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(</a:t>
            </a:r>
            <a:r>
              <a:rPr lang="en-US" sz="2500" b="1" i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Reference</a:t>
            </a:r>
            <a:r>
              <a:rPr lang="en-US" sz="25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)</a:t>
            </a:r>
            <a:r>
              <a:rPr lang="en-GB" sz="25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”</a:t>
            </a:r>
            <a:endParaRPr lang="en-GB" sz="25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ctrTitle" idx="4294967295"/>
          </p:nvPr>
        </p:nvSpPr>
        <p:spPr>
          <a:xfrm>
            <a:off x="685800" y="2647950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6000" dirty="0" smtClean="0">
                <a:latin typeface="Arial Narrow" panose="020B0606020202030204" pitchFamily="34" charset="0"/>
              </a:rPr>
              <a:t>LATIHAN 4</a:t>
            </a:r>
            <a:endParaRPr lang="en-GB" sz="6000" dirty="0">
              <a:latin typeface="Arial Narrow" panose="020B0606020202030204" pitchFamily="34" charset="0"/>
            </a:endParaRPr>
          </a:p>
        </p:txBody>
      </p:sp>
      <p:sp>
        <p:nvSpPr>
          <p:cNvPr id="556" name="Shape 556"/>
          <p:cNvSpPr/>
          <p:nvPr/>
        </p:nvSpPr>
        <p:spPr>
          <a:xfrm>
            <a:off x="4572753" y="647123"/>
            <a:ext cx="1323527" cy="1341148"/>
          </a:xfrm>
          <a:custGeom>
            <a:avLst/>
            <a:gdLst/>
            <a:ahLst/>
            <a:cxnLst/>
            <a:rect l="0" t="0" r="0" b="0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57" name="Shape 557"/>
          <p:cNvSpPr/>
          <p:nvPr/>
        </p:nvSpPr>
        <p:spPr>
          <a:xfrm rot="1473079">
            <a:off x="3369356" y="1316755"/>
            <a:ext cx="773816" cy="753764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58" name="Shape 558"/>
          <p:cNvSpPr/>
          <p:nvPr/>
        </p:nvSpPr>
        <p:spPr>
          <a:xfrm>
            <a:off x="4316768" y="518957"/>
            <a:ext cx="338774" cy="329201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59" name="Shape 559"/>
          <p:cNvSpPr/>
          <p:nvPr/>
        </p:nvSpPr>
        <p:spPr>
          <a:xfrm rot="2487273">
            <a:off x="4098884" y="2012730"/>
            <a:ext cx="241052" cy="234241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0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70244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GB" sz="3000" dirty="0" err="1" smtClean="0">
                <a:latin typeface="Arial Narrow" panose="020B0606020202030204" pitchFamily="34" charset="0"/>
              </a:rPr>
              <a:t>Membuat</a:t>
            </a:r>
            <a:r>
              <a:rPr lang="en-GB" sz="3000" dirty="0" smtClean="0">
                <a:latin typeface="Arial Narrow" panose="020B0606020202030204" pitchFamily="34" charset="0"/>
              </a:rPr>
              <a:t> </a:t>
            </a:r>
            <a:r>
              <a:rPr lang="en-GB" sz="3000" dirty="0" err="1" smtClean="0">
                <a:latin typeface="Arial Narrow" panose="020B0606020202030204" pitchFamily="34" charset="0"/>
              </a:rPr>
              <a:t>Daftar</a:t>
            </a:r>
            <a:r>
              <a:rPr lang="en-GB" sz="3000" dirty="0" smtClean="0">
                <a:latin typeface="Arial Narrow" panose="020B0606020202030204" pitchFamily="34" charset="0"/>
              </a:rPr>
              <a:t> </a:t>
            </a:r>
            <a:r>
              <a:rPr lang="en-GB" sz="3000" dirty="0" err="1" smtClean="0">
                <a:latin typeface="Arial Narrow" panose="020B0606020202030204" pitchFamily="34" charset="0"/>
              </a:rPr>
              <a:t>Pustaka</a:t>
            </a:r>
            <a:endParaRPr lang="en-GB" sz="3000" dirty="0">
              <a:latin typeface="Arial Narrow" panose="020B0606020202030204" pitchFamily="34" charset="0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762001" y="1123950"/>
            <a:ext cx="4038599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20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Buku</a:t>
            </a:r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:</a:t>
            </a:r>
            <a:endParaRPr lang="en-US" sz="2000" b="1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23950"/>
            <a:ext cx="6687483" cy="3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804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70244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GB" sz="3000" dirty="0" err="1" smtClean="0">
                <a:latin typeface="Arial Narrow" panose="020B0606020202030204" pitchFamily="34" charset="0"/>
              </a:rPr>
              <a:t>Membuat</a:t>
            </a:r>
            <a:r>
              <a:rPr lang="en-GB" sz="3000" dirty="0" smtClean="0">
                <a:latin typeface="Arial Narrow" panose="020B0606020202030204" pitchFamily="34" charset="0"/>
              </a:rPr>
              <a:t> </a:t>
            </a:r>
            <a:r>
              <a:rPr lang="en-GB" sz="3000" dirty="0" err="1" smtClean="0">
                <a:latin typeface="Arial Narrow" panose="020B0606020202030204" pitchFamily="34" charset="0"/>
              </a:rPr>
              <a:t>Daftar</a:t>
            </a:r>
            <a:r>
              <a:rPr lang="en-GB" sz="3000" dirty="0" smtClean="0">
                <a:latin typeface="Arial Narrow" panose="020B0606020202030204" pitchFamily="34" charset="0"/>
              </a:rPr>
              <a:t> </a:t>
            </a:r>
            <a:r>
              <a:rPr lang="en-GB" sz="3000" dirty="0" err="1" smtClean="0">
                <a:latin typeface="Arial Narrow" panose="020B0606020202030204" pitchFamily="34" charset="0"/>
              </a:rPr>
              <a:t>Pustaka</a:t>
            </a:r>
            <a:endParaRPr lang="en-GB" sz="3000" dirty="0">
              <a:latin typeface="Arial Narrow" panose="020B0606020202030204" pitchFamily="34" charset="0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762001" y="1123950"/>
            <a:ext cx="4038599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20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Buku</a:t>
            </a:r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:</a:t>
            </a:r>
            <a:endParaRPr lang="en-US" sz="2000" b="1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90092"/>
            <a:ext cx="7087589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588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70244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GB" sz="3000" dirty="0" err="1" smtClean="0">
                <a:latin typeface="Arial Narrow" panose="020B0606020202030204" pitchFamily="34" charset="0"/>
              </a:rPr>
              <a:t>Membuat</a:t>
            </a:r>
            <a:r>
              <a:rPr lang="en-GB" sz="3000" dirty="0" smtClean="0">
                <a:latin typeface="Arial Narrow" panose="020B0606020202030204" pitchFamily="34" charset="0"/>
              </a:rPr>
              <a:t> </a:t>
            </a:r>
            <a:r>
              <a:rPr lang="en-GB" sz="3000" dirty="0" err="1" smtClean="0">
                <a:latin typeface="Arial Narrow" panose="020B0606020202030204" pitchFamily="34" charset="0"/>
              </a:rPr>
              <a:t>Daftar</a:t>
            </a:r>
            <a:r>
              <a:rPr lang="en-GB" sz="3000" dirty="0" smtClean="0">
                <a:latin typeface="Arial Narrow" panose="020B0606020202030204" pitchFamily="34" charset="0"/>
              </a:rPr>
              <a:t> </a:t>
            </a:r>
            <a:r>
              <a:rPr lang="en-GB" sz="3000" dirty="0" err="1" smtClean="0">
                <a:latin typeface="Arial Narrow" panose="020B0606020202030204" pitchFamily="34" charset="0"/>
              </a:rPr>
              <a:t>Pustaka</a:t>
            </a:r>
            <a:endParaRPr lang="en-GB" sz="3000" dirty="0">
              <a:latin typeface="Arial Narrow" panose="020B0606020202030204" pitchFamily="34" charset="0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762001" y="1123950"/>
            <a:ext cx="4038599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20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Buku</a:t>
            </a:r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:</a:t>
            </a:r>
            <a:endParaRPr lang="en-US" sz="2000" b="1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09145"/>
            <a:ext cx="6477904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76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70244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GB" sz="3000" dirty="0" err="1" smtClean="0">
                <a:latin typeface="Arial Narrow" panose="020B0606020202030204" pitchFamily="34" charset="0"/>
              </a:rPr>
              <a:t>Membuat</a:t>
            </a:r>
            <a:r>
              <a:rPr lang="en-GB" sz="3000" dirty="0" smtClean="0">
                <a:latin typeface="Arial Narrow" panose="020B0606020202030204" pitchFamily="34" charset="0"/>
              </a:rPr>
              <a:t> </a:t>
            </a:r>
            <a:r>
              <a:rPr lang="en-GB" sz="3000" dirty="0" err="1" smtClean="0">
                <a:latin typeface="Arial Narrow" panose="020B0606020202030204" pitchFamily="34" charset="0"/>
              </a:rPr>
              <a:t>Daftar</a:t>
            </a:r>
            <a:r>
              <a:rPr lang="en-GB" sz="3000" dirty="0" smtClean="0">
                <a:latin typeface="Arial Narrow" panose="020B0606020202030204" pitchFamily="34" charset="0"/>
              </a:rPr>
              <a:t> </a:t>
            </a:r>
            <a:r>
              <a:rPr lang="en-GB" sz="3000" dirty="0" err="1" smtClean="0">
                <a:latin typeface="Arial Narrow" panose="020B0606020202030204" pitchFamily="34" charset="0"/>
              </a:rPr>
              <a:t>Pustaka</a:t>
            </a:r>
            <a:endParaRPr lang="en-GB" sz="3000" dirty="0">
              <a:latin typeface="Arial Narrow" panose="020B0606020202030204" pitchFamily="34" charset="0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762001" y="1123950"/>
            <a:ext cx="4038599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20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Jurnal</a:t>
            </a:r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:</a:t>
            </a:r>
            <a:endParaRPr lang="en-US" sz="2000" b="1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33550"/>
            <a:ext cx="7672388" cy="292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098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70244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GB" sz="3000" dirty="0" err="1" smtClean="0">
                <a:latin typeface="Arial Narrow" panose="020B0606020202030204" pitchFamily="34" charset="0"/>
              </a:rPr>
              <a:t>Membuat</a:t>
            </a:r>
            <a:r>
              <a:rPr lang="en-GB" sz="3000" dirty="0" smtClean="0">
                <a:latin typeface="Arial Narrow" panose="020B0606020202030204" pitchFamily="34" charset="0"/>
              </a:rPr>
              <a:t> </a:t>
            </a:r>
            <a:r>
              <a:rPr lang="en-GB" sz="3000" dirty="0" err="1" smtClean="0">
                <a:latin typeface="Arial Narrow" panose="020B0606020202030204" pitchFamily="34" charset="0"/>
              </a:rPr>
              <a:t>Daftar</a:t>
            </a:r>
            <a:r>
              <a:rPr lang="en-GB" sz="3000" dirty="0" smtClean="0">
                <a:latin typeface="Arial Narrow" panose="020B0606020202030204" pitchFamily="34" charset="0"/>
              </a:rPr>
              <a:t> </a:t>
            </a:r>
            <a:r>
              <a:rPr lang="en-GB" sz="3000" dirty="0" err="1" smtClean="0">
                <a:latin typeface="Arial Narrow" panose="020B0606020202030204" pitchFamily="34" charset="0"/>
              </a:rPr>
              <a:t>Pustaka</a:t>
            </a:r>
            <a:endParaRPr lang="en-GB" sz="3000" dirty="0">
              <a:latin typeface="Arial Narrow" panose="020B0606020202030204" pitchFamily="34" charset="0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762001" y="1123950"/>
            <a:ext cx="4038599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20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Jurnal</a:t>
            </a:r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:</a:t>
            </a:r>
            <a:endParaRPr lang="en-US" sz="2000" b="1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57350"/>
            <a:ext cx="8096250" cy="318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505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70244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GB" sz="3000" dirty="0" err="1" smtClean="0">
                <a:latin typeface="Arial Narrow" panose="020B0606020202030204" pitchFamily="34" charset="0"/>
              </a:rPr>
              <a:t>Membuat</a:t>
            </a:r>
            <a:r>
              <a:rPr lang="en-GB" sz="3000" dirty="0" smtClean="0">
                <a:latin typeface="Arial Narrow" panose="020B0606020202030204" pitchFamily="34" charset="0"/>
              </a:rPr>
              <a:t> </a:t>
            </a:r>
            <a:r>
              <a:rPr lang="en-GB" sz="3000" dirty="0" err="1" smtClean="0">
                <a:latin typeface="Arial Narrow" panose="020B0606020202030204" pitchFamily="34" charset="0"/>
              </a:rPr>
              <a:t>Daftar</a:t>
            </a:r>
            <a:r>
              <a:rPr lang="en-GB" sz="3000" dirty="0" smtClean="0">
                <a:latin typeface="Arial Narrow" panose="020B0606020202030204" pitchFamily="34" charset="0"/>
              </a:rPr>
              <a:t> </a:t>
            </a:r>
            <a:r>
              <a:rPr lang="en-GB" sz="3000" dirty="0" err="1" smtClean="0">
                <a:latin typeface="Arial Narrow" panose="020B0606020202030204" pitchFamily="34" charset="0"/>
              </a:rPr>
              <a:t>Pustaka</a:t>
            </a:r>
            <a:endParaRPr lang="en-GB" sz="3000" dirty="0">
              <a:latin typeface="Arial Narrow" panose="020B0606020202030204" pitchFamily="34" charset="0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762001" y="1123950"/>
            <a:ext cx="4038599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20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Jurnal</a:t>
            </a:r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:</a:t>
            </a:r>
            <a:endParaRPr lang="en-US" sz="2000" b="1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57350"/>
            <a:ext cx="7703786" cy="321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037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70244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GB" sz="3000" dirty="0" err="1" smtClean="0">
                <a:latin typeface="Arial Narrow" panose="020B0606020202030204" pitchFamily="34" charset="0"/>
              </a:rPr>
              <a:t>Membuat</a:t>
            </a:r>
            <a:r>
              <a:rPr lang="en-GB" sz="3000" dirty="0" smtClean="0">
                <a:latin typeface="Arial Narrow" panose="020B0606020202030204" pitchFamily="34" charset="0"/>
              </a:rPr>
              <a:t> </a:t>
            </a:r>
            <a:r>
              <a:rPr lang="en-GB" sz="3000" dirty="0" err="1" smtClean="0">
                <a:latin typeface="Arial Narrow" panose="020B0606020202030204" pitchFamily="34" charset="0"/>
              </a:rPr>
              <a:t>Daftar</a:t>
            </a:r>
            <a:r>
              <a:rPr lang="en-GB" sz="3000" dirty="0" smtClean="0">
                <a:latin typeface="Arial Narrow" panose="020B0606020202030204" pitchFamily="34" charset="0"/>
              </a:rPr>
              <a:t> </a:t>
            </a:r>
            <a:r>
              <a:rPr lang="en-GB" sz="3000" dirty="0" err="1" smtClean="0">
                <a:latin typeface="Arial Narrow" panose="020B0606020202030204" pitchFamily="34" charset="0"/>
              </a:rPr>
              <a:t>Pustaka</a:t>
            </a:r>
            <a:endParaRPr lang="en-GB" sz="3000" dirty="0">
              <a:latin typeface="Arial Narrow" panose="020B0606020202030204" pitchFamily="34" charset="0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762001" y="1123950"/>
            <a:ext cx="4038599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20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Prosiding</a:t>
            </a:r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:</a:t>
            </a:r>
            <a:endParaRPr lang="en-US" sz="2000" b="1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733550"/>
            <a:ext cx="6743700" cy="308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822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70244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GB" sz="3000" dirty="0" err="1" smtClean="0">
                <a:latin typeface="Arial Narrow" panose="020B0606020202030204" pitchFamily="34" charset="0"/>
              </a:rPr>
              <a:t>Membuat</a:t>
            </a:r>
            <a:r>
              <a:rPr lang="en-GB" sz="3000" dirty="0" smtClean="0">
                <a:latin typeface="Arial Narrow" panose="020B0606020202030204" pitchFamily="34" charset="0"/>
              </a:rPr>
              <a:t> </a:t>
            </a:r>
            <a:r>
              <a:rPr lang="en-GB" sz="3000" dirty="0" err="1" smtClean="0">
                <a:latin typeface="Arial Narrow" panose="020B0606020202030204" pitchFamily="34" charset="0"/>
              </a:rPr>
              <a:t>Daftar</a:t>
            </a:r>
            <a:r>
              <a:rPr lang="en-GB" sz="3000" dirty="0" smtClean="0">
                <a:latin typeface="Arial Narrow" panose="020B0606020202030204" pitchFamily="34" charset="0"/>
              </a:rPr>
              <a:t> </a:t>
            </a:r>
            <a:r>
              <a:rPr lang="en-GB" sz="3000" dirty="0" err="1" smtClean="0">
                <a:latin typeface="Arial Narrow" panose="020B0606020202030204" pitchFamily="34" charset="0"/>
              </a:rPr>
              <a:t>Pustaka</a:t>
            </a:r>
            <a:endParaRPr lang="en-GB" sz="3000" dirty="0">
              <a:latin typeface="Arial Narrow" panose="020B0606020202030204" pitchFamily="34" charset="0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762001" y="1123950"/>
            <a:ext cx="4038599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20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Prosiding</a:t>
            </a:r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:</a:t>
            </a:r>
            <a:endParaRPr lang="en-US" sz="2000" b="1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99" y="1581150"/>
            <a:ext cx="6562725" cy="329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006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70244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GB" sz="3000" dirty="0" err="1" smtClean="0">
                <a:latin typeface="Arial Narrow" panose="020B0606020202030204" pitchFamily="34" charset="0"/>
              </a:rPr>
              <a:t>Membuat</a:t>
            </a:r>
            <a:r>
              <a:rPr lang="en-GB" sz="3000" dirty="0" smtClean="0">
                <a:latin typeface="Arial Narrow" panose="020B0606020202030204" pitchFamily="34" charset="0"/>
              </a:rPr>
              <a:t> </a:t>
            </a:r>
            <a:r>
              <a:rPr lang="en-GB" sz="3000" dirty="0" err="1" smtClean="0">
                <a:latin typeface="Arial Narrow" panose="020B0606020202030204" pitchFamily="34" charset="0"/>
              </a:rPr>
              <a:t>Daftar</a:t>
            </a:r>
            <a:r>
              <a:rPr lang="en-GB" sz="3000" dirty="0" smtClean="0">
                <a:latin typeface="Arial Narrow" panose="020B0606020202030204" pitchFamily="34" charset="0"/>
              </a:rPr>
              <a:t> </a:t>
            </a:r>
            <a:r>
              <a:rPr lang="en-GB" sz="3000" dirty="0" err="1" smtClean="0">
                <a:latin typeface="Arial Narrow" panose="020B0606020202030204" pitchFamily="34" charset="0"/>
              </a:rPr>
              <a:t>Pustaka</a:t>
            </a:r>
            <a:endParaRPr lang="en-GB" sz="3000" dirty="0">
              <a:latin typeface="Arial Narrow" panose="020B0606020202030204" pitchFamily="34" charset="0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762001" y="1123950"/>
            <a:ext cx="6172199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Internet</a:t>
            </a:r>
            <a:r>
              <a:rPr lang="id-ID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:</a:t>
            </a:r>
            <a:endParaRPr lang="en-US" sz="16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en-US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ISACA, IT 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Governance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Institute, “Enterprise Value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: Governance of IT Investments, The Val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IT Framework 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2.0 Extract,” 2008. [Online]. Available: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  <a:hlinkClick r:id="rId3"/>
              </a:rPr>
              <a:t>www.itgi.org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 [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Diakses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3 April 2017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]</a:t>
            </a:r>
          </a:p>
          <a:p>
            <a:pPr algn="just"/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ISACA, IT Governance Institute, “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CobiT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4.1 Excerpt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,” 2007. [Online]. Available: 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  <a:hlinkClick r:id="rId3"/>
              </a:rPr>
              <a:t>www.itgi.org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 [</a:t>
            </a:r>
            <a:r>
              <a:rPr lang="en-US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Diakses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3 April 2017]</a:t>
            </a:r>
            <a:endParaRPr lang="en-US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en-US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087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ctrTitle" idx="4294967295"/>
          </p:nvPr>
        </p:nvSpPr>
        <p:spPr>
          <a:xfrm>
            <a:off x="685800" y="2647950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6000" dirty="0" err="1" smtClean="0">
                <a:latin typeface="Arial Narrow" panose="020B0606020202030204" pitchFamily="34" charset="0"/>
              </a:rPr>
              <a:t>Daftar</a:t>
            </a:r>
            <a:r>
              <a:rPr lang="en-GB" sz="6000" dirty="0" smtClean="0">
                <a:latin typeface="Arial Narrow" panose="020B0606020202030204" pitchFamily="34" charset="0"/>
              </a:rPr>
              <a:t> </a:t>
            </a:r>
            <a:r>
              <a:rPr lang="en-GB" sz="6000" dirty="0" err="1" smtClean="0">
                <a:latin typeface="Arial Narrow" panose="020B0606020202030204" pitchFamily="34" charset="0"/>
              </a:rPr>
              <a:t>Pustaka</a:t>
            </a:r>
            <a:r>
              <a:rPr lang="en-GB" sz="6000" dirty="0" smtClean="0">
                <a:latin typeface="Arial Narrow" panose="020B0606020202030204" pitchFamily="34" charset="0"/>
              </a:rPr>
              <a:t>?</a:t>
            </a:r>
            <a:endParaRPr lang="en-GB" sz="6000" dirty="0">
              <a:latin typeface="Arial Narrow" panose="020B0606020202030204" pitchFamily="34" charset="0"/>
            </a:endParaRPr>
          </a:p>
        </p:txBody>
      </p:sp>
      <p:sp>
        <p:nvSpPr>
          <p:cNvPr id="556" name="Shape 556"/>
          <p:cNvSpPr/>
          <p:nvPr/>
        </p:nvSpPr>
        <p:spPr>
          <a:xfrm>
            <a:off x="4572753" y="647123"/>
            <a:ext cx="1323527" cy="1341148"/>
          </a:xfrm>
          <a:custGeom>
            <a:avLst/>
            <a:gdLst/>
            <a:ahLst/>
            <a:cxnLst/>
            <a:rect l="0" t="0" r="0" b="0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57" name="Shape 557"/>
          <p:cNvSpPr/>
          <p:nvPr/>
        </p:nvSpPr>
        <p:spPr>
          <a:xfrm rot="1473079">
            <a:off x="3369356" y="1316755"/>
            <a:ext cx="773816" cy="753764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58" name="Shape 558"/>
          <p:cNvSpPr/>
          <p:nvPr/>
        </p:nvSpPr>
        <p:spPr>
          <a:xfrm>
            <a:off x="4316768" y="518957"/>
            <a:ext cx="338774" cy="329201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59" name="Shape 559"/>
          <p:cNvSpPr/>
          <p:nvPr/>
        </p:nvSpPr>
        <p:spPr>
          <a:xfrm rot="2487273">
            <a:off x="4098884" y="2012730"/>
            <a:ext cx="241052" cy="234241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/>
          <p:nvPr/>
        </p:nvSpPr>
        <p:spPr>
          <a:xfrm>
            <a:off x="545365" y="539490"/>
            <a:ext cx="1104910" cy="1088367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8" name="Shape 808"/>
          <p:cNvSpPr/>
          <p:nvPr/>
        </p:nvSpPr>
        <p:spPr>
          <a:xfrm>
            <a:off x="1066800" y="1123950"/>
            <a:ext cx="1052391" cy="643569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7" name="Shape 378"/>
          <p:cNvGrpSpPr/>
          <p:nvPr/>
        </p:nvGrpSpPr>
        <p:grpSpPr>
          <a:xfrm>
            <a:off x="2286000" y="2800350"/>
            <a:ext cx="4530926" cy="420033"/>
            <a:chOff x="242825" y="1204225"/>
            <a:chExt cx="2136775" cy="318400"/>
          </a:xfrm>
          <a:solidFill>
            <a:schemeClr val="accent1"/>
          </a:solidFill>
        </p:grpSpPr>
        <p:sp>
          <p:nvSpPr>
            <p:cNvPr id="88" name="Shape 379"/>
            <p:cNvSpPr/>
            <p:nvPr/>
          </p:nvSpPr>
          <p:spPr>
            <a:xfrm>
              <a:off x="242825" y="1298550"/>
              <a:ext cx="2054250" cy="224075"/>
            </a:xfrm>
            <a:custGeom>
              <a:avLst/>
              <a:gdLst/>
              <a:ahLst/>
              <a:cxnLst/>
              <a:rect l="0" t="0" r="0" b="0"/>
              <a:pathLst>
                <a:path w="82170" h="8963" extrusionOk="0">
                  <a:moveTo>
                    <a:pt x="60471" y="1"/>
                  </a:moveTo>
                  <a:lnTo>
                    <a:pt x="60547" y="39"/>
                  </a:lnTo>
                  <a:lnTo>
                    <a:pt x="60660" y="1"/>
                  </a:lnTo>
                  <a:close/>
                  <a:moveTo>
                    <a:pt x="63019" y="95"/>
                  </a:moveTo>
                  <a:lnTo>
                    <a:pt x="62924" y="190"/>
                  </a:lnTo>
                  <a:lnTo>
                    <a:pt x="63019" y="190"/>
                  </a:lnTo>
                  <a:lnTo>
                    <a:pt x="63019" y="95"/>
                  </a:lnTo>
                  <a:close/>
                  <a:moveTo>
                    <a:pt x="82075" y="944"/>
                  </a:moveTo>
                  <a:lnTo>
                    <a:pt x="82075" y="1039"/>
                  </a:lnTo>
                  <a:lnTo>
                    <a:pt x="81980" y="1133"/>
                  </a:lnTo>
                  <a:lnTo>
                    <a:pt x="81792" y="1133"/>
                  </a:lnTo>
                  <a:lnTo>
                    <a:pt x="81697" y="1039"/>
                  </a:lnTo>
                  <a:lnTo>
                    <a:pt x="81509" y="1227"/>
                  </a:lnTo>
                  <a:lnTo>
                    <a:pt x="81886" y="1227"/>
                  </a:lnTo>
                  <a:lnTo>
                    <a:pt x="82169" y="1039"/>
                  </a:lnTo>
                  <a:lnTo>
                    <a:pt x="82075" y="944"/>
                  </a:lnTo>
                  <a:close/>
                  <a:moveTo>
                    <a:pt x="44151" y="1510"/>
                  </a:moveTo>
                  <a:lnTo>
                    <a:pt x="43962" y="1605"/>
                  </a:lnTo>
                  <a:lnTo>
                    <a:pt x="44245" y="1605"/>
                  </a:lnTo>
                  <a:lnTo>
                    <a:pt x="44151" y="1510"/>
                  </a:lnTo>
                  <a:close/>
                  <a:moveTo>
                    <a:pt x="43019" y="1699"/>
                  </a:moveTo>
                  <a:lnTo>
                    <a:pt x="42830" y="1793"/>
                  </a:lnTo>
                  <a:lnTo>
                    <a:pt x="42956" y="1762"/>
                  </a:lnTo>
                  <a:lnTo>
                    <a:pt x="43019" y="1699"/>
                  </a:lnTo>
                  <a:close/>
                  <a:moveTo>
                    <a:pt x="13585" y="5472"/>
                  </a:moveTo>
                  <a:lnTo>
                    <a:pt x="13585" y="5504"/>
                  </a:lnTo>
                  <a:lnTo>
                    <a:pt x="13585" y="5504"/>
                  </a:lnTo>
                  <a:lnTo>
                    <a:pt x="13680" y="5472"/>
                  </a:lnTo>
                  <a:close/>
                  <a:moveTo>
                    <a:pt x="15095" y="6321"/>
                  </a:moveTo>
                  <a:lnTo>
                    <a:pt x="14812" y="6416"/>
                  </a:lnTo>
                  <a:lnTo>
                    <a:pt x="14812" y="6321"/>
                  </a:lnTo>
                  <a:close/>
                  <a:moveTo>
                    <a:pt x="60547" y="39"/>
                  </a:moveTo>
                  <a:lnTo>
                    <a:pt x="60377" y="95"/>
                  </a:lnTo>
                  <a:lnTo>
                    <a:pt x="60471" y="190"/>
                  </a:lnTo>
                  <a:lnTo>
                    <a:pt x="60094" y="378"/>
                  </a:lnTo>
                  <a:lnTo>
                    <a:pt x="59811" y="473"/>
                  </a:lnTo>
                  <a:lnTo>
                    <a:pt x="59717" y="473"/>
                  </a:lnTo>
                  <a:lnTo>
                    <a:pt x="59622" y="378"/>
                  </a:lnTo>
                  <a:lnTo>
                    <a:pt x="59811" y="378"/>
                  </a:lnTo>
                  <a:lnTo>
                    <a:pt x="59811" y="284"/>
                  </a:lnTo>
                  <a:lnTo>
                    <a:pt x="59811" y="190"/>
                  </a:lnTo>
                  <a:lnTo>
                    <a:pt x="58962" y="190"/>
                  </a:lnTo>
                  <a:lnTo>
                    <a:pt x="58773" y="284"/>
                  </a:lnTo>
                  <a:lnTo>
                    <a:pt x="58396" y="473"/>
                  </a:lnTo>
                  <a:lnTo>
                    <a:pt x="58585" y="473"/>
                  </a:lnTo>
                  <a:lnTo>
                    <a:pt x="58396" y="661"/>
                  </a:lnTo>
                  <a:lnTo>
                    <a:pt x="58207" y="661"/>
                  </a:lnTo>
                  <a:lnTo>
                    <a:pt x="58302" y="567"/>
                  </a:lnTo>
                  <a:lnTo>
                    <a:pt x="58113" y="661"/>
                  </a:lnTo>
                  <a:lnTo>
                    <a:pt x="57924" y="661"/>
                  </a:lnTo>
                  <a:lnTo>
                    <a:pt x="57453" y="473"/>
                  </a:lnTo>
                  <a:lnTo>
                    <a:pt x="56981" y="284"/>
                  </a:lnTo>
                  <a:lnTo>
                    <a:pt x="56604" y="284"/>
                  </a:lnTo>
                  <a:lnTo>
                    <a:pt x="56604" y="473"/>
                  </a:lnTo>
                  <a:lnTo>
                    <a:pt x="56415" y="567"/>
                  </a:lnTo>
                  <a:lnTo>
                    <a:pt x="57075" y="473"/>
                  </a:lnTo>
                  <a:lnTo>
                    <a:pt x="56698" y="661"/>
                  </a:lnTo>
                  <a:lnTo>
                    <a:pt x="57170" y="567"/>
                  </a:lnTo>
                  <a:lnTo>
                    <a:pt x="57075" y="661"/>
                  </a:lnTo>
                  <a:lnTo>
                    <a:pt x="57075" y="756"/>
                  </a:lnTo>
                  <a:lnTo>
                    <a:pt x="56321" y="756"/>
                  </a:lnTo>
                  <a:lnTo>
                    <a:pt x="56226" y="567"/>
                  </a:lnTo>
                  <a:lnTo>
                    <a:pt x="56132" y="473"/>
                  </a:lnTo>
                  <a:lnTo>
                    <a:pt x="55849" y="473"/>
                  </a:lnTo>
                  <a:lnTo>
                    <a:pt x="55471" y="567"/>
                  </a:lnTo>
                  <a:lnTo>
                    <a:pt x="55000" y="661"/>
                  </a:lnTo>
                  <a:lnTo>
                    <a:pt x="55094" y="661"/>
                  </a:lnTo>
                  <a:lnTo>
                    <a:pt x="53868" y="850"/>
                  </a:lnTo>
                  <a:lnTo>
                    <a:pt x="52830" y="1039"/>
                  </a:lnTo>
                  <a:lnTo>
                    <a:pt x="52830" y="1039"/>
                  </a:lnTo>
                  <a:lnTo>
                    <a:pt x="52924" y="850"/>
                  </a:lnTo>
                  <a:lnTo>
                    <a:pt x="53019" y="756"/>
                  </a:lnTo>
                  <a:lnTo>
                    <a:pt x="53019" y="756"/>
                  </a:lnTo>
                  <a:lnTo>
                    <a:pt x="52358" y="944"/>
                  </a:lnTo>
                  <a:lnTo>
                    <a:pt x="51981" y="1039"/>
                  </a:lnTo>
                  <a:lnTo>
                    <a:pt x="51887" y="1133"/>
                  </a:lnTo>
                  <a:lnTo>
                    <a:pt x="51887" y="1227"/>
                  </a:lnTo>
                  <a:lnTo>
                    <a:pt x="51604" y="1039"/>
                  </a:lnTo>
                  <a:lnTo>
                    <a:pt x="50755" y="1039"/>
                  </a:lnTo>
                  <a:lnTo>
                    <a:pt x="50755" y="944"/>
                  </a:lnTo>
                  <a:lnTo>
                    <a:pt x="50755" y="850"/>
                  </a:lnTo>
                  <a:lnTo>
                    <a:pt x="50660" y="850"/>
                  </a:lnTo>
                  <a:lnTo>
                    <a:pt x="50660" y="1039"/>
                  </a:lnTo>
                  <a:lnTo>
                    <a:pt x="49623" y="1322"/>
                  </a:lnTo>
                  <a:lnTo>
                    <a:pt x="49151" y="1416"/>
                  </a:lnTo>
                  <a:lnTo>
                    <a:pt x="48679" y="1416"/>
                  </a:lnTo>
                  <a:lnTo>
                    <a:pt x="48679" y="1322"/>
                  </a:lnTo>
                  <a:lnTo>
                    <a:pt x="48773" y="1322"/>
                  </a:lnTo>
                  <a:lnTo>
                    <a:pt x="48585" y="1133"/>
                  </a:lnTo>
                  <a:lnTo>
                    <a:pt x="47547" y="1133"/>
                  </a:lnTo>
                  <a:lnTo>
                    <a:pt x="46981" y="1322"/>
                  </a:lnTo>
                  <a:lnTo>
                    <a:pt x="46038" y="1699"/>
                  </a:lnTo>
                  <a:lnTo>
                    <a:pt x="46038" y="1699"/>
                  </a:lnTo>
                  <a:lnTo>
                    <a:pt x="46132" y="1605"/>
                  </a:lnTo>
                  <a:lnTo>
                    <a:pt x="46038" y="1510"/>
                  </a:lnTo>
                  <a:lnTo>
                    <a:pt x="45755" y="1699"/>
                  </a:lnTo>
                  <a:lnTo>
                    <a:pt x="45660" y="1793"/>
                  </a:lnTo>
                  <a:lnTo>
                    <a:pt x="45566" y="1793"/>
                  </a:lnTo>
                  <a:lnTo>
                    <a:pt x="45472" y="1699"/>
                  </a:lnTo>
                  <a:lnTo>
                    <a:pt x="45472" y="1510"/>
                  </a:lnTo>
                  <a:lnTo>
                    <a:pt x="45755" y="1510"/>
                  </a:lnTo>
                  <a:lnTo>
                    <a:pt x="45566" y="1416"/>
                  </a:lnTo>
                  <a:lnTo>
                    <a:pt x="45189" y="1416"/>
                  </a:lnTo>
                  <a:lnTo>
                    <a:pt x="44245" y="1605"/>
                  </a:lnTo>
                  <a:lnTo>
                    <a:pt x="42736" y="2076"/>
                  </a:lnTo>
                  <a:lnTo>
                    <a:pt x="42736" y="2076"/>
                  </a:lnTo>
                  <a:lnTo>
                    <a:pt x="43113" y="1793"/>
                  </a:lnTo>
                  <a:lnTo>
                    <a:pt x="43491" y="1605"/>
                  </a:lnTo>
                  <a:lnTo>
                    <a:pt x="43208" y="1699"/>
                  </a:lnTo>
                  <a:lnTo>
                    <a:pt x="42956" y="1762"/>
                  </a:lnTo>
                  <a:lnTo>
                    <a:pt x="42924" y="1793"/>
                  </a:lnTo>
                  <a:lnTo>
                    <a:pt x="42453" y="1982"/>
                  </a:lnTo>
                  <a:lnTo>
                    <a:pt x="42075" y="1982"/>
                  </a:lnTo>
                  <a:lnTo>
                    <a:pt x="41981" y="1888"/>
                  </a:lnTo>
                  <a:lnTo>
                    <a:pt x="40377" y="1888"/>
                  </a:lnTo>
                  <a:lnTo>
                    <a:pt x="38962" y="1982"/>
                  </a:lnTo>
                  <a:lnTo>
                    <a:pt x="39057" y="2076"/>
                  </a:lnTo>
                  <a:lnTo>
                    <a:pt x="38962" y="2171"/>
                  </a:lnTo>
                  <a:lnTo>
                    <a:pt x="38679" y="2265"/>
                  </a:lnTo>
                  <a:lnTo>
                    <a:pt x="38774" y="2076"/>
                  </a:lnTo>
                  <a:lnTo>
                    <a:pt x="38679" y="2076"/>
                  </a:lnTo>
                  <a:lnTo>
                    <a:pt x="38585" y="2171"/>
                  </a:lnTo>
                  <a:lnTo>
                    <a:pt x="38491" y="2265"/>
                  </a:lnTo>
                  <a:lnTo>
                    <a:pt x="38302" y="2171"/>
                  </a:lnTo>
                  <a:lnTo>
                    <a:pt x="38208" y="1982"/>
                  </a:lnTo>
                  <a:lnTo>
                    <a:pt x="37453" y="1982"/>
                  </a:lnTo>
                  <a:lnTo>
                    <a:pt x="37736" y="2171"/>
                  </a:lnTo>
                  <a:lnTo>
                    <a:pt x="37264" y="2171"/>
                  </a:lnTo>
                  <a:lnTo>
                    <a:pt x="37076" y="2076"/>
                  </a:lnTo>
                  <a:lnTo>
                    <a:pt x="36793" y="2171"/>
                  </a:lnTo>
                  <a:lnTo>
                    <a:pt x="36887" y="1982"/>
                  </a:lnTo>
                  <a:lnTo>
                    <a:pt x="35943" y="2359"/>
                  </a:lnTo>
                  <a:lnTo>
                    <a:pt x="34906" y="2548"/>
                  </a:lnTo>
                  <a:lnTo>
                    <a:pt x="33868" y="2737"/>
                  </a:lnTo>
                  <a:lnTo>
                    <a:pt x="32925" y="2737"/>
                  </a:lnTo>
                  <a:lnTo>
                    <a:pt x="33113" y="2642"/>
                  </a:lnTo>
                  <a:lnTo>
                    <a:pt x="32830" y="2642"/>
                  </a:lnTo>
                  <a:lnTo>
                    <a:pt x="32547" y="2737"/>
                  </a:lnTo>
                  <a:lnTo>
                    <a:pt x="32076" y="2925"/>
                  </a:lnTo>
                  <a:lnTo>
                    <a:pt x="31321" y="2925"/>
                  </a:lnTo>
                  <a:lnTo>
                    <a:pt x="30472" y="3020"/>
                  </a:lnTo>
                  <a:lnTo>
                    <a:pt x="29623" y="3114"/>
                  </a:lnTo>
                  <a:lnTo>
                    <a:pt x="27736" y="3397"/>
                  </a:lnTo>
                  <a:lnTo>
                    <a:pt x="26698" y="3491"/>
                  </a:lnTo>
                  <a:lnTo>
                    <a:pt x="26415" y="3586"/>
                  </a:lnTo>
                  <a:lnTo>
                    <a:pt x="26321" y="3680"/>
                  </a:lnTo>
                  <a:lnTo>
                    <a:pt x="26132" y="3586"/>
                  </a:lnTo>
                  <a:lnTo>
                    <a:pt x="25944" y="3491"/>
                  </a:lnTo>
                  <a:lnTo>
                    <a:pt x="25755" y="3586"/>
                  </a:lnTo>
                  <a:lnTo>
                    <a:pt x="25661" y="3869"/>
                  </a:lnTo>
                  <a:lnTo>
                    <a:pt x="25189" y="3774"/>
                  </a:lnTo>
                  <a:lnTo>
                    <a:pt x="24623" y="3774"/>
                  </a:lnTo>
                  <a:lnTo>
                    <a:pt x="23491" y="3963"/>
                  </a:lnTo>
                  <a:lnTo>
                    <a:pt x="22642" y="4057"/>
                  </a:lnTo>
                  <a:lnTo>
                    <a:pt x="21793" y="4152"/>
                  </a:lnTo>
                  <a:lnTo>
                    <a:pt x="21887" y="4057"/>
                  </a:lnTo>
                  <a:lnTo>
                    <a:pt x="21698" y="4152"/>
                  </a:lnTo>
                  <a:lnTo>
                    <a:pt x="21510" y="4340"/>
                  </a:lnTo>
                  <a:lnTo>
                    <a:pt x="21415" y="4529"/>
                  </a:lnTo>
                  <a:lnTo>
                    <a:pt x="21227" y="4623"/>
                  </a:lnTo>
                  <a:lnTo>
                    <a:pt x="21132" y="4529"/>
                  </a:lnTo>
                  <a:lnTo>
                    <a:pt x="20944" y="4435"/>
                  </a:lnTo>
                  <a:lnTo>
                    <a:pt x="20378" y="4340"/>
                  </a:lnTo>
                  <a:lnTo>
                    <a:pt x="19906" y="4435"/>
                  </a:lnTo>
                  <a:lnTo>
                    <a:pt x="19529" y="4623"/>
                  </a:lnTo>
                  <a:lnTo>
                    <a:pt x="19434" y="4529"/>
                  </a:lnTo>
                  <a:lnTo>
                    <a:pt x="19340" y="4529"/>
                  </a:lnTo>
                  <a:lnTo>
                    <a:pt x="18868" y="4623"/>
                  </a:lnTo>
                  <a:lnTo>
                    <a:pt x="17925" y="5001"/>
                  </a:lnTo>
                  <a:lnTo>
                    <a:pt x="17925" y="4812"/>
                  </a:lnTo>
                  <a:lnTo>
                    <a:pt x="17736" y="5001"/>
                  </a:lnTo>
                  <a:lnTo>
                    <a:pt x="17548" y="5095"/>
                  </a:lnTo>
                  <a:lnTo>
                    <a:pt x="17359" y="5189"/>
                  </a:lnTo>
                  <a:lnTo>
                    <a:pt x="16887" y="5284"/>
                  </a:lnTo>
                  <a:lnTo>
                    <a:pt x="16982" y="5189"/>
                  </a:lnTo>
                  <a:lnTo>
                    <a:pt x="16982" y="5189"/>
                  </a:lnTo>
                  <a:lnTo>
                    <a:pt x="16321" y="5284"/>
                  </a:lnTo>
                  <a:lnTo>
                    <a:pt x="15755" y="5472"/>
                  </a:lnTo>
                  <a:lnTo>
                    <a:pt x="15189" y="5567"/>
                  </a:lnTo>
                  <a:lnTo>
                    <a:pt x="14623" y="5567"/>
                  </a:lnTo>
                  <a:lnTo>
                    <a:pt x="15283" y="5472"/>
                  </a:lnTo>
                  <a:lnTo>
                    <a:pt x="15189" y="5378"/>
                  </a:lnTo>
                  <a:lnTo>
                    <a:pt x="15095" y="5284"/>
                  </a:lnTo>
                  <a:lnTo>
                    <a:pt x="15095" y="5189"/>
                  </a:lnTo>
                  <a:lnTo>
                    <a:pt x="15095" y="5095"/>
                  </a:lnTo>
                  <a:lnTo>
                    <a:pt x="14906" y="5189"/>
                  </a:lnTo>
                  <a:lnTo>
                    <a:pt x="14529" y="5284"/>
                  </a:lnTo>
                  <a:lnTo>
                    <a:pt x="13680" y="5472"/>
                  </a:lnTo>
                  <a:lnTo>
                    <a:pt x="13680" y="5567"/>
                  </a:lnTo>
                  <a:lnTo>
                    <a:pt x="13585" y="5567"/>
                  </a:lnTo>
                  <a:lnTo>
                    <a:pt x="13585" y="5504"/>
                  </a:lnTo>
                  <a:lnTo>
                    <a:pt x="13585" y="5504"/>
                  </a:lnTo>
                  <a:lnTo>
                    <a:pt x="13397" y="5567"/>
                  </a:lnTo>
                  <a:lnTo>
                    <a:pt x="13208" y="5661"/>
                  </a:lnTo>
                  <a:lnTo>
                    <a:pt x="13302" y="5755"/>
                  </a:lnTo>
                  <a:lnTo>
                    <a:pt x="13585" y="5661"/>
                  </a:lnTo>
                  <a:lnTo>
                    <a:pt x="13868" y="5661"/>
                  </a:lnTo>
                  <a:lnTo>
                    <a:pt x="13585" y="5850"/>
                  </a:lnTo>
                  <a:lnTo>
                    <a:pt x="13302" y="5850"/>
                  </a:lnTo>
                  <a:lnTo>
                    <a:pt x="13019" y="5755"/>
                  </a:lnTo>
                  <a:lnTo>
                    <a:pt x="12736" y="5755"/>
                  </a:lnTo>
                  <a:lnTo>
                    <a:pt x="11133" y="6227"/>
                  </a:lnTo>
                  <a:lnTo>
                    <a:pt x="11038" y="6133"/>
                  </a:lnTo>
                  <a:lnTo>
                    <a:pt x="10472" y="6321"/>
                  </a:lnTo>
                  <a:lnTo>
                    <a:pt x="10001" y="6416"/>
                  </a:lnTo>
                  <a:lnTo>
                    <a:pt x="9434" y="6510"/>
                  </a:lnTo>
                  <a:lnTo>
                    <a:pt x="8680" y="6699"/>
                  </a:lnTo>
                  <a:lnTo>
                    <a:pt x="7642" y="6888"/>
                  </a:lnTo>
                  <a:lnTo>
                    <a:pt x="6416" y="7076"/>
                  </a:lnTo>
                  <a:lnTo>
                    <a:pt x="3963" y="7454"/>
                  </a:lnTo>
                  <a:lnTo>
                    <a:pt x="1604" y="7831"/>
                  </a:lnTo>
                  <a:lnTo>
                    <a:pt x="944" y="8020"/>
                  </a:lnTo>
                  <a:lnTo>
                    <a:pt x="567" y="7925"/>
                  </a:lnTo>
                  <a:lnTo>
                    <a:pt x="284" y="7831"/>
                  </a:lnTo>
                  <a:lnTo>
                    <a:pt x="189" y="7831"/>
                  </a:lnTo>
                  <a:lnTo>
                    <a:pt x="189" y="7925"/>
                  </a:lnTo>
                  <a:lnTo>
                    <a:pt x="189" y="8208"/>
                  </a:lnTo>
                  <a:lnTo>
                    <a:pt x="1" y="8397"/>
                  </a:lnTo>
                  <a:lnTo>
                    <a:pt x="1" y="8586"/>
                  </a:lnTo>
                  <a:lnTo>
                    <a:pt x="1" y="8680"/>
                  </a:lnTo>
                  <a:lnTo>
                    <a:pt x="95" y="8774"/>
                  </a:lnTo>
                  <a:lnTo>
                    <a:pt x="472" y="8869"/>
                  </a:lnTo>
                  <a:lnTo>
                    <a:pt x="755" y="8869"/>
                  </a:lnTo>
                  <a:lnTo>
                    <a:pt x="567" y="8963"/>
                  </a:lnTo>
                  <a:lnTo>
                    <a:pt x="755" y="8963"/>
                  </a:lnTo>
                  <a:lnTo>
                    <a:pt x="1038" y="8869"/>
                  </a:lnTo>
                  <a:lnTo>
                    <a:pt x="1416" y="8586"/>
                  </a:lnTo>
                  <a:lnTo>
                    <a:pt x="1416" y="8774"/>
                  </a:lnTo>
                  <a:lnTo>
                    <a:pt x="1510" y="8869"/>
                  </a:lnTo>
                  <a:lnTo>
                    <a:pt x="1699" y="8774"/>
                  </a:lnTo>
                  <a:lnTo>
                    <a:pt x="1793" y="8774"/>
                  </a:lnTo>
                  <a:lnTo>
                    <a:pt x="2265" y="8586"/>
                  </a:lnTo>
                  <a:lnTo>
                    <a:pt x="2642" y="8491"/>
                  </a:lnTo>
                  <a:lnTo>
                    <a:pt x="3397" y="8491"/>
                  </a:lnTo>
                  <a:lnTo>
                    <a:pt x="4152" y="8397"/>
                  </a:lnTo>
                  <a:lnTo>
                    <a:pt x="4623" y="8397"/>
                  </a:lnTo>
                  <a:lnTo>
                    <a:pt x="5001" y="8114"/>
                  </a:lnTo>
                  <a:lnTo>
                    <a:pt x="5001" y="8208"/>
                  </a:lnTo>
                  <a:lnTo>
                    <a:pt x="5284" y="8114"/>
                  </a:lnTo>
                  <a:lnTo>
                    <a:pt x="5850" y="7831"/>
                  </a:lnTo>
                  <a:lnTo>
                    <a:pt x="5944" y="7925"/>
                  </a:lnTo>
                  <a:lnTo>
                    <a:pt x="5850" y="8020"/>
                  </a:lnTo>
                  <a:lnTo>
                    <a:pt x="5850" y="8114"/>
                  </a:lnTo>
                  <a:lnTo>
                    <a:pt x="5944" y="8020"/>
                  </a:lnTo>
                  <a:lnTo>
                    <a:pt x="6416" y="7925"/>
                  </a:lnTo>
                  <a:lnTo>
                    <a:pt x="7170" y="7925"/>
                  </a:lnTo>
                  <a:lnTo>
                    <a:pt x="7170" y="8020"/>
                  </a:lnTo>
                  <a:lnTo>
                    <a:pt x="7076" y="8114"/>
                  </a:lnTo>
                  <a:lnTo>
                    <a:pt x="7265" y="8020"/>
                  </a:lnTo>
                  <a:lnTo>
                    <a:pt x="7359" y="7925"/>
                  </a:lnTo>
                  <a:lnTo>
                    <a:pt x="7359" y="7831"/>
                  </a:lnTo>
                  <a:lnTo>
                    <a:pt x="7548" y="8020"/>
                  </a:lnTo>
                  <a:lnTo>
                    <a:pt x="8397" y="7642"/>
                  </a:lnTo>
                  <a:lnTo>
                    <a:pt x="8963" y="7454"/>
                  </a:lnTo>
                  <a:lnTo>
                    <a:pt x="9151" y="7359"/>
                  </a:lnTo>
                  <a:lnTo>
                    <a:pt x="9246" y="7359"/>
                  </a:lnTo>
                  <a:lnTo>
                    <a:pt x="9151" y="7171"/>
                  </a:lnTo>
                  <a:lnTo>
                    <a:pt x="9246" y="7076"/>
                  </a:lnTo>
                  <a:lnTo>
                    <a:pt x="9340" y="7076"/>
                  </a:lnTo>
                  <a:lnTo>
                    <a:pt x="9340" y="7171"/>
                  </a:lnTo>
                  <a:lnTo>
                    <a:pt x="9434" y="7076"/>
                  </a:lnTo>
                  <a:lnTo>
                    <a:pt x="9529" y="7171"/>
                  </a:lnTo>
                  <a:lnTo>
                    <a:pt x="9434" y="7265"/>
                  </a:lnTo>
                  <a:lnTo>
                    <a:pt x="9340" y="7265"/>
                  </a:lnTo>
                  <a:lnTo>
                    <a:pt x="9340" y="7359"/>
                  </a:lnTo>
                  <a:lnTo>
                    <a:pt x="9717" y="7171"/>
                  </a:lnTo>
                  <a:lnTo>
                    <a:pt x="10095" y="7076"/>
                  </a:lnTo>
                  <a:lnTo>
                    <a:pt x="10095" y="7171"/>
                  </a:lnTo>
                  <a:lnTo>
                    <a:pt x="10001" y="7171"/>
                  </a:lnTo>
                  <a:lnTo>
                    <a:pt x="9906" y="7265"/>
                  </a:lnTo>
                  <a:lnTo>
                    <a:pt x="9906" y="7359"/>
                  </a:lnTo>
                  <a:lnTo>
                    <a:pt x="9623" y="7265"/>
                  </a:lnTo>
                  <a:lnTo>
                    <a:pt x="9717" y="7454"/>
                  </a:lnTo>
                  <a:lnTo>
                    <a:pt x="10850" y="7076"/>
                  </a:lnTo>
                  <a:lnTo>
                    <a:pt x="11038" y="7076"/>
                  </a:lnTo>
                  <a:lnTo>
                    <a:pt x="11133" y="7171"/>
                  </a:lnTo>
                  <a:lnTo>
                    <a:pt x="11321" y="7265"/>
                  </a:lnTo>
                  <a:lnTo>
                    <a:pt x="11416" y="7265"/>
                  </a:lnTo>
                  <a:lnTo>
                    <a:pt x="11604" y="7171"/>
                  </a:lnTo>
                  <a:lnTo>
                    <a:pt x="11793" y="6982"/>
                  </a:lnTo>
                  <a:lnTo>
                    <a:pt x="11887" y="6888"/>
                  </a:lnTo>
                  <a:lnTo>
                    <a:pt x="12170" y="6888"/>
                  </a:lnTo>
                  <a:lnTo>
                    <a:pt x="12076" y="7076"/>
                  </a:lnTo>
                  <a:lnTo>
                    <a:pt x="12265" y="7076"/>
                  </a:lnTo>
                  <a:lnTo>
                    <a:pt x="12359" y="6888"/>
                  </a:lnTo>
                  <a:lnTo>
                    <a:pt x="12548" y="6793"/>
                  </a:lnTo>
                  <a:lnTo>
                    <a:pt x="12736" y="6793"/>
                  </a:lnTo>
                  <a:lnTo>
                    <a:pt x="12453" y="6982"/>
                  </a:lnTo>
                  <a:lnTo>
                    <a:pt x="12925" y="6982"/>
                  </a:lnTo>
                  <a:lnTo>
                    <a:pt x="13491" y="6888"/>
                  </a:lnTo>
                  <a:lnTo>
                    <a:pt x="14434" y="6605"/>
                  </a:lnTo>
                  <a:lnTo>
                    <a:pt x="15849" y="6510"/>
                  </a:lnTo>
                  <a:lnTo>
                    <a:pt x="16510" y="6416"/>
                  </a:lnTo>
                  <a:lnTo>
                    <a:pt x="16982" y="6227"/>
                  </a:lnTo>
                  <a:lnTo>
                    <a:pt x="17831" y="6038"/>
                  </a:lnTo>
                  <a:lnTo>
                    <a:pt x="18680" y="6038"/>
                  </a:lnTo>
                  <a:lnTo>
                    <a:pt x="19057" y="5850"/>
                  </a:lnTo>
                  <a:lnTo>
                    <a:pt x="19340" y="5755"/>
                  </a:lnTo>
                  <a:lnTo>
                    <a:pt x="20472" y="5661"/>
                  </a:lnTo>
                  <a:lnTo>
                    <a:pt x="21604" y="5567"/>
                  </a:lnTo>
                  <a:lnTo>
                    <a:pt x="22736" y="5378"/>
                  </a:lnTo>
                  <a:lnTo>
                    <a:pt x="23774" y="5095"/>
                  </a:lnTo>
                  <a:lnTo>
                    <a:pt x="23774" y="5284"/>
                  </a:lnTo>
                  <a:lnTo>
                    <a:pt x="24151" y="5189"/>
                  </a:lnTo>
                  <a:lnTo>
                    <a:pt x="24246" y="5189"/>
                  </a:lnTo>
                  <a:lnTo>
                    <a:pt x="24246" y="5095"/>
                  </a:lnTo>
                  <a:lnTo>
                    <a:pt x="24623" y="5001"/>
                  </a:lnTo>
                  <a:lnTo>
                    <a:pt x="25000" y="5095"/>
                  </a:lnTo>
                  <a:lnTo>
                    <a:pt x="25378" y="5095"/>
                  </a:lnTo>
                  <a:lnTo>
                    <a:pt x="25755" y="4906"/>
                  </a:lnTo>
                  <a:lnTo>
                    <a:pt x="25755" y="5095"/>
                  </a:lnTo>
                  <a:lnTo>
                    <a:pt x="25849" y="5001"/>
                  </a:lnTo>
                  <a:lnTo>
                    <a:pt x="26132" y="4906"/>
                  </a:lnTo>
                  <a:lnTo>
                    <a:pt x="27264" y="4906"/>
                  </a:lnTo>
                  <a:lnTo>
                    <a:pt x="28491" y="4718"/>
                  </a:lnTo>
                  <a:lnTo>
                    <a:pt x="28302" y="4529"/>
                  </a:lnTo>
                  <a:lnTo>
                    <a:pt x="28491" y="4435"/>
                  </a:lnTo>
                  <a:lnTo>
                    <a:pt x="28585" y="4340"/>
                  </a:lnTo>
                  <a:lnTo>
                    <a:pt x="28774" y="4529"/>
                  </a:lnTo>
                  <a:lnTo>
                    <a:pt x="28679" y="4623"/>
                  </a:lnTo>
                  <a:lnTo>
                    <a:pt x="29717" y="4623"/>
                  </a:lnTo>
                  <a:lnTo>
                    <a:pt x="30189" y="4529"/>
                  </a:lnTo>
                  <a:lnTo>
                    <a:pt x="31510" y="4246"/>
                  </a:lnTo>
                  <a:lnTo>
                    <a:pt x="32076" y="4057"/>
                  </a:lnTo>
                  <a:lnTo>
                    <a:pt x="32547" y="3869"/>
                  </a:lnTo>
                  <a:lnTo>
                    <a:pt x="32642" y="3963"/>
                  </a:lnTo>
                  <a:lnTo>
                    <a:pt x="32830" y="4057"/>
                  </a:lnTo>
                  <a:lnTo>
                    <a:pt x="33019" y="4057"/>
                  </a:lnTo>
                  <a:lnTo>
                    <a:pt x="33679" y="3869"/>
                  </a:lnTo>
                  <a:lnTo>
                    <a:pt x="33962" y="3586"/>
                  </a:lnTo>
                  <a:lnTo>
                    <a:pt x="34623" y="3586"/>
                  </a:lnTo>
                  <a:lnTo>
                    <a:pt x="35660" y="3491"/>
                  </a:lnTo>
                  <a:lnTo>
                    <a:pt x="37170" y="3586"/>
                  </a:lnTo>
                  <a:lnTo>
                    <a:pt x="37547" y="3397"/>
                  </a:lnTo>
                  <a:lnTo>
                    <a:pt x="38019" y="3303"/>
                  </a:lnTo>
                  <a:lnTo>
                    <a:pt x="39151" y="3208"/>
                  </a:lnTo>
                  <a:lnTo>
                    <a:pt x="41038" y="3208"/>
                  </a:lnTo>
                  <a:lnTo>
                    <a:pt x="41038" y="3114"/>
                  </a:lnTo>
                  <a:lnTo>
                    <a:pt x="41226" y="3020"/>
                  </a:lnTo>
                  <a:lnTo>
                    <a:pt x="41981" y="2925"/>
                  </a:lnTo>
                  <a:lnTo>
                    <a:pt x="44811" y="2925"/>
                  </a:lnTo>
                  <a:lnTo>
                    <a:pt x="45000" y="2831"/>
                  </a:lnTo>
                  <a:lnTo>
                    <a:pt x="45189" y="2642"/>
                  </a:lnTo>
                  <a:lnTo>
                    <a:pt x="45283" y="2548"/>
                  </a:lnTo>
                  <a:lnTo>
                    <a:pt x="45566" y="2548"/>
                  </a:lnTo>
                  <a:lnTo>
                    <a:pt x="45472" y="2737"/>
                  </a:lnTo>
                  <a:lnTo>
                    <a:pt x="45472" y="2737"/>
                  </a:lnTo>
                  <a:lnTo>
                    <a:pt x="46132" y="2548"/>
                  </a:lnTo>
                  <a:lnTo>
                    <a:pt x="46887" y="2548"/>
                  </a:lnTo>
                  <a:lnTo>
                    <a:pt x="47547" y="2454"/>
                  </a:lnTo>
                  <a:lnTo>
                    <a:pt x="48207" y="2265"/>
                  </a:lnTo>
                  <a:lnTo>
                    <a:pt x="48302" y="2359"/>
                  </a:lnTo>
                  <a:lnTo>
                    <a:pt x="49434" y="2359"/>
                  </a:lnTo>
                  <a:lnTo>
                    <a:pt x="49717" y="2265"/>
                  </a:lnTo>
                  <a:lnTo>
                    <a:pt x="50094" y="2171"/>
                  </a:lnTo>
                  <a:lnTo>
                    <a:pt x="50755" y="2076"/>
                  </a:lnTo>
                  <a:lnTo>
                    <a:pt x="52170" y="1982"/>
                  </a:lnTo>
                  <a:lnTo>
                    <a:pt x="54056" y="1793"/>
                  </a:lnTo>
                  <a:lnTo>
                    <a:pt x="56132" y="1510"/>
                  </a:lnTo>
                  <a:lnTo>
                    <a:pt x="56037" y="1605"/>
                  </a:lnTo>
                  <a:lnTo>
                    <a:pt x="55943" y="1699"/>
                  </a:lnTo>
                  <a:lnTo>
                    <a:pt x="55754" y="1699"/>
                  </a:lnTo>
                  <a:lnTo>
                    <a:pt x="55471" y="1793"/>
                  </a:lnTo>
                  <a:lnTo>
                    <a:pt x="55377" y="1888"/>
                  </a:lnTo>
                  <a:lnTo>
                    <a:pt x="56415" y="1605"/>
                  </a:lnTo>
                  <a:lnTo>
                    <a:pt x="56887" y="1510"/>
                  </a:lnTo>
                  <a:lnTo>
                    <a:pt x="56981" y="1605"/>
                  </a:lnTo>
                  <a:lnTo>
                    <a:pt x="56887" y="1699"/>
                  </a:lnTo>
                  <a:lnTo>
                    <a:pt x="57358" y="1605"/>
                  </a:lnTo>
                  <a:lnTo>
                    <a:pt x="57736" y="1605"/>
                  </a:lnTo>
                  <a:lnTo>
                    <a:pt x="58207" y="1510"/>
                  </a:lnTo>
                  <a:lnTo>
                    <a:pt x="58679" y="1510"/>
                  </a:lnTo>
                  <a:lnTo>
                    <a:pt x="58773" y="1416"/>
                  </a:lnTo>
                  <a:lnTo>
                    <a:pt x="58868" y="1322"/>
                  </a:lnTo>
                  <a:lnTo>
                    <a:pt x="59056" y="1133"/>
                  </a:lnTo>
                  <a:lnTo>
                    <a:pt x="59151" y="1227"/>
                  </a:lnTo>
                  <a:lnTo>
                    <a:pt x="59339" y="1227"/>
                  </a:lnTo>
                  <a:lnTo>
                    <a:pt x="59434" y="1322"/>
                  </a:lnTo>
                  <a:lnTo>
                    <a:pt x="59339" y="1510"/>
                  </a:lnTo>
                  <a:lnTo>
                    <a:pt x="59811" y="1416"/>
                  </a:lnTo>
                  <a:lnTo>
                    <a:pt x="60000" y="1322"/>
                  </a:lnTo>
                  <a:lnTo>
                    <a:pt x="60094" y="1416"/>
                  </a:lnTo>
                  <a:lnTo>
                    <a:pt x="60377" y="1322"/>
                  </a:lnTo>
                  <a:lnTo>
                    <a:pt x="60660" y="1227"/>
                  </a:lnTo>
                  <a:lnTo>
                    <a:pt x="61320" y="1133"/>
                  </a:lnTo>
                  <a:lnTo>
                    <a:pt x="61981" y="1227"/>
                  </a:lnTo>
                  <a:lnTo>
                    <a:pt x="62641" y="1227"/>
                  </a:lnTo>
                  <a:lnTo>
                    <a:pt x="62547" y="1133"/>
                  </a:lnTo>
                  <a:lnTo>
                    <a:pt x="63207" y="1039"/>
                  </a:lnTo>
                  <a:lnTo>
                    <a:pt x="63019" y="1133"/>
                  </a:lnTo>
                  <a:lnTo>
                    <a:pt x="63585" y="1133"/>
                  </a:lnTo>
                  <a:lnTo>
                    <a:pt x="63302" y="1039"/>
                  </a:lnTo>
                  <a:lnTo>
                    <a:pt x="63773" y="850"/>
                  </a:lnTo>
                  <a:lnTo>
                    <a:pt x="64151" y="756"/>
                  </a:lnTo>
                  <a:lnTo>
                    <a:pt x="64434" y="850"/>
                  </a:lnTo>
                  <a:lnTo>
                    <a:pt x="64434" y="1133"/>
                  </a:lnTo>
                  <a:lnTo>
                    <a:pt x="65283" y="850"/>
                  </a:lnTo>
                  <a:lnTo>
                    <a:pt x="65283" y="944"/>
                  </a:lnTo>
                  <a:lnTo>
                    <a:pt x="65471" y="944"/>
                  </a:lnTo>
                  <a:lnTo>
                    <a:pt x="65566" y="850"/>
                  </a:lnTo>
                  <a:lnTo>
                    <a:pt x="65754" y="944"/>
                  </a:lnTo>
                  <a:lnTo>
                    <a:pt x="66132" y="850"/>
                  </a:lnTo>
                  <a:lnTo>
                    <a:pt x="66981" y="850"/>
                  </a:lnTo>
                  <a:lnTo>
                    <a:pt x="66981" y="944"/>
                  </a:lnTo>
                  <a:lnTo>
                    <a:pt x="66886" y="1039"/>
                  </a:lnTo>
                  <a:lnTo>
                    <a:pt x="66792" y="1039"/>
                  </a:lnTo>
                  <a:lnTo>
                    <a:pt x="66792" y="1133"/>
                  </a:lnTo>
                  <a:lnTo>
                    <a:pt x="67641" y="944"/>
                  </a:lnTo>
                  <a:lnTo>
                    <a:pt x="68113" y="850"/>
                  </a:lnTo>
                  <a:lnTo>
                    <a:pt x="68584" y="850"/>
                  </a:lnTo>
                  <a:lnTo>
                    <a:pt x="68773" y="944"/>
                  </a:lnTo>
                  <a:lnTo>
                    <a:pt x="68962" y="944"/>
                  </a:lnTo>
                  <a:lnTo>
                    <a:pt x="69150" y="850"/>
                  </a:lnTo>
                  <a:lnTo>
                    <a:pt x="70849" y="944"/>
                  </a:lnTo>
                  <a:lnTo>
                    <a:pt x="71509" y="850"/>
                  </a:lnTo>
                  <a:lnTo>
                    <a:pt x="72169" y="756"/>
                  </a:lnTo>
                  <a:lnTo>
                    <a:pt x="73207" y="756"/>
                  </a:lnTo>
                  <a:lnTo>
                    <a:pt x="73584" y="944"/>
                  </a:lnTo>
                  <a:lnTo>
                    <a:pt x="73962" y="944"/>
                  </a:lnTo>
                  <a:lnTo>
                    <a:pt x="73773" y="756"/>
                  </a:lnTo>
                  <a:lnTo>
                    <a:pt x="74056" y="567"/>
                  </a:lnTo>
                  <a:lnTo>
                    <a:pt x="74150" y="567"/>
                  </a:lnTo>
                  <a:lnTo>
                    <a:pt x="74150" y="756"/>
                  </a:lnTo>
                  <a:lnTo>
                    <a:pt x="74339" y="850"/>
                  </a:lnTo>
                  <a:lnTo>
                    <a:pt x="74433" y="756"/>
                  </a:lnTo>
                  <a:lnTo>
                    <a:pt x="74716" y="661"/>
                  </a:lnTo>
                  <a:lnTo>
                    <a:pt x="75188" y="661"/>
                  </a:lnTo>
                  <a:lnTo>
                    <a:pt x="75188" y="756"/>
                  </a:lnTo>
                  <a:lnTo>
                    <a:pt x="74999" y="850"/>
                  </a:lnTo>
                  <a:lnTo>
                    <a:pt x="75377" y="756"/>
                  </a:lnTo>
                  <a:lnTo>
                    <a:pt x="75754" y="756"/>
                  </a:lnTo>
                  <a:lnTo>
                    <a:pt x="75471" y="850"/>
                  </a:lnTo>
                  <a:lnTo>
                    <a:pt x="75565" y="944"/>
                  </a:lnTo>
                  <a:lnTo>
                    <a:pt x="76226" y="1039"/>
                  </a:lnTo>
                  <a:lnTo>
                    <a:pt x="76320" y="850"/>
                  </a:lnTo>
                  <a:lnTo>
                    <a:pt x="76509" y="850"/>
                  </a:lnTo>
                  <a:lnTo>
                    <a:pt x="76792" y="756"/>
                  </a:lnTo>
                  <a:lnTo>
                    <a:pt x="77075" y="661"/>
                  </a:lnTo>
                  <a:lnTo>
                    <a:pt x="76886" y="850"/>
                  </a:lnTo>
                  <a:lnTo>
                    <a:pt x="76981" y="944"/>
                  </a:lnTo>
                  <a:lnTo>
                    <a:pt x="77264" y="1039"/>
                  </a:lnTo>
                  <a:lnTo>
                    <a:pt x="77547" y="1133"/>
                  </a:lnTo>
                  <a:lnTo>
                    <a:pt x="77924" y="1227"/>
                  </a:lnTo>
                  <a:lnTo>
                    <a:pt x="78018" y="1133"/>
                  </a:lnTo>
                  <a:lnTo>
                    <a:pt x="77924" y="1039"/>
                  </a:lnTo>
                  <a:lnTo>
                    <a:pt x="78207" y="944"/>
                  </a:lnTo>
                  <a:lnTo>
                    <a:pt x="78490" y="1039"/>
                  </a:lnTo>
                  <a:lnTo>
                    <a:pt x="78773" y="1039"/>
                  </a:lnTo>
                  <a:lnTo>
                    <a:pt x="79056" y="1133"/>
                  </a:lnTo>
                  <a:lnTo>
                    <a:pt x="79716" y="944"/>
                  </a:lnTo>
                  <a:lnTo>
                    <a:pt x="80282" y="756"/>
                  </a:lnTo>
                  <a:lnTo>
                    <a:pt x="80282" y="850"/>
                  </a:lnTo>
                  <a:lnTo>
                    <a:pt x="80188" y="944"/>
                  </a:lnTo>
                  <a:lnTo>
                    <a:pt x="80848" y="1039"/>
                  </a:lnTo>
                  <a:lnTo>
                    <a:pt x="81131" y="1039"/>
                  </a:lnTo>
                  <a:lnTo>
                    <a:pt x="81131" y="1133"/>
                  </a:lnTo>
                  <a:lnTo>
                    <a:pt x="81037" y="1227"/>
                  </a:lnTo>
                  <a:lnTo>
                    <a:pt x="81697" y="1039"/>
                  </a:lnTo>
                  <a:lnTo>
                    <a:pt x="81886" y="944"/>
                  </a:lnTo>
                  <a:lnTo>
                    <a:pt x="81792" y="850"/>
                  </a:lnTo>
                  <a:lnTo>
                    <a:pt x="81414" y="850"/>
                  </a:lnTo>
                  <a:lnTo>
                    <a:pt x="80943" y="944"/>
                  </a:lnTo>
                  <a:lnTo>
                    <a:pt x="81037" y="756"/>
                  </a:lnTo>
                  <a:lnTo>
                    <a:pt x="80754" y="944"/>
                  </a:lnTo>
                  <a:lnTo>
                    <a:pt x="80660" y="756"/>
                  </a:lnTo>
                  <a:lnTo>
                    <a:pt x="80754" y="661"/>
                  </a:lnTo>
                  <a:lnTo>
                    <a:pt x="80188" y="661"/>
                  </a:lnTo>
                  <a:lnTo>
                    <a:pt x="80188" y="567"/>
                  </a:lnTo>
                  <a:lnTo>
                    <a:pt x="80282" y="567"/>
                  </a:lnTo>
                  <a:lnTo>
                    <a:pt x="79528" y="473"/>
                  </a:lnTo>
                  <a:lnTo>
                    <a:pt x="79339" y="567"/>
                  </a:lnTo>
                  <a:lnTo>
                    <a:pt x="79245" y="567"/>
                  </a:lnTo>
                  <a:lnTo>
                    <a:pt x="79245" y="661"/>
                  </a:lnTo>
                  <a:lnTo>
                    <a:pt x="79056" y="850"/>
                  </a:lnTo>
                  <a:lnTo>
                    <a:pt x="78867" y="378"/>
                  </a:lnTo>
                  <a:lnTo>
                    <a:pt x="78679" y="473"/>
                  </a:lnTo>
                  <a:lnTo>
                    <a:pt x="78396" y="567"/>
                  </a:lnTo>
                  <a:lnTo>
                    <a:pt x="78018" y="661"/>
                  </a:lnTo>
                  <a:lnTo>
                    <a:pt x="77924" y="661"/>
                  </a:lnTo>
                  <a:lnTo>
                    <a:pt x="77830" y="567"/>
                  </a:lnTo>
                  <a:lnTo>
                    <a:pt x="77075" y="567"/>
                  </a:lnTo>
                  <a:lnTo>
                    <a:pt x="77264" y="473"/>
                  </a:lnTo>
                  <a:lnTo>
                    <a:pt x="77169" y="284"/>
                  </a:lnTo>
                  <a:lnTo>
                    <a:pt x="76981" y="378"/>
                  </a:lnTo>
                  <a:lnTo>
                    <a:pt x="76792" y="473"/>
                  </a:lnTo>
                  <a:lnTo>
                    <a:pt x="76037" y="473"/>
                  </a:lnTo>
                  <a:lnTo>
                    <a:pt x="74716" y="190"/>
                  </a:lnTo>
                  <a:lnTo>
                    <a:pt x="74433" y="378"/>
                  </a:lnTo>
                  <a:lnTo>
                    <a:pt x="74056" y="378"/>
                  </a:lnTo>
                  <a:lnTo>
                    <a:pt x="74150" y="190"/>
                  </a:lnTo>
                  <a:lnTo>
                    <a:pt x="74056" y="190"/>
                  </a:lnTo>
                  <a:lnTo>
                    <a:pt x="73773" y="284"/>
                  </a:lnTo>
                  <a:lnTo>
                    <a:pt x="73773" y="95"/>
                  </a:lnTo>
                  <a:lnTo>
                    <a:pt x="73301" y="190"/>
                  </a:lnTo>
                  <a:lnTo>
                    <a:pt x="72830" y="190"/>
                  </a:lnTo>
                  <a:lnTo>
                    <a:pt x="72830" y="378"/>
                  </a:lnTo>
                  <a:lnTo>
                    <a:pt x="72924" y="473"/>
                  </a:lnTo>
                  <a:lnTo>
                    <a:pt x="72924" y="567"/>
                  </a:lnTo>
                  <a:lnTo>
                    <a:pt x="72735" y="661"/>
                  </a:lnTo>
                  <a:lnTo>
                    <a:pt x="72735" y="567"/>
                  </a:lnTo>
                  <a:lnTo>
                    <a:pt x="72547" y="473"/>
                  </a:lnTo>
                  <a:lnTo>
                    <a:pt x="72452" y="378"/>
                  </a:lnTo>
                  <a:lnTo>
                    <a:pt x="72641" y="284"/>
                  </a:lnTo>
                  <a:lnTo>
                    <a:pt x="71603" y="284"/>
                  </a:lnTo>
                  <a:lnTo>
                    <a:pt x="70849" y="190"/>
                  </a:lnTo>
                  <a:lnTo>
                    <a:pt x="70660" y="284"/>
                  </a:lnTo>
                  <a:lnTo>
                    <a:pt x="69905" y="473"/>
                  </a:lnTo>
                  <a:lnTo>
                    <a:pt x="69056" y="473"/>
                  </a:lnTo>
                  <a:lnTo>
                    <a:pt x="68207" y="378"/>
                  </a:lnTo>
                  <a:lnTo>
                    <a:pt x="67547" y="284"/>
                  </a:lnTo>
                  <a:lnTo>
                    <a:pt x="67641" y="190"/>
                  </a:lnTo>
                  <a:lnTo>
                    <a:pt x="67735" y="190"/>
                  </a:lnTo>
                  <a:lnTo>
                    <a:pt x="67169" y="95"/>
                  </a:lnTo>
                  <a:lnTo>
                    <a:pt x="66698" y="95"/>
                  </a:lnTo>
                  <a:lnTo>
                    <a:pt x="66886" y="190"/>
                  </a:lnTo>
                  <a:lnTo>
                    <a:pt x="65283" y="190"/>
                  </a:lnTo>
                  <a:lnTo>
                    <a:pt x="64905" y="95"/>
                  </a:lnTo>
                  <a:lnTo>
                    <a:pt x="64905" y="190"/>
                  </a:lnTo>
                  <a:lnTo>
                    <a:pt x="65000" y="190"/>
                  </a:lnTo>
                  <a:lnTo>
                    <a:pt x="65094" y="284"/>
                  </a:lnTo>
                  <a:lnTo>
                    <a:pt x="65094" y="378"/>
                  </a:lnTo>
                  <a:lnTo>
                    <a:pt x="64528" y="284"/>
                  </a:lnTo>
                  <a:lnTo>
                    <a:pt x="63962" y="190"/>
                  </a:lnTo>
                  <a:lnTo>
                    <a:pt x="63773" y="284"/>
                  </a:lnTo>
                  <a:lnTo>
                    <a:pt x="63585" y="473"/>
                  </a:lnTo>
                  <a:lnTo>
                    <a:pt x="63396" y="567"/>
                  </a:lnTo>
                  <a:lnTo>
                    <a:pt x="63302" y="567"/>
                  </a:lnTo>
                  <a:lnTo>
                    <a:pt x="63207" y="473"/>
                  </a:lnTo>
                  <a:lnTo>
                    <a:pt x="63207" y="284"/>
                  </a:lnTo>
                  <a:lnTo>
                    <a:pt x="63396" y="284"/>
                  </a:lnTo>
                  <a:lnTo>
                    <a:pt x="63490" y="190"/>
                  </a:lnTo>
                  <a:lnTo>
                    <a:pt x="63113" y="190"/>
                  </a:lnTo>
                  <a:lnTo>
                    <a:pt x="61981" y="284"/>
                  </a:lnTo>
                  <a:lnTo>
                    <a:pt x="61320" y="284"/>
                  </a:lnTo>
                  <a:lnTo>
                    <a:pt x="61226" y="190"/>
                  </a:lnTo>
                  <a:lnTo>
                    <a:pt x="61320" y="95"/>
                  </a:lnTo>
                  <a:lnTo>
                    <a:pt x="60849" y="190"/>
                  </a:lnTo>
                  <a:lnTo>
                    <a:pt x="60547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380"/>
            <p:cNvSpPr/>
            <p:nvPr/>
          </p:nvSpPr>
          <p:spPr>
            <a:xfrm>
              <a:off x="2202700" y="1204225"/>
              <a:ext cx="176900" cy="176900"/>
            </a:xfrm>
            <a:custGeom>
              <a:avLst/>
              <a:gdLst/>
              <a:ahLst/>
              <a:cxnLst/>
              <a:rect l="0" t="0" r="0" b="0"/>
              <a:pathLst>
                <a:path w="7076" h="7076" extrusionOk="0">
                  <a:moveTo>
                    <a:pt x="2548" y="1132"/>
                  </a:moveTo>
                  <a:lnTo>
                    <a:pt x="2548" y="1132"/>
                  </a:lnTo>
                  <a:lnTo>
                    <a:pt x="2548" y="1132"/>
                  </a:lnTo>
                  <a:close/>
                  <a:moveTo>
                    <a:pt x="2170" y="1132"/>
                  </a:moveTo>
                  <a:lnTo>
                    <a:pt x="2170" y="1227"/>
                  </a:lnTo>
                  <a:lnTo>
                    <a:pt x="2265" y="1132"/>
                  </a:lnTo>
                  <a:close/>
                  <a:moveTo>
                    <a:pt x="2076" y="1227"/>
                  </a:moveTo>
                  <a:lnTo>
                    <a:pt x="2076" y="1227"/>
                  </a:lnTo>
                  <a:lnTo>
                    <a:pt x="2076" y="1227"/>
                  </a:lnTo>
                  <a:close/>
                  <a:moveTo>
                    <a:pt x="472" y="1604"/>
                  </a:moveTo>
                  <a:lnTo>
                    <a:pt x="378" y="1698"/>
                  </a:lnTo>
                  <a:lnTo>
                    <a:pt x="472" y="1651"/>
                  </a:lnTo>
                  <a:lnTo>
                    <a:pt x="472" y="1651"/>
                  </a:lnTo>
                  <a:lnTo>
                    <a:pt x="472" y="1604"/>
                  </a:lnTo>
                  <a:close/>
                  <a:moveTo>
                    <a:pt x="567" y="1604"/>
                  </a:moveTo>
                  <a:lnTo>
                    <a:pt x="472" y="1651"/>
                  </a:lnTo>
                  <a:lnTo>
                    <a:pt x="472" y="1651"/>
                  </a:lnTo>
                  <a:lnTo>
                    <a:pt x="472" y="1698"/>
                  </a:lnTo>
                  <a:lnTo>
                    <a:pt x="567" y="1604"/>
                  </a:lnTo>
                  <a:close/>
                  <a:moveTo>
                    <a:pt x="6038" y="3680"/>
                  </a:moveTo>
                  <a:lnTo>
                    <a:pt x="6015" y="3703"/>
                  </a:lnTo>
                  <a:lnTo>
                    <a:pt x="6015" y="3703"/>
                  </a:lnTo>
                  <a:lnTo>
                    <a:pt x="6227" y="3774"/>
                  </a:lnTo>
                  <a:lnTo>
                    <a:pt x="6038" y="3680"/>
                  </a:lnTo>
                  <a:close/>
                  <a:moveTo>
                    <a:pt x="850" y="0"/>
                  </a:moveTo>
                  <a:lnTo>
                    <a:pt x="378" y="378"/>
                  </a:lnTo>
                  <a:lnTo>
                    <a:pt x="1" y="755"/>
                  </a:lnTo>
                  <a:lnTo>
                    <a:pt x="95" y="849"/>
                  </a:lnTo>
                  <a:lnTo>
                    <a:pt x="189" y="1038"/>
                  </a:lnTo>
                  <a:lnTo>
                    <a:pt x="284" y="1132"/>
                  </a:lnTo>
                  <a:lnTo>
                    <a:pt x="378" y="1227"/>
                  </a:lnTo>
                  <a:lnTo>
                    <a:pt x="472" y="1227"/>
                  </a:lnTo>
                  <a:lnTo>
                    <a:pt x="755" y="1132"/>
                  </a:lnTo>
                  <a:lnTo>
                    <a:pt x="755" y="1132"/>
                  </a:lnTo>
                  <a:lnTo>
                    <a:pt x="472" y="1415"/>
                  </a:lnTo>
                  <a:lnTo>
                    <a:pt x="661" y="1415"/>
                  </a:lnTo>
                  <a:lnTo>
                    <a:pt x="567" y="1604"/>
                  </a:lnTo>
                  <a:lnTo>
                    <a:pt x="567" y="1604"/>
                  </a:lnTo>
                  <a:lnTo>
                    <a:pt x="1227" y="1415"/>
                  </a:lnTo>
                  <a:lnTo>
                    <a:pt x="1038" y="1604"/>
                  </a:lnTo>
                  <a:lnTo>
                    <a:pt x="850" y="1887"/>
                  </a:lnTo>
                  <a:lnTo>
                    <a:pt x="1321" y="2264"/>
                  </a:lnTo>
                  <a:lnTo>
                    <a:pt x="2548" y="3114"/>
                  </a:lnTo>
                  <a:lnTo>
                    <a:pt x="3963" y="4057"/>
                  </a:lnTo>
                  <a:lnTo>
                    <a:pt x="4529" y="4340"/>
                  </a:lnTo>
                  <a:lnTo>
                    <a:pt x="4812" y="4340"/>
                  </a:lnTo>
                  <a:lnTo>
                    <a:pt x="4718" y="4434"/>
                  </a:lnTo>
                  <a:lnTo>
                    <a:pt x="4718" y="4529"/>
                  </a:lnTo>
                  <a:lnTo>
                    <a:pt x="5001" y="4717"/>
                  </a:lnTo>
                  <a:lnTo>
                    <a:pt x="5001" y="4717"/>
                  </a:lnTo>
                  <a:lnTo>
                    <a:pt x="4812" y="4623"/>
                  </a:lnTo>
                  <a:lnTo>
                    <a:pt x="4906" y="4812"/>
                  </a:lnTo>
                  <a:lnTo>
                    <a:pt x="5189" y="5000"/>
                  </a:lnTo>
                  <a:lnTo>
                    <a:pt x="5189" y="5000"/>
                  </a:lnTo>
                  <a:lnTo>
                    <a:pt x="5001" y="4906"/>
                  </a:lnTo>
                  <a:lnTo>
                    <a:pt x="4718" y="4812"/>
                  </a:lnTo>
                  <a:lnTo>
                    <a:pt x="4812" y="4812"/>
                  </a:lnTo>
                  <a:lnTo>
                    <a:pt x="4623" y="4717"/>
                  </a:lnTo>
                  <a:lnTo>
                    <a:pt x="4246" y="4717"/>
                  </a:lnTo>
                  <a:lnTo>
                    <a:pt x="4246" y="4623"/>
                  </a:lnTo>
                  <a:lnTo>
                    <a:pt x="4057" y="4812"/>
                  </a:lnTo>
                  <a:lnTo>
                    <a:pt x="3963" y="5095"/>
                  </a:lnTo>
                  <a:lnTo>
                    <a:pt x="4151" y="4906"/>
                  </a:lnTo>
                  <a:lnTo>
                    <a:pt x="4623" y="4906"/>
                  </a:lnTo>
                  <a:lnTo>
                    <a:pt x="4529" y="5000"/>
                  </a:lnTo>
                  <a:lnTo>
                    <a:pt x="4529" y="5189"/>
                  </a:lnTo>
                  <a:lnTo>
                    <a:pt x="4623" y="5378"/>
                  </a:lnTo>
                  <a:lnTo>
                    <a:pt x="4340" y="5472"/>
                  </a:lnTo>
                  <a:lnTo>
                    <a:pt x="3963" y="5755"/>
                  </a:lnTo>
                  <a:lnTo>
                    <a:pt x="3585" y="6132"/>
                  </a:lnTo>
                  <a:lnTo>
                    <a:pt x="3491" y="6321"/>
                  </a:lnTo>
                  <a:lnTo>
                    <a:pt x="3491" y="6510"/>
                  </a:lnTo>
                  <a:lnTo>
                    <a:pt x="3302" y="6415"/>
                  </a:lnTo>
                  <a:lnTo>
                    <a:pt x="3208" y="6321"/>
                  </a:lnTo>
                  <a:lnTo>
                    <a:pt x="3114" y="6415"/>
                  </a:lnTo>
                  <a:lnTo>
                    <a:pt x="3019" y="6604"/>
                  </a:lnTo>
                  <a:lnTo>
                    <a:pt x="3019" y="6793"/>
                  </a:lnTo>
                  <a:lnTo>
                    <a:pt x="3302" y="6981"/>
                  </a:lnTo>
                  <a:lnTo>
                    <a:pt x="3397" y="6981"/>
                  </a:lnTo>
                  <a:lnTo>
                    <a:pt x="3585" y="6887"/>
                  </a:lnTo>
                  <a:lnTo>
                    <a:pt x="3680" y="6604"/>
                  </a:lnTo>
                  <a:lnTo>
                    <a:pt x="3680" y="6227"/>
                  </a:lnTo>
                  <a:lnTo>
                    <a:pt x="3868" y="6415"/>
                  </a:lnTo>
                  <a:lnTo>
                    <a:pt x="4151" y="6604"/>
                  </a:lnTo>
                  <a:lnTo>
                    <a:pt x="4246" y="6510"/>
                  </a:lnTo>
                  <a:lnTo>
                    <a:pt x="4529" y="6227"/>
                  </a:lnTo>
                  <a:lnTo>
                    <a:pt x="4718" y="5849"/>
                  </a:lnTo>
                  <a:lnTo>
                    <a:pt x="4812" y="5566"/>
                  </a:lnTo>
                  <a:lnTo>
                    <a:pt x="5284" y="5661"/>
                  </a:lnTo>
                  <a:lnTo>
                    <a:pt x="5661" y="5849"/>
                  </a:lnTo>
                  <a:lnTo>
                    <a:pt x="5661" y="5661"/>
                  </a:lnTo>
                  <a:lnTo>
                    <a:pt x="5755" y="5566"/>
                  </a:lnTo>
                  <a:lnTo>
                    <a:pt x="5944" y="5283"/>
                  </a:lnTo>
                  <a:lnTo>
                    <a:pt x="5944" y="5095"/>
                  </a:lnTo>
                  <a:lnTo>
                    <a:pt x="5755" y="5000"/>
                  </a:lnTo>
                  <a:lnTo>
                    <a:pt x="6133" y="5000"/>
                  </a:lnTo>
                  <a:lnTo>
                    <a:pt x="6416" y="4906"/>
                  </a:lnTo>
                  <a:lnTo>
                    <a:pt x="6793" y="4529"/>
                  </a:lnTo>
                  <a:lnTo>
                    <a:pt x="6699" y="4529"/>
                  </a:lnTo>
                  <a:lnTo>
                    <a:pt x="6416" y="4434"/>
                  </a:lnTo>
                  <a:lnTo>
                    <a:pt x="6227" y="4434"/>
                  </a:lnTo>
                  <a:lnTo>
                    <a:pt x="6887" y="4340"/>
                  </a:lnTo>
                  <a:lnTo>
                    <a:pt x="7076" y="4246"/>
                  </a:lnTo>
                  <a:lnTo>
                    <a:pt x="6982" y="4246"/>
                  </a:lnTo>
                  <a:lnTo>
                    <a:pt x="6604" y="4151"/>
                  </a:lnTo>
                  <a:lnTo>
                    <a:pt x="6321" y="4151"/>
                  </a:lnTo>
                  <a:lnTo>
                    <a:pt x="6699" y="4057"/>
                  </a:lnTo>
                  <a:lnTo>
                    <a:pt x="6793" y="3963"/>
                  </a:lnTo>
                  <a:lnTo>
                    <a:pt x="5850" y="3963"/>
                  </a:lnTo>
                  <a:lnTo>
                    <a:pt x="5944" y="3868"/>
                  </a:lnTo>
                  <a:lnTo>
                    <a:pt x="5944" y="3774"/>
                  </a:lnTo>
                  <a:lnTo>
                    <a:pt x="6015" y="3703"/>
                  </a:lnTo>
                  <a:lnTo>
                    <a:pt x="6015" y="3703"/>
                  </a:lnTo>
                  <a:lnTo>
                    <a:pt x="5944" y="3680"/>
                  </a:lnTo>
                  <a:lnTo>
                    <a:pt x="5472" y="3680"/>
                  </a:lnTo>
                  <a:lnTo>
                    <a:pt x="5284" y="3585"/>
                  </a:lnTo>
                  <a:lnTo>
                    <a:pt x="5095" y="3397"/>
                  </a:lnTo>
                  <a:lnTo>
                    <a:pt x="5001" y="3019"/>
                  </a:lnTo>
                  <a:lnTo>
                    <a:pt x="5001" y="2736"/>
                  </a:lnTo>
                  <a:lnTo>
                    <a:pt x="4529" y="2642"/>
                  </a:lnTo>
                  <a:lnTo>
                    <a:pt x="3491" y="2264"/>
                  </a:lnTo>
                  <a:lnTo>
                    <a:pt x="2925" y="1981"/>
                  </a:lnTo>
                  <a:lnTo>
                    <a:pt x="2548" y="1698"/>
                  </a:lnTo>
                  <a:lnTo>
                    <a:pt x="2359" y="1415"/>
                  </a:lnTo>
                  <a:lnTo>
                    <a:pt x="2359" y="1321"/>
                  </a:lnTo>
                  <a:lnTo>
                    <a:pt x="2548" y="1132"/>
                  </a:lnTo>
                  <a:lnTo>
                    <a:pt x="2265" y="1321"/>
                  </a:lnTo>
                  <a:lnTo>
                    <a:pt x="2170" y="1321"/>
                  </a:lnTo>
                  <a:lnTo>
                    <a:pt x="2170" y="1227"/>
                  </a:lnTo>
                  <a:lnTo>
                    <a:pt x="2076" y="1321"/>
                  </a:lnTo>
                  <a:lnTo>
                    <a:pt x="2076" y="1227"/>
                  </a:lnTo>
                  <a:lnTo>
                    <a:pt x="1887" y="1510"/>
                  </a:lnTo>
                  <a:lnTo>
                    <a:pt x="1887" y="1321"/>
                  </a:lnTo>
                  <a:lnTo>
                    <a:pt x="1793" y="1132"/>
                  </a:lnTo>
                  <a:lnTo>
                    <a:pt x="1321" y="849"/>
                  </a:lnTo>
                  <a:lnTo>
                    <a:pt x="1133" y="661"/>
                  </a:lnTo>
                  <a:lnTo>
                    <a:pt x="944" y="472"/>
                  </a:lnTo>
                  <a:lnTo>
                    <a:pt x="850" y="283"/>
                  </a:lnTo>
                  <a:lnTo>
                    <a:pt x="850" y="0"/>
                  </a:lnTo>
                  <a:close/>
                  <a:moveTo>
                    <a:pt x="2642" y="6793"/>
                  </a:moveTo>
                  <a:lnTo>
                    <a:pt x="2642" y="6981"/>
                  </a:lnTo>
                  <a:lnTo>
                    <a:pt x="3019" y="7076"/>
                  </a:lnTo>
                  <a:lnTo>
                    <a:pt x="2736" y="6887"/>
                  </a:lnTo>
                  <a:lnTo>
                    <a:pt x="2642" y="6793"/>
                  </a:lnTo>
                  <a:close/>
                  <a:moveTo>
                    <a:pt x="3019" y="6793"/>
                  </a:moveTo>
                  <a:lnTo>
                    <a:pt x="3019" y="7076"/>
                  </a:lnTo>
                  <a:lnTo>
                    <a:pt x="3114" y="7076"/>
                  </a:lnTo>
                  <a:lnTo>
                    <a:pt x="3019" y="67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1" name="Shape 537"/>
          <p:cNvSpPr txBox="1"/>
          <p:nvPr/>
        </p:nvSpPr>
        <p:spPr>
          <a:xfrm>
            <a:off x="1981200" y="1661761"/>
            <a:ext cx="53015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algn="ctr"/>
            <a:r>
              <a:rPr lang="en-GB" sz="6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TERIMA KASIH</a:t>
            </a:r>
            <a:endParaRPr lang="en-GB" sz="60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92" name="Shape 806"/>
          <p:cNvSpPr/>
          <p:nvPr/>
        </p:nvSpPr>
        <p:spPr>
          <a:xfrm>
            <a:off x="7036774" y="2562921"/>
            <a:ext cx="1104910" cy="1088367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808"/>
          <p:cNvSpPr/>
          <p:nvPr/>
        </p:nvSpPr>
        <p:spPr>
          <a:xfrm>
            <a:off x="7558209" y="3147381"/>
            <a:ext cx="1052391" cy="643569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70244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000" dirty="0" err="1" smtClean="0">
                <a:latin typeface="Arial Narrow" panose="020B0606020202030204" pitchFamily="34" charset="0"/>
              </a:rPr>
              <a:t>Menambahkan</a:t>
            </a:r>
            <a:r>
              <a:rPr lang="en-GB" sz="3000" dirty="0" smtClean="0">
                <a:latin typeface="Arial Narrow" panose="020B0606020202030204" pitchFamily="34" charset="0"/>
              </a:rPr>
              <a:t> </a:t>
            </a:r>
            <a:r>
              <a:rPr lang="en-GB" sz="3000" dirty="0" err="1" smtClean="0">
                <a:latin typeface="Arial Narrow" panose="020B0606020202030204" pitchFamily="34" charset="0"/>
              </a:rPr>
              <a:t>Referensi</a:t>
            </a:r>
            <a:endParaRPr lang="en-GB" sz="3000" dirty="0">
              <a:latin typeface="Arial Narrow" panose="020B0606020202030204" pitchFamily="34" charset="0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762001" y="1123950"/>
            <a:ext cx="3047999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Ikutilah </a:t>
            </a:r>
            <a:r>
              <a:rPr lang="id-ID" sz="2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langkah </a:t>
            </a:r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ber</a:t>
            </a:r>
            <a:r>
              <a:rPr lang="en-US" sz="20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i</a:t>
            </a:r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kut </a:t>
            </a:r>
            <a:r>
              <a:rPr lang="id-ID" sz="2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ini :</a:t>
            </a:r>
          </a:p>
          <a:p>
            <a:pPr algn="just">
              <a:buClrTx/>
            </a:pPr>
            <a:r>
              <a:rPr lang="en-US" sz="1600" dirty="0" err="1">
                <a:latin typeface="Arial Narrow" panose="020B0606020202030204" pitchFamily="34" charset="0"/>
              </a:rPr>
              <a:t>Sebelum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membuat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daftar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pustaka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perlu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membuat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daftar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referensi</a:t>
            </a:r>
            <a:r>
              <a:rPr lang="en-US" sz="1600" dirty="0">
                <a:latin typeface="Arial Narrow" panose="020B0606020202030204" pitchFamily="34" charset="0"/>
              </a:rPr>
              <a:t> yang </a:t>
            </a:r>
            <a:r>
              <a:rPr lang="en-US" sz="1600" dirty="0" err="1">
                <a:latin typeface="Arial Narrow" panose="020B0606020202030204" pitchFamily="34" charset="0"/>
              </a:rPr>
              <a:t>nantinya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</a:rPr>
              <a:t>akan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</a:rPr>
              <a:t>digunakan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sebagai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rujukan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daftar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pustaka</a:t>
            </a:r>
            <a:r>
              <a:rPr lang="en-US" sz="1600" dirty="0">
                <a:latin typeface="Arial Narrow" panose="020B0606020202030204" pitchFamily="34" charset="0"/>
              </a:rPr>
              <a:t> yang </a:t>
            </a:r>
            <a:r>
              <a:rPr lang="en-US" sz="1600" dirty="0" err="1">
                <a:latin typeface="Arial Narrow" panose="020B0606020202030204" pitchFamily="34" charset="0"/>
              </a:rPr>
              <a:t>dibuat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secara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</a:rPr>
              <a:t>otomatis</a:t>
            </a:r>
            <a:r>
              <a:rPr lang="en-US" sz="1600" dirty="0" smtClean="0">
                <a:latin typeface="Arial Narrow" panose="020B0606020202030204" pitchFamily="34" charset="0"/>
              </a:rPr>
              <a:t>. </a:t>
            </a:r>
            <a:r>
              <a:rPr lang="en-US" sz="1600" dirty="0" err="1" smtClean="0">
                <a:latin typeface="Arial Narrow" panose="020B0606020202030204" pitchFamily="34" charset="0"/>
              </a:rPr>
              <a:t>Langkah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</a:rPr>
              <a:t>untuk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</a:rPr>
              <a:t>menambahkan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>
                <a:latin typeface="Arial Narrow" panose="020B0606020202030204" pitchFamily="34" charset="0"/>
              </a:rPr>
              <a:t>list </a:t>
            </a:r>
            <a:r>
              <a:rPr lang="en-US" sz="1600" dirty="0" err="1">
                <a:latin typeface="Arial Narrow" panose="020B0606020202030204" pitchFamily="34" charset="0"/>
              </a:rPr>
              <a:t>referensi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yaitu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smtClean="0">
                <a:latin typeface="Arial Narrow" panose="020B0606020202030204" pitchFamily="34" charset="0"/>
              </a:rPr>
              <a:t>:</a:t>
            </a:r>
          </a:p>
          <a:p>
            <a:pPr algn="just">
              <a:buClrTx/>
            </a:pPr>
            <a:endParaRPr lang="en-US" sz="1600" dirty="0" smtClean="0">
              <a:latin typeface="Arial Narrow" panose="020B0606020202030204" pitchFamily="34" charset="0"/>
            </a:endParaRPr>
          </a:p>
          <a:p>
            <a:pPr marL="285750" indent="-285750" algn="just">
              <a:buClrTx/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Arial Narrow" panose="020B0606020202030204" pitchFamily="34" charset="0"/>
              </a:rPr>
              <a:t>Pilih</a:t>
            </a:r>
            <a:r>
              <a:rPr lang="fr-FR" sz="1600" dirty="0" smtClean="0">
                <a:latin typeface="Arial Narrow" panose="020B0606020202030204" pitchFamily="34" charset="0"/>
              </a:rPr>
              <a:t> </a:t>
            </a:r>
            <a:r>
              <a:rPr lang="fr-FR" sz="1600" dirty="0">
                <a:latin typeface="Arial Narrow" panose="020B0606020202030204" pitchFamily="34" charset="0"/>
              </a:rPr>
              <a:t>Menu </a:t>
            </a:r>
            <a:r>
              <a:rPr lang="fr-FR" sz="1600" b="1" dirty="0" err="1">
                <a:latin typeface="Arial Narrow" panose="020B0606020202030204" pitchFamily="34" charset="0"/>
              </a:rPr>
              <a:t>References</a:t>
            </a:r>
            <a:r>
              <a:rPr lang="fr-FR" sz="1600" b="1" dirty="0">
                <a:latin typeface="Arial Narrow" panose="020B0606020202030204" pitchFamily="34" charset="0"/>
              </a:rPr>
              <a:t> </a:t>
            </a:r>
            <a:r>
              <a:rPr lang="fr-FR" sz="1600" dirty="0" err="1">
                <a:latin typeface="Arial Narrow" panose="020B0606020202030204" pitchFamily="34" charset="0"/>
              </a:rPr>
              <a:t>lalu</a:t>
            </a:r>
            <a:r>
              <a:rPr lang="fr-FR" sz="1600" dirty="0">
                <a:latin typeface="Arial Narrow" panose="020B0606020202030204" pitchFamily="34" charset="0"/>
              </a:rPr>
              <a:t> </a:t>
            </a:r>
            <a:r>
              <a:rPr lang="fr-FR" sz="1600" dirty="0" err="1">
                <a:latin typeface="Arial Narrow" panose="020B0606020202030204" pitchFamily="34" charset="0"/>
              </a:rPr>
              <a:t>pilih</a:t>
            </a:r>
            <a:r>
              <a:rPr lang="fr-FR" sz="1600" dirty="0">
                <a:latin typeface="Arial Narrow" panose="020B0606020202030204" pitchFamily="34" charset="0"/>
              </a:rPr>
              <a:t> </a:t>
            </a:r>
            <a:r>
              <a:rPr lang="fr-FR" sz="1600" b="1" dirty="0">
                <a:latin typeface="Arial Narrow" panose="020B0606020202030204" pitchFamily="34" charset="0"/>
              </a:rPr>
              <a:t>Manage </a:t>
            </a:r>
            <a:r>
              <a:rPr lang="fr-FR" sz="1600" b="1" dirty="0" smtClean="0">
                <a:latin typeface="Arial Narrow" panose="020B0606020202030204" pitchFamily="34" charset="0"/>
              </a:rPr>
              <a:t>Sources</a:t>
            </a:r>
            <a:r>
              <a:rPr lang="fr-FR" sz="1600" dirty="0" smtClean="0">
                <a:latin typeface="Arial Narrow" panose="020B0606020202030204" pitchFamily="34" charset="0"/>
              </a:rPr>
              <a:t>.</a:t>
            </a:r>
            <a:endParaRPr lang="id-ID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id-ID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en-GB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9" y="1082425"/>
            <a:ext cx="2057687" cy="116221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081" y="2266950"/>
            <a:ext cx="5063924" cy="2667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70244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000" dirty="0" err="1" smtClean="0">
                <a:latin typeface="Arial Narrow" panose="020B0606020202030204" pitchFamily="34" charset="0"/>
              </a:rPr>
              <a:t>Menambahkan</a:t>
            </a:r>
            <a:r>
              <a:rPr lang="en-GB" sz="3000" dirty="0" smtClean="0">
                <a:latin typeface="Arial Narrow" panose="020B0606020202030204" pitchFamily="34" charset="0"/>
              </a:rPr>
              <a:t> </a:t>
            </a:r>
            <a:r>
              <a:rPr lang="en-GB" sz="3000" dirty="0" err="1" smtClean="0">
                <a:latin typeface="Arial Narrow" panose="020B0606020202030204" pitchFamily="34" charset="0"/>
              </a:rPr>
              <a:t>Referensi</a:t>
            </a:r>
            <a:endParaRPr lang="en-GB" sz="3000" dirty="0">
              <a:latin typeface="Arial Narrow" panose="020B0606020202030204" pitchFamily="34" charset="0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762001" y="1123950"/>
            <a:ext cx="6095999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Ikutilah </a:t>
            </a:r>
            <a:r>
              <a:rPr lang="id-ID" sz="2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langkah </a:t>
            </a:r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ber</a:t>
            </a:r>
            <a:r>
              <a:rPr lang="en-US" sz="20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i</a:t>
            </a:r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kut </a:t>
            </a:r>
            <a:r>
              <a:rPr lang="id-ID" sz="2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ini :</a:t>
            </a:r>
          </a:p>
          <a:p>
            <a:pPr marL="285750" indent="-285750" algn="just">
              <a:buClrTx/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Arial Narrow" panose="020B0606020202030204" pitchFamily="34" charset="0"/>
              </a:rPr>
              <a:t>Untuk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menambahkan</a:t>
            </a:r>
            <a:r>
              <a:rPr lang="en-US" sz="1600" dirty="0">
                <a:latin typeface="Arial Narrow" panose="020B0606020202030204" pitchFamily="34" charset="0"/>
              </a:rPr>
              <a:t> source </a:t>
            </a:r>
            <a:r>
              <a:rPr lang="en-US" sz="1600" dirty="0" err="1">
                <a:latin typeface="Arial Narrow" panose="020B0606020202030204" pitchFamily="34" charset="0"/>
              </a:rPr>
              <a:t>baru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pilih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tombol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b="1" dirty="0" smtClean="0">
                <a:latin typeface="Arial Narrow" panose="020B0606020202030204" pitchFamily="34" charset="0"/>
              </a:rPr>
              <a:t>New</a:t>
            </a:r>
            <a:r>
              <a:rPr lang="en-US" sz="1600" dirty="0" smtClean="0">
                <a:latin typeface="Arial Narrow" panose="020B0606020202030204" pitchFamily="34" charset="0"/>
              </a:rPr>
              <a:t>.</a:t>
            </a:r>
            <a:endParaRPr lang="id-ID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id-ID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en-GB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97" y="1809750"/>
            <a:ext cx="7731103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206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70244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000" dirty="0" err="1" smtClean="0">
                <a:latin typeface="Arial Narrow" panose="020B0606020202030204" pitchFamily="34" charset="0"/>
              </a:rPr>
              <a:t>Menambahkan</a:t>
            </a:r>
            <a:r>
              <a:rPr lang="en-GB" sz="3000" dirty="0" smtClean="0">
                <a:latin typeface="Arial Narrow" panose="020B0606020202030204" pitchFamily="34" charset="0"/>
              </a:rPr>
              <a:t> </a:t>
            </a:r>
            <a:r>
              <a:rPr lang="en-GB" sz="3000" dirty="0" err="1" smtClean="0">
                <a:latin typeface="Arial Narrow" panose="020B0606020202030204" pitchFamily="34" charset="0"/>
              </a:rPr>
              <a:t>Referensi</a:t>
            </a:r>
            <a:endParaRPr lang="en-GB" sz="3000" dirty="0">
              <a:latin typeface="Arial Narrow" panose="020B0606020202030204" pitchFamily="34" charset="0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762001" y="1123950"/>
            <a:ext cx="6629399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Ikutilah </a:t>
            </a:r>
            <a:r>
              <a:rPr lang="id-ID" sz="2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langkah </a:t>
            </a:r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ber</a:t>
            </a:r>
            <a:r>
              <a:rPr lang="en-US" sz="20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i</a:t>
            </a:r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kut </a:t>
            </a:r>
            <a:r>
              <a:rPr lang="id-ID" sz="2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ini :</a:t>
            </a:r>
          </a:p>
          <a:p>
            <a:pPr marL="285750" indent="-285750" algn="just">
              <a:buClrTx/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 Narrow" panose="020B0606020202030204" pitchFamily="34" charset="0"/>
              </a:rPr>
              <a:t>Ketikan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seluruh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informasi</a:t>
            </a:r>
            <a:r>
              <a:rPr lang="en-US" sz="1600" dirty="0">
                <a:latin typeface="Arial Narrow" panose="020B0606020202030204" pitchFamily="34" charset="0"/>
              </a:rPr>
              <a:t> source yang </a:t>
            </a:r>
            <a:r>
              <a:rPr lang="en-US" sz="1600" dirty="0" err="1">
                <a:latin typeface="Arial Narrow" panose="020B0606020202030204" pitchFamily="34" charset="0"/>
              </a:rPr>
              <a:t>diinginkan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lalu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tekan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b="1" dirty="0">
                <a:latin typeface="Arial Narrow" panose="020B0606020202030204" pitchFamily="34" charset="0"/>
              </a:rPr>
              <a:t>OK. </a:t>
            </a:r>
            <a:r>
              <a:rPr lang="en-US" sz="1600" dirty="0" err="1">
                <a:latin typeface="Arial Narrow" panose="020B0606020202030204" pitchFamily="34" charset="0"/>
              </a:rPr>
              <a:t>Maka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</a:rPr>
              <a:t>seluruh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smtClean="0">
                <a:latin typeface="Arial Narrow" panose="020B0606020202030204" pitchFamily="34" charset="0"/>
              </a:rPr>
              <a:t>source </a:t>
            </a:r>
            <a:r>
              <a:rPr lang="en-US" sz="1600" dirty="0">
                <a:latin typeface="Arial Narrow" panose="020B0606020202030204" pitchFamily="34" charset="0"/>
              </a:rPr>
              <a:t>yang </a:t>
            </a:r>
            <a:r>
              <a:rPr lang="en-US" sz="1600" dirty="0" err="1">
                <a:latin typeface="Arial Narrow" panose="020B0606020202030204" pitchFamily="34" charset="0"/>
              </a:rPr>
              <a:t>sudah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diketik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akan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masuk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ke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b="1" dirty="0">
                <a:latin typeface="Arial Narrow" panose="020B0606020202030204" pitchFamily="34" charset="0"/>
              </a:rPr>
              <a:t>Master </a:t>
            </a:r>
            <a:r>
              <a:rPr lang="en-US" sz="1600" b="1" dirty="0" smtClean="0">
                <a:latin typeface="Arial Narrow" panose="020B0606020202030204" pitchFamily="34" charset="0"/>
              </a:rPr>
              <a:t>List.</a:t>
            </a:r>
            <a:endParaRPr lang="en-US" sz="1600" b="1" dirty="0">
              <a:latin typeface="Arial Narrow" panose="020B0606020202030204" pitchFamily="34" charset="0"/>
            </a:endParaRPr>
          </a:p>
          <a:p>
            <a:pPr marL="285750" indent="-285750" algn="just">
              <a:buClrTx/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Arial Narrow" panose="020B0606020202030204" pitchFamily="34" charset="0"/>
              </a:rPr>
              <a:t>Pilih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sumber</a:t>
            </a:r>
            <a:r>
              <a:rPr lang="en-US" sz="1600" dirty="0">
                <a:latin typeface="Arial Narrow" panose="020B0606020202030204" pitchFamily="34" charset="0"/>
              </a:rPr>
              <a:t> – </a:t>
            </a:r>
            <a:r>
              <a:rPr lang="en-US" sz="1600" dirty="0" err="1">
                <a:latin typeface="Arial Narrow" panose="020B0606020202030204" pitchFamily="34" charset="0"/>
              </a:rPr>
              <a:t>sumber</a:t>
            </a:r>
            <a:r>
              <a:rPr lang="en-US" sz="1600" dirty="0">
                <a:latin typeface="Arial Narrow" panose="020B0606020202030204" pitchFamily="34" charset="0"/>
              </a:rPr>
              <a:t> yang </a:t>
            </a:r>
            <a:r>
              <a:rPr lang="en-US" sz="1600" dirty="0" err="1">
                <a:latin typeface="Arial Narrow" panose="020B0606020202030204" pitchFamily="34" charset="0"/>
              </a:rPr>
              <a:t>diinginkan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lalu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tekan</a:t>
            </a:r>
            <a:r>
              <a:rPr lang="en-US" sz="1600" dirty="0">
                <a:latin typeface="Arial Narrow" panose="020B0606020202030204" pitchFamily="34" charset="0"/>
              </a:rPr>
              <a:t> copy </a:t>
            </a:r>
            <a:r>
              <a:rPr lang="en-US" sz="1600" dirty="0" err="1">
                <a:latin typeface="Arial Narrow" panose="020B0606020202030204" pitchFamily="34" charset="0"/>
              </a:rPr>
              <a:t>ke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bagian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b="1" dirty="0">
                <a:latin typeface="Arial Narrow" panose="020B0606020202030204" pitchFamily="34" charset="0"/>
              </a:rPr>
              <a:t>Current </a:t>
            </a:r>
            <a:r>
              <a:rPr lang="en-US" sz="1600" b="1" dirty="0" smtClean="0">
                <a:latin typeface="Arial Narrow" panose="020B0606020202030204" pitchFamily="34" charset="0"/>
              </a:rPr>
              <a:t>List.</a:t>
            </a:r>
            <a:endParaRPr lang="en-GB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66950"/>
            <a:ext cx="5315314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546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70244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000" dirty="0" err="1" smtClean="0">
                <a:latin typeface="Arial Narrow" panose="020B0606020202030204" pitchFamily="34" charset="0"/>
              </a:rPr>
              <a:t>Memilih</a:t>
            </a:r>
            <a:r>
              <a:rPr lang="en-GB" sz="3000" dirty="0" smtClean="0">
                <a:latin typeface="Arial Narrow" panose="020B0606020202030204" pitchFamily="34" charset="0"/>
              </a:rPr>
              <a:t> Style Reference</a:t>
            </a:r>
            <a:endParaRPr lang="en-GB" sz="3000" dirty="0">
              <a:latin typeface="Arial Narrow" panose="020B0606020202030204" pitchFamily="34" charset="0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762002" y="1123950"/>
            <a:ext cx="4172308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Ikutilah </a:t>
            </a:r>
            <a:r>
              <a:rPr lang="id-ID" sz="2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langkah </a:t>
            </a:r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ber</a:t>
            </a:r>
            <a:r>
              <a:rPr lang="en-US" sz="20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i</a:t>
            </a:r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kut </a:t>
            </a:r>
            <a:r>
              <a:rPr lang="id-ID" sz="2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ini </a:t>
            </a:r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:</a:t>
            </a:r>
            <a:endParaRPr lang="en-US" sz="2000" b="1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600" dirty="0" err="1">
                <a:latin typeface="Arial Narrow" panose="020B0606020202030204" pitchFamily="34" charset="0"/>
              </a:rPr>
              <a:t>Terdapat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standar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atau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teknik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untuk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menuliskan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daftar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pustaka</a:t>
            </a:r>
            <a:r>
              <a:rPr lang="en-US" sz="1600" dirty="0">
                <a:latin typeface="Arial Narrow" panose="020B0606020202030204" pitchFamily="34" charset="0"/>
              </a:rPr>
              <a:t> yang </a:t>
            </a:r>
            <a:r>
              <a:rPr lang="en-US" sz="1600" dirty="0" err="1">
                <a:latin typeface="Arial Narrow" panose="020B0606020202030204" pitchFamily="34" charset="0"/>
              </a:rPr>
              <a:t>digunakan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</a:rPr>
              <a:t>untuk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</a:rPr>
              <a:t>menuliskan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karya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ilmiah</a:t>
            </a:r>
            <a:r>
              <a:rPr lang="en-US" sz="1600" dirty="0">
                <a:latin typeface="Arial Narrow" panose="020B0606020202030204" pitchFamily="34" charset="0"/>
              </a:rPr>
              <a:t>, </a:t>
            </a:r>
            <a:r>
              <a:rPr lang="en-US" sz="1600" dirty="0" err="1">
                <a:latin typeface="Arial Narrow" panose="020B0606020202030204" pitchFamily="34" charset="0"/>
              </a:rPr>
              <a:t>skripsi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maupun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tesis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dan</a:t>
            </a:r>
            <a:r>
              <a:rPr lang="en-US" sz="1600" dirty="0">
                <a:latin typeface="Arial Narrow" panose="020B0606020202030204" pitchFamily="34" charset="0"/>
              </a:rPr>
              <a:t> yang </a:t>
            </a:r>
            <a:r>
              <a:rPr lang="en-US" sz="1600" dirty="0" err="1" smtClean="0">
                <a:latin typeface="Arial Narrow" panose="020B0606020202030204" pitchFamily="34" charset="0"/>
              </a:rPr>
              <a:t>lainnya</a:t>
            </a:r>
            <a:r>
              <a:rPr lang="en-US" sz="1600" dirty="0" smtClean="0">
                <a:latin typeface="Arial Narrow" panose="020B0606020202030204" pitchFamily="34" charset="0"/>
              </a:rPr>
              <a:t>. </a:t>
            </a:r>
            <a:r>
              <a:rPr lang="en-US" sz="1600" dirty="0" err="1" smtClean="0">
                <a:latin typeface="Arial Narrow" panose="020B0606020202030204" pitchFamily="34" charset="0"/>
              </a:rPr>
              <a:t>Terdapat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beberapa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</a:rPr>
              <a:t>standar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</a:rPr>
              <a:t>penulisan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daftar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pustaka</a:t>
            </a:r>
            <a:r>
              <a:rPr lang="en-US" sz="1600" dirty="0">
                <a:latin typeface="Arial Narrow" panose="020B0606020202030204" pitchFamily="34" charset="0"/>
              </a:rPr>
              <a:t> yang </a:t>
            </a:r>
            <a:r>
              <a:rPr lang="en-US" sz="1600" dirty="0" err="1">
                <a:latin typeface="Arial Narrow" panose="020B0606020202030204" pitchFamily="34" charset="0"/>
              </a:rPr>
              <a:t>disediakan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oleh</a:t>
            </a:r>
            <a:r>
              <a:rPr lang="en-US" sz="1600" dirty="0">
                <a:latin typeface="Arial Narrow" panose="020B0606020202030204" pitchFamily="34" charset="0"/>
              </a:rPr>
              <a:t> Microsoft </a:t>
            </a:r>
            <a:r>
              <a:rPr lang="en-US" sz="1600" dirty="0" smtClean="0">
                <a:latin typeface="Arial Narrow" panose="020B0606020202030204" pitchFamily="34" charset="0"/>
              </a:rPr>
              <a:t>Word. </a:t>
            </a:r>
            <a:r>
              <a:rPr lang="en-US" sz="1600" dirty="0" err="1" smtClean="0">
                <a:latin typeface="Arial Narrow" panose="020B0606020202030204" pitchFamily="34" charset="0"/>
              </a:rPr>
              <a:t>Standar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tersebut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</a:rPr>
              <a:t>disediakan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smtClean="0">
                <a:latin typeface="Arial Narrow" panose="020B0606020202030204" pitchFamily="34" charset="0"/>
              </a:rPr>
              <a:t>di </a:t>
            </a:r>
            <a:r>
              <a:rPr lang="en-US" sz="1600" dirty="0">
                <a:latin typeface="Arial Narrow" panose="020B0606020202030204" pitchFamily="34" charset="0"/>
              </a:rPr>
              <a:t>menu </a:t>
            </a:r>
            <a:r>
              <a:rPr lang="en-US" sz="1600" b="1" dirty="0">
                <a:latin typeface="Arial Narrow" panose="020B0606020202030204" pitchFamily="34" charset="0"/>
              </a:rPr>
              <a:t>References </a:t>
            </a:r>
            <a:r>
              <a:rPr lang="en-US" sz="1600" dirty="0" err="1">
                <a:latin typeface="Arial Narrow" panose="020B0606020202030204" pitchFamily="34" charset="0"/>
              </a:rPr>
              <a:t>grup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b="1" dirty="0">
                <a:latin typeface="Arial Narrow" panose="020B0606020202030204" pitchFamily="34" charset="0"/>
              </a:rPr>
              <a:t>Style</a:t>
            </a:r>
            <a:r>
              <a:rPr lang="en-US" sz="1600" b="1" dirty="0" smtClean="0">
                <a:latin typeface="Arial Narrow" panose="020B0606020202030204" pitchFamily="34" charset="0"/>
              </a:rPr>
              <a:t>.</a:t>
            </a:r>
            <a:endParaRPr lang="en-US" sz="1600" dirty="0" smtClean="0">
              <a:latin typeface="Arial Narrow" panose="020B0606020202030204" pitchFamily="34" charset="0"/>
            </a:endParaRPr>
          </a:p>
          <a:p>
            <a:pPr algn="just"/>
            <a:endParaRPr lang="en-GB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69977"/>
            <a:ext cx="2457793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202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70244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000" dirty="0" err="1" smtClean="0">
                <a:latin typeface="Arial Narrow" panose="020B0606020202030204" pitchFamily="34" charset="0"/>
              </a:rPr>
              <a:t>Daftar</a:t>
            </a:r>
            <a:r>
              <a:rPr lang="en-GB" sz="3000" dirty="0" smtClean="0">
                <a:latin typeface="Arial Narrow" panose="020B0606020202030204" pitchFamily="34" charset="0"/>
              </a:rPr>
              <a:t> </a:t>
            </a:r>
            <a:r>
              <a:rPr lang="en-GB" sz="3000" dirty="0" err="1" smtClean="0">
                <a:latin typeface="Arial Narrow" panose="020B0606020202030204" pitchFamily="34" charset="0"/>
              </a:rPr>
              <a:t>Pustaka</a:t>
            </a:r>
            <a:r>
              <a:rPr lang="en-GB" sz="3000" dirty="0" smtClean="0">
                <a:latin typeface="Arial Narrow" panose="020B0606020202030204" pitchFamily="34" charset="0"/>
              </a:rPr>
              <a:t> </a:t>
            </a:r>
            <a:r>
              <a:rPr lang="en-GB" sz="3000" dirty="0" err="1" smtClean="0">
                <a:latin typeface="Arial Narrow" panose="020B0606020202030204" pitchFamily="34" charset="0"/>
              </a:rPr>
              <a:t>Otomatis</a:t>
            </a:r>
            <a:endParaRPr lang="en-GB" sz="3000" dirty="0">
              <a:latin typeface="Arial Narrow" panose="020B0606020202030204" pitchFamily="34" charset="0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762001" y="1123950"/>
            <a:ext cx="3276599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Ikutilah </a:t>
            </a:r>
            <a:r>
              <a:rPr lang="id-ID" sz="2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langkah </a:t>
            </a:r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ber</a:t>
            </a:r>
            <a:r>
              <a:rPr lang="en-US" sz="20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i</a:t>
            </a:r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kut </a:t>
            </a:r>
            <a:r>
              <a:rPr lang="id-ID" sz="2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ini </a:t>
            </a:r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:</a:t>
            </a:r>
            <a:endParaRPr lang="en-US" sz="2000" b="1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600" dirty="0" err="1" smtClean="0">
                <a:latin typeface="Arial Narrow" panose="020B0606020202030204" pitchFamily="34" charset="0"/>
              </a:rPr>
              <a:t>Setelah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menentukan</a:t>
            </a:r>
            <a:r>
              <a:rPr lang="en-US" sz="1600" dirty="0">
                <a:latin typeface="Arial Narrow" panose="020B0606020202030204" pitchFamily="34" charset="0"/>
              </a:rPr>
              <a:t> source yang </a:t>
            </a:r>
            <a:r>
              <a:rPr lang="en-US" sz="1600" dirty="0" err="1">
                <a:latin typeface="Arial Narrow" panose="020B0606020202030204" pitchFamily="34" charset="0"/>
              </a:rPr>
              <a:t>akan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dijadikan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referensi</a:t>
            </a:r>
            <a:r>
              <a:rPr lang="en-US" sz="1600" dirty="0">
                <a:latin typeface="Arial Narrow" panose="020B0606020202030204" pitchFamily="34" charset="0"/>
              </a:rPr>
              <a:t>, </a:t>
            </a:r>
            <a:r>
              <a:rPr lang="en-US" sz="1600" dirty="0" err="1">
                <a:latin typeface="Arial Narrow" panose="020B0606020202030204" pitchFamily="34" charset="0"/>
              </a:rPr>
              <a:t>langkah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selanjutnya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</a:rPr>
              <a:t>adalah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</a:rPr>
              <a:t>membuat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daftar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pustaka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sebagai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daftar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referensi</a:t>
            </a:r>
            <a:r>
              <a:rPr lang="en-US" sz="1600" dirty="0">
                <a:latin typeface="Arial Narrow" panose="020B0606020202030204" pitchFamily="34" charset="0"/>
              </a:rPr>
              <a:t> yang </a:t>
            </a:r>
            <a:r>
              <a:rPr lang="en-US" sz="1600" dirty="0" err="1">
                <a:latin typeface="Arial Narrow" panose="020B0606020202030204" pitchFamily="34" charset="0"/>
              </a:rPr>
              <a:t>sudah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</a:rPr>
              <a:t>dipilih</a:t>
            </a:r>
            <a:r>
              <a:rPr lang="en-US" sz="1600" dirty="0" smtClean="0">
                <a:latin typeface="Arial Narrow" panose="020B0606020202030204" pitchFamily="34" charset="0"/>
              </a:rPr>
              <a:t>. </a:t>
            </a:r>
            <a:r>
              <a:rPr lang="en-US" sz="1600" dirty="0" err="1" smtClean="0">
                <a:latin typeface="Arial Narrow" panose="020B0606020202030204" pitchFamily="34" charset="0"/>
              </a:rPr>
              <a:t>Tahapan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>
                <a:latin typeface="Arial Narrow" panose="020B0606020202030204" pitchFamily="34" charset="0"/>
              </a:rPr>
              <a:t>yang </a:t>
            </a:r>
            <a:r>
              <a:rPr lang="en-US" sz="1600" dirty="0" err="1" smtClean="0">
                <a:latin typeface="Arial Narrow" panose="020B0606020202030204" pitchFamily="34" charset="0"/>
              </a:rPr>
              <a:t>harus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</a:rPr>
              <a:t>dilakukan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untuk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membuat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daftar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pustaka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otomatis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yaitu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smtClean="0">
                <a:latin typeface="Arial Narrow" panose="020B0606020202030204" pitchFamily="34" charset="0"/>
              </a:rPr>
              <a:t>:</a:t>
            </a:r>
            <a:endParaRPr lang="en-US" sz="16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Arial Narrow" panose="020B0606020202030204" pitchFamily="34" charset="0"/>
              </a:rPr>
              <a:t>Memilih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i="1" dirty="0">
                <a:latin typeface="Arial Narrow" panose="020B0606020202030204" pitchFamily="34" charset="0"/>
              </a:rPr>
              <a:t>Style </a:t>
            </a:r>
            <a:r>
              <a:rPr lang="en-US" sz="1600" i="1" dirty="0" err="1" smtClean="0">
                <a:latin typeface="Arial Narrow" panose="020B0606020202030204" pitchFamily="34" charset="0"/>
              </a:rPr>
              <a:t>Referensi</a:t>
            </a:r>
            <a:r>
              <a:rPr lang="en-US" sz="1600" i="1" dirty="0" smtClean="0">
                <a:latin typeface="Arial Narrow" panose="020B0606020202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Arial Narrow" panose="020B0606020202030204" pitchFamily="34" charset="0"/>
              </a:rPr>
              <a:t>Menentukan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i="1" dirty="0">
                <a:latin typeface="Arial Narrow" panose="020B0606020202030204" pitchFamily="34" charset="0"/>
              </a:rPr>
              <a:t>Style </a:t>
            </a:r>
            <a:r>
              <a:rPr lang="en-US" sz="1600" i="1" dirty="0" smtClean="0">
                <a:latin typeface="Arial Narrow" panose="020B0606020202030204" pitchFamily="34" charset="0"/>
              </a:rPr>
              <a:t>Bibliography</a:t>
            </a:r>
            <a:r>
              <a:rPr lang="en-US" sz="1600" dirty="0" smtClean="0">
                <a:latin typeface="Arial Narrow" panose="020B0606020202030204" pitchFamily="34" charset="0"/>
              </a:rPr>
              <a:t>.</a:t>
            </a:r>
            <a:endParaRPr lang="en-GB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8825"/>
            <a:ext cx="3881709" cy="478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453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70244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000" dirty="0" err="1" smtClean="0">
                <a:latin typeface="Arial Narrow" panose="020B0606020202030204" pitchFamily="34" charset="0"/>
              </a:rPr>
              <a:t>Membuat</a:t>
            </a:r>
            <a:r>
              <a:rPr lang="en-GB" sz="3000" dirty="0" smtClean="0">
                <a:latin typeface="Arial Narrow" panose="020B0606020202030204" pitchFamily="34" charset="0"/>
              </a:rPr>
              <a:t> </a:t>
            </a:r>
            <a:r>
              <a:rPr lang="en-GB" sz="3000" dirty="0" err="1" smtClean="0">
                <a:latin typeface="Arial Narrow" panose="020B0606020202030204" pitchFamily="34" charset="0"/>
              </a:rPr>
              <a:t>Sitasi</a:t>
            </a:r>
            <a:r>
              <a:rPr lang="en-GB" sz="3000" dirty="0" smtClean="0">
                <a:latin typeface="Arial Narrow" panose="020B0606020202030204" pitchFamily="34" charset="0"/>
              </a:rPr>
              <a:t> (</a:t>
            </a:r>
            <a:r>
              <a:rPr lang="en-GB" sz="3000" i="1" dirty="0" smtClean="0">
                <a:latin typeface="Arial Narrow" panose="020B0606020202030204" pitchFamily="34" charset="0"/>
              </a:rPr>
              <a:t>Citation</a:t>
            </a:r>
            <a:r>
              <a:rPr lang="en-GB" sz="3000" dirty="0" smtClean="0">
                <a:latin typeface="Arial Narrow" panose="020B0606020202030204" pitchFamily="34" charset="0"/>
              </a:rPr>
              <a:t>)</a:t>
            </a:r>
            <a:endParaRPr lang="en-GB" sz="3000" dirty="0">
              <a:latin typeface="Arial Narrow" panose="020B0606020202030204" pitchFamily="34" charset="0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762002" y="1123950"/>
            <a:ext cx="6629398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Ikutilah </a:t>
            </a:r>
            <a:r>
              <a:rPr lang="id-ID" sz="2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langkah </a:t>
            </a:r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ber</a:t>
            </a:r>
            <a:r>
              <a:rPr lang="en-US" sz="20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i</a:t>
            </a:r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kut </a:t>
            </a:r>
            <a:r>
              <a:rPr lang="id-ID" sz="2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ini </a:t>
            </a:r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:</a:t>
            </a:r>
            <a:endParaRPr lang="en-US" sz="2000" b="1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600" dirty="0" err="1">
                <a:latin typeface="Arial Narrow" panose="020B0606020202030204" pitchFamily="34" charset="0"/>
              </a:rPr>
              <a:t>Sitasi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atau</a:t>
            </a:r>
            <a:r>
              <a:rPr lang="en-US" sz="1600" dirty="0">
                <a:latin typeface="Arial Narrow" panose="020B0606020202030204" pitchFamily="34" charset="0"/>
              </a:rPr>
              <a:t> citation </a:t>
            </a:r>
            <a:r>
              <a:rPr lang="en-US" sz="1600" dirty="0" err="1">
                <a:latin typeface="Arial Narrow" panose="020B0606020202030204" pitchFamily="34" charset="0"/>
              </a:rPr>
              <a:t>adalah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cara</a:t>
            </a:r>
            <a:r>
              <a:rPr lang="en-US" sz="1600" dirty="0">
                <a:latin typeface="Arial Narrow" panose="020B0606020202030204" pitchFamily="34" charset="0"/>
              </a:rPr>
              <a:t> yang </a:t>
            </a:r>
            <a:r>
              <a:rPr lang="en-US" sz="1600" dirty="0" err="1">
                <a:latin typeface="Arial Narrow" panose="020B0606020202030204" pitchFamily="34" charset="0"/>
              </a:rPr>
              <a:t>digunakan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untuk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merujuk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atau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mereference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</a:rPr>
              <a:t>sebuah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</a:rPr>
              <a:t>kutipan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>
                <a:latin typeface="Arial Narrow" panose="020B0606020202030204" pitchFamily="34" charset="0"/>
              </a:rPr>
              <a:t>yang </a:t>
            </a:r>
            <a:r>
              <a:rPr lang="en-US" sz="1600" dirty="0" err="1">
                <a:latin typeface="Arial Narrow" panose="020B0606020202030204" pitchFamily="34" charset="0"/>
              </a:rPr>
              <a:t>disisipkan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kedalam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dokumen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sesuai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dengan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daftar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refernsi</a:t>
            </a:r>
            <a:r>
              <a:rPr lang="en-US" sz="1600" dirty="0">
                <a:latin typeface="Arial Narrow" panose="020B0606020202030204" pitchFamily="34" charset="0"/>
              </a:rPr>
              <a:t> yang </a:t>
            </a:r>
            <a:r>
              <a:rPr lang="en-US" sz="1600" dirty="0" err="1">
                <a:latin typeface="Arial Narrow" panose="020B0606020202030204" pitchFamily="34" charset="0"/>
              </a:rPr>
              <a:t>sudah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</a:rPr>
              <a:t>dibuat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</a:rPr>
              <a:t>sebelumnya</a:t>
            </a:r>
            <a:r>
              <a:rPr lang="en-US" sz="1600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endParaRPr lang="en-US" sz="1600" dirty="0">
              <a:latin typeface="Arial Narrow" panose="020B0606020202030204" pitchFamily="34" charset="0"/>
            </a:endParaRPr>
          </a:p>
          <a:p>
            <a:pPr algn="just"/>
            <a:r>
              <a:rPr lang="en-US" sz="1600" dirty="0" err="1" smtClean="0">
                <a:latin typeface="Arial Narrow" panose="020B0606020202030204" pitchFamily="34" charset="0"/>
              </a:rPr>
              <a:t>Sitasi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ini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menjadi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salah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satu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hal</a:t>
            </a:r>
            <a:r>
              <a:rPr lang="en-US" sz="1600" dirty="0">
                <a:latin typeface="Arial Narrow" panose="020B0606020202030204" pitchFamily="34" charset="0"/>
              </a:rPr>
              <a:t> yang </a:t>
            </a:r>
            <a:r>
              <a:rPr lang="en-US" sz="1600" dirty="0" err="1">
                <a:latin typeface="Arial Narrow" panose="020B0606020202030204" pitchFamily="34" charset="0"/>
              </a:rPr>
              <a:t>penting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</a:rPr>
              <a:t>dalam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</a:rPr>
              <a:t>penulisan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karya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ilmiah</a:t>
            </a:r>
            <a:r>
              <a:rPr lang="en-US" sz="1600" dirty="0">
                <a:latin typeface="Arial Narrow" panose="020B0606020202030204" pitchFamily="34" charset="0"/>
              </a:rPr>
              <a:t>,</a:t>
            </a:r>
            <a:br>
              <a:rPr lang="en-US" sz="1600" dirty="0">
                <a:latin typeface="Arial Narrow" panose="020B0606020202030204" pitchFamily="34" charset="0"/>
              </a:rPr>
            </a:br>
            <a:r>
              <a:rPr lang="en-US" sz="1600" dirty="0" err="1">
                <a:latin typeface="Arial Narrow" panose="020B0606020202030204" pitchFamily="34" charset="0"/>
              </a:rPr>
              <a:t>skripsi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maupun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tesis</a:t>
            </a:r>
            <a:r>
              <a:rPr lang="en-US" sz="1600" dirty="0">
                <a:latin typeface="Arial Narrow" panose="020B0606020202030204" pitchFamily="34" charset="0"/>
              </a:rPr>
              <a:t> agar </a:t>
            </a:r>
            <a:r>
              <a:rPr lang="en-US" sz="1600" dirty="0" err="1">
                <a:latin typeface="Arial Narrow" panose="020B0606020202030204" pitchFamily="34" charset="0"/>
              </a:rPr>
              <a:t>setiap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kutipan</a:t>
            </a:r>
            <a:r>
              <a:rPr lang="en-US" sz="1600" dirty="0">
                <a:latin typeface="Arial Narrow" panose="020B0606020202030204" pitchFamily="34" charset="0"/>
              </a:rPr>
              <a:t>, </a:t>
            </a:r>
            <a:r>
              <a:rPr lang="en-US" sz="1600" dirty="0" err="1">
                <a:latin typeface="Arial Narrow" panose="020B0606020202030204" pitchFamily="34" charset="0"/>
              </a:rPr>
              <a:t>teori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ataupun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penelitian</a:t>
            </a:r>
            <a:r>
              <a:rPr lang="en-US" sz="1600" dirty="0">
                <a:latin typeface="Arial Narrow" panose="020B0606020202030204" pitchFamily="34" charset="0"/>
              </a:rPr>
              <a:t> yang </a:t>
            </a:r>
            <a:r>
              <a:rPr lang="en-US" sz="1600" dirty="0" err="1">
                <a:latin typeface="Arial Narrow" panose="020B0606020202030204" pitchFamily="34" charset="0"/>
              </a:rPr>
              <a:t>berkaitan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bisa</a:t>
            </a:r>
            <a:r>
              <a:rPr lang="en-US" sz="1600" dirty="0">
                <a:latin typeface="Arial Narrow" panose="020B0606020202030204" pitchFamily="34" charset="0"/>
              </a:rPr>
              <a:t/>
            </a:r>
            <a:br>
              <a:rPr lang="en-US" sz="1600" dirty="0">
                <a:latin typeface="Arial Narrow" panose="020B0606020202030204" pitchFamily="34" charset="0"/>
              </a:rPr>
            </a:br>
            <a:r>
              <a:rPr lang="en-US" sz="1600" dirty="0" err="1">
                <a:latin typeface="Arial Narrow" panose="020B0606020202030204" pitchFamily="34" charset="0"/>
              </a:rPr>
              <a:t>dipertanggungjawabkan</a:t>
            </a:r>
            <a:r>
              <a:rPr lang="en-US" sz="1600" dirty="0">
                <a:latin typeface="Arial Narrow" panose="020B0606020202030204" pitchFamily="34" charset="0"/>
              </a:rPr>
              <a:t> (</a:t>
            </a:r>
            <a:r>
              <a:rPr lang="en-US" sz="1600" dirty="0" err="1">
                <a:latin typeface="Arial Narrow" panose="020B0606020202030204" pitchFamily="34" charset="0"/>
              </a:rPr>
              <a:t>tidak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plagiat</a:t>
            </a:r>
            <a:r>
              <a:rPr lang="en-US" sz="1600" dirty="0" smtClean="0">
                <a:latin typeface="Arial Narrow" panose="020B0606020202030204" pitchFamily="34" charset="0"/>
              </a:rPr>
              <a:t>).</a:t>
            </a:r>
          </a:p>
          <a:p>
            <a:pPr algn="just"/>
            <a:endParaRPr lang="en-US" sz="1600" dirty="0">
              <a:latin typeface="Arial Narrow" panose="020B0606020202030204" pitchFamily="34" charset="0"/>
            </a:endParaRPr>
          </a:p>
          <a:p>
            <a:pPr algn="just"/>
            <a:r>
              <a:rPr lang="en-US" sz="1600" dirty="0" err="1">
                <a:latin typeface="Arial Narrow" panose="020B0606020202030204" pitchFamily="34" charset="0"/>
              </a:rPr>
              <a:t>Untuk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membuat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sitasi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pada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dokumen</a:t>
            </a:r>
            <a:r>
              <a:rPr lang="en-US" sz="1600" dirty="0">
                <a:latin typeface="Arial Narrow" panose="020B0606020202030204" pitchFamily="34" charset="0"/>
              </a:rPr>
              <a:t>, </a:t>
            </a:r>
            <a:r>
              <a:rPr lang="en-US" sz="1600" dirty="0" err="1">
                <a:latin typeface="Arial Narrow" panose="020B0606020202030204" pitchFamily="34" charset="0"/>
              </a:rPr>
              <a:t>langkah</a:t>
            </a:r>
            <a:r>
              <a:rPr lang="en-US" sz="1600" dirty="0">
                <a:latin typeface="Arial Narrow" panose="020B0606020202030204" pitchFamily="34" charset="0"/>
              </a:rPr>
              <a:t> yang </a:t>
            </a:r>
            <a:r>
              <a:rPr lang="en-US" sz="1600" dirty="0" err="1">
                <a:latin typeface="Arial Narrow" panose="020B0606020202030204" pitchFamily="34" charset="0"/>
              </a:rPr>
              <a:t>harus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dilakukan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yaitu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smtClean="0">
                <a:latin typeface="Arial Narrow" panose="020B0606020202030204" pitchFamily="34" charset="0"/>
              </a:rPr>
              <a:t>:</a:t>
            </a:r>
          </a:p>
          <a:p>
            <a:pPr algn="just"/>
            <a:endParaRPr lang="en-US" sz="16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Arial Narrow" panose="020B0606020202030204" pitchFamily="34" charset="0"/>
              </a:rPr>
              <a:t>Ketikan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>
                <a:latin typeface="Arial Narrow" panose="020B0606020202030204" pitchFamily="34" charset="0"/>
              </a:rPr>
              <a:t>text yang </a:t>
            </a:r>
            <a:r>
              <a:rPr lang="en-US" sz="1600" dirty="0" err="1">
                <a:latin typeface="Arial Narrow" panose="020B0606020202030204" pitchFamily="34" charset="0"/>
              </a:rPr>
              <a:t>akan</a:t>
            </a:r>
            <a:r>
              <a:rPr lang="en-US" sz="1600" dirty="0">
                <a:latin typeface="Arial Narrow" panose="020B0606020202030204" pitchFamily="34" charset="0"/>
              </a:rPr>
              <a:t> di </a:t>
            </a:r>
            <a:r>
              <a:rPr lang="en-US" sz="1600" dirty="0" err="1">
                <a:latin typeface="Arial Narrow" panose="020B0606020202030204" pitchFamily="34" charset="0"/>
              </a:rPr>
              <a:t>sitasi</a:t>
            </a:r>
            <a:r>
              <a:rPr lang="en-US" sz="1600" dirty="0">
                <a:latin typeface="Arial Narrow" panose="020B0606020202030204" pitchFamily="34" charset="0"/>
              </a:rPr>
              <a:t>. </a:t>
            </a:r>
            <a:r>
              <a:rPr lang="en-US" sz="1600" dirty="0" err="1">
                <a:latin typeface="Arial Narrow" panose="020B0606020202030204" pitchFamily="34" charset="0"/>
              </a:rPr>
              <a:t>Pastikan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kutipan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tersebut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ada</a:t>
            </a:r>
            <a:r>
              <a:rPr lang="en-US" sz="1600" dirty="0">
                <a:latin typeface="Arial Narrow" panose="020B0606020202030204" pitchFamily="34" charset="0"/>
              </a:rPr>
              <a:t> di </a:t>
            </a:r>
            <a:r>
              <a:rPr lang="en-US" sz="1600" dirty="0" err="1">
                <a:latin typeface="Arial Narrow" panose="020B0606020202030204" pitchFamily="34" charset="0"/>
              </a:rPr>
              <a:t>dalam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referensi</a:t>
            </a:r>
            <a:r>
              <a:rPr lang="en-US" sz="1600" dirty="0">
                <a:latin typeface="Arial Narrow" panose="020B0606020202030204" pitchFamily="34" charset="0"/>
              </a:rPr>
              <a:t/>
            </a:r>
            <a:br>
              <a:rPr lang="en-US" sz="1600" dirty="0">
                <a:latin typeface="Arial Narrow" panose="020B0606020202030204" pitchFamily="34" charset="0"/>
              </a:rPr>
            </a:br>
            <a:r>
              <a:rPr lang="en-US" sz="1600" dirty="0">
                <a:latin typeface="Arial Narrow" panose="020B0606020202030204" pitchFamily="34" charset="0"/>
              </a:rPr>
              <a:t>yang </a:t>
            </a:r>
            <a:r>
              <a:rPr lang="en-US" sz="1600" dirty="0" err="1">
                <a:latin typeface="Arial Narrow" panose="020B0606020202030204" pitchFamily="34" charset="0"/>
              </a:rPr>
              <a:t>sudah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dibuat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sebelumnya</a:t>
            </a:r>
            <a:r>
              <a:rPr lang="en-US" sz="1600" dirty="0">
                <a:latin typeface="Arial Narrow" panose="020B0606020202030204" pitchFamily="34" charset="0"/>
              </a:rPr>
              <a:t>. </a:t>
            </a:r>
            <a:r>
              <a:rPr lang="en-US" sz="1600" dirty="0" err="1">
                <a:latin typeface="Arial Narrow" panose="020B0606020202030204" pitchFamily="34" charset="0"/>
              </a:rPr>
              <a:t>Jika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belum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ada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masukkan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referensi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tersebut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</a:rPr>
              <a:t>sesuai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</a:rPr>
              <a:t>dengan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langkah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sebelumnya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yaitu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b="1" dirty="0">
                <a:latin typeface="Arial Narrow" panose="020B0606020202030204" pitchFamily="34" charset="0"/>
              </a:rPr>
              <a:t>manage </a:t>
            </a:r>
            <a:r>
              <a:rPr lang="en-US" sz="1600" b="1" dirty="0" smtClean="0">
                <a:latin typeface="Arial Narrow" panose="020B0606020202030204" pitchFamily="34" charset="0"/>
              </a:rPr>
              <a:t>source.</a:t>
            </a:r>
            <a:endParaRPr lang="en-GB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34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70244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GB" sz="3000" dirty="0" err="1">
                <a:latin typeface="Arial Narrow" panose="020B0606020202030204" pitchFamily="34" charset="0"/>
              </a:rPr>
              <a:t>Membuat</a:t>
            </a:r>
            <a:r>
              <a:rPr lang="en-GB" sz="3000" dirty="0">
                <a:latin typeface="Arial Narrow" panose="020B0606020202030204" pitchFamily="34" charset="0"/>
              </a:rPr>
              <a:t> </a:t>
            </a:r>
            <a:r>
              <a:rPr lang="en-GB" sz="3000" dirty="0" err="1">
                <a:latin typeface="Arial Narrow" panose="020B0606020202030204" pitchFamily="34" charset="0"/>
              </a:rPr>
              <a:t>Sitasi</a:t>
            </a:r>
            <a:r>
              <a:rPr lang="en-GB" sz="3000" dirty="0">
                <a:latin typeface="Arial Narrow" panose="020B0606020202030204" pitchFamily="34" charset="0"/>
              </a:rPr>
              <a:t> (</a:t>
            </a:r>
            <a:r>
              <a:rPr lang="en-GB" sz="3000" i="1" dirty="0">
                <a:latin typeface="Arial Narrow" panose="020B0606020202030204" pitchFamily="34" charset="0"/>
              </a:rPr>
              <a:t>Citation</a:t>
            </a:r>
            <a:r>
              <a:rPr lang="en-GB" sz="30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762001" y="1123950"/>
            <a:ext cx="4038599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Ikutilah </a:t>
            </a:r>
            <a:r>
              <a:rPr lang="id-ID" sz="2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langkah </a:t>
            </a:r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ber</a:t>
            </a:r>
            <a:r>
              <a:rPr lang="en-US" sz="20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i</a:t>
            </a:r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kut </a:t>
            </a:r>
            <a:r>
              <a:rPr lang="id-ID" sz="2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ini </a:t>
            </a:r>
            <a:r>
              <a:rPr lang="id-ID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:</a:t>
            </a:r>
            <a:endParaRPr lang="en-US" sz="2000" b="1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algn="just"/>
            <a:endParaRPr lang="en-US" sz="2000" b="1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Arial Narrow" panose="020B0606020202030204" pitchFamily="34" charset="0"/>
              </a:rPr>
              <a:t>Klik</a:t>
            </a:r>
            <a:r>
              <a:rPr lang="en-US" sz="1800" dirty="0" smtClean="0">
                <a:latin typeface="Arial Narrow" panose="020B0606020202030204" pitchFamily="34" charset="0"/>
              </a:rPr>
              <a:t> </a:t>
            </a:r>
            <a:r>
              <a:rPr lang="en-US" sz="1800" dirty="0">
                <a:latin typeface="Arial Narrow" panose="020B0606020202030204" pitchFamily="34" charset="0"/>
              </a:rPr>
              <a:t>menu </a:t>
            </a:r>
            <a:r>
              <a:rPr lang="en-US" sz="1800" b="1" dirty="0">
                <a:latin typeface="Arial Narrow" panose="020B0606020202030204" pitchFamily="34" charset="0"/>
              </a:rPr>
              <a:t>Insert Citation </a:t>
            </a:r>
            <a:r>
              <a:rPr lang="en-US" sz="1800" dirty="0" err="1">
                <a:latin typeface="Arial Narrow" panose="020B0606020202030204" pitchFamily="34" charset="0"/>
              </a:rPr>
              <a:t>dan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pilih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sitasi</a:t>
            </a:r>
            <a:r>
              <a:rPr lang="en-US" sz="1800" dirty="0">
                <a:latin typeface="Arial Narrow" panose="020B0606020202030204" pitchFamily="34" charset="0"/>
              </a:rPr>
              <a:t> yang </a:t>
            </a:r>
            <a:r>
              <a:rPr lang="en-US" sz="1800" dirty="0" err="1">
                <a:latin typeface="Arial Narrow" panose="020B0606020202030204" pitchFamily="34" charset="0"/>
              </a:rPr>
              <a:t>diinginkan</a:t>
            </a:r>
            <a:r>
              <a:rPr lang="en-US" sz="1800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endParaRPr lang="en-US" sz="1800" dirty="0">
              <a:latin typeface="Arial Narrow" panose="020B0606020202030204" pitchFamily="34" charset="0"/>
            </a:endParaRPr>
          </a:p>
          <a:p>
            <a:pPr algn="just"/>
            <a:r>
              <a:rPr lang="en-US" sz="1800" dirty="0" err="1">
                <a:latin typeface="Arial Narrow" panose="020B0606020202030204" pitchFamily="34" charset="0"/>
              </a:rPr>
              <a:t>Misalkan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diambil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salah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satu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kutipan</a:t>
            </a:r>
            <a:r>
              <a:rPr lang="en-US" sz="1800" dirty="0">
                <a:latin typeface="Arial Narrow" panose="020B0606020202030204" pitchFamily="34" charset="0"/>
              </a:rPr>
              <a:t>, </a:t>
            </a:r>
            <a:r>
              <a:rPr lang="en-US" sz="1800" dirty="0" err="1">
                <a:latin typeface="Arial Narrow" panose="020B0606020202030204" pitchFamily="34" charset="0"/>
              </a:rPr>
              <a:t>sehingga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hasilnya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smtClean="0">
                <a:latin typeface="Arial Narrow" panose="020B0606020202030204" pitchFamily="34" charset="0"/>
              </a:rPr>
              <a:t>:</a:t>
            </a:r>
          </a:p>
          <a:p>
            <a:pPr algn="just"/>
            <a:endParaRPr lang="en-US" sz="1800" dirty="0" smtClean="0">
              <a:latin typeface="Arial Narrow" panose="020B0606020202030204" pitchFamily="34" charset="0"/>
            </a:endParaRPr>
          </a:p>
          <a:p>
            <a:pPr algn="just"/>
            <a:r>
              <a:rPr lang="en-US" sz="1800" b="1" dirty="0" smtClean="0">
                <a:latin typeface="Arial Narrow" panose="020B0606020202030204" pitchFamily="34" charset="0"/>
              </a:rPr>
              <a:t>Text </a:t>
            </a:r>
            <a:r>
              <a:rPr lang="en-US" sz="1800" b="1" dirty="0">
                <a:latin typeface="Arial Narrow" panose="020B0606020202030204" pitchFamily="34" charset="0"/>
              </a:rPr>
              <a:t>[</a:t>
            </a:r>
            <a:r>
              <a:rPr lang="en-US" sz="1800" b="1" dirty="0" smtClean="0">
                <a:latin typeface="Arial Narrow" panose="020B0606020202030204" pitchFamily="34" charset="0"/>
              </a:rPr>
              <a:t>1] </a:t>
            </a:r>
            <a:r>
              <a:rPr lang="en-US" sz="18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US" sz="1800" b="1" dirty="0" smtClean="0">
                <a:latin typeface="Arial Narrow" panose="020B0606020202030204" pitchFamily="34" charset="0"/>
              </a:rPr>
              <a:t>[No </a:t>
            </a:r>
            <a:r>
              <a:rPr lang="en-US" sz="1800" b="1" dirty="0" err="1">
                <a:latin typeface="Arial Narrow" panose="020B0606020202030204" pitchFamily="34" charset="0"/>
              </a:rPr>
              <a:t>Urut</a:t>
            </a:r>
            <a:r>
              <a:rPr lang="en-US" sz="1800" b="1" dirty="0">
                <a:latin typeface="Arial Narrow" panose="020B0606020202030204" pitchFamily="34" charset="0"/>
              </a:rPr>
              <a:t> di DAFTAR PUSTAKA</a:t>
            </a:r>
            <a:r>
              <a:rPr lang="en-US" sz="1800" b="1" dirty="0" smtClean="0">
                <a:latin typeface="Arial Narrow" panose="020B0606020202030204" pitchFamily="34" charset="0"/>
              </a:rPr>
              <a:t>]</a:t>
            </a:r>
            <a:endParaRPr lang="en-GB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61" y="1509533"/>
            <a:ext cx="4140139" cy="251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655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449</Words>
  <Application>Microsoft Office PowerPoint</Application>
  <PresentationFormat>On-screen Show (16:9)</PresentationFormat>
  <Paragraphs>69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Dosis</vt:lpstr>
      <vt:lpstr>Sniglet</vt:lpstr>
      <vt:lpstr>Wingdings</vt:lpstr>
      <vt:lpstr>Friar template</vt:lpstr>
      <vt:lpstr>KOMPUTER APLIKASI SISTEM INFORMASI</vt:lpstr>
      <vt:lpstr>Daftar Pustaka?</vt:lpstr>
      <vt:lpstr>Menambahkan Referensi</vt:lpstr>
      <vt:lpstr>Menambahkan Referensi</vt:lpstr>
      <vt:lpstr>Menambahkan Referensi</vt:lpstr>
      <vt:lpstr>Memilih Style Reference</vt:lpstr>
      <vt:lpstr>Daftar Pustaka Otomatis</vt:lpstr>
      <vt:lpstr>Membuat Sitasi (Citation)</vt:lpstr>
      <vt:lpstr>Membuat Sitasi (Citation)</vt:lpstr>
      <vt:lpstr>LATIHAN 4</vt:lpstr>
      <vt:lpstr>Membuat Daftar Pustaka</vt:lpstr>
      <vt:lpstr>Membuat Daftar Pustaka</vt:lpstr>
      <vt:lpstr>Membuat Daftar Pustaka</vt:lpstr>
      <vt:lpstr>Membuat Daftar Pustaka</vt:lpstr>
      <vt:lpstr>Membuat Daftar Pustaka</vt:lpstr>
      <vt:lpstr>Membuat Daftar Pustaka</vt:lpstr>
      <vt:lpstr>Membuat Daftar Pustaka</vt:lpstr>
      <vt:lpstr>Membuat Daftar Pustaka</vt:lpstr>
      <vt:lpstr>Membuat Daftar Pustaka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 APLIKASI MANAJEMEN INFORMATIKA</dc:title>
  <dc:creator>dhaniarani</dc:creator>
  <cp:lastModifiedBy>dhaniarani</cp:lastModifiedBy>
  <cp:revision>183</cp:revision>
  <dcterms:created xsi:type="dcterms:W3CDTF">2018-09-19T01:33:44Z</dcterms:created>
  <dcterms:modified xsi:type="dcterms:W3CDTF">2019-04-11T09:53:13Z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