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9"/>
  </p:notesMasterIdLst>
  <p:sldIdLst>
    <p:sldId id="256" r:id="rId2"/>
    <p:sldId id="332" r:id="rId3"/>
    <p:sldId id="333" r:id="rId4"/>
    <p:sldId id="342" r:id="rId5"/>
    <p:sldId id="355" r:id="rId6"/>
    <p:sldId id="356" r:id="rId7"/>
    <p:sldId id="366" r:id="rId8"/>
    <p:sldId id="367" r:id="rId9"/>
    <p:sldId id="340" r:id="rId10"/>
    <p:sldId id="368" r:id="rId11"/>
    <p:sldId id="369" r:id="rId12"/>
    <p:sldId id="370" r:id="rId13"/>
    <p:sldId id="371" r:id="rId14"/>
    <p:sldId id="375" r:id="rId15"/>
    <p:sldId id="376" r:id="rId16"/>
    <p:sldId id="377" r:id="rId17"/>
    <p:sldId id="374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04" autoAdjust="0"/>
  </p:normalViewPr>
  <p:slideViewPr>
    <p:cSldViewPr>
      <p:cViewPr varScale="1">
        <p:scale>
          <a:sx n="81" d="100"/>
          <a:sy n="81" d="100"/>
        </p:scale>
        <p:origin x="108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2822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3703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4776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1280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9719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2101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2345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4697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 Excel</a:t>
            </a:r>
            <a:r>
              <a:rPr lang="en-US" sz="11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2013/2016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menyediakan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AutoFill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memasukkan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yang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berjenis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Numerik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konstanta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tanggal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jam)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Label 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(Nama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Hari yang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mengikuti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internasional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memasukan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rangkaian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vertical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maupun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horizontal.</a:t>
            </a:r>
            <a:r>
              <a:rPr lang="en-US" dirty="0" smtClean="0"/>
              <a:t> </a:t>
            </a:r>
            <a:br>
              <a:rPr lang="en-US" dirty="0" smtClean="0"/>
            </a:b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err="1" smtClean="0">
                <a:latin typeface="Arial Narrow" panose="020B0606020202030204" pitchFamily="34" charset="0"/>
              </a:rPr>
              <a:t>Terdapat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tiga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jenis</a:t>
            </a:r>
            <a:r>
              <a:rPr lang="en-US" sz="1100" dirty="0" smtClean="0">
                <a:latin typeface="Arial Narrow" panose="020B0606020202030204" pitchFamily="34" charset="0"/>
              </a:rPr>
              <a:t> data yang </a:t>
            </a:r>
            <a:r>
              <a:rPr lang="en-US" sz="1100" dirty="0" err="1" smtClean="0">
                <a:latin typeface="Arial Narrow" panose="020B0606020202030204" pitchFamily="34" charset="0"/>
              </a:rPr>
              <a:t>berjenis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numerik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yaitu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b="1" dirty="0" err="1" smtClean="0">
                <a:latin typeface="Arial Narrow" panose="020B0606020202030204" pitchFamily="34" charset="0"/>
              </a:rPr>
              <a:t>konstanta</a:t>
            </a:r>
            <a:r>
              <a:rPr lang="en-US" sz="1100" b="1" dirty="0" smtClean="0">
                <a:latin typeface="Arial Narrow" panose="020B0606020202030204" pitchFamily="34" charset="0"/>
              </a:rPr>
              <a:t> (</a:t>
            </a:r>
            <a:r>
              <a:rPr lang="en-US" sz="1100" b="1" dirty="0" err="1" smtClean="0">
                <a:latin typeface="Arial Narrow" panose="020B0606020202030204" pitchFamily="34" charset="0"/>
              </a:rPr>
              <a:t>angka</a:t>
            </a:r>
            <a:r>
              <a:rPr lang="en-US" sz="1100" b="1" dirty="0" smtClean="0">
                <a:latin typeface="Arial Narrow" panose="020B0606020202030204" pitchFamily="34" charset="0"/>
              </a:rPr>
              <a:t>)</a:t>
            </a:r>
            <a:r>
              <a:rPr lang="en-US" sz="1100" dirty="0" smtClean="0">
                <a:latin typeface="Arial Narrow" panose="020B0606020202030204" pitchFamily="34" charset="0"/>
              </a:rPr>
              <a:t>, </a:t>
            </a:r>
            <a:r>
              <a:rPr lang="en-US" sz="1100" b="1" dirty="0" err="1" smtClean="0">
                <a:latin typeface="Arial Narrow" panose="020B0606020202030204" pitchFamily="34" charset="0"/>
              </a:rPr>
              <a:t>tanggal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dan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b="1" dirty="0" smtClean="0">
                <a:latin typeface="Arial Narrow" panose="020B0606020202030204" pitchFamily="34" charset="0"/>
              </a:rPr>
              <a:t>jam</a:t>
            </a:r>
            <a:r>
              <a:rPr lang="en-US" sz="1100" dirty="0" smtClean="0">
                <a:latin typeface="Arial Narrow" panose="020B0606020202030204" pitchFamily="34" charset="0"/>
              </a:rPr>
              <a:t>. Kita </a:t>
            </a:r>
            <a:r>
              <a:rPr lang="en-US" sz="1100" dirty="0" err="1" smtClean="0">
                <a:latin typeface="Arial Narrow" panose="020B0606020202030204" pitchFamily="34" charset="0"/>
              </a:rPr>
              <a:t>bisa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membuat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rangkaian</a:t>
            </a:r>
            <a:r>
              <a:rPr lang="en-US" sz="1100" dirty="0" smtClean="0">
                <a:latin typeface="Arial Narrow" panose="020B0606020202030204" pitchFamily="34" charset="0"/>
              </a:rPr>
              <a:t> data </a:t>
            </a:r>
            <a:r>
              <a:rPr lang="en-US" sz="1100" dirty="0" err="1" smtClean="0">
                <a:latin typeface="Arial Narrow" panose="020B0606020202030204" pitchFamily="34" charset="0"/>
              </a:rPr>
              <a:t>secara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berurutan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dengan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menggunakan</a:t>
            </a:r>
            <a:r>
              <a:rPr lang="en-US" sz="1100" dirty="0" smtClean="0">
                <a:latin typeface="Arial Narrow" panose="020B0606020202030204" pitchFamily="34" charset="0"/>
              </a:rPr>
              <a:t> </a:t>
            </a:r>
            <a:r>
              <a:rPr lang="en-US" sz="1100" dirty="0" err="1" smtClean="0">
                <a:latin typeface="Arial Narrow" panose="020B0606020202030204" pitchFamily="34" charset="0"/>
              </a:rPr>
              <a:t>rangkaian</a:t>
            </a:r>
            <a:r>
              <a:rPr lang="en-US" sz="1100" dirty="0" smtClean="0">
                <a:latin typeface="Arial Narrow" panose="020B0606020202030204" pitchFamily="34" charset="0"/>
              </a:rPr>
              <a:t> data.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97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61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lembar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sheet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terbagi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kolom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Cells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perpotongan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kolom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berubah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pengetikan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tombol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F4.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Jenis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terbagi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</a:p>
          <a:p>
            <a:pPr lvl="0">
              <a:spcBef>
                <a:spcPts val="0"/>
              </a:spcBef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Relatif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Absolut</a:t>
            </a:r>
            <a:b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Semi Absolut</a:t>
            </a:r>
            <a:r>
              <a:rPr lang="en-US" dirty="0" smtClean="0"/>
              <a:t> </a:t>
            </a:r>
            <a:br>
              <a:rPr lang="en-US" dirty="0" smtClean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53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1923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99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025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23692" y="4220090"/>
            <a:ext cx="794875" cy="985737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-58318" y="3053286"/>
            <a:ext cx="782014" cy="890356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4025101" y="3422420"/>
            <a:ext cx="370864" cy="809587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3078045" y="3128353"/>
            <a:ext cx="730670" cy="895810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401647" y="3285712"/>
            <a:ext cx="805934" cy="750837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8364459" y="3346842"/>
            <a:ext cx="873792" cy="600259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551116" y="3125540"/>
            <a:ext cx="657208" cy="679226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419881" y="3994834"/>
            <a:ext cx="919681" cy="950907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644911" y="4036537"/>
            <a:ext cx="890356" cy="706800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2116541" y="3186156"/>
            <a:ext cx="829754" cy="780162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1347360" y="3186146"/>
            <a:ext cx="599145" cy="706812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2681614" y="4813558"/>
            <a:ext cx="816943" cy="313966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146421" y="4508764"/>
            <a:ext cx="1040883" cy="730620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7146430" y="3104431"/>
            <a:ext cx="684731" cy="721462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5262207" y="4729516"/>
            <a:ext cx="525045" cy="372666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8376371" y="4729061"/>
            <a:ext cx="508531" cy="324975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3808716" y="4429326"/>
            <a:ext cx="570934" cy="567281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7975390" y="3053271"/>
            <a:ext cx="541559" cy="67927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1570784" y="4028294"/>
            <a:ext cx="734323" cy="723314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247060" y="4094875"/>
            <a:ext cx="275433" cy="244207"/>
          </a:xfrm>
          <a:custGeom>
            <a:avLst/>
            <a:gdLst/>
            <a:ahLst/>
            <a:cxnLst/>
            <a:rect l="0" t="0" r="0" b="0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516943" y="4082883"/>
            <a:ext cx="690236" cy="510383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859713" y="3417442"/>
            <a:ext cx="317619" cy="659009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Shape 184"/>
          <p:cNvSpPr/>
          <p:nvPr/>
        </p:nvSpPr>
        <p:spPr>
          <a:xfrm rot="1920742">
            <a:off x="5707037" y="4213989"/>
            <a:ext cx="884796" cy="750833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Shape 185"/>
          <p:cNvSpPr/>
          <p:nvPr/>
        </p:nvSpPr>
        <p:spPr>
          <a:xfrm rot="-3496844">
            <a:off x="115838" y="4509560"/>
            <a:ext cx="537852" cy="464440"/>
          </a:xfrm>
          <a:custGeom>
            <a:avLst/>
            <a:gdLst/>
            <a:ahLst/>
            <a:cxnLst/>
            <a:rect l="0" t="0" r="0" b="0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518183" y="3966329"/>
            <a:ext cx="846268" cy="598458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Shape 187"/>
          <p:cNvSpPr/>
          <p:nvPr/>
        </p:nvSpPr>
        <p:spPr>
          <a:xfrm rot="-5400000">
            <a:off x="6496794" y="3021440"/>
            <a:ext cx="493819" cy="63153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6453205" y="3705906"/>
            <a:ext cx="666365" cy="752689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1866011" y="4742878"/>
            <a:ext cx="681078" cy="455286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669805" y="4614394"/>
            <a:ext cx="308461" cy="330480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8999" cy="361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8999" cy="361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grpSp>
        <p:nvGrpSpPr>
          <p:cNvPr id="326" name="Shape 326"/>
          <p:cNvGrpSpPr/>
          <p:nvPr/>
        </p:nvGrpSpPr>
        <p:grpSpPr>
          <a:xfrm>
            <a:off x="7442902" y="-91153"/>
            <a:ext cx="1796289" cy="5330574"/>
            <a:chOff x="6023725" y="842300"/>
            <a:chExt cx="1358150" cy="4030375"/>
          </a:xfrm>
        </p:grpSpPr>
        <p:sp>
          <p:nvSpPr>
            <p:cNvPr id="327" name="Shape 327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0" t="0" r="0" b="0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0" t="0" r="0" b="0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0" t="0" r="0" b="0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356" name="Shape 356"/>
          <p:cNvCxnSpPr/>
          <p:nvPr/>
        </p:nvCxnSpPr>
        <p:spPr>
          <a:xfrm>
            <a:off x="850475" y="1031425"/>
            <a:ext cx="6037799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/>
          <p:nvPr/>
        </p:nvSpPr>
        <p:spPr>
          <a:xfrm>
            <a:off x="7302880" y="-294361"/>
            <a:ext cx="450549" cy="558733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1" name="Shape 471"/>
          <p:cNvSpPr/>
          <p:nvPr/>
        </p:nvSpPr>
        <p:spPr>
          <a:xfrm>
            <a:off x="-35374" y="3366962"/>
            <a:ext cx="443259" cy="504670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2" name="Shape 472"/>
          <p:cNvSpPr/>
          <p:nvPr/>
        </p:nvSpPr>
        <p:spPr>
          <a:xfrm>
            <a:off x="8817947" y="3439660"/>
            <a:ext cx="414157" cy="507761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8742973" y="4166676"/>
            <a:ext cx="495281" cy="340238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4" name="Shape 474"/>
          <p:cNvSpPr/>
          <p:nvPr/>
        </p:nvSpPr>
        <p:spPr>
          <a:xfrm>
            <a:off x="8360954" y="4506916"/>
            <a:ext cx="372517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5" name="Shape 475"/>
          <p:cNvSpPr/>
          <p:nvPr/>
        </p:nvSpPr>
        <p:spPr>
          <a:xfrm>
            <a:off x="-77078" y="1488018"/>
            <a:ext cx="339602" cy="400616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8052571" y="482525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8052577" y="4132326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7430898" y="4873170"/>
            <a:ext cx="297605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8522443" y="4000279"/>
            <a:ext cx="306966" cy="38502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1" name="Shape 481"/>
          <p:cNvSpPr/>
          <p:nvPr/>
        </p:nvSpPr>
        <p:spPr>
          <a:xfrm>
            <a:off x="8829403" y="4583868"/>
            <a:ext cx="391238" cy="289294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8963978" y="1338718"/>
            <a:ext cx="180032" cy="373538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3" name="Shape 483"/>
          <p:cNvSpPr/>
          <p:nvPr/>
        </p:nvSpPr>
        <p:spPr>
          <a:xfrm rot="-2426120">
            <a:off x="7110131" y="4877011"/>
            <a:ext cx="279909" cy="357971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7659647" y="4370196"/>
            <a:ext cx="377708" cy="426637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8797587" y="3078732"/>
            <a:ext cx="386047" cy="258064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6" name="Shape 486"/>
          <p:cNvSpPr/>
          <p:nvPr/>
        </p:nvSpPr>
        <p:spPr>
          <a:xfrm>
            <a:off x="7782420" y="4885132"/>
            <a:ext cx="174841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7" name="Shape 487"/>
          <p:cNvSpPr/>
          <p:nvPr/>
        </p:nvSpPr>
        <p:spPr>
          <a:xfrm>
            <a:off x="346877" y="608614"/>
            <a:ext cx="210213" cy="458888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8" name="Shape 488"/>
          <p:cNvSpPr/>
          <p:nvPr/>
        </p:nvSpPr>
        <p:spPr>
          <a:xfrm>
            <a:off x="645010" y="355961"/>
            <a:ext cx="414157" cy="507761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0" name="Shape 490"/>
          <p:cNvSpPr/>
          <p:nvPr/>
        </p:nvSpPr>
        <p:spPr>
          <a:xfrm>
            <a:off x="-7" y="1013366"/>
            <a:ext cx="372517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1" name="Shape 491"/>
          <p:cNvSpPr/>
          <p:nvPr/>
        </p:nvSpPr>
        <p:spPr>
          <a:xfrm>
            <a:off x="8699356" y="179111"/>
            <a:ext cx="521291" cy="538991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2" name="Shape 492"/>
          <p:cNvSpPr/>
          <p:nvPr/>
        </p:nvSpPr>
        <p:spPr>
          <a:xfrm>
            <a:off x="700454" y="4557599"/>
            <a:ext cx="504670" cy="400627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3" name="Shape 493"/>
          <p:cNvSpPr/>
          <p:nvPr/>
        </p:nvSpPr>
        <p:spPr>
          <a:xfrm>
            <a:off x="258966" y="-86251"/>
            <a:ext cx="470320" cy="442210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4" name="Shape 494"/>
          <p:cNvSpPr/>
          <p:nvPr/>
        </p:nvSpPr>
        <p:spPr>
          <a:xfrm>
            <a:off x="-35015" y="4075593"/>
            <a:ext cx="339602" cy="400616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5" name="Shape 495"/>
          <p:cNvSpPr/>
          <p:nvPr/>
        </p:nvSpPr>
        <p:spPr>
          <a:xfrm>
            <a:off x="721257" y="4998018"/>
            <a:ext cx="463058" cy="177962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6" name="Shape 496"/>
          <p:cNvSpPr/>
          <p:nvPr/>
        </p:nvSpPr>
        <p:spPr>
          <a:xfrm>
            <a:off x="-243127" y="5420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7" name="Shape 497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8" name="Shape 498"/>
          <p:cNvSpPr/>
          <p:nvPr/>
        </p:nvSpPr>
        <p:spPr>
          <a:xfrm>
            <a:off x="-38626" y="579045"/>
            <a:ext cx="297605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0" name="Shape 500"/>
          <p:cNvSpPr/>
          <p:nvPr/>
        </p:nvSpPr>
        <p:spPr>
          <a:xfrm>
            <a:off x="955989" y="-57166"/>
            <a:ext cx="323616" cy="321545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1" name="Shape 501"/>
          <p:cNvSpPr/>
          <p:nvPr/>
        </p:nvSpPr>
        <p:spPr>
          <a:xfrm>
            <a:off x="1333293" y="4678454"/>
            <a:ext cx="306966" cy="38502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2" name="Shape 502"/>
          <p:cNvSpPr/>
          <p:nvPr/>
        </p:nvSpPr>
        <p:spPr>
          <a:xfrm>
            <a:off x="91624" y="4552927"/>
            <a:ext cx="416228" cy="409987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3" name="Shape 503"/>
          <p:cNvSpPr/>
          <p:nvPr/>
        </p:nvSpPr>
        <p:spPr>
          <a:xfrm>
            <a:off x="1525678" y="4911343"/>
            <a:ext cx="391238" cy="289294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4" name="Shape 504"/>
          <p:cNvSpPr/>
          <p:nvPr/>
        </p:nvSpPr>
        <p:spPr>
          <a:xfrm>
            <a:off x="2703" y="4900230"/>
            <a:ext cx="180032" cy="373538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5" name="Shape 505"/>
          <p:cNvSpPr/>
          <p:nvPr/>
        </p:nvSpPr>
        <p:spPr>
          <a:xfrm rot="1920548">
            <a:off x="8225550" y="625274"/>
            <a:ext cx="501521" cy="425556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6" name="Shape 506"/>
          <p:cNvSpPr/>
          <p:nvPr/>
        </p:nvSpPr>
        <p:spPr>
          <a:xfrm>
            <a:off x="346867" y="4064142"/>
            <a:ext cx="479680" cy="339217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7" name="Shape 507"/>
          <p:cNvSpPr/>
          <p:nvPr/>
        </p:nvSpPr>
        <p:spPr>
          <a:xfrm rot="-5400000">
            <a:off x="7996280" y="316929"/>
            <a:ext cx="279905" cy="35796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8" name="Shape 508"/>
          <p:cNvSpPr/>
          <p:nvPr/>
        </p:nvSpPr>
        <p:spPr>
          <a:xfrm>
            <a:off x="8801760" y="790270"/>
            <a:ext cx="377708" cy="426637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9" name="Shape 509"/>
          <p:cNvSpPr/>
          <p:nvPr/>
        </p:nvSpPr>
        <p:spPr>
          <a:xfrm>
            <a:off x="258962" y="4957957"/>
            <a:ext cx="386047" cy="258064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0" name="Shape 510"/>
          <p:cNvSpPr/>
          <p:nvPr/>
        </p:nvSpPr>
        <p:spPr>
          <a:xfrm>
            <a:off x="8699345" y="1151406"/>
            <a:ext cx="174841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241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-6" y="-23"/>
            <a:ext cx="9143797" cy="5143377"/>
            <a:chOff x="239950" y="872550"/>
            <a:chExt cx="7042900" cy="3961625"/>
          </a:xfrm>
        </p:grpSpPr>
        <p:sp>
          <p:nvSpPr>
            <p:cNvPr id="7" name="Shape 7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0" t="0" r="0" b="0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0" t="0" r="0" b="0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D4965"/>
              </a:buClr>
              <a:buSzPct val="1000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ctrTitle"/>
          </p:nvPr>
        </p:nvSpPr>
        <p:spPr>
          <a:xfrm>
            <a:off x="1143000" y="361950"/>
            <a:ext cx="6858000" cy="1600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4600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Arial Narrow" panose="020B0606020202030204" pitchFamily="34" charset="0"/>
              </a:rPr>
              <a:t>KOMPUTER APLIKASI SISTEM INFORMASI</a:t>
            </a:r>
            <a:endParaRPr lang="en-GB" sz="4600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Shape 521"/>
          <p:cNvSpPr txBox="1"/>
          <p:nvPr/>
        </p:nvSpPr>
        <p:spPr>
          <a:xfrm>
            <a:off x="1219200" y="2114550"/>
            <a:ext cx="6705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Sniglet"/>
              <a:buNone/>
              <a:defRPr sz="4800" b="0" i="0" u="none" strike="noStrike" cap="none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ctr"/>
            <a:r>
              <a:rPr lang="en-GB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“</a:t>
            </a:r>
            <a:r>
              <a:rPr lang="en-US" sz="25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Rangkaian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Data </a:t>
            </a:r>
            <a:r>
              <a:rPr lang="en-US" sz="25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dan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en-US" sz="25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Jenis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en-US" sz="25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Sel</a:t>
            </a:r>
            <a:r>
              <a:rPr lang="en-GB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”</a:t>
            </a:r>
            <a:endParaRPr lang="en-GB" sz="25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3000" dirty="0" smtClean="0">
                <a:latin typeface="Arial Narrow" pitchFamily="34" charset="0"/>
              </a:rPr>
              <a:t>Latihan </a:t>
            </a:r>
            <a:r>
              <a:rPr lang="en-US" sz="3000" dirty="0">
                <a:latin typeface="Arial Narrow" pitchFamily="34" charset="0"/>
              </a:rPr>
              <a:t>6</a:t>
            </a:r>
            <a:r>
              <a:rPr lang="id-ID" sz="3000" dirty="0" smtClean="0">
                <a:latin typeface="Arial Narrow" pitchFamily="34" charset="0"/>
              </a:rPr>
              <a:t>A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477000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Buatlah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daftar penjualan barang </a:t>
            </a:r>
            <a:r>
              <a:rPr lang="id-ID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PT. JAYA </a:t>
            </a:r>
            <a:r>
              <a:rPr lang="id-ID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WIJAYA</a:t>
            </a: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untuk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bulan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Oktober</a:t>
            </a: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201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8</a:t>
            </a: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. Data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inputan : Harga Barang, Persen Uang Muka, Nama Pembeli dan Jumlah Unit.</a:t>
            </a:r>
          </a:p>
          <a:p>
            <a:pPr algn="just"/>
            <a:endParaRPr lang="en-US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1700" dirty="0"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14550"/>
            <a:ext cx="5246146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593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3000" dirty="0" smtClean="0">
                <a:latin typeface="Arial Narrow" pitchFamily="34" charset="0"/>
              </a:rPr>
              <a:t>Latihan </a:t>
            </a:r>
            <a:r>
              <a:rPr lang="en-US" sz="3000" dirty="0">
                <a:latin typeface="Arial Narrow" pitchFamily="34" charset="0"/>
              </a:rPr>
              <a:t>6</a:t>
            </a:r>
            <a:r>
              <a:rPr lang="id-ID" sz="3000" dirty="0" smtClean="0">
                <a:latin typeface="Arial Narrow" pitchFamily="34" charset="0"/>
              </a:rPr>
              <a:t>A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5532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Ketentuan Latihan </a:t>
            </a:r>
            <a:r>
              <a:rPr lang="en-US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6</a:t>
            </a:r>
            <a:r>
              <a:rPr lang="id-ID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A</a:t>
            </a:r>
          </a:p>
          <a:p>
            <a:pPr algn="just"/>
            <a:endParaRPr lang="id-ID" sz="1600" dirty="0" smtClean="0">
              <a:latin typeface="Cambria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Nilai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Pembelian = Jumlah Unit * Harga Barang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Uang Muka = Nilai Pembelian * Persen Uang Muka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Sisa Pembayaran =  Nilai Pembelian – Uang Muka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Formatlah angka – angka tersebut kedalam format Rupiah (Rp) tanpa decimal serta aturlah  penempatan teksnya agar sama dengan tampilan layout keluaran.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Simpan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ubah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na</a:t>
            </a: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ma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file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menjadi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Latihan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A_NIM_Nama.xlsx</a:t>
            </a:r>
            <a:endParaRPr lang="id-ID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endParaRPr lang="id-ID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407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3000" dirty="0" smtClean="0">
                <a:latin typeface="Arial Narrow" pitchFamily="34" charset="0"/>
              </a:rPr>
              <a:t>Latihan </a:t>
            </a:r>
            <a:r>
              <a:rPr lang="en-US" sz="3000" dirty="0">
                <a:latin typeface="Arial Narrow" pitchFamily="34" charset="0"/>
              </a:rPr>
              <a:t>6</a:t>
            </a:r>
            <a:r>
              <a:rPr lang="id-ID" sz="3000" dirty="0" smtClean="0">
                <a:latin typeface="Arial Narrow" pitchFamily="34" charset="0"/>
              </a:rPr>
              <a:t>A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553200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Layout Keluaran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97092"/>
            <a:ext cx="61341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495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685800" y="2647950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dirty="0" err="1" smtClean="0">
                <a:latin typeface="Arial Narrow" panose="020B0606020202030204" pitchFamily="34" charset="0"/>
              </a:rPr>
              <a:t>Latihan</a:t>
            </a:r>
            <a:r>
              <a:rPr lang="en-GB" sz="6000" dirty="0" smtClean="0">
                <a:latin typeface="Arial Narrow" panose="020B0606020202030204" pitchFamily="34" charset="0"/>
              </a:rPr>
              <a:t> 6B</a:t>
            </a:r>
            <a:endParaRPr lang="en-GB" sz="6000" dirty="0">
              <a:latin typeface="Arial Narrow" panose="020B0606020202030204" pitchFamily="34" charset="0"/>
            </a:endParaRPr>
          </a:p>
        </p:txBody>
      </p:sp>
      <p:sp>
        <p:nvSpPr>
          <p:cNvPr id="556" name="Shape 556"/>
          <p:cNvSpPr/>
          <p:nvPr/>
        </p:nvSpPr>
        <p:spPr>
          <a:xfrm>
            <a:off x="4572753" y="647123"/>
            <a:ext cx="1323527" cy="1341148"/>
          </a:xfrm>
          <a:custGeom>
            <a:avLst/>
            <a:gdLst/>
            <a:ahLst/>
            <a:cxnLst/>
            <a:rect l="0" t="0" r="0" b="0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7" name="Shape 557"/>
          <p:cNvSpPr/>
          <p:nvPr/>
        </p:nvSpPr>
        <p:spPr>
          <a:xfrm rot="1473079">
            <a:off x="3369356" y="1316755"/>
            <a:ext cx="773816" cy="753764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4098884" y="2012730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0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3000" dirty="0" smtClean="0">
                <a:latin typeface="Arial Narrow" pitchFamily="34" charset="0"/>
              </a:rPr>
              <a:t>Latihan </a:t>
            </a:r>
            <a:r>
              <a:rPr lang="en-US" sz="3000" dirty="0">
                <a:latin typeface="Arial Narrow" pitchFamily="34" charset="0"/>
              </a:rPr>
              <a:t>6</a:t>
            </a:r>
            <a:r>
              <a:rPr lang="id-ID" sz="3000" dirty="0" smtClean="0">
                <a:latin typeface="Arial Narrow" pitchFamily="34" charset="0"/>
              </a:rPr>
              <a:t>B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047750"/>
            <a:ext cx="6553200" cy="396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Layout Masukan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2"/>
          <a:stretch/>
        </p:blipFill>
        <p:spPr>
          <a:xfrm>
            <a:off x="1305895" y="1428750"/>
            <a:ext cx="558242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82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3000" dirty="0" smtClean="0">
                <a:latin typeface="Arial Narrow" pitchFamily="34" charset="0"/>
              </a:rPr>
              <a:t>Latihan </a:t>
            </a:r>
            <a:r>
              <a:rPr lang="en-US" sz="3000" dirty="0">
                <a:latin typeface="Arial Narrow" pitchFamily="34" charset="0"/>
              </a:rPr>
              <a:t>6</a:t>
            </a:r>
            <a:r>
              <a:rPr lang="id-ID" sz="3000" dirty="0" smtClean="0">
                <a:latin typeface="Arial Narrow" pitchFamily="34" charset="0"/>
              </a:rPr>
              <a:t>B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5532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Ketentuan Latihan </a:t>
            </a:r>
            <a:r>
              <a:rPr lang="en-US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6</a:t>
            </a:r>
            <a:r>
              <a:rPr lang="id-ID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</a:t>
            </a:r>
          </a:p>
          <a:p>
            <a:pPr algn="just"/>
            <a:endParaRPr lang="id-ID" sz="1600" dirty="0" smtClean="0">
              <a:latin typeface="Cambria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latin typeface="Arial Narrow" panose="020B0606020202030204" pitchFamily="34" charset="0"/>
              </a:rPr>
              <a:t>Buatlah </a:t>
            </a:r>
            <a:r>
              <a:rPr lang="id-ID" sz="1800" dirty="0">
                <a:latin typeface="Arial Narrow" panose="020B0606020202030204" pitchFamily="34" charset="0"/>
              </a:rPr>
              <a:t>daftar upah  harian PT. Banjar Idaman untuk menghitung waktu kerja dan upah </a:t>
            </a:r>
            <a:r>
              <a:rPr lang="id-ID" sz="1800" dirty="0" smtClean="0">
                <a:latin typeface="Arial Narrow" panose="020B0606020202030204" pitchFamily="34" charset="0"/>
              </a:rPr>
              <a:t>kerja.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latin typeface="Arial Narrow" panose="020B0606020202030204" pitchFamily="34" charset="0"/>
              </a:rPr>
              <a:t>Waktu </a:t>
            </a:r>
            <a:r>
              <a:rPr lang="id-ID" sz="1800" dirty="0">
                <a:latin typeface="Arial Narrow" panose="020B0606020202030204" pitchFamily="34" charset="0"/>
              </a:rPr>
              <a:t>Kerja = Jam Keluar – Jam </a:t>
            </a:r>
            <a:r>
              <a:rPr lang="id-ID" sz="1800" dirty="0" smtClean="0">
                <a:latin typeface="Arial Narrow" panose="020B0606020202030204" pitchFamily="34" charset="0"/>
              </a:rPr>
              <a:t>Masuk.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>
                <a:latin typeface="Arial Narrow" panose="020B0606020202030204" pitchFamily="34" charset="0"/>
              </a:rPr>
              <a:t>T</a:t>
            </a:r>
            <a:r>
              <a:rPr lang="id-ID" sz="1800" dirty="0" smtClean="0">
                <a:latin typeface="Arial Narrow" panose="020B0606020202030204" pitchFamily="34" charset="0"/>
              </a:rPr>
              <a:t>otal </a:t>
            </a:r>
            <a:r>
              <a:rPr lang="id-ID" sz="1800" dirty="0">
                <a:latin typeface="Arial Narrow" panose="020B0606020202030204" pitchFamily="34" charset="0"/>
              </a:rPr>
              <a:t>Upah = (Waktu Kerja * Tarif Upah Per Jam) *24 </a:t>
            </a:r>
            <a:r>
              <a:rPr lang="id-ID" sz="1800" dirty="0" smtClean="0">
                <a:latin typeface="Arial Narrow" panose="020B0606020202030204" pitchFamily="34" charset="0"/>
              </a:rPr>
              <a:t>Jam.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latin typeface="Arial Narrow" panose="020B0606020202030204" pitchFamily="34" charset="0"/>
              </a:rPr>
              <a:t>Jumlahkan </a:t>
            </a:r>
            <a:r>
              <a:rPr lang="id-ID" sz="1800" dirty="0">
                <a:latin typeface="Arial Narrow" panose="020B0606020202030204" pitchFamily="34" charset="0"/>
              </a:rPr>
              <a:t>untuk kolom Total </a:t>
            </a:r>
            <a:r>
              <a:rPr lang="id-ID" sz="1800" dirty="0" smtClean="0">
                <a:latin typeface="Arial Narrow" panose="020B0606020202030204" pitchFamily="34" charset="0"/>
              </a:rPr>
              <a:t>Upah.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latin typeface="Arial Narrow" panose="020B0606020202030204" pitchFamily="34" charset="0"/>
              </a:rPr>
              <a:t>Formatlah </a:t>
            </a:r>
            <a:r>
              <a:rPr lang="id-ID" sz="1800" dirty="0">
                <a:latin typeface="Arial Narrow" panose="020B0606020202030204" pitchFamily="34" charset="0"/>
              </a:rPr>
              <a:t>angka-angka tersebut serta aturlah penempatan teksnya agar sama dengan tampilan layout </a:t>
            </a:r>
            <a:r>
              <a:rPr lang="id-ID" sz="1800" dirty="0" smtClean="0">
                <a:latin typeface="Arial Narrow" panose="020B0606020202030204" pitchFamily="34" charset="0"/>
              </a:rPr>
              <a:t>keluaran.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latin typeface="Arial Narrow" panose="020B0606020202030204" pitchFamily="34" charset="0"/>
              </a:rPr>
              <a:t>Simpanlah </a:t>
            </a:r>
            <a:r>
              <a:rPr lang="id-ID" sz="1800" dirty="0">
                <a:latin typeface="Arial Narrow" panose="020B0606020202030204" pitchFamily="34" charset="0"/>
              </a:rPr>
              <a:t>lembar kerja dengan  nama </a:t>
            </a:r>
            <a:r>
              <a:rPr lang="id-ID" sz="1800" dirty="0" smtClean="0">
                <a:latin typeface="Arial Narrow" panose="020B0606020202030204" pitchFamily="34" charset="0"/>
              </a:rPr>
              <a:t>Latihan</a:t>
            </a:r>
            <a:r>
              <a:rPr lang="en-US" sz="1800" dirty="0" smtClean="0">
                <a:latin typeface="Arial Narrow" panose="020B0606020202030204" pitchFamily="34" charset="0"/>
              </a:rPr>
              <a:t>6</a:t>
            </a:r>
            <a:r>
              <a:rPr lang="id-ID" sz="1800" dirty="0" smtClean="0">
                <a:latin typeface="Arial Narrow" panose="020B0606020202030204" pitchFamily="34" charset="0"/>
              </a:rPr>
              <a:t>B_NIM_Nama.xlsx</a:t>
            </a:r>
            <a:endParaRPr lang="id-ID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870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3000" dirty="0" smtClean="0">
                <a:latin typeface="Arial Narrow" pitchFamily="34" charset="0"/>
              </a:rPr>
              <a:t>Latihan </a:t>
            </a:r>
            <a:r>
              <a:rPr lang="en-US" sz="3000" dirty="0">
                <a:latin typeface="Arial Narrow" pitchFamily="34" charset="0"/>
              </a:rPr>
              <a:t>6</a:t>
            </a:r>
            <a:r>
              <a:rPr lang="id-ID" sz="3000" dirty="0" smtClean="0">
                <a:latin typeface="Arial Narrow" pitchFamily="34" charset="0"/>
              </a:rPr>
              <a:t>B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047750"/>
            <a:ext cx="6553200" cy="396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Layout Keluaran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8325"/>
            <a:ext cx="6066717" cy="358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98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Shape 806"/>
          <p:cNvSpPr/>
          <p:nvPr/>
        </p:nvSpPr>
        <p:spPr>
          <a:xfrm>
            <a:off x="545365" y="539490"/>
            <a:ext cx="1104910" cy="1088367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8" name="Shape 808"/>
          <p:cNvSpPr/>
          <p:nvPr/>
        </p:nvSpPr>
        <p:spPr>
          <a:xfrm>
            <a:off x="1066800" y="1123950"/>
            <a:ext cx="1052391" cy="643569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7" name="Shape 378"/>
          <p:cNvGrpSpPr/>
          <p:nvPr/>
        </p:nvGrpSpPr>
        <p:grpSpPr>
          <a:xfrm>
            <a:off x="2286000" y="2800350"/>
            <a:ext cx="4530926" cy="420033"/>
            <a:chOff x="242825" y="1204225"/>
            <a:chExt cx="2136775" cy="318400"/>
          </a:xfrm>
          <a:solidFill>
            <a:schemeClr val="accent1"/>
          </a:solidFill>
        </p:grpSpPr>
        <p:sp>
          <p:nvSpPr>
            <p:cNvPr id="88" name="Shape 379"/>
            <p:cNvSpPr/>
            <p:nvPr/>
          </p:nvSpPr>
          <p:spPr>
            <a:xfrm>
              <a:off x="242825" y="1298550"/>
              <a:ext cx="2054250" cy="224075"/>
            </a:xfrm>
            <a:custGeom>
              <a:avLst/>
              <a:gdLst/>
              <a:ahLst/>
              <a:cxnLst/>
              <a:rect l="0" t="0" r="0" b="0"/>
              <a:pathLst>
                <a:path w="82170" h="8963" extrusionOk="0">
                  <a:moveTo>
                    <a:pt x="60471" y="1"/>
                  </a:moveTo>
                  <a:lnTo>
                    <a:pt x="60547" y="39"/>
                  </a:lnTo>
                  <a:lnTo>
                    <a:pt x="60660" y="1"/>
                  </a:lnTo>
                  <a:close/>
                  <a:moveTo>
                    <a:pt x="63019" y="95"/>
                  </a:moveTo>
                  <a:lnTo>
                    <a:pt x="62924" y="190"/>
                  </a:lnTo>
                  <a:lnTo>
                    <a:pt x="63019" y="190"/>
                  </a:lnTo>
                  <a:lnTo>
                    <a:pt x="63019" y="95"/>
                  </a:lnTo>
                  <a:close/>
                  <a:moveTo>
                    <a:pt x="82075" y="944"/>
                  </a:moveTo>
                  <a:lnTo>
                    <a:pt x="82075" y="1039"/>
                  </a:lnTo>
                  <a:lnTo>
                    <a:pt x="81980" y="1133"/>
                  </a:lnTo>
                  <a:lnTo>
                    <a:pt x="81792" y="1133"/>
                  </a:lnTo>
                  <a:lnTo>
                    <a:pt x="81697" y="1039"/>
                  </a:lnTo>
                  <a:lnTo>
                    <a:pt x="81509" y="1227"/>
                  </a:lnTo>
                  <a:lnTo>
                    <a:pt x="81886" y="1227"/>
                  </a:lnTo>
                  <a:lnTo>
                    <a:pt x="82169" y="1039"/>
                  </a:lnTo>
                  <a:lnTo>
                    <a:pt x="82075" y="944"/>
                  </a:lnTo>
                  <a:close/>
                  <a:moveTo>
                    <a:pt x="44151" y="1510"/>
                  </a:moveTo>
                  <a:lnTo>
                    <a:pt x="43962" y="1605"/>
                  </a:lnTo>
                  <a:lnTo>
                    <a:pt x="44245" y="1605"/>
                  </a:lnTo>
                  <a:lnTo>
                    <a:pt x="44151" y="1510"/>
                  </a:lnTo>
                  <a:close/>
                  <a:moveTo>
                    <a:pt x="43019" y="1699"/>
                  </a:moveTo>
                  <a:lnTo>
                    <a:pt x="42830" y="1793"/>
                  </a:lnTo>
                  <a:lnTo>
                    <a:pt x="42956" y="1762"/>
                  </a:lnTo>
                  <a:lnTo>
                    <a:pt x="43019" y="1699"/>
                  </a:lnTo>
                  <a:close/>
                  <a:moveTo>
                    <a:pt x="13585" y="5472"/>
                  </a:moveTo>
                  <a:lnTo>
                    <a:pt x="13585" y="5504"/>
                  </a:lnTo>
                  <a:lnTo>
                    <a:pt x="13585" y="5504"/>
                  </a:lnTo>
                  <a:lnTo>
                    <a:pt x="13680" y="5472"/>
                  </a:lnTo>
                  <a:close/>
                  <a:moveTo>
                    <a:pt x="15095" y="6321"/>
                  </a:moveTo>
                  <a:lnTo>
                    <a:pt x="14812" y="6416"/>
                  </a:lnTo>
                  <a:lnTo>
                    <a:pt x="14812" y="6321"/>
                  </a:lnTo>
                  <a:close/>
                  <a:moveTo>
                    <a:pt x="60547" y="39"/>
                  </a:moveTo>
                  <a:lnTo>
                    <a:pt x="60377" y="95"/>
                  </a:lnTo>
                  <a:lnTo>
                    <a:pt x="60471" y="190"/>
                  </a:lnTo>
                  <a:lnTo>
                    <a:pt x="60094" y="378"/>
                  </a:lnTo>
                  <a:lnTo>
                    <a:pt x="59811" y="473"/>
                  </a:lnTo>
                  <a:lnTo>
                    <a:pt x="59717" y="473"/>
                  </a:lnTo>
                  <a:lnTo>
                    <a:pt x="59622" y="378"/>
                  </a:lnTo>
                  <a:lnTo>
                    <a:pt x="59811" y="378"/>
                  </a:lnTo>
                  <a:lnTo>
                    <a:pt x="59811" y="284"/>
                  </a:lnTo>
                  <a:lnTo>
                    <a:pt x="59811" y="190"/>
                  </a:lnTo>
                  <a:lnTo>
                    <a:pt x="58962" y="190"/>
                  </a:lnTo>
                  <a:lnTo>
                    <a:pt x="58773" y="284"/>
                  </a:lnTo>
                  <a:lnTo>
                    <a:pt x="58396" y="473"/>
                  </a:lnTo>
                  <a:lnTo>
                    <a:pt x="58585" y="473"/>
                  </a:lnTo>
                  <a:lnTo>
                    <a:pt x="58396" y="661"/>
                  </a:lnTo>
                  <a:lnTo>
                    <a:pt x="58207" y="661"/>
                  </a:lnTo>
                  <a:lnTo>
                    <a:pt x="58302" y="567"/>
                  </a:lnTo>
                  <a:lnTo>
                    <a:pt x="58113" y="661"/>
                  </a:lnTo>
                  <a:lnTo>
                    <a:pt x="57924" y="661"/>
                  </a:lnTo>
                  <a:lnTo>
                    <a:pt x="57453" y="473"/>
                  </a:lnTo>
                  <a:lnTo>
                    <a:pt x="56981" y="284"/>
                  </a:lnTo>
                  <a:lnTo>
                    <a:pt x="56604" y="284"/>
                  </a:lnTo>
                  <a:lnTo>
                    <a:pt x="56604" y="473"/>
                  </a:lnTo>
                  <a:lnTo>
                    <a:pt x="56415" y="567"/>
                  </a:lnTo>
                  <a:lnTo>
                    <a:pt x="57075" y="473"/>
                  </a:lnTo>
                  <a:lnTo>
                    <a:pt x="56698" y="661"/>
                  </a:lnTo>
                  <a:lnTo>
                    <a:pt x="57170" y="567"/>
                  </a:lnTo>
                  <a:lnTo>
                    <a:pt x="57075" y="661"/>
                  </a:lnTo>
                  <a:lnTo>
                    <a:pt x="57075" y="756"/>
                  </a:lnTo>
                  <a:lnTo>
                    <a:pt x="56321" y="756"/>
                  </a:lnTo>
                  <a:lnTo>
                    <a:pt x="56226" y="567"/>
                  </a:lnTo>
                  <a:lnTo>
                    <a:pt x="56132" y="473"/>
                  </a:lnTo>
                  <a:lnTo>
                    <a:pt x="55849" y="473"/>
                  </a:lnTo>
                  <a:lnTo>
                    <a:pt x="55471" y="567"/>
                  </a:lnTo>
                  <a:lnTo>
                    <a:pt x="55000" y="661"/>
                  </a:lnTo>
                  <a:lnTo>
                    <a:pt x="55094" y="661"/>
                  </a:lnTo>
                  <a:lnTo>
                    <a:pt x="53868" y="850"/>
                  </a:lnTo>
                  <a:lnTo>
                    <a:pt x="52830" y="1039"/>
                  </a:lnTo>
                  <a:lnTo>
                    <a:pt x="52830" y="1039"/>
                  </a:lnTo>
                  <a:lnTo>
                    <a:pt x="52924" y="850"/>
                  </a:lnTo>
                  <a:lnTo>
                    <a:pt x="53019" y="756"/>
                  </a:lnTo>
                  <a:lnTo>
                    <a:pt x="53019" y="756"/>
                  </a:lnTo>
                  <a:lnTo>
                    <a:pt x="52358" y="944"/>
                  </a:lnTo>
                  <a:lnTo>
                    <a:pt x="51981" y="1039"/>
                  </a:lnTo>
                  <a:lnTo>
                    <a:pt x="51887" y="1133"/>
                  </a:lnTo>
                  <a:lnTo>
                    <a:pt x="51887" y="1227"/>
                  </a:lnTo>
                  <a:lnTo>
                    <a:pt x="51604" y="1039"/>
                  </a:lnTo>
                  <a:lnTo>
                    <a:pt x="50755" y="1039"/>
                  </a:lnTo>
                  <a:lnTo>
                    <a:pt x="50755" y="944"/>
                  </a:lnTo>
                  <a:lnTo>
                    <a:pt x="50755" y="850"/>
                  </a:lnTo>
                  <a:lnTo>
                    <a:pt x="50660" y="850"/>
                  </a:lnTo>
                  <a:lnTo>
                    <a:pt x="50660" y="1039"/>
                  </a:lnTo>
                  <a:lnTo>
                    <a:pt x="49623" y="1322"/>
                  </a:lnTo>
                  <a:lnTo>
                    <a:pt x="49151" y="1416"/>
                  </a:lnTo>
                  <a:lnTo>
                    <a:pt x="48679" y="1416"/>
                  </a:lnTo>
                  <a:lnTo>
                    <a:pt x="48679" y="1322"/>
                  </a:lnTo>
                  <a:lnTo>
                    <a:pt x="48773" y="1322"/>
                  </a:lnTo>
                  <a:lnTo>
                    <a:pt x="48585" y="1133"/>
                  </a:lnTo>
                  <a:lnTo>
                    <a:pt x="47547" y="1133"/>
                  </a:lnTo>
                  <a:lnTo>
                    <a:pt x="46981" y="1322"/>
                  </a:lnTo>
                  <a:lnTo>
                    <a:pt x="46038" y="1699"/>
                  </a:lnTo>
                  <a:lnTo>
                    <a:pt x="46038" y="1699"/>
                  </a:lnTo>
                  <a:lnTo>
                    <a:pt x="46132" y="1605"/>
                  </a:lnTo>
                  <a:lnTo>
                    <a:pt x="46038" y="1510"/>
                  </a:lnTo>
                  <a:lnTo>
                    <a:pt x="45755" y="1699"/>
                  </a:lnTo>
                  <a:lnTo>
                    <a:pt x="45660" y="1793"/>
                  </a:lnTo>
                  <a:lnTo>
                    <a:pt x="45566" y="1793"/>
                  </a:lnTo>
                  <a:lnTo>
                    <a:pt x="45472" y="1699"/>
                  </a:lnTo>
                  <a:lnTo>
                    <a:pt x="45472" y="1510"/>
                  </a:lnTo>
                  <a:lnTo>
                    <a:pt x="45755" y="1510"/>
                  </a:lnTo>
                  <a:lnTo>
                    <a:pt x="45566" y="1416"/>
                  </a:lnTo>
                  <a:lnTo>
                    <a:pt x="45189" y="1416"/>
                  </a:lnTo>
                  <a:lnTo>
                    <a:pt x="44245" y="1605"/>
                  </a:lnTo>
                  <a:lnTo>
                    <a:pt x="42736" y="2076"/>
                  </a:lnTo>
                  <a:lnTo>
                    <a:pt x="42736" y="2076"/>
                  </a:lnTo>
                  <a:lnTo>
                    <a:pt x="43113" y="1793"/>
                  </a:lnTo>
                  <a:lnTo>
                    <a:pt x="43491" y="1605"/>
                  </a:lnTo>
                  <a:lnTo>
                    <a:pt x="43208" y="1699"/>
                  </a:lnTo>
                  <a:lnTo>
                    <a:pt x="42956" y="1762"/>
                  </a:lnTo>
                  <a:lnTo>
                    <a:pt x="42924" y="1793"/>
                  </a:lnTo>
                  <a:lnTo>
                    <a:pt x="42453" y="1982"/>
                  </a:lnTo>
                  <a:lnTo>
                    <a:pt x="42075" y="1982"/>
                  </a:lnTo>
                  <a:lnTo>
                    <a:pt x="41981" y="1888"/>
                  </a:lnTo>
                  <a:lnTo>
                    <a:pt x="40377" y="1888"/>
                  </a:lnTo>
                  <a:lnTo>
                    <a:pt x="38962" y="1982"/>
                  </a:lnTo>
                  <a:lnTo>
                    <a:pt x="39057" y="2076"/>
                  </a:lnTo>
                  <a:lnTo>
                    <a:pt x="38962" y="2171"/>
                  </a:lnTo>
                  <a:lnTo>
                    <a:pt x="38679" y="2265"/>
                  </a:lnTo>
                  <a:lnTo>
                    <a:pt x="38774" y="2076"/>
                  </a:lnTo>
                  <a:lnTo>
                    <a:pt x="38679" y="2076"/>
                  </a:lnTo>
                  <a:lnTo>
                    <a:pt x="38585" y="2171"/>
                  </a:lnTo>
                  <a:lnTo>
                    <a:pt x="38491" y="2265"/>
                  </a:lnTo>
                  <a:lnTo>
                    <a:pt x="38302" y="2171"/>
                  </a:lnTo>
                  <a:lnTo>
                    <a:pt x="38208" y="1982"/>
                  </a:lnTo>
                  <a:lnTo>
                    <a:pt x="37453" y="1982"/>
                  </a:lnTo>
                  <a:lnTo>
                    <a:pt x="37736" y="2171"/>
                  </a:lnTo>
                  <a:lnTo>
                    <a:pt x="37264" y="2171"/>
                  </a:lnTo>
                  <a:lnTo>
                    <a:pt x="37076" y="2076"/>
                  </a:lnTo>
                  <a:lnTo>
                    <a:pt x="36793" y="2171"/>
                  </a:lnTo>
                  <a:lnTo>
                    <a:pt x="36887" y="1982"/>
                  </a:lnTo>
                  <a:lnTo>
                    <a:pt x="35943" y="2359"/>
                  </a:lnTo>
                  <a:lnTo>
                    <a:pt x="34906" y="2548"/>
                  </a:lnTo>
                  <a:lnTo>
                    <a:pt x="33868" y="2737"/>
                  </a:lnTo>
                  <a:lnTo>
                    <a:pt x="32925" y="2737"/>
                  </a:lnTo>
                  <a:lnTo>
                    <a:pt x="33113" y="2642"/>
                  </a:lnTo>
                  <a:lnTo>
                    <a:pt x="32830" y="2642"/>
                  </a:lnTo>
                  <a:lnTo>
                    <a:pt x="32547" y="2737"/>
                  </a:lnTo>
                  <a:lnTo>
                    <a:pt x="32076" y="2925"/>
                  </a:lnTo>
                  <a:lnTo>
                    <a:pt x="31321" y="2925"/>
                  </a:lnTo>
                  <a:lnTo>
                    <a:pt x="30472" y="3020"/>
                  </a:lnTo>
                  <a:lnTo>
                    <a:pt x="29623" y="3114"/>
                  </a:lnTo>
                  <a:lnTo>
                    <a:pt x="27736" y="3397"/>
                  </a:lnTo>
                  <a:lnTo>
                    <a:pt x="26698" y="3491"/>
                  </a:lnTo>
                  <a:lnTo>
                    <a:pt x="26415" y="3586"/>
                  </a:lnTo>
                  <a:lnTo>
                    <a:pt x="26321" y="3680"/>
                  </a:lnTo>
                  <a:lnTo>
                    <a:pt x="26132" y="3586"/>
                  </a:lnTo>
                  <a:lnTo>
                    <a:pt x="25944" y="3491"/>
                  </a:lnTo>
                  <a:lnTo>
                    <a:pt x="25755" y="3586"/>
                  </a:lnTo>
                  <a:lnTo>
                    <a:pt x="25661" y="3869"/>
                  </a:lnTo>
                  <a:lnTo>
                    <a:pt x="25189" y="3774"/>
                  </a:lnTo>
                  <a:lnTo>
                    <a:pt x="24623" y="3774"/>
                  </a:lnTo>
                  <a:lnTo>
                    <a:pt x="23491" y="3963"/>
                  </a:lnTo>
                  <a:lnTo>
                    <a:pt x="22642" y="4057"/>
                  </a:lnTo>
                  <a:lnTo>
                    <a:pt x="21793" y="4152"/>
                  </a:lnTo>
                  <a:lnTo>
                    <a:pt x="21887" y="4057"/>
                  </a:lnTo>
                  <a:lnTo>
                    <a:pt x="21698" y="4152"/>
                  </a:lnTo>
                  <a:lnTo>
                    <a:pt x="21510" y="4340"/>
                  </a:lnTo>
                  <a:lnTo>
                    <a:pt x="21415" y="4529"/>
                  </a:lnTo>
                  <a:lnTo>
                    <a:pt x="21227" y="4623"/>
                  </a:lnTo>
                  <a:lnTo>
                    <a:pt x="21132" y="4529"/>
                  </a:lnTo>
                  <a:lnTo>
                    <a:pt x="20944" y="4435"/>
                  </a:lnTo>
                  <a:lnTo>
                    <a:pt x="20378" y="4340"/>
                  </a:lnTo>
                  <a:lnTo>
                    <a:pt x="19906" y="4435"/>
                  </a:lnTo>
                  <a:lnTo>
                    <a:pt x="19529" y="4623"/>
                  </a:lnTo>
                  <a:lnTo>
                    <a:pt x="19434" y="4529"/>
                  </a:lnTo>
                  <a:lnTo>
                    <a:pt x="19340" y="4529"/>
                  </a:lnTo>
                  <a:lnTo>
                    <a:pt x="18868" y="4623"/>
                  </a:lnTo>
                  <a:lnTo>
                    <a:pt x="17925" y="5001"/>
                  </a:lnTo>
                  <a:lnTo>
                    <a:pt x="17925" y="4812"/>
                  </a:lnTo>
                  <a:lnTo>
                    <a:pt x="17736" y="5001"/>
                  </a:lnTo>
                  <a:lnTo>
                    <a:pt x="17548" y="5095"/>
                  </a:lnTo>
                  <a:lnTo>
                    <a:pt x="17359" y="5189"/>
                  </a:lnTo>
                  <a:lnTo>
                    <a:pt x="16887" y="5284"/>
                  </a:lnTo>
                  <a:lnTo>
                    <a:pt x="16982" y="5189"/>
                  </a:lnTo>
                  <a:lnTo>
                    <a:pt x="16982" y="5189"/>
                  </a:lnTo>
                  <a:lnTo>
                    <a:pt x="16321" y="5284"/>
                  </a:lnTo>
                  <a:lnTo>
                    <a:pt x="15755" y="5472"/>
                  </a:lnTo>
                  <a:lnTo>
                    <a:pt x="15189" y="5567"/>
                  </a:lnTo>
                  <a:lnTo>
                    <a:pt x="14623" y="5567"/>
                  </a:lnTo>
                  <a:lnTo>
                    <a:pt x="15283" y="5472"/>
                  </a:lnTo>
                  <a:lnTo>
                    <a:pt x="15189" y="5378"/>
                  </a:lnTo>
                  <a:lnTo>
                    <a:pt x="15095" y="5284"/>
                  </a:lnTo>
                  <a:lnTo>
                    <a:pt x="15095" y="5189"/>
                  </a:lnTo>
                  <a:lnTo>
                    <a:pt x="15095" y="5095"/>
                  </a:lnTo>
                  <a:lnTo>
                    <a:pt x="14906" y="5189"/>
                  </a:lnTo>
                  <a:lnTo>
                    <a:pt x="14529" y="5284"/>
                  </a:lnTo>
                  <a:lnTo>
                    <a:pt x="13680" y="5472"/>
                  </a:lnTo>
                  <a:lnTo>
                    <a:pt x="13680" y="5567"/>
                  </a:lnTo>
                  <a:lnTo>
                    <a:pt x="13585" y="5567"/>
                  </a:lnTo>
                  <a:lnTo>
                    <a:pt x="13585" y="5504"/>
                  </a:lnTo>
                  <a:lnTo>
                    <a:pt x="13585" y="5504"/>
                  </a:lnTo>
                  <a:lnTo>
                    <a:pt x="13397" y="5567"/>
                  </a:lnTo>
                  <a:lnTo>
                    <a:pt x="13208" y="5661"/>
                  </a:lnTo>
                  <a:lnTo>
                    <a:pt x="13302" y="5755"/>
                  </a:lnTo>
                  <a:lnTo>
                    <a:pt x="13585" y="5661"/>
                  </a:lnTo>
                  <a:lnTo>
                    <a:pt x="13868" y="5661"/>
                  </a:lnTo>
                  <a:lnTo>
                    <a:pt x="13585" y="5850"/>
                  </a:lnTo>
                  <a:lnTo>
                    <a:pt x="13302" y="5850"/>
                  </a:lnTo>
                  <a:lnTo>
                    <a:pt x="13019" y="5755"/>
                  </a:lnTo>
                  <a:lnTo>
                    <a:pt x="12736" y="5755"/>
                  </a:lnTo>
                  <a:lnTo>
                    <a:pt x="11133" y="6227"/>
                  </a:lnTo>
                  <a:lnTo>
                    <a:pt x="11038" y="6133"/>
                  </a:lnTo>
                  <a:lnTo>
                    <a:pt x="10472" y="6321"/>
                  </a:lnTo>
                  <a:lnTo>
                    <a:pt x="10001" y="6416"/>
                  </a:lnTo>
                  <a:lnTo>
                    <a:pt x="9434" y="6510"/>
                  </a:lnTo>
                  <a:lnTo>
                    <a:pt x="8680" y="6699"/>
                  </a:lnTo>
                  <a:lnTo>
                    <a:pt x="7642" y="6888"/>
                  </a:lnTo>
                  <a:lnTo>
                    <a:pt x="6416" y="7076"/>
                  </a:lnTo>
                  <a:lnTo>
                    <a:pt x="3963" y="7454"/>
                  </a:lnTo>
                  <a:lnTo>
                    <a:pt x="1604" y="7831"/>
                  </a:lnTo>
                  <a:lnTo>
                    <a:pt x="944" y="8020"/>
                  </a:lnTo>
                  <a:lnTo>
                    <a:pt x="567" y="7925"/>
                  </a:lnTo>
                  <a:lnTo>
                    <a:pt x="284" y="7831"/>
                  </a:lnTo>
                  <a:lnTo>
                    <a:pt x="189" y="7831"/>
                  </a:lnTo>
                  <a:lnTo>
                    <a:pt x="189" y="7925"/>
                  </a:lnTo>
                  <a:lnTo>
                    <a:pt x="189" y="8208"/>
                  </a:lnTo>
                  <a:lnTo>
                    <a:pt x="1" y="8397"/>
                  </a:lnTo>
                  <a:lnTo>
                    <a:pt x="1" y="8586"/>
                  </a:lnTo>
                  <a:lnTo>
                    <a:pt x="1" y="8680"/>
                  </a:lnTo>
                  <a:lnTo>
                    <a:pt x="95" y="8774"/>
                  </a:lnTo>
                  <a:lnTo>
                    <a:pt x="472" y="8869"/>
                  </a:lnTo>
                  <a:lnTo>
                    <a:pt x="755" y="8869"/>
                  </a:lnTo>
                  <a:lnTo>
                    <a:pt x="567" y="8963"/>
                  </a:lnTo>
                  <a:lnTo>
                    <a:pt x="755" y="8963"/>
                  </a:lnTo>
                  <a:lnTo>
                    <a:pt x="1038" y="8869"/>
                  </a:lnTo>
                  <a:lnTo>
                    <a:pt x="1416" y="8586"/>
                  </a:lnTo>
                  <a:lnTo>
                    <a:pt x="1416" y="8774"/>
                  </a:lnTo>
                  <a:lnTo>
                    <a:pt x="1510" y="8869"/>
                  </a:lnTo>
                  <a:lnTo>
                    <a:pt x="1699" y="8774"/>
                  </a:lnTo>
                  <a:lnTo>
                    <a:pt x="1793" y="8774"/>
                  </a:lnTo>
                  <a:lnTo>
                    <a:pt x="2265" y="8586"/>
                  </a:lnTo>
                  <a:lnTo>
                    <a:pt x="2642" y="8491"/>
                  </a:lnTo>
                  <a:lnTo>
                    <a:pt x="3397" y="8491"/>
                  </a:lnTo>
                  <a:lnTo>
                    <a:pt x="4152" y="8397"/>
                  </a:lnTo>
                  <a:lnTo>
                    <a:pt x="4623" y="8397"/>
                  </a:lnTo>
                  <a:lnTo>
                    <a:pt x="5001" y="8114"/>
                  </a:lnTo>
                  <a:lnTo>
                    <a:pt x="5001" y="8208"/>
                  </a:lnTo>
                  <a:lnTo>
                    <a:pt x="5284" y="8114"/>
                  </a:lnTo>
                  <a:lnTo>
                    <a:pt x="5850" y="7831"/>
                  </a:lnTo>
                  <a:lnTo>
                    <a:pt x="5944" y="7925"/>
                  </a:lnTo>
                  <a:lnTo>
                    <a:pt x="5850" y="8020"/>
                  </a:lnTo>
                  <a:lnTo>
                    <a:pt x="5850" y="8114"/>
                  </a:lnTo>
                  <a:lnTo>
                    <a:pt x="5944" y="8020"/>
                  </a:lnTo>
                  <a:lnTo>
                    <a:pt x="6416" y="7925"/>
                  </a:lnTo>
                  <a:lnTo>
                    <a:pt x="7170" y="7925"/>
                  </a:lnTo>
                  <a:lnTo>
                    <a:pt x="7170" y="8020"/>
                  </a:lnTo>
                  <a:lnTo>
                    <a:pt x="7076" y="8114"/>
                  </a:lnTo>
                  <a:lnTo>
                    <a:pt x="7265" y="8020"/>
                  </a:lnTo>
                  <a:lnTo>
                    <a:pt x="7359" y="7925"/>
                  </a:lnTo>
                  <a:lnTo>
                    <a:pt x="7359" y="7831"/>
                  </a:lnTo>
                  <a:lnTo>
                    <a:pt x="7548" y="8020"/>
                  </a:lnTo>
                  <a:lnTo>
                    <a:pt x="8397" y="7642"/>
                  </a:lnTo>
                  <a:lnTo>
                    <a:pt x="8963" y="7454"/>
                  </a:lnTo>
                  <a:lnTo>
                    <a:pt x="9151" y="7359"/>
                  </a:lnTo>
                  <a:lnTo>
                    <a:pt x="9246" y="7359"/>
                  </a:lnTo>
                  <a:lnTo>
                    <a:pt x="9151" y="7171"/>
                  </a:lnTo>
                  <a:lnTo>
                    <a:pt x="9246" y="7076"/>
                  </a:lnTo>
                  <a:lnTo>
                    <a:pt x="9340" y="7076"/>
                  </a:lnTo>
                  <a:lnTo>
                    <a:pt x="9340" y="7171"/>
                  </a:lnTo>
                  <a:lnTo>
                    <a:pt x="9434" y="7076"/>
                  </a:lnTo>
                  <a:lnTo>
                    <a:pt x="9529" y="7171"/>
                  </a:lnTo>
                  <a:lnTo>
                    <a:pt x="9434" y="7265"/>
                  </a:lnTo>
                  <a:lnTo>
                    <a:pt x="9340" y="7265"/>
                  </a:lnTo>
                  <a:lnTo>
                    <a:pt x="9340" y="7359"/>
                  </a:lnTo>
                  <a:lnTo>
                    <a:pt x="9717" y="7171"/>
                  </a:lnTo>
                  <a:lnTo>
                    <a:pt x="10095" y="7076"/>
                  </a:lnTo>
                  <a:lnTo>
                    <a:pt x="10095" y="7171"/>
                  </a:lnTo>
                  <a:lnTo>
                    <a:pt x="10001" y="7171"/>
                  </a:lnTo>
                  <a:lnTo>
                    <a:pt x="9906" y="7265"/>
                  </a:lnTo>
                  <a:lnTo>
                    <a:pt x="9906" y="7359"/>
                  </a:lnTo>
                  <a:lnTo>
                    <a:pt x="9623" y="7265"/>
                  </a:lnTo>
                  <a:lnTo>
                    <a:pt x="9717" y="7454"/>
                  </a:lnTo>
                  <a:lnTo>
                    <a:pt x="10850" y="7076"/>
                  </a:lnTo>
                  <a:lnTo>
                    <a:pt x="11038" y="7076"/>
                  </a:lnTo>
                  <a:lnTo>
                    <a:pt x="11133" y="7171"/>
                  </a:lnTo>
                  <a:lnTo>
                    <a:pt x="11321" y="7265"/>
                  </a:lnTo>
                  <a:lnTo>
                    <a:pt x="11416" y="7265"/>
                  </a:lnTo>
                  <a:lnTo>
                    <a:pt x="11604" y="7171"/>
                  </a:lnTo>
                  <a:lnTo>
                    <a:pt x="11793" y="6982"/>
                  </a:lnTo>
                  <a:lnTo>
                    <a:pt x="11887" y="6888"/>
                  </a:lnTo>
                  <a:lnTo>
                    <a:pt x="12170" y="6888"/>
                  </a:lnTo>
                  <a:lnTo>
                    <a:pt x="12076" y="7076"/>
                  </a:lnTo>
                  <a:lnTo>
                    <a:pt x="12265" y="7076"/>
                  </a:lnTo>
                  <a:lnTo>
                    <a:pt x="12359" y="6888"/>
                  </a:lnTo>
                  <a:lnTo>
                    <a:pt x="12548" y="6793"/>
                  </a:lnTo>
                  <a:lnTo>
                    <a:pt x="12736" y="6793"/>
                  </a:lnTo>
                  <a:lnTo>
                    <a:pt x="12453" y="6982"/>
                  </a:lnTo>
                  <a:lnTo>
                    <a:pt x="12925" y="6982"/>
                  </a:lnTo>
                  <a:lnTo>
                    <a:pt x="13491" y="6888"/>
                  </a:lnTo>
                  <a:lnTo>
                    <a:pt x="14434" y="6605"/>
                  </a:lnTo>
                  <a:lnTo>
                    <a:pt x="15849" y="6510"/>
                  </a:lnTo>
                  <a:lnTo>
                    <a:pt x="16510" y="6416"/>
                  </a:lnTo>
                  <a:lnTo>
                    <a:pt x="16982" y="6227"/>
                  </a:lnTo>
                  <a:lnTo>
                    <a:pt x="17831" y="6038"/>
                  </a:lnTo>
                  <a:lnTo>
                    <a:pt x="18680" y="6038"/>
                  </a:lnTo>
                  <a:lnTo>
                    <a:pt x="19057" y="5850"/>
                  </a:lnTo>
                  <a:lnTo>
                    <a:pt x="19340" y="5755"/>
                  </a:lnTo>
                  <a:lnTo>
                    <a:pt x="20472" y="5661"/>
                  </a:lnTo>
                  <a:lnTo>
                    <a:pt x="21604" y="5567"/>
                  </a:lnTo>
                  <a:lnTo>
                    <a:pt x="22736" y="5378"/>
                  </a:lnTo>
                  <a:lnTo>
                    <a:pt x="23774" y="5095"/>
                  </a:lnTo>
                  <a:lnTo>
                    <a:pt x="23774" y="5284"/>
                  </a:lnTo>
                  <a:lnTo>
                    <a:pt x="24151" y="5189"/>
                  </a:lnTo>
                  <a:lnTo>
                    <a:pt x="24246" y="5189"/>
                  </a:lnTo>
                  <a:lnTo>
                    <a:pt x="24246" y="5095"/>
                  </a:lnTo>
                  <a:lnTo>
                    <a:pt x="24623" y="5001"/>
                  </a:lnTo>
                  <a:lnTo>
                    <a:pt x="25000" y="5095"/>
                  </a:lnTo>
                  <a:lnTo>
                    <a:pt x="25378" y="5095"/>
                  </a:lnTo>
                  <a:lnTo>
                    <a:pt x="25755" y="4906"/>
                  </a:lnTo>
                  <a:lnTo>
                    <a:pt x="25755" y="5095"/>
                  </a:lnTo>
                  <a:lnTo>
                    <a:pt x="25849" y="5001"/>
                  </a:lnTo>
                  <a:lnTo>
                    <a:pt x="26132" y="4906"/>
                  </a:lnTo>
                  <a:lnTo>
                    <a:pt x="27264" y="4906"/>
                  </a:lnTo>
                  <a:lnTo>
                    <a:pt x="28491" y="4718"/>
                  </a:lnTo>
                  <a:lnTo>
                    <a:pt x="28302" y="4529"/>
                  </a:lnTo>
                  <a:lnTo>
                    <a:pt x="28491" y="4435"/>
                  </a:lnTo>
                  <a:lnTo>
                    <a:pt x="28585" y="4340"/>
                  </a:lnTo>
                  <a:lnTo>
                    <a:pt x="28774" y="4529"/>
                  </a:lnTo>
                  <a:lnTo>
                    <a:pt x="28679" y="4623"/>
                  </a:lnTo>
                  <a:lnTo>
                    <a:pt x="29717" y="4623"/>
                  </a:lnTo>
                  <a:lnTo>
                    <a:pt x="30189" y="4529"/>
                  </a:lnTo>
                  <a:lnTo>
                    <a:pt x="31510" y="4246"/>
                  </a:lnTo>
                  <a:lnTo>
                    <a:pt x="32076" y="4057"/>
                  </a:lnTo>
                  <a:lnTo>
                    <a:pt x="32547" y="3869"/>
                  </a:lnTo>
                  <a:lnTo>
                    <a:pt x="32642" y="3963"/>
                  </a:lnTo>
                  <a:lnTo>
                    <a:pt x="32830" y="4057"/>
                  </a:lnTo>
                  <a:lnTo>
                    <a:pt x="33019" y="4057"/>
                  </a:lnTo>
                  <a:lnTo>
                    <a:pt x="33679" y="3869"/>
                  </a:lnTo>
                  <a:lnTo>
                    <a:pt x="33962" y="3586"/>
                  </a:lnTo>
                  <a:lnTo>
                    <a:pt x="34623" y="3586"/>
                  </a:lnTo>
                  <a:lnTo>
                    <a:pt x="35660" y="3491"/>
                  </a:lnTo>
                  <a:lnTo>
                    <a:pt x="37170" y="3586"/>
                  </a:lnTo>
                  <a:lnTo>
                    <a:pt x="37547" y="3397"/>
                  </a:lnTo>
                  <a:lnTo>
                    <a:pt x="38019" y="3303"/>
                  </a:lnTo>
                  <a:lnTo>
                    <a:pt x="39151" y="3208"/>
                  </a:lnTo>
                  <a:lnTo>
                    <a:pt x="41038" y="3208"/>
                  </a:lnTo>
                  <a:lnTo>
                    <a:pt x="41038" y="3114"/>
                  </a:lnTo>
                  <a:lnTo>
                    <a:pt x="41226" y="3020"/>
                  </a:lnTo>
                  <a:lnTo>
                    <a:pt x="41981" y="2925"/>
                  </a:lnTo>
                  <a:lnTo>
                    <a:pt x="44811" y="2925"/>
                  </a:lnTo>
                  <a:lnTo>
                    <a:pt x="45000" y="2831"/>
                  </a:lnTo>
                  <a:lnTo>
                    <a:pt x="45189" y="2642"/>
                  </a:lnTo>
                  <a:lnTo>
                    <a:pt x="45283" y="2548"/>
                  </a:lnTo>
                  <a:lnTo>
                    <a:pt x="45566" y="2548"/>
                  </a:lnTo>
                  <a:lnTo>
                    <a:pt x="45472" y="2737"/>
                  </a:lnTo>
                  <a:lnTo>
                    <a:pt x="45472" y="2737"/>
                  </a:lnTo>
                  <a:lnTo>
                    <a:pt x="46132" y="2548"/>
                  </a:lnTo>
                  <a:lnTo>
                    <a:pt x="46887" y="2548"/>
                  </a:lnTo>
                  <a:lnTo>
                    <a:pt x="47547" y="2454"/>
                  </a:lnTo>
                  <a:lnTo>
                    <a:pt x="48207" y="2265"/>
                  </a:lnTo>
                  <a:lnTo>
                    <a:pt x="48302" y="2359"/>
                  </a:lnTo>
                  <a:lnTo>
                    <a:pt x="49434" y="2359"/>
                  </a:lnTo>
                  <a:lnTo>
                    <a:pt x="49717" y="2265"/>
                  </a:lnTo>
                  <a:lnTo>
                    <a:pt x="50094" y="2171"/>
                  </a:lnTo>
                  <a:lnTo>
                    <a:pt x="50755" y="2076"/>
                  </a:lnTo>
                  <a:lnTo>
                    <a:pt x="52170" y="1982"/>
                  </a:lnTo>
                  <a:lnTo>
                    <a:pt x="54056" y="1793"/>
                  </a:lnTo>
                  <a:lnTo>
                    <a:pt x="56132" y="1510"/>
                  </a:lnTo>
                  <a:lnTo>
                    <a:pt x="56037" y="1605"/>
                  </a:lnTo>
                  <a:lnTo>
                    <a:pt x="55943" y="1699"/>
                  </a:lnTo>
                  <a:lnTo>
                    <a:pt x="55754" y="1699"/>
                  </a:lnTo>
                  <a:lnTo>
                    <a:pt x="55471" y="1793"/>
                  </a:lnTo>
                  <a:lnTo>
                    <a:pt x="55377" y="1888"/>
                  </a:lnTo>
                  <a:lnTo>
                    <a:pt x="56415" y="1605"/>
                  </a:lnTo>
                  <a:lnTo>
                    <a:pt x="56887" y="1510"/>
                  </a:lnTo>
                  <a:lnTo>
                    <a:pt x="56981" y="1605"/>
                  </a:lnTo>
                  <a:lnTo>
                    <a:pt x="56887" y="1699"/>
                  </a:lnTo>
                  <a:lnTo>
                    <a:pt x="57358" y="1605"/>
                  </a:lnTo>
                  <a:lnTo>
                    <a:pt x="57736" y="1605"/>
                  </a:lnTo>
                  <a:lnTo>
                    <a:pt x="58207" y="1510"/>
                  </a:lnTo>
                  <a:lnTo>
                    <a:pt x="58679" y="1510"/>
                  </a:lnTo>
                  <a:lnTo>
                    <a:pt x="58773" y="1416"/>
                  </a:lnTo>
                  <a:lnTo>
                    <a:pt x="58868" y="1322"/>
                  </a:lnTo>
                  <a:lnTo>
                    <a:pt x="59056" y="1133"/>
                  </a:lnTo>
                  <a:lnTo>
                    <a:pt x="59151" y="1227"/>
                  </a:lnTo>
                  <a:lnTo>
                    <a:pt x="59339" y="1227"/>
                  </a:lnTo>
                  <a:lnTo>
                    <a:pt x="59434" y="1322"/>
                  </a:lnTo>
                  <a:lnTo>
                    <a:pt x="59339" y="1510"/>
                  </a:lnTo>
                  <a:lnTo>
                    <a:pt x="59811" y="1416"/>
                  </a:lnTo>
                  <a:lnTo>
                    <a:pt x="60000" y="1322"/>
                  </a:lnTo>
                  <a:lnTo>
                    <a:pt x="60094" y="1416"/>
                  </a:lnTo>
                  <a:lnTo>
                    <a:pt x="60377" y="1322"/>
                  </a:lnTo>
                  <a:lnTo>
                    <a:pt x="60660" y="1227"/>
                  </a:lnTo>
                  <a:lnTo>
                    <a:pt x="61320" y="1133"/>
                  </a:lnTo>
                  <a:lnTo>
                    <a:pt x="61981" y="1227"/>
                  </a:lnTo>
                  <a:lnTo>
                    <a:pt x="62641" y="1227"/>
                  </a:lnTo>
                  <a:lnTo>
                    <a:pt x="62547" y="1133"/>
                  </a:lnTo>
                  <a:lnTo>
                    <a:pt x="63207" y="1039"/>
                  </a:lnTo>
                  <a:lnTo>
                    <a:pt x="63019" y="1133"/>
                  </a:lnTo>
                  <a:lnTo>
                    <a:pt x="63585" y="1133"/>
                  </a:lnTo>
                  <a:lnTo>
                    <a:pt x="63302" y="1039"/>
                  </a:lnTo>
                  <a:lnTo>
                    <a:pt x="63773" y="850"/>
                  </a:lnTo>
                  <a:lnTo>
                    <a:pt x="64151" y="756"/>
                  </a:lnTo>
                  <a:lnTo>
                    <a:pt x="64434" y="850"/>
                  </a:lnTo>
                  <a:lnTo>
                    <a:pt x="64434" y="1133"/>
                  </a:lnTo>
                  <a:lnTo>
                    <a:pt x="65283" y="850"/>
                  </a:lnTo>
                  <a:lnTo>
                    <a:pt x="65283" y="944"/>
                  </a:lnTo>
                  <a:lnTo>
                    <a:pt x="65471" y="944"/>
                  </a:lnTo>
                  <a:lnTo>
                    <a:pt x="65566" y="850"/>
                  </a:lnTo>
                  <a:lnTo>
                    <a:pt x="65754" y="944"/>
                  </a:lnTo>
                  <a:lnTo>
                    <a:pt x="66132" y="850"/>
                  </a:lnTo>
                  <a:lnTo>
                    <a:pt x="66981" y="850"/>
                  </a:lnTo>
                  <a:lnTo>
                    <a:pt x="66981" y="944"/>
                  </a:lnTo>
                  <a:lnTo>
                    <a:pt x="66886" y="1039"/>
                  </a:lnTo>
                  <a:lnTo>
                    <a:pt x="66792" y="1039"/>
                  </a:lnTo>
                  <a:lnTo>
                    <a:pt x="66792" y="1133"/>
                  </a:lnTo>
                  <a:lnTo>
                    <a:pt x="67641" y="944"/>
                  </a:lnTo>
                  <a:lnTo>
                    <a:pt x="68113" y="850"/>
                  </a:lnTo>
                  <a:lnTo>
                    <a:pt x="68584" y="850"/>
                  </a:lnTo>
                  <a:lnTo>
                    <a:pt x="68773" y="944"/>
                  </a:lnTo>
                  <a:lnTo>
                    <a:pt x="68962" y="944"/>
                  </a:lnTo>
                  <a:lnTo>
                    <a:pt x="69150" y="850"/>
                  </a:lnTo>
                  <a:lnTo>
                    <a:pt x="70849" y="944"/>
                  </a:lnTo>
                  <a:lnTo>
                    <a:pt x="71509" y="850"/>
                  </a:lnTo>
                  <a:lnTo>
                    <a:pt x="72169" y="756"/>
                  </a:lnTo>
                  <a:lnTo>
                    <a:pt x="73207" y="756"/>
                  </a:lnTo>
                  <a:lnTo>
                    <a:pt x="73584" y="944"/>
                  </a:lnTo>
                  <a:lnTo>
                    <a:pt x="73962" y="944"/>
                  </a:lnTo>
                  <a:lnTo>
                    <a:pt x="73773" y="756"/>
                  </a:lnTo>
                  <a:lnTo>
                    <a:pt x="74056" y="567"/>
                  </a:lnTo>
                  <a:lnTo>
                    <a:pt x="74150" y="567"/>
                  </a:lnTo>
                  <a:lnTo>
                    <a:pt x="74150" y="756"/>
                  </a:lnTo>
                  <a:lnTo>
                    <a:pt x="74339" y="850"/>
                  </a:lnTo>
                  <a:lnTo>
                    <a:pt x="74433" y="756"/>
                  </a:lnTo>
                  <a:lnTo>
                    <a:pt x="74716" y="661"/>
                  </a:lnTo>
                  <a:lnTo>
                    <a:pt x="75188" y="661"/>
                  </a:lnTo>
                  <a:lnTo>
                    <a:pt x="75188" y="756"/>
                  </a:lnTo>
                  <a:lnTo>
                    <a:pt x="74999" y="850"/>
                  </a:lnTo>
                  <a:lnTo>
                    <a:pt x="75377" y="756"/>
                  </a:lnTo>
                  <a:lnTo>
                    <a:pt x="75754" y="756"/>
                  </a:lnTo>
                  <a:lnTo>
                    <a:pt x="75471" y="850"/>
                  </a:lnTo>
                  <a:lnTo>
                    <a:pt x="75565" y="944"/>
                  </a:lnTo>
                  <a:lnTo>
                    <a:pt x="76226" y="1039"/>
                  </a:lnTo>
                  <a:lnTo>
                    <a:pt x="76320" y="850"/>
                  </a:lnTo>
                  <a:lnTo>
                    <a:pt x="76509" y="850"/>
                  </a:lnTo>
                  <a:lnTo>
                    <a:pt x="76792" y="756"/>
                  </a:lnTo>
                  <a:lnTo>
                    <a:pt x="77075" y="661"/>
                  </a:lnTo>
                  <a:lnTo>
                    <a:pt x="76886" y="850"/>
                  </a:lnTo>
                  <a:lnTo>
                    <a:pt x="76981" y="944"/>
                  </a:lnTo>
                  <a:lnTo>
                    <a:pt x="77264" y="1039"/>
                  </a:lnTo>
                  <a:lnTo>
                    <a:pt x="77547" y="1133"/>
                  </a:lnTo>
                  <a:lnTo>
                    <a:pt x="77924" y="1227"/>
                  </a:lnTo>
                  <a:lnTo>
                    <a:pt x="78018" y="1133"/>
                  </a:lnTo>
                  <a:lnTo>
                    <a:pt x="77924" y="1039"/>
                  </a:lnTo>
                  <a:lnTo>
                    <a:pt x="78207" y="944"/>
                  </a:lnTo>
                  <a:lnTo>
                    <a:pt x="78490" y="1039"/>
                  </a:lnTo>
                  <a:lnTo>
                    <a:pt x="78773" y="1039"/>
                  </a:lnTo>
                  <a:lnTo>
                    <a:pt x="79056" y="1133"/>
                  </a:lnTo>
                  <a:lnTo>
                    <a:pt x="79716" y="944"/>
                  </a:lnTo>
                  <a:lnTo>
                    <a:pt x="80282" y="756"/>
                  </a:lnTo>
                  <a:lnTo>
                    <a:pt x="80282" y="850"/>
                  </a:lnTo>
                  <a:lnTo>
                    <a:pt x="80188" y="944"/>
                  </a:lnTo>
                  <a:lnTo>
                    <a:pt x="80848" y="1039"/>
                  </a:lnTo>
                  <a:lnTo>
                    <a:pt x="81131" y="1039"/>
                  </a:lnTo>
                  <a:lnTo>
                    <a:pt x="81131" y="1133"/>
                  </a:lnTo>
                  <a:lnTo>
                    <a:pt x="81037" y="1227"/>
                  </a:lnTo>
                  <a:lnTo>
                    <a:pt x="81697" y="1039"/>
                  </a:lnTo>
                  <a:lnTo>
                    <a:pt x="81886" y="944"/>
                  </a:lnTo>
                  <a:lnTo>
                    <a:pt x="81792" y="850"/>
                  </a:lnTo>
                  <a:lnTo>
                    <a:pt x="81414" y="850"/>
                  </a:lnTo>
                  <a:lnTo>
                    <a:pt x="80943" y="944"/>
                  </a:lnTo>
                  <a:lnTo>
                    <a:pt x="81037" y="756"/>
                  </a:lnTo>
                  <a:lnTo>
                    <a:pt x="80754" y="944"/>
                  </a:lnTo>
                  <a:lnTo>
                    <a:pt x="80660" y="756"/>
                  </a:lnTo>
                  <a:lnTo>
                    <a:pt x="80754" y="661"/>
                  </a:lnTo>
                  <a:lnTo>
                    <a:pt x="80188" y="661"/>
                  </a:lnTo>
                  <a:lnTo>
                    <a:pt x="80188" y="567"/>
                  </a:lnTo>
                  <a:lnTo>
                    <a:pt x="80282" y="567"/>
                  </a:lnTo>
                  <a:lnTo>
                    <a:pt x="79528" y="473"/>
                  </a:lnTo>
                  <a:lnTo>
                    <a:pt x="79339" y="567"/>
                  </a:lnTo>
                  <a:lnTo>
                    <a:pt x="79245" y="567"/>
                  </a:lnTo>
                  <a:lnTo>
                    <a:pt x="79245" y="661"/>
                  </a:lnTo>
                  <a:lnTo>
                    <a:pt x="79056" y="850"/>
                  </a:lnTo>
                  <a:lnTo>
                    <a:pt x="78867" y="378"/>
                  </a:lnTo>
                  <a:lnTo>
                    <a:pt x="78679" y="473"/>
                  </a:lnTo>
                  <a:lnTo>
                    <a:pt x="78396" y="567"/>
                  </a:lnTo>
                  <a:lnTo>
                    <a:pt x="78018" y="661"/>
                  </a:lnTo>
                  <a:lnTo>
                    <a:pt x="77924" y="661"/>
                  </a:lnTo>
                  <a:lnTo>
                    <a:pt x="77830" y="567"/>
                  </a:lnTo>
                  <a:lnTo>
                    <a:pt x="77075" y="567"/>
                  </a:lnTo>
                  <a:lnTo>
                    <a:pt x="77264" y="473"/>
                  </a:lnTo>
                  <a:lnTo>
                    <a:pt x="77169" y="284"/>
                  </a:lnTo>
                  <a:lnTo>
                    <a:pt x="76981" y="378"/>
                  </a:lnTo>
                  <a:lnTo>
                    <a:pt x="76792" y="473"/>
                  </a:lnTo>
                  <a:lnTo>
                    <a:pt x="76037" y="473"/>
                  </a:lnTo>
                  <a:lnTo>
                    <a:pt x="74716" y="190"/>
                  </a:lnTo>
                  <a:lnTo>
                    <a:pt x="74433" y="378"/>
                  </a:lnTo>
                  <a:lnTo>
                    <a:pt x="74056" y="378"/>
                  </a:lnTo>
                  <a:lnTo>
                    <a:pt x="74150" y="190"/>
                  </a:lnTo>
                  <a:lnTo>
                    <a:pt x="74056" y="190"/>
                  </a:lnTo>
                  <a:lnTo>
                    <a:pt x="73773" y="284"/>
                  </a:lnTo>
                  <a:lnTo>
                    <a:pt x="73773" y="95"/>
                  </a:lnTo>
                  <a:lnTo>
                    <a:pt x="73301" y="190"/>
                  </a:lnTo>
                  <a:lnTo>
                    <a:pt x="72830" y="190"/>
                  </a:lnTo>
                  <a:lnTo>
                    <a:pt x="72830" y="378"/>
                  </a:lnTo>
                  <a:lnTo>
                    <a:pt x="72924" y="473"/>
                  </a:lnTo>
                  <a:lnTo>
                    <a:pt x="72924" y="567"/>
                  </a:lnTo>
                  <a:lnTo>
                    <a:pt x="72735" y="661"/>
                  </a:lnTo>
                  <a:lnTo>
                    <a:pt x="72735" y="567"/>
                  </a:lnTo>
                  <a:lnTo>
                    <a:pt x="72547" y="473"/>
                  </a:lnTo>
                  <a:lnTo>
                    <a:pt x="72452" y="378"/>
                  </a:lnTo>
                  <a:lnTo>
                    <a:pt x="72641" y="284"/>
                  </a:lnTo>
                  <a:lnTo>
                    <a:pt x="71603" y="284"/>
                  </a:lnTo>
                  <a:lnTo>
                    <a:pt x="70849" y="190"/>
                  </a:lnTo>
                  <a:lnTo>
                    <a:pt x="70660" y="284"/>
                  </a:lnTo>
                  <a:lnTo>
                    <a:pt x="69905" y="473"/>
                  </a:lnTo>
                  <a:lnTo>
                    <a:pt x="69056" y="473"/>
                  </a:lnTo>
                  <a:lnTo>
                    <a:pt x="68207" y="378"/>
                  </a:lnTo>
                  <a:lnTo>
                    <a:pt x="67547" y="284"/>
                  </a:lnTo>
                  <a:lnTo>
                    <a:pt x="67641" y="190"/>
                  </a:lnTo>
                  <a:lnTo>
                    <a:pt x="67735" y="190"/>
                  </a:lnTo>
                  <a:lnTo>
                    <a:pt x="67169" y="95"/>
                  </a:lnTo>
                  <a:lnTo>
                    <a:pt x="66698" y="95"/>
                  </a:lnTo>
                  <a:lnTo>
                    <a:pt x="66886" y="190"/>
                  </a:lnTo>
                  <a:lnTo>
                    <a:pt x="65283" y="190"/>
                  </a:lnTo>
                  <a:lnTo>
                    <a:pt x="64905" y="95"/>
                  </a:lnTo>
                  <a:lnTo>
                    <a:pt x="64905" y="190"/>
                  </a:lnTo>
                  <a:lnTo>
                    <a:pt x="65000" y="190"/>
                  </a:lnTo>
                  <a:lnTo>
                    <a:pt x="65094" y="284"/>
                  </a:lnTo>
                  <a:lnTo>
                    <a:pt x="65094" y="378"/>
                  </a:lnTo>
                  <a:lnTo>
                    <a:pt x="64528" y="284"/>
                  </a:lnTo>
                  <a:lnTo>
                    <a:pt x="63962" y="190"/>
                  </a:lnTo>
                  <a:lnTo>
                    <a:pt x="63773" y="284"/>
                  </a:lnTo>
                  <a:lnTo>
                    <a:pt x="63585" y="473"/>
                  </a:lnTo>
                  <a:lnTo>
                    <a:pt x="63396" y="567"/>
                  </a:lnTo>
                  <a:lnTo>
                    <a:pt x="63302" y="567"/>
                  </a:lnTo>
                  <a:lnTo>
                    <a:pt x="63207" y="473"/>
                  </a:lnTo>
                  <a:lnTo>
                    <a:pt x="63207" y="284"/>
                  </a:lnTo>
                  <a:lnTo>
                    <a:pt x="63396" y="284"/>
                  </a:lnTo>
                  <a:lnTo>
                    <a:pt x="63490" y="190"/>
                  </a:lnTo>
                  <a:lnTo>
                    <a:pt x="63113" y="190"/>
                  </a:lnTo>
                  <a:lnTo>
                    <a:pt x="61981" y="284"/>
                  </a:lnTo>
                  <a:lnTo>
                    <a:pt x="61320" y="284"/>
                  </a:lnTo>
                  <a:lnTo>
                    <a:pt x="61226" y="190"/>
                  </a:lnTo>
                  <a:lnTo>
                    <a:pt x="61320" y="95"/>
                  </a:lnTo>
                  <a:lnTo>
                    <a:pt x="60849" y="190"/>
                  </a:lnTo>
                  <a:lnTo>
                    <a:pt x="60547" y="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380"/>
            <p:cNvSpPr/>
            <p:nvPr/>
          </p:nvSpPr>
          <p:spPr>
            <a:xfrm>
              <a:off x="2202700" y="1204225"/>
              <a:ext cx="176900" cy="176900"/>
            </a:xfrm>
            <a:custGeom>
              <a:avLst/>
              <a:gdLst/>
              <a:ahLst/>
              <a:cxnLst/>
              <a:rect l="0" t="0" r="0" b="0"/>
              <a:pathLst>
                <a:path w="7076" h="7076" extrusionOk="0">
                  <a:moveTo>
                    <a:pt x="2548" y="1132"/>
                  </a:moveTo>
                  <a:lnTo>
                    <a:pt x="2548" y="1132"/>
                  </a:lnTo>
                  <a:lnTo>
                    <a:pt x="2548" y="1132"/>
                  </a:lnTo>
                  <a:close/>
                  <a:moveTo>
                    <a:pt x="2170" y="1132"/>
                  </a:moveTo>
                  <a:lnTo>
                    <a:pt x="2170" y="1227"/>
                  </a:lnTo>
                  <a:lnTo>
                    <a:pt x="2265" y="1132"/>
                  </a:lnTo>
                  <a:close/>
                  <a:moveTo>
                    <a:pt x="2076" y="1227"/>
                  </a:moveTo>
                  <a:lnTo>
                    <a:pt x="2076" y="1227"/>
                  </a:lnTo>
                  <a:lnTo>
                    <a:pt x="2076" y="1227"/>
                  </a:lnTo>
                  <a:close/>
                  <a:moveTo>
                    <a:pt x="472" y="1604"/>
                  </a:moveTo>
                  <a:lnTo>
                    <a:pt x="378" y="1698"/>
                  </a:lnTo>
                  <a:lnTo>
                    <a:pt x="472" y="1651"/>
                  </a:lnTo>
                  <a:lnTo>
                    <a:pt x="472" y="1651"/>
                  </a:lnTo>
                  <a:lnTo>
                    <a:pt x="472" y="1604"/>
                  </a:lnTo>
                  <a:close/>
                  <a:moveTo>
                    <a:pt x="567" y="1604"/>
                  </a:moveTo>
                  <a:lnTo>
                    <a:pt x="472" y="1651"/>
                  </a:lnTo>
                  <a:lnTo>
                    <a:pt x="472" y="1651"/>
                  </a:lnTo>
                  <a:lnTo>
                    <a:pt x="472" y="1698"/>
                  </a:lnTo>
                  <a:lnTo>
                    <a:pt x="567" y="1604"/>
                  </a:lnTo>
                  <a:close/>
                  <a:moveTo>
                    <a:pt x="6038" y="3680"/>
                  </a:moveTo>
                  <a:lnTo>
                    <a:pt x="6015" y="3703"/>
                  </a:lnTo>
                  <a:lnTo>
                    <a:pt x="6015" y="3703"/>
                  </a:lnTo>
                  <a:lnTo>
                    <a:pt x="6227" y="3774"/>
                  </a:lnTo>
                  <a:lnTo>
                    <a:pt x="6038" y="3680"/>
                  </a:lnTo>
                  <a:close/>
                  <a:moveTo>
                    <a:pt x="850" y="0"/>
                  </a:moveTo>
                  <a:lnTo>
                    <a:pt x="378" y="378"/>
                  </a:lnTo>
                  <a:lnTo>
                    <a:pt x="1" y="755"/>
                  </a:lnTo>
                  <a:lnTo>
                    <a:pt x="95" y="849"/>
                  </a:lnTo>
                  <a:lnTo>
                    <a:pt x="189" y="1038"/>
                  </a:lnTo>
                  <a:lnTo>
                    <a:pt x="284" y="1132"/>
                  </a:lnTo>
                  <a:lnTo>
                    <a:pt x="378" y="1227"/>
                  </a:lnTo>
                  <a:lnTo>
                    <a:pt x="472" y="1227"/>
                  </a:lnTo>
                  <a:lnTo>
                    <a:pt x="755" y="1132"/>
                  </a:lnTo>
                  <a:lnTo>
                    <a:pt x="755" y="1132"/>
                  </a:lnTo>
                  <a:lnTo>
                    <a:pt x="472" y="1415"/>
                  </a:lnTo>
                  <a:lnTo>
                    <a:pt x="661" y="1415"/>
                  </a:lnTo>
                  <a:lnTo>
                    <a:pt x="567" y="1604"/>
                  </a:lnTo>
                  <a:lnTo>
                    <a:pt x="567" y="1604"/>
                  </a:lnTo>
                  <a:lnTo>
                    <a:pt x="1227" y="1415"/>
                  </a:lnTo>
                  <a:lnTo>
                    <a:pt x="1038" y="1604"/>
                  </a:lnTo>
                  <a:lnTo>
                    <a:pt x="850" y="1887"/>
                  </a:lnTo>
                  <a:lnTo>
                    <a:pt x="1321" y="2264"/>
                  </a:lnTo>
                  <a:lnTo>
                    <a:pt x="2548" y="3114"/>
                  </a:lnTo>
                  <a:lnTo>
                    <a:pt x="3963" y="4057"/>
                  </a:lnTo>
                  <a:lnTo>
                    <a:pt x="4529" y="4340"/>
                  </a:lnTo>
                  <a:lnTo>
                    <a:pt x="4812" y="4340"/>
                  </a:lnTo>
                  <a:lnTo>
                    <a:pt x="4718" y="4434"/>
                  </a:lnTo>
                  <a:lnTo>
                    <a:pt x="4718" y="4529"/>
                  </a:lnTo>
                  <a:lnTo>
                    <a:pt x="5001" y="4717"/>
                  </a:lnTo>
                  <a:lnTo>
                    <a:pt x="5001" y="4717"/>
                  </a:lnTo>
                  <a:lnTo>
                    <a:pt x="4812" y="4623"/>
                  </a:lnTo>
                  <a:lnTo>
                    <a:pt x="4906" y="4812"/>
                  </a:lnTo>
                  <a:lnTo>
                    <a:pt x="5189" y="5000"/>
                  </a:lnTo>
                  <a:lnTo>
                    <a:pt x="5189" y="5000"/>
                  </a:lnTo>
                  <a:lnTo>
                    <a:pt x="5001" y="4906"/>
                  </a:lnTo>
                  <a:lnTo>
                    <a:pt x="4718" y="4812"/>
                  </a:lnTo>
                  <a:lnTo>
                    <a:pt x="4812" y="4812"/>
                  </a:lnTo>
                  <a:lnTo>
                    <a:pt x="4623" y="4717"/>
                  </a:lnTo>
                  <a:lnTo>
                    <a:pt x="4246" y="4717"/>
                  </a:lnTo>
                  <a:lnTo>
                    <a:pt x="4246" y="4623"/>
                  </a:lnTo>
                  <a:lnTo>
                    <a:pt x="4057" y="4812"/>
                  </a:lnTo>
                  <a:lnTo>
                    <a:pt x="3963" y="5095"/>
                  </a:lnTo>
                  <a:lnTo>
                    <a:pt x="4151" y="4906"/>
                  </a:lnTo>
                  <a:lnTo>
                    <a:pt x="4623" y="4906"/>
                  </a:lnTo>
                  <a:lnTo>
                    <a:pt x="4529" y="5000"/>
                  </a:lnTo>
                  <a:lnTo>
                    <a:pt x="4529" y="5189"/>
                  </a:lnTo>
                  <a:lnTo>
                    <a:pt x="4623" y="5378"/>
                  </a:lnTo>
                  <a:lnTo>
                    <a:pt x="4340" y="5472"/>
                  </a:lnTo>
                  <a:lnTo>
                    <a:pt x="3963" y="5755"/>
                  </a:lnTo>
                  <a:lnTo>
                    <a:pt x="3585" y="6132"/>
                  </a:lnTo>
                  <a:lnTo>
                    <a:pt x="3491" y="6321"/>
                  </a:lnTo>
                  <a:lnTo>
                    <a:pt x="3491" y="6510"/>
                  </a:lnTo>
                  <a:lnTo>
                    <a:pt x="3302" y="6415"/>
                  </a:lnTo>
                  <a:lnTo>
                    <a:pt x="3208" y="6321"/>
                  </a:lnTo>
                  <a:lnTo>
                    <a:pt x="3114" y="6415"/>
                  </a:lnTo>
                  <a:lnTo>
                    <a:pt x="3019" y="6604"/>
                  </a:lnTo>
                  <a:lnTo>
                    <a:pt x="3019" y="6793"/>
                  </a:lnTo>
                  <a:lnTo>
                    <a:pt x="3302" y="6981"/>
                  </a:lnTo>
                  <a:lnTo>
                    <a:pt x="3397" y="6981"/>
                  </a:lnTo>
                  <a:lnTo>
                    <a:pt x="3585" y="6887"/>
                  </a:lnTo>
                  <a:lnTo>
                    <a:pt x="3680" y="6604"/>
                  </a:lnTo>
                  <a:lnTo>
                    <a:pt x="3680" y="6227"/>
                  </a:lnTo>
                  <a:lnTo>
                    <a:pt x="3868" y="6415"/>
                  </a:lnTo>
                  <a:lnTo>
                    <a:pt x="4151" y="6604"/>
                  </a:lnTo>
                  <a:lnTo>
                    <a:pt x="4246" y="6510"/>
                  </a:lnTo>
                  <a:lnTo>
                    <a:pt x="4529" y="6227"/>
                  </a:lnTo>
                  <a:lnTo>
                    <a:pt x="4718" y="5849"/>
                  </a:lnTo>
                  <a:lnTo>
                    <a:pt x="4812" y="5566"/>
                  </a:lnTo>
                  <a:lnTo>
                    <a:pt x="5284" y="5661"/>
                  </a:lnTo>
                  <a:lnTo>
                    <a:pt x="5661" y="5849"/>
                  </a:lnTo>
                  <a:lnTo>
                    <a:pt x="5661" y="5661"/>
                  </a:lnTo>
                  <a:lnTo>
                    <a:pt x="5755" y="5566"/>
                  </a:lnTo>
                  <a:lnTo>
                    <a:pt x="5944" y="5283"/>
                  </a:lnTo>
                  <a:lnTo>
                    <a:pt x="5944" y="5095"/>
                  </a:lnTo>
                  <a:lnTo>
                    <a:pt x="5755" y="5000"/>
                  </a:lnTo>
                  <a:lnTo>
                    <a:pt x="6133" y="5000"/>
                  </a:lnTo>
                  <a:lnTo>
                    <a:pt x="6416" y="4906"/>
                  </a:lnTo>
                  <a:lnTo>
                    <a:pt x="6793" y="4529"/>
                  </a:lnTo>
                  <a:lnTo>
                    <a:pt x="6699" y="4529"/>
                  </a:lnTo>
                  <a:lnTo>
                    <a:pt x="6416" y="4434"/>
                  </a:lnTo>
                  <a:lnTo>
                    <a:pt x="6227" y="4434"/>
                  </a:lnTo>
                  <a:lnTo>
                    <a:pt x="6887" y="4340"/>
                  </a:lnTo>
                  <a:lnTo>
                    <a:pt x="7076" y="4246"/>
                  </a:lnTo>
                  <a:lnTo>
                    <a:pt x="6982" y="4246"/>
                  </a:lnTo>
                  <a:lnTo>
                    <a:pt x="6604" y="4151"/>
                  </a:lnTo>
                  <a:lnTo>
                    <a:pt x="6321" y="4151"/>
                  </a:lnTo>
                  <a:lnTo>
                    <a:pt x="6699" y="4057"/>
                  </a:lnTo>
                  <a:lnTo>
                    <a:pt x="6793" y="3963"/>
                  </a:lnTo>
                  <a:lnTo>
                    <a:pt x="5850" y="3963"/>
                  </a:lnTo>
                  <a:lnTo>
                    <a:pt x="5944" y="3868"/>
                  </a:lnTo>
                  <a:lnTo>
                    <a:pt x="5944" y="3774"/>
                  </a:lnTo>
                  <a:lnTo>
                    <a:pt x="6015" y="3703"/>
                  </a:lnTo>
                  <a:lnTo>
                    <a:pt x="6015" y="3703"/>
                  </a:lnTo>
                  <a:lnTo>
                    <a:pt x="5944" y="3680"/>
                  </a:lnTo>
                  <a:lnTo>
                    <a:pt x="5472" y="3680"/>
                  </a:lnTo>
                  <a:lnTo>
                    <a:pt x="5284" y="3585"/>
                  </a:lnTo>
                  <a:lnTo>
                    <a:pt x="5095" y="3397"/>
                  </a:lnTo>
                  <a:lnTo>
                    <a:pt x="5001" y="3019"/>
                  </a:lnTo>
                  <a:lnTo>
                    <a:pt x="5001" y="2736"/>
                  </a:lnTo>
                  <a:lnTo>
                    <a:pt x="4529" y="2642"/>
                  </a:lnTo>
                  <a:lnTo>
                    <a:pt x="3491" y="2264"/>
                  </a:lnTo>
                  <a:lnTo>
                    <a:pt x="2925" y="1981"/>
                  </a:lnTo>
                  <a:lnTo>
                    <a:pt x="2548" y="1698"/>
                  </a:lnTo>
                  <a:lnTo>
                    <a:pt x="2359" y="1415"/>
                  </a:lnTo>
                  <a:lnTo>
                    <a:pt x="2359" y="1321"/>
                  </a:lnTo>
                  <a:lnTo>
                    <a:pt x="2548" y="1132"/>
                  </a:lnTo>
                  <a:lnTo>
                    <a:pt x="2265" y="1321"/>
                  </a:lnTo>
                  <a:lnTo>
                    <a:pt x="2170" y="1321"/>
                  </a:lnTo>
                  <a:lnTo>
                    <a:pt x="2170" y="1227"/>
                  </a:lnTo>
                  <a:lnTo>
                    <a:pt x="2076" y="1321"/>
                  </a:lnTo>
                  <a:lnTo>
                    <a:pt x="2076" y="1227"/>
                  </a:lnTo>
                  <a:lnTo>
                    <a:pt x="1887" y="1510"/>
                  </a:lnTo>
                  <a:lnTo>
                    <a:pt x="1887" y="1321"/>
                  </a:lnTo>
                  <a:lnTo>
                    <a:pt x="1793" y="1132"/>
                  </a:lnTo>
                  <a:lnTo>
                    <a:pt x="1321" y="849"/>
                  </a:lnTo>
                  <a:lnTo>
                    <a:pt x="1133" y="661"/>
                  </a:lnTo>
                  <a:lnTo>
                    <a:pt x="944" y="472"/>
                  </a:lnTo>
                  <a:lnTo>
                    <a:pt x="850" y="283"/>
                  </a:lnTo>
                  <a:lnTo>
                    <a:pt x="850" y="0"/>
                  </a:lnTo>
                  <a:close/>
                  <a:moveTo>
                    <a:pt x="2642" y="6793"/>
                  </a:moveTo>
                  <a:lnTo>
                    <a:pt x="2642" y="6981"/>
                  </a:lnTo>
                  <a:lnTo>
                    <a:pt x="3019" y="7076"/>
                  </a:lnTo>
                  <a:lnTo>
                    <a:pt x="2736" y="6887"/>
                  </a:lnTo>
                  <a:lnTo>
                    <a:pt x="2642" y="6793"/>
                  </a:lnTo>
                  <a:close/>
                  <a:moveTo>
                    <a:pt x="3019" y="6793"/>
                  </a:moveTo>
                  <a:lnTo>
                    <a:pt x="3019" y="7076"/>
                  </a:lnTo>
                  <a:lnTo>
                    <a:pt x="3114" y="7076"/>
                  </a:lnTo>
                  <a:lnTo>
                    <a:pt x="3019" y="67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1" name="Shape 537"/>
          <p:cNvSpPr txBox="1">
            <a:spLocks/>
          </p:cNvSpPr>
          <p:nvPr/>
        </p:nvSpPr>
        <p:spPr>
          <a:xfrm>
            <a:off x="1981200" y="1661761"/>
            <a:ext cx="53015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" sz="6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TERIMA KASIH</a:t>
            </a:r>
            <a:endParaRPr lang="en" sz="6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92" name="Shape 806"/>
          <p:cNvSpPr/>
          <p:nvPr/>
        </p:nvSpPr>
        <p:spPr>
          <a:xfrm>
            <a:off x="7036774" y="2562921"/>
            <a:ext cx="1104910" cy="1088367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808"/>
          <p:cNvSpPr/>
          <p:nvPr/>
        </p:nvSpPr>
        <p:spPr>
          <a:xfrm>
            <a:off x="7558209" y="3147381"/>
            <a:ext cx="1052391" cy="643569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6399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685800" y="2647950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dirty="0" err="1" smtClean="0">
                <a:latin typeface="Arial Narrow" panose="020B0606020202030204" pitchFamily="34" charset="0"/>
              </a:rPr>
              <a:t>Rangkaian</a:t>
            </a:r>
            <a:r>
              <a:rPr lang="en-GB" sz="6000" dirty="0" smtClean="0">
                <a:latin typeface="Arial Narrow" panose="020B0606020202030204" pitchFamily="34" charset="0"/>
              </a:rPr>
              <a:t> Data?</a:t>
            </a:r>
            <a:endParaRPr lang="en-GB" sz="6000" dirty="0">
              <a:latin typeface="Arial Narrow" panose="020B0606020202030204" pitchFamily="34" charset="0"/>
            </a:endParaRPr>
          </a:p>
        </p:txBody>
      </p:sp>
      <p:sp>
        <p:nvSpPr>
          <p:cNvPr id="556" name="Shape 556"/>
          <p:cNvSpPr/>
          <p:nvPr/>
        </p:nvSpPr>
        <p:spPr>
          <a:xfrm>
            <a:off x="4572753" y="647123"/>
            <a:ext cx="1323527" cy="1341148"/>
          </a:xfrm>
          <a:custGeom>
            <a:avLst/>
            <a:gdLst/>
            <a:ahLst/>
            <a:cxnLst/>
            <a:rect l="0" t="0" r="0" b="0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7" name="Shape 557"/>
          <p:cNvSpPr/>
          <p:nvPr/>
        </p:nvSpPr>
        <p:spPr>
          <a:xfrm rot="1473079">
            <a:off x="3369356" y="1316755"/>
            <a:ext cx="773816" cy="753764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4098884" y="2012730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62000" y="225025"/>
            <a:ext cx="60198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err="1" smtClean="0">
                <a:latin typeface="Arial Narrow" panose="020B0606020202030204" pitchFamily="34" charset="0"/>
              </a:rPr>
              <a:t>Memasukkan</a:t>
            </a:r>
            <a:r>
              <a:rPr lang="en-GB" sz="3000" dirty="0" smtClean="0">
                <a:latin typeface="Arial Narrow" panose="020B0606020202030204" pitchFamily="34" charset="0"/>
              </a:rPr>
              <a:t> Data </a:t>
            </a:r>
            <a:r>
              <a:rPr lang="en-GB" sz="3000" dirty="0" err="1" smtClean="0">
                <a:latin typeface="Arial Narrow" panose="020B0606020202030204" pitchFamily="34" charset="0"/>
              </a:rPr>
              <a:t>Numerik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40385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Konstanta</a:t>
            </a:r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(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Angka</a:t>
            </a:r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)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 1 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Angka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A1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Angka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Sorot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range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A1 : A2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Letakkan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Pointer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fill Handle 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sudut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sehingga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bentuk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pointer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berubah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menjadi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tanda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plus (+).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drag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(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geser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) fill handle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lvl="0" algn="just"/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 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Angka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A1.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Letakkan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pointer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fill handle.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Tekan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Ctrl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drag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hape 523"/>
          <p:cNvSpPr txBox="1"/>
          <p:nvPr/>
        </p:nvSpPr>
        <p:spPr>
          <a:xfrm>
            <a:off x="4953001" y="1123951"/>
            <a:ext cx="2971799" cy="16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Tanggal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 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Tanggal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Okt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18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B1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drag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fill handle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posisi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akhir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rangkaian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876801" y="1200150"/>
            <a:ext cx="0" cy="3657600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hape 523"/>
          <p:cNvSpPr txBox="1"/>
          <p:nvPr/>
        </p:nvSpPr>
        <p:spPr>
          <a:xfrm>
            <a:off x="4953001" y="2876550"/>
            <a:ext cx="2971799" cy="16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Jam (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Waktu</a:t>
            </a:r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)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 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Jam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7:00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drag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fill handle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posisi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akhir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rangkaian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62000" y="225025"/>
            <a:ext cx="60198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err="1" smtClean="0">
                <a:latin typeface="Arial Narrow" panose="020B0606020202030204" pitchFamily="34" charset="0"/>
              </a:rPr>
              <a:t>Memasukkan</a:t>
            </a:r>
            <a:r>
              <a:rPr lang="en-GB" sz="3000" dirty="0" smtClean="0">
                <a:latin typeface="Arial Narrow" panose="020B0606020202030204" pitchFamily="34" charset="0"/>
              </a:rPr>
              <a:t> Data Label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40385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Bulan</a:t>
            </a:r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D1,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January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Jan.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drag fill handle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posisi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akhir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rangkaian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D12.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Hari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2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E1,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Sunday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Sun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drag fill handle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posisi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akhir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rangkaian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E12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581150"/>
            <a:ext cx="3906783" cy="25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709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62000" y="225025"/>
            <a:ext cx="60198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err="1" smtClean="0">
                <a:latin typeface="Arial Narrow" panose="020B0606020202030204" pitchFamily="34" charset="0"/>
              </a:rPr>
              <a:t>Memasukkan</a:t>
            </a:r>
            <a:r>
              <a:rPr lang="en-GB" sz="3000" dirty="0" smtClean="0">
                <a:latin typeface="Arial Narrow" panose="020B0606020202030204" pitchFamily="34" charset="0"/>
              </a:rPr>
              <a:t> Data Interval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50292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 err="1" smtClean="0">
                <a:latin typeface="Arial Narrow" panose="020B0606020202030204" pitchFamily="34" charset="0"/>
              </a:rPr>
              <a:t>Misal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kita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ingin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membuat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Angka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tahun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dengan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jarak</a:t>
            </a:r>
            <a:r>
              <a:rPr lang="en-US" sz="1800" dirty="0" smtClean="0">
                <a:latin typeface="Arial Narrow" panose="020B0606020202030204" pitchFamily="34" charset="0"/>
              </a:rPr>
              <a:t> interval 5 </a:t>
            </a:r>
            <a:r>
              <a:rPr lang="en-US" sz="1800" dirty="0" err="1" smtClean="0">
                <a:latin typeface="Arial Narrow" panose="020B0606020202030204" pitchFamily="34" charset="0"/>
              </a:rPr>
              <a:t>tahun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dari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mulai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tahun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1980.</a:t>
            </a:r>
          </a:p>
          <a:p>
            <a:pPr algn="just"/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Interval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A1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tahun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1980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kedua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tahun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1985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Sorot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Range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A1:A2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drag fill handle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posisi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terakhir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rangkaian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33550"/>
            <a:ext cx="10668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681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685800" y="2647950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dirty="0" err="1" smtClean="0">
                <a:latin typeface="Arial Narrow" panose="020B0606020202030204" pitchFamily="34" charset="0"/>
              </a:rPr>
              <a:t>Sel</a:t>
            </a:r>
            <a:r>
              <a:rPr lang="en-GB" sz="6000" dirty="0" smtClean="0">
                <a:latin typeface="Arial Narrow" panose="020B0606020202030204" pitchFamily="34" charset="0"/>
              </a:rPr>
              <a:t>?</a:t>
            </a:r>
            <a:endParaRPr lang="en-GB" sz="6000" dirty="0">
              <a:latin typeface="Arial Narrow" panose="020B0606020202030204" pitchFamily="34" charset="0"/>
            </a:endParaRPr>
          </a:p>
        </p:txBody>
      </p:sp>
      <p:sp>
        <p:nvSpPr>
          <p:cNvPr id="556" name="Shape 556"/>
          <p:cNvSpPr/>
          <p:nvPr/>
        </p:nvSpPr>
        <p:spPr>
          <a:xfrm>
            <a:off x="4572753" y="647123"/>
            <a:ext cx="1323527" cy="1341148"/>
          </a:xfrm>
          <a:custGeom>
            <a:avLst/>
            <a:gdLst/>
            <a:ahLst/>
            <a:cxnLst/>
            <a:rect l="0" t="0" r="0" b="0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7" name="Shape 557"/>
          <p:cNvSpPr/>
          <p:nvPr/>
        </p:nvSpPr>
        <p:spPr>
          <a:xfrm rot="1473079">
            <a:off x="3369356" y="1316755"/>
            <a:ext cx="773816" cy="753764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4098884" y="2012730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7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3000" dirty="0" smtClean="0">
                <a:latin typeface="Arial Narrow" pitchFamily="34" charset="0"/>
              </a:rPr>
              <a:t>Jenis-Jenis Sel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685800" y="1047750"/>
            <a:ext cx="67056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 terdiri dari 3 jenis, yaitu:</a:t>
            </a:r>
          </a:p>
          <a:p>
            <a:pPr algn="just"/>
            <a:endParaRPr lang="id-ID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Sel </a:t>
            </a:r>
            <a:r>
              <a:rPr lang="id-ID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Relatif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adalah apabila rumus dan fungsi disalin, maka alamat sel akan berubah sesuai kolom dan barisnya. Contoh Sel Relatif : Jika rumus </a:t>
            </a:r>
            <a:r>
              <a:rPr lang="id-ID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=A1+B1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disalin, maka akan menjadi =A2+B2, =A3+B3, </a:t>
            </a:r>
            <a:r>
              <a:rPr lang="id-ID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dst.</a:t>
            </a:r>
          </a:p>
          <a:p>
            <a:pPr algn="just"/>
            <a:endParaRPr lang="id-ID" sz="1800" b="1" dirty="0" smtClean="0">
              <a:latin typeface="Arial Narrow" panose="020B0606020202030204" pitchFamily="34" charset="0"/>
            </a:endParaRPr>
          </a:p>
          <a:p>
            <a:pPr algn="just"/>
            <a:r>
              <a:rPr lang="id-ID" sz="1800" b="1" dirty="0" smtClean="0">
                <a:latin typeface="Arial Narrow" panose="020B0606020202030204" pitchFamily="34" charset="0"/>
              </a:rPr>
              <a:t>Sel </a:t>
            </a:r>
            <a:r>
              <a:rPr lang="id-ID" sz="1800" b="1" dirty="0">
                <a:latin typeface="Arial Narrow" panose="020B0606020202030204" pitchFamily="34" charset="0"/>
              </a:rPr>
              <a:t>Absolute </a:t>
            </a:r>
            <a:r>
              <a:rPr lang="id-ID" sz="1800" dirty="0">
                <a:latin typeface="Arial Narrow" panose="020B0606020202030204" pitchFamily="34" charset="0"/>
              </a:rPr>
              <a:t>adalah apabila rumus atau fungsi disalin, maka alamat sel tetap (tidak berubah). Dengan syarat kolomnya diapit dengan tanda $ (Dollar). Contoh Sel Absolute : </a:t>
            </a:r>
            <a:r>
              <a:rPr lang="id-ID" sz="1800" b="1" dirty="0">
                <a:latin typeface="Arial Narrow" panose="020B0606020202030204" pitchFamily="34" charset="0"/>
              </a:rPr>
              <a:t>=$</a:t>
            </a:r>
            <a:r>
              <a:rPr lang="id-ID" sz="1800" b="1" dirty="0" smtClean="0">
                <a:latin typeface="Arial Narrow" panose="020B0606020202030204" pitchFamily="34" charset="0"/>
              </a:rPr>
              <a:t>B$1.</a:t>
            </a:r>
          </a:p>
          <a:p>
            <a:pPr algn="just"/>
            <a:endParaRPr lang="id-ID" sz="1800" b="1" dirty="0" smtClean="0">
              <a:latin typeface="Arial Narrow" panose="020B0606020202030204" pitchFamily="34" charset="0"/>
            </a:endParaRPr>
          </a:p>
          <a:p>
            <a:pPr algn="just"/>
            <a:r>
              <a:rPr lang="id-ID" sz="1800" b="1" dirty="0" smtClean="0">
                <a:latin typeface="Arial Narrow" panose="020B0606020202030204" pitchFamily="34" charset="0"/>
              </a:rPr>
              <a:t>Sel Semi Absolute </a:t>
            </a:r>
            <a:r>
              <a:rPr lang="id-ID" sz="1800" dirty="0" smtClean="0">
                <a:latin typeface="Arial Narrow" panose="020B0606020202030204" pitchFamily="34" charset="0"/>
              </a:rPr>
              <a:t>adalah sel yang memiliki sifat absolute pada salah satu komponennya. Semi Absolute ada 2 macam, yaitu : </a:t>
            </a:r>
          </a:p>
        </p:txBody>
      </p:sp>
    </p:spTree>
    <p:extLst>
      <p:ext uri="{BB962C8B-B14F-4D97-AF65-F5344CB8AC3E}">
        <p14:creationId xmlns:p14="http://schemas.microsoft.com/office/powerpoint/2010/main" val="295193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3000" dirty="0" smtClean="0">
                <a:latin typeface="Arial Narrow" pitchFamily="34" charset="0"/>
              </a:rPr>
              <a:t>Jenis-Jenis Sel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685800" y="1047750"/>
            <a:ext cx="66294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 semi </a:t>
            </a:r>
            <a:r>
              <a:rPr lang="id-ID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absolute terdiri dari 2 jenis, yaitu:</a:t>
            </a:r>
          </a:p>
          <a:p>
            <a:pPr algn="just"/>
            <a:endParaRPr lang="id-ID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Absolute pada kolom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yaitu sel kolomnya tetap (absolut) sedangkan barisnya berubah. Dengan syarat sebelum kolom harus diberi tanda $ (dollar). Contoh sel : </a:t>
            </a:r>
            <a:r>
              <a:rPr lang="id-ID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=$B1</a:t>
            </a:r>
            <a:r>
              <a:rPr lang="id-ID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d-ID" sz="1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Absolute pada baris 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yaitu sel barisnya tetap (absolut) sedangkan kolomnya berubah. Dengan syarat sebelum baris harus diberi tanda $ (dollar). Contoh sel : </a:t>
            </a:r>
            <a:r>
              <a:rPr lang="id-ID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=B$1</a:t>
            </a:r>
            <a:r>
              <a:rPr lang="id-ID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5999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685800" y="2647950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dirty="0" err="1" smtClean="0">
                <a:latin typeface="Arial Narrow" panose="020B0606020202030204" pitchFamily="34" charset="0"/>
              </a:rPr>
              <a:t>Latihan</a:t>
            </a:r>
            <a:r>
              <a:rPr lang="en-GB" sz="6000" dirty="0" smtClean="0">
                <a:latin typeface="Arial Narrow" panose="020B0606020202030204" pitchFamily="34" charset="0"/>
              </a:rPr>
              <a:t> 6A</a:t>
            </a:r>
            <a:endParaRPr lang="en-GB" sz="6000" dirty="0">
              <a:latin typeface="Arial Narrow" panose="020B0606020202030204" pitchFamily="34" charset="0"/>
            </a:endParaRPr>
          </a:p>
        </p:txBody>
      </p:sp>
      <p:sp>
        <p:nvSpPr>
          <p:cNvPr id="556" name="Shape 556"/>
          <p:cNvSpPr/>
          <p:nvPr/>
        </p:nvSpPr>
        <p:spPr>
          <a:xfrm>
            <a:off x="4572753" y="647123"/>
            <a:ext cx="1323527" cy="1341148"/>
          </a:xfrm>
          <a:custGeom>
            <a:avLst/>
            <a:gdLst/>
            <a:ahLst/>
            <a:cxnLst/>
            <a:rect l="0" t="0" r="0" b="0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7" name="Shape 557"/>
          <p:cNvSpPr/>
          <p:nvPr/>
        </p:nvSpPr>
        <p:spPr>
          <a:xfrm rot="1473079">
            <a:off x="3369356" y="1316755"/>
            <a:ext cx="773816" cy="753764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4098884" y="2012730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0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763</Words>
  <Application>Microsoft Office PowerPoint</Application>
  <PresentationFormat>On-screen Show (16:9)</PresentationFormat>
  <Paragraphs>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Dosis</vt:lpstr>
      <vt:lpstr>Sniglet</vt:lpstr>
      <vt:lpstr>Arial</vt:lpstr>
      <vt:lpstr>Arial Narrow</vt:lpstr>
      <vt:lpstr>Cambria</vt:lpstr>
      <vt:lpstr>Friar template</vt:lpstr>
      <vt:lpstr>KOMPUTER APLIKASI SISTEM INFORMASI</vt:lpstr>
      <vt:lpstr>Rangkaian Data?</vt:lpstr>
      <vt:lpstr>Memasukkan Data Numerik</vt:lpstr>
      <vt:lpstr>Memasukkan Data Label</vt:lpstr>
      <vt:lpstr>Memasukkan Data Interval</vt:lpstr>
      <vt:lpstr>Sel?</vt:lpstr>
      <vt:lpstr>Jenis-Jenis Sel</vt:lpstr>
      <vt:lpstr>Jenis-Jenis Sel</vt:lpstr>
      <vt:lpstr>Latihan 6A</vt:lpstr>
      <vt:lpstr>Latihan 6A</vt:lpstr>
      <vt:lpstr>Latihan 6A</vt:lpstr>
      <vt:lpstr>Latihan 6A</vt:lpstr>
      <vt:lpstr>Latihan 6B</vt:lpstr>
      <vt:lpstr>Latihan 6B</vt:lpstr>
      <vt:lpstr>Latihan 6B</vt:lpstr>
      <vt:lpstr>Latihan 6B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MANAJEMEN INFORMATIKA</dc:title>
  <dc:creator>dhaniarani</dc:creator>
  <cp:lastModifiedBy>dhaniarani</cp:lastModifiedBy>
  <cp:revision>218</cp:revision>
  <dcterms:created xsi:type="dcterms:W3CDTF">2018-09-19T01:33:44Z</dcterms:created>
  <dcterms:modified xsi:type="dcterms:W3CDTF">2018-10-16T01:32:47Z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