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84" r:id="rId3"/>
    <p:sldId id="285" r:id="rId4"/>
    <p:sldId id="286" r:id="rId5"/>
    <p:sldId id="28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D51845-6973-4301-A5B7-24C29CE2FAA3}">
  <a:tblStyle styleId="{C9D51845-6973-4301-A5B7-24C29CE2FA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245"/>
  </p:normalViewPr>
  <p:slideViewPr>
    <p:cSldViewPr snapToGrid="0" snapToObjects="1">
      <p:cViewPr varScale="1">
        <p:scale>
          <a:sx n="150" d="100"/>
          <a:sy n="150" d="100"/>
        </p:scale>
        <p:origin x="8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85450" y="1628400"/>
            <a:ext cx="5373000" cy="8199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2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8" dist="28575" dir="7500000" algn="bl" rotWithShape="0">
              <a:srgbClr val="351C75">
                <a:alpha val="28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</a:rPr>
              <a:t>“</a:t>
            </a:r>
            <a:endParaRPr sz="9600" b="1">
              <a:solidFill>
                <a:schemeClr val="lt1"/>
              </a:solidFill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⋄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rgbClr val="C96951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○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1885450" y="1628400"/>
            <a:ext cx="6293350" cy="29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PERTEMUAN 2: </a:t>
            </a:r>
          </a:p>
          <a:p>
            <a:r>
              <a:rPr lang="en-US" sz="1800" b="1" dirty="0" err="1"/>
              <a:t>Pendahuluan</a:t>
            </a:r>
            <a:r>
              <a:rPr lang="en-US" sz="1800" b="1" dirty="0"/>
              <a:t> </a:t>
            </a:r>
            <a:endParaRPr lang="en-US" sz="1800" dirty="0"/>
          </a:p>
          <a:p>
            <a:pPr lvl="0"/>
            <a:r>
              <a:rPr lang="en-US" sz="1800" dirty="0" err="1"/>
              <a:t>Latar</a:t>
            </a:r>
            <a:r>
              <a:rPr lang="en-US" sz="1800" dirty="0"/>
              <a:t> </a:t>
            </a:r>
            <a:r>
              <a:rPr lang="en-US" sz="1800" dirty="0" err="1"/>
              <a:t>Belakang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</a:p>
          <a:p>
            <a:pPr lvl="0"/>
            <a:r>
              <a:rPr lang="en-US" sz="1800" dirty="0" err="1"/>
              <a:t>Identifikasi</a:t>
            </a:r>
            <a:r>
              <a:rPr lang="en-US" sz="1800" dirty="0"/>
              <a:t>, </a:t>
            </a:r>
            <a:r>
              <a:rPr lang="en-US" sz="1800" dirty="0" err="1"/>
              <a:t>Pembahasan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Rumusan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endParaRPr lang="en-US" sz="1800" dirty="0"/>
          </a:p>
          <a:p>
            <a:pPr lvl="0"/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</a:p>
          <a:p>
            <a:pPr lvl="0"/>
            <a:r>
              <a:rPr lang="en-US" sz="1800" dirty="0" err="1"/>
              <a:t>Kegunaan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51A5-E04A-BB4A-A9F0-5C7DAA14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5" y="821267"/>
            <a:ext cx="6959100" cy="57475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1.1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05900-CF63-7E45-8DCC-3E5DC820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425" y="1329267"/>
            <a:ext cx="6959100" cy="2667550"/>
          </a:xfrm>
        </p:spPr>
        <p:txBody>
          <a:bodyPr/>
          <a:lstStyle/>
          <a:p>
            <a:pPr lvl="0" algn="just"/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hal-hal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topik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signifikasi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topik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;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diangkat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gejala</a:t>
            </a:r>
            <a:r>
              <a:rPr lang="en-US" sz="2000" dirty="0"/>
              <a:t> </a:t>
            </a:r>
            <a:r>
              <a:rPr lang="en-US" sz="2000" dirty="0" err="1"/>
              <a:t>empiris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praktis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teoritis</a:t>
            </a:r>
            <a:r>
              <a:rPr lang="en-US" sz="2000" dirty="0"/>
              <a:t>.</a:t>
            </a:r>
          </a:p>
          <a:p>
            <a:pPr lvl="0" algn="just"/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fenomena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topik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yang </a:t>
            </a:r>
            <a:r>
              <a:rPr lang="en-US" sz="2000" dirty="0" err="1"/>
              <a:t>didukung</a:t>
            </a:r>
            <a:r>
              <a:rPr lang="en-US" sz="2000" dirty="0"/>
              <a:t> data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terdahulu</a:t>
            </a:r>
            <a:r>
              <a:rPr lang="en-US" sz="2000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181EC-3405-3F41-9473-1EC77286F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492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DE19-692F-4542-B3E4-2A9FD86B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5" y="821267"/>
            <a:ext cx="6959100" cy="574758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Identifikasi</a:t>
            </a:r>
            <a:r>
              <a:rPr lang="en-US" dirty="0"/>
              <a:t>, </a:t>
            </a:r>
            <a:r>
              <a:rPr lang="en-US" dirty="0" err="1"/>
              <a:t>Pembatasan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3F31-62C4-8F43-9CAA-3625A155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425" y="1574800"/>
            <a:ext cx="6959100" cy="2455333"/>
          </a:xfrm>
        </p:spPr>
        <p:txBody>
          <a:bodyPr/>
          <a:lstStyle/>
          <a:p>
            <a:pPr lvl="0"/>
            <a:r>
              <a:rPr lang="en-US" sz="1800" dirty="0" err="1"/>
              <a:t>Identifikasimasalah</a:t>
            </a:r>
            <a:r>
              <a:rPr lang="en-US" sz="1800" dirty="0"/>
              <a:t> : </a:t>
            </a:r>
          </a:p>
          <a:p>
            <a:pPr marL="76200" lvl="0" indent="0">
              <a:buNone/>
            </a:pPr>
            <a:r>
              <a:rPr lang="en-US" sz="1800" dirty="0"/>
              <a:t>       </a:t>
            </a:r>
            <a:r>
              <a:rPr lang="en-US" sz="1800" dirty="0" err="1"/>
              <a:t>Ringkasan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latar</a:t>
            </a:r>
            <a:r>
              <a:rPr lang="en-US" sz="1800" dirty="0"/>
              <a:t> </a:t>
            </a:r>
            <a:r>
              <a:rPr lang="en-US" sz="1800" dirty="0" err="1"/>
              <a:t>belakang</a:t>
            </a:r>
            <a:endParaRPr lang="en-US" sz="1800" dirty="0"/>
          </a:p>
          <a:p>
            <a:pPr lvl="0"/>
            <a:r>
              <a:rPr lang="en-US" sz="1800" dirty="0" err="1"/>
              <a:t>Pembatasan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: </a:t>
            </a:r>
          </a:p>
          <a:p>
            <a:pPr marL="76200" lvl="0" indent="0">
              <a:buNone/>
            </a:pPr>
            <a:r>
              <a:rPr lang="en-US" sz="1800" dirty="0"/>
              <a:t>      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diperlukan</a:t>
            </a:r>
            <a:endParaRPr lang="en-US" sz="1800" dirty="0"/>
          </a:p>
          <a:p>
            <a:pPr lvl="0"/>
            <a:r>
              <a:rPr lang="en-US" sz="1800" dirty="0" err="1"/>
              <a:t>Rumusan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: </a:t>
            </a:r>
          </a:p>
          <a:p>
            <a:pPr marL="76200" lvl="0" indent="0">
              <a:buNone/>
            </a:pPr>
            <a:r>
              <a:rPr lang="en-US" sz="1800" dirty="0"/>
              <a:t>        </a:t>
            </a:r>
            <a:r>
              <a:rPr lang="en-US" sz="1800" dirty="0" err="1"/>
              <a:t>mengemukakan</a:t>
            </a:r>
            <a:r>
              <a:rPr lang="en-US" sz="1800" dirty="0"/>
              <a:t> </a:t>
            </a:r>
            <a:r>
              <a:rPr lang="en-US" sz="1800" dirty="0" err="1"/>
              <a:t>pertanyaan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(research question).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141FC-5364-B242-B151-79AC867D04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934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6A8F-DA77-4A41-B42F-D334D8DA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5" y="804333"/>
            <a:ext cx="6959100" cy="591692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FD9BE-37FA-9C44-ADA4-E73236AF0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(research question)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deduktif-hipotetikal</a:t>
            </a:r>
            <a:r>
              <a:rPr lang="en-US" sz="2000" dirty="0"/>
              <a:t>,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lazimnya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/</a:t>
            </a:r>
            <a:r>
              <a:rPr lang="en-US" sz="2000" dirty="0" err="1"/>
              <a:t>mengukur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asosiasi</a:t>
            </a:r>
            <a:r>
              <a:rPr lang="en-US" sz="2000" i="1" dirty="0"/>
              <a:t> </a:t>
            </a:r>
            <a:r>
              <a:rPr lang="en-US" sz="2000" i="1" dirty="0" err="1"/>
              <a:t>atau</a:t>
            </a:r>
            <a:r>
              <a:rPr lang="en-US" sz="2000" i="1" dirty="0"/>
              <a:t> </a:t>
            </a:r>
            <a:r>
              <a:rPr lang="en-US" sz="2000" i="1" dirty="0" err="1"/>
              <a:t>kausalitas</a:t>
            </a:r>
            <a:r>
              <a:rPr lang="en-US" sz="2000" i="1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perhatian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studi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B5F37-50C0-D749-9A1A-45192C75AF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267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4A67-4B76-594C-9E21-71E12738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US" dirty="0" err="1"/>
              <a:t>Kugunaan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FDF57-7EC9-744E-8A83-434AC842B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US" sz="1800" dirty="0" err="1"/>
              <a:t>Mengungkapkan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spesifik</a:t>
            </a:r>
            <a:r>
              <a:rPr lang="en-US" sz="1800" dirty="0"/>
              <a:t> </a:t>
            </a:r>
            <a:r>
              <a:rPr lang="en-US" sz="1800" dirty="0" err="1"/>
              <a:t>kegunaan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dicapai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:</a:t>
            </a:r>
          </a:p>
          <a:p>
            <a:pPr lvl="0" algn="just"/>
            <a:r>
              <a:rPr lang="en-US" sz="1800" dirty="0" err="1"/>
              <a:t>Aspek</a:t>
            </a:r>
            <a:r>
              <a:rPr lang="en-US" sz="1800" dirty="0"/>
              <a:t> </a:t>
            </a:r>
            <a:r>
              <a:rPr lang="en-US" sz="1800" dirty="0" err="1"/>
              <a:t>teoritis</a:t>
            </a:r>
            <a:r>
              <a:rPr lang="en-US" sz="1800" dirty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keilmuan</a:t>
            </a:r>
            <a:r>
              <a:rPr lang="en-US" sz="1800" i="1" dirty="0"/>
              <a:t>)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menyebutkan</a:t>
            </a:r>
            <a:r>
              <a:rPr lang="en-US" sz="1800" dirty="0"/>
              <a:t> </a:t>
            </a:r>
            <a:r>
              <a:rPr lang="en-US" sz="1800" dirty="0" err="1"/>
              <a:t>kegunaan</a:t>
            </a:r>
            <a:r>
              <a:rPr lang="en-US" sz="1800" dirty="0"/>
              <a:t> </a:t>
            </a:r>
            <a:r>
              <a:rPr lang="en-US" sz="1800" dirty="0" err="1"/>
              <a:t>teoretis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dicapai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yang </a:t>
            </a:r>
            <a:r>
              <a:rPr lang="en-US" sz="1800" dirty="0" err="1"/>
              <a:t>diteliti</a:t>
            </a:r>
            <a:r>
              <a:rPr lang="en-US" sz="1800" dirty="0"/>
              <a:t>.</a:t>
            </a:r>
          </a:p>
          <a:p>
            <a:pPr lvl="0" algn="just"/>
            <a:r>
              <a:rPr lang="en-US" sz="1800" dirty="0" err="1"/>
              <a:t>Aspek</a:t>
            </a:r>
            <a:r>
              <a:rPr lang="en-US" sz="1800" dirty="0"/>
              <a:t> </a:t>
            </a:r>
            <a:r>
              <a:rPr lang="en-US" sz="1800" dirty="0" err="1"/>
              <a:t>praktis</a:t>
            </a:r>
            <a:r>
              <a:rPr lang="en-US" sz="1800" dirty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guna</a:t>
            </a:r>
            <a:r>
              <a:rPr lang="en-US" sz="1800" i="1" dirty="0"/>
              <a:t> </a:t>
            </a:r>
            <a:r>
              <a:rPr lang="en-US" sz="1800" i="1" dirty="0" err="1"/>
              <a:t>laksana</a:t>
            </a:r>
            <a:r>
              <a:rPr lang="en-US" sz="1800" i="1" dirty="0"/>
              <a:t>)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menyebutkan</a:t>
            </a:r>
            <a:r>
              <a:rPr lang="en-US" sz="1800" dirty="0"/>
              <a:t> </a:t>
            </a:r>
            <a:r>
              <a:rPr lang="en-US" sz="1800" dirty="0" err="1"/>
              <a:t>kegunaan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dicapai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penerapan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4DB36-40D1-7C4E-ABFB-33DD3B6B1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5875367"/>
      </p:ext>
    </p:extLst>
  </p:cSld>
  <p:clrMapOvr>
    <a:masterClrMapping/>
  </p:clrMapOvr>
</p:sld>
</file>

<file path=ppt/theme/theme1.xml><?xml version="1.0" encoding="utf-8"?>
<a:theme xmlns:a="http://schemas.openxmlformats.org/drawingml/2006/main" name="Corin template">
  <a:themeElements>
    <a:clrScheme name="Custom 347">
      <a:dk1>
        <a:srgbClr val="5F5958"/>
      </a:dk1>
      <a:lt1>
        <a:srgbClr val="FFFFFF"/>
      </a:lt1>
      <a:dk2>
        <a:srgbClr val="302A2A"/>
      </a:dk2>
      <a:lt2>
        <a:srgbClr val="CCCCCC"/>
      </a:lt2>
      <a:accent1>
        <a:srgbClr val="C96951"/>
      </a:accent1>
      <a:accent2>
        <a:srgbClr val="E39174"/>
      </a:accent2>
      <a:accent3>
        <a:srgbClr val="60919C"/>
      </a:accent3>
      <a:accent4>
        <a:srgbClr val="8DB4BD"/>
      </a:accent4>
      <a:accent5>
        <a:srgbClr val="BD8763"/>
      </a:accent5>
      <a:accent6>
        <a:srgbClr val="E6BC9E"/>
      </a:accent6>
      <a:hlink>
        <a:srgbClr val="5F595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192</Words>
  <Application>Microsoft Macintosh PowerPoint</Application>
  <PresentationFormat>On-screen Show (16:9)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Playfair Display</vt:lpstr>
      <vt:lpstr>Corin template</vt:lpstr>
      <vt:lpstr>PowerPoint Presentation</vt:lpstr>
      <vt:lpstr>  1.1 Latar Belakang Penelitian </vt:lpstr>
      <vt:lpstr>1.2 Identifikasi, Pembatasan dan Rumusan Masalah </vt:lpstr>
      <vt:lpstr>1.3 Tujuan Penelitian </vt:lpstr>
      <vt:lpstr>1.4 Kugunaan Penelitian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29116506 Indra Zulhijayanto</cp:lastModifiedBy>
  <cp:revision>2</cp:revision>
  <dcterms:modified xsi:type="dcterms:W3CDTF">2019-10-21T14:00:54Z</dcterms:modified>
</cp:coreProperties>
</file>