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9" r:id="rId10"/>
    <p:sldId id="262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280" y="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5029200"/>
            <a:ext cx="62230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6096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999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433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64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13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537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8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366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587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822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941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43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124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08C09-BE86-431B-A3C7-8B9764F93C0F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B4583-2FCB-4B94-B93A-B58A24024B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693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III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Pernyataan Kontrol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043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Latihan!!!</a:t>
            </a:r>
            <a:endParaRPr lang="id-ID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221154"/>
            <a:ext cx="7344816" cy="450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771" y="0"/>
            <a:ext cx="885698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&lt;?</a:t>
            </a:r>
            <a:r>
              <a:rPr lang="en-US" sz="1400" dirty="0" err="1"/>
              <a:t>php</a:t>
            </a:r>
            <a:endParaRPr lang="en-US" sz="1400" dirty="0"/>
          </a:p>
          <a:p>
            <a:r>
              <a:rPr lang="en-US" sz="1400" dirty="0" err="1"/>
              <a:t>error_reporting</a:t>
            </a:r>
            <a:r>
              <a:rPr lang="en-US" sz="1400" dirty="0"/>
              <a:t>(E_ALL &amp; ~E_NOTICE);</a:t>
            </a:r>
          </a:p>
          <a:p>
            <a:r>
              <a:rPr lang="en-US" sz="1400" dirty="0"/>
              <a:t>if($_POST['</a:t>
            </a:r>
            <a:r>
              <a:rPr lang="en-US" sz="1400" dirty="0" err="1"/>
              <a:t>diskon</a:t>
            </a:r>
            <a:r>
              <a:rPr lang="en-US" sz="1400" dirty="0"/>
              <a:t>']=="10")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 smtClean="0"/>
              <a:t>if</a:t>
            </a:r>
            <a:r>
              <a:rPr lang="en-US" sz="1400" dirty="0"/>
              <a:t>($_POST['</a:t>
            </a:r>
            <a:r>
              <a:rPr lang="en-US" sz="1400" dirty="0" err="1"/>
              <a:t>nama</a:t>
            </a:r>
            <a:r>
              <a:rPr lang="en-US" sz="1400" dirty="0"/>
              <a:t>']=="monitor")</a:t>
            </a:r>
          </a:p>
          <a:p>
            <a:r>
              <a:rPr lang="en-US" sz="1400" dirty="0"/>
              <a:t>			{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hargabarang</a:t>
            </a:r>
            <a:r>
              <a:rPr lang="en-US" sz="1400" dirty="0"/>
              <a:t>=1000000;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diskon</a:t>
            </a:r>
            <a:r>
              <a:rPr lang="en-US" sz="1400" dirty="0"/>
              <a:t>=0.1*$</a:t>
            </a:r>
            <a:r>
              <a:rPr lang="en-US" sz="1400" dirty="0" err="1"/>
              <a:t>hargabarang</a:t>
            </a:r>
            <a:r>
              <a:rPr lang="en-US" sz="1400" dirty="0"/>
              <a:t>;</a:t>
            </a:r>
          </a:p>
          <a:p>
            <a:r>
              <a:rPr lang="en-US" sz="1400" dirty="0"/>
              <a:t>				$total=$</a:t>
            </a:r>
            <a:r>
              <a:rPr lang="en-US" sz="1400" dirty="0" err="1"/>
              <a:t>hargabarang</a:t>
            </a:r>
            <a:r>
              <a:rPr lang="en-US" sz="1400" dirty="0"/>
              <a:t>-$</a:t>
            </a:r>
            <a:r>
              <a:rPr lang="en-US" sz="1400" dirty="0" err="1"/>
              <a:t>diskon</a:t>
            </a:r>
            <a:r>
              <a:rPr lang="en-US" sz="1400" dirty="0"/>
              <a:t>;</a:t>
            </a:r>
          </a:p>
          <a:p>
            <a:r>
              <a:rPr lang="en-US" sz="1400" dirty="0"/>
              <a:t>			}</a:t>
            </a:r>
          </a:p>
          <a:p>
            <a:r>
              <a:rPr lang="en-US" sz="1400" dirty="0"/>
              <a:t>			</a:t>
            </a:r>
            <a:r>
              <a:rPr lang="en-US" sz="1400" dirty="0" err="1"/>
              <a:t>elseif</a:t>
            </a:r>
            <a:r>
              <a:rPr lang="en-US" sz="1400" dirty="0"/>
              <a:t>($_POST['</a:t>
            </a:r>
            <a:r>
              <a:rPr lang="en-US" sz="1400" dirty="0" err="1"/>
              <a:t>nama</a:t>
            </a:r>
            <a:r>
              <a:rPr lang="en-US" sz="1400" dirty="0"/>
              <a:t>']=="LCD")</a:t>
            </a:r>
          </a:p>
          <a:p>
            <a:r>
              <a:rPr lang="en-US" sz="1400" dirty="0"/>
              <a:t>			{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hargabarang</a:t>
            </a:r>
            <a:r>
              <a:rPr lang="en-US" sz="1400" dirty="0"/>
              <a:t>=2000000;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diskon</a:t>
            </a:r>
            <a:r>
              <a:rPr lang="en-US" sz="1400" dirty="0"/>
              <a:t>=0.1*$</a:t>
            </a:r>
            <a:r>
              <a:rPr lang="en-US" sz="1400" dirty="0" err="1"/>
              <a:t>hargabarang</a:t>
            </a:r>
            <a:r>
              <a:rPr lang="en-US" sz="1400" dirty="0"/>
              <a:t>;</a:t>
            </a:r>
          </a:p>
          <a:p>
            <a:r>
              <a:rPr lang="en-US" sz="1400" dirty="0"/>
              <a:t>				$total=$</a:t>
            </a:r>
            <a:r>
              <a:rPr lang="en-US" sz="1400" dirty="0" err="1"/>
              <a:t>hargabarang</a:t>
            </a:r>
            <a:r>
              <a:rPr lang="en-US" sz="1400" dirty="0"/>
              <a:t>-$</a:t>
            </a:r>
            <a:r>
              <a:rPr lang="en-US" sz="1400" dirty="0" err="1"/>
              <a:t>diskon</a:t>
            </a:r>
            <a:r>
              <a:rPr lang="en-US" sz="1400" dirty="0"/>
              <a:t>;</a:t>
            </a:r>
          </a:p>
          <a:p>
            <a:r>
              <a:rPr lang="en-US" sz="1400" dirty="0"/>
              <a:t>			}</a:t>
            </a:r>
          </a:p>
          <a:p>
            <a:r>
              <a:rPr lang="en-US" sz="1400" dirty="0"/>
              <a:t>			 </a:t>
            </a:r>
            <a:r>
              <a:rPr lang="en-US" sz="1400" dirty="0" err="1"/>
              <a:t>elseif</a:t>
            </a:r>
            <a:r>
              <a:rPr lang="en-US" sz="1400" dirty="0"/>
              <a:t>($_POST['</a:t>
            </a:r>
            <a:r>
              <a:rPr lang="en-US" sz="1400" dirty="0" err="1"/>
              <a:t>nama</a:t>
            </a:r>
            <a:r>
              <a:rPr lang="en-US" sz="1400" dirty="0"/>
              <a:t>']=="LED")</a:t>
            </a:r>
          </a:p>
          <a:p>
            <a:r>
              <a:rPr lang="en-US" sz="1400" dirty="0"/>
              <a:t>			{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hargabarang</a:t>
            </a:r>
            <a:r>
              <a:rPr lang="en-US" sz="1400" dirty="0"/>
              <a:t>=3000000;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diskon</a:t>
            </a:r>
            <a:r>
              <a:rPr lang="en-US" sz="1400" dirty="0"/>
              <a:t>=0.1*$</a:t>
            </a:r>
            <a:r>
              <a:rPr lang="en-US" sz="1400" dirty="0" err="1"/>
              <a:t>hargabarang</a:t>
            </a:r>
            <a:r>
              <a:rPr lang="en-US" sz="1400" dirty="0"/>
              <a:t>;</a:t>
            </a:r>
          </a:p>
          <a:p>
            <a:r>
              <a:rPr lang="en-US" sz="1400" dirty="0"/>
              <a:t>				$total=$</a:t>
            </a:r>
            <a:r>
              <a:rPr lang="en-US" sz="1400" dirty="0" err="1"/>
              <a:t>hargabarang</a:t>
            </a:r>
            <a:r>
              <a:rPr lang="en-US" sz="1400" dirty="0"/>
              <a:t>-$</a:t>
            </a:r>
            <a:r>
              <a:rPr lang="en-US" sz="1400" dirty="0" err="1"/>
              <a:t>diskon</a:t>
            </a:r>
            <a:r>
              <a:rPr lang="en-US" sz="1400" dirty="0"/>
              <a:t>;</a:t>
            </a:r>
          </a:p>
          <a:p>
            <a:r>
              <a:rPr lang="en-US" sz="1400" dirty="0"/>
              <a:t>			}</a:t>
            </a:r>
          </a:p>
          <a:p>
            <a:r>
              <a:rPr lang="en-US" sz="1400" dirty="0"/>
              <a:t>			else</a:t>
            </a:r>
          </a:p>
          <a:p>
            <a:r>
              <a:rPr lang="en-US" sz="1400" dirty="0"/>
              <a:t>			{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hargabarang</a:t>
            </a:r>
            <a:r>
              <a:rPr lang="en-US" sz="1400" dirty="0"/>
              <a:t>=0;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diskon</a:t>
            </a:r>
            <a:r>
              <a:rPr lang="en-US" sz="1400" dirty="0"/>
              <a:t>=0.1*$</a:t>
            </a:r>
            <a:r>
              <a:rPr lang="en-US" sz="1400" dirty="0" err="1"/>
              <a:t>hargabarang</a:t>
            </a:r>
            <a:r>
              <a:rPr lang="en-US" sz="1400" dirty="0"/>
              <a:t>;</a:t>
            </a:r>
          </a:p>
          <a:p>
            <a:r>
              <a:rPr lang="en-US" sz="1400" dirty="0"/>
              <a:t>				$total=$</a:t>
            </a:r>
            <a:r>
              <a:rPr lang="en-US" sz="1400" dirty="0" err="1"/>
              <a:t>hargabarang</a:t>
            </a:r>
            <a:r>
              <a:rPr lang="en-US" sz="1400" dirty="0"/>
              <a:t>-$</a:t>
            </a:r>
            <a:r>
              <a:rPr lang="en-US" sz="1400" dirty="0" err="1"/>
              <a:t>diskon</a:t>
            </a:r>
            <a:r>
              <a:rPr lang="en-US" sz="1400" dirty="0"/>
              <a:t>;</a:t>
            </a:r>
          </a:p>
          <a:p>
            <a:r>
              <a:rPr lang="en-US" sz="1400" dirty="0"/>
              <a:t>			}</a:t>
            </a:r>
          </a:p>
          <a:p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816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3847"/>
            <a:ext cx="732656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else </a:t>
            </a:r>
          </a:p>
          <a:p>
            <a:r>
              <a:rPr lang="en-US" sz="1400" dirty="0"/>
              <a:t>		{</a:t>
            </a:r>
          </a:p>
          <a:p>
            <a:r>
              <a:rPr lang="en-US" sz="1400" dirty="0"/>
              <a:t>			if($_POST['</a:t>
            </a:r>
            <a:r>
              <a:rPr lang="en-US" sz="1400" dirty="0" err="1"/>
              <a:t>nama</a:t>
            </a:r>
            <a:r>
              <a:rPr lang="en-US" sz="1400" dirty="0"/>
              <a:t>']=="monitor")</a:t>
            </a:r>
          </a:p>
          <a:p>
            <a:r>
              <a:rPr lang="en-US" sz="1400" dirty="0"/>
              <a:t>			{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hargabarang</a:t>
            </a:r>
            <a:r>
              <a:rPr lang="en-US" sz="1400" dirty="0"/>
              <a:t>=1000000;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diskon</a:t>
            </a:r>
            <a:r>
              <a:rPr lang="en-US" sz="1400" dirty="0"/>
              <a:t>=0.2*$</a:t>
            </a:r>
            <a:r>
              <a:rPr lang="en-US" sz="1400" dirty="0" err="1"/>
              <a:t>hargabarang</a:t>
            </a:r>
            <a:r>
              <a:rPr lang="en-US" sz="1400" dirty="0"/>
              <a:t>;</a:t>
            </a:r>
          </a:p>
          <a:p>
            <a:r>
              <a:rPr lang="en-US" sz="1400" dirty="0"/>
              <a:t>				$total=$</a:t>
            </a:r>
            <a:r>
              <a:rPr lang="en-US" sz="1400" dirty="0" err="1"/>
              <a:t>hargabarang</a:t>
            </a:r>
            <a:r>
              <a:rPr lang="en-US" sz="1400" dirty="0"/>
              <a:t>-$</a:t>
            </a:r>
            <a:r>
              <a:rPr lang="en-US" sz="1400" dirty="0" err="1"/>
              <a:t>diskon</a:t>
            </a:r>
            <a:r>
              <a:rPr lang="en-US" sz="1400" dirty="0"/>
              <a:t>;</a:t>
            </a:r>
          </a:p>
          <a:p>
            <a:r>
              <a:rPr lang="en-US" sz="1400" dirty="0"/>
              <a:t>			}</a:t>
            </a:r>
          </a:p>
          <a:p>
            <a:r>
              <a:rPr lang="en-US" sz="1400" dirty="0"/>
              <a:t>			</a:t>
            </a:r>
            <a:r>
              <a:rPr lang="en-US" sz="1400" dirty="0" err="1"/>
              <a:t>elseif</a:t>
            </a:r>
            <a:r>
              <a:rPr lang="en-US" sz="1400" dirty="0"/>
              <a:t>($_POST['</a:t>
            </a:r>
            <a:r>
              <a:rPr lang="en-US" sz="1400" dirty="0" err="1"/>
              <a:t>nama</a:t>
            </a:r>
            <a:r>
              <a:rPr lang="en-US" sz="1400" dirty="0"/>
              <a:t>']=="LCD")</a:t>
            </a:r>
          </a:p>
          <a:p>
            <a:r>
              <a:rPr lang="en-US" sz="1400" dirty="0"/>
              <a:t>			{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hargabarang</a:t>
            </a:r>
            <a:r>
              <a:rPr lang="en-US" sz="1400" dirty="0"/>
              <a:t>=2000000;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diskon</a:t>
            </a:r>
            <a:r>
              <a:rPr lang="en-US" sz="1400" dirty="0"/>
              <a:t>=0.2*$</a:t>
            </a:r>
            <a:r>
              <a:rPr lang="en-US" sz="1400" dirty="0" err="1"/>
              <a:t>hargabarang</a:t>
            </a:r>
            <a:r>
              <a:rPr lang="en-US" sz="1400" dirty="0"/>
              <a:t>;</a:t>
            </a:r>
          </a:p>
          <a:p>
            <a:r>
              <a:rPr lang="en-US" sz="1400" dirty="0"/>
              <a:t>				$total=$</a:t>
            </a:r>
            <a:r>
              <a:rPr lang="en-US" sz="1400" dirty="0" err="1"/>
              <a:t>hargabarang</a:t>
            </a:r>
            <a:r>
              <a:rPr lang="en-US" sz="1400" dirty="0"/>
              <a:t>-$</a:t>
            </a:r>
            <a:r>
              <a:rPr lang="en-US" sz="1400" dirty="0" err="1"/>
              <a:t>diskon</a:t>
            </a:r>
            <a:r>
              <a:rPr lang="en-US" sz="1400" dirty="0"/>
              <a:t>;</a:t>
            </a:r>
          </a:p>
          <a:p>
            <a:r>
              <a:rPr lang="en-US" sz="1400" dirty="0"/>
              <a:t>			}</a:t>
            </a:r>
          </a:p>
          <a:p>
            <a:r>
              <a:rPr lang="en-US" sz="1400" dirty="0"/>
              <a:t>			 </a:t>
            </a:r>
            <a:r>
              <a:rPr lang="en-US" sz="1400" dirty="0" err="1"/>
              <a:t>elseif</a:t>
            </a:r>
            <a:r>
              <a:rPr lang="en-US" sz="1400" dirty="0"/>
              <a:t>($_POST['</a:t>
            </a:r>
            <a:r>
              <a:rPr lang="en-US" sz="1400" dirty="0" err="1"/>
              <a:t>nama</a:t>
            </a:r>
            <a:r>
              <a:rPr lang="en-US" sz="1400" dirty="0"/>
              <a:t>']=="LED")</a:t>
            </a:r>
          </a:p>
          <a:p>
            <a:r>
              <a:rPr lang="en-US" sz="1400" dirty="0"/>
              <a:t>			{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hargabarang</a:t>
            </a:r>
            <a:r>
              <a:rPr lang="en-US" sz="1400" dirty="0"/>
              <a:t>=3000000;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diskon</a:t>
            </a:r>
            <a:r>
              <a:rPr lang="en-US" sz="1400" dirty="0"/>
              <a:t>=0.2*$</a:t>
            </a:r>
            <a:r>
              <a:rPr lang="en-US" sz="1400" dirty="0" err="1"/>
              <a:t>hargabarang</a:t>
            </a:r>
            <a:r>
              <a:rPr lang="en-US" sz="1400" dirty="0"/>
              <a:t>;</a:t>
            </a:r>
          </a:p>
          <a:p>
            <a:r>
              <a:rPr lang="en-US" sz="1400" dirty="0"/>
              <a:t>				$total=$</a:t>
            </a:r>
            <a:r>
              <a:rPr lang="en-US" sz="1400" dirty="0" err="1"/>
              <a:t>hargabarang</a:t>
            </a:r>
            <a:r>
              <a:rPr lang="en-US" sz="1400" dirty="0"/>
              <a:t>-$</a:t>
            </a:r>
            <a:r>
              <a:rPr lang="en-US" sz="1400" dirty="0" err="1"/>
              <a:t>diskon</a:t>
            </a:r>
            <a:r>
              <a:rPr lang="en-US" sz="1400" dirty="0"/>
              <a:t>;</a:t>
            </a:r>
          </a:p>
          <a:p>
            <a:r>
              <a:rPr lang="en-US" sz="1400" dirty="0"/>
              <a:t>			}</a:t>
            </a:r>
          </a:p>
          <a:p>
            <a:r>
              <a:rPr lang="en-US" sz="1400" dirty="0"/>
              <a:t>			else</a:t>
            </a:r>
          </a:p>
          <a:p>
            <a:r>
              <a:rPr lang="en-US" sz="1400" dirty="0"/>
              <a:t>			{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hargabarang</a:t>
            </a:r>
            <a:r>
              <a:rPr lang="en-US" sz="1400" dirty="0"/>
              <a:t>=0;</a:t>
            </a:r>
          </a:p>
          <a:p>
            <a:r>
              <a:rPr lang="en-US" sz="1400" dirty="0"/>
              <a:t>				$</a:t>
            </a:r>
            <a:r>
              <a:rPr lang="en-US" sz="1400" dirty="0" err="1"/>
              <a:t>diskon</a:t>
            </a:r>
            <a:r>
              <a:rPr lang="en-US" sz="1400" dirty="0"/>
              <a:t>=0.2*$</a:t>
            </a:r>
            <a:r>
              <a:rPr lang="en-US" sz="1400" dirty="0" err="1"/>
              <a:t>hargabarang</a:t>
            </a:r>
            <a:r>
              <a:rPr lang="en-US" sz="1400" dirty="0"/>
              <a:t>;</a:t>
            </a:r>
          </a:p>
          <a:p>
            <a:r>
              <a:rPr lang="en-US" sz="1400" dirty="0"/>
              <a:t>				$total=$</a:t>
            </a:r>
            <a:r>
              <a:rPr lang="en-US" sz="1400" dirty="0" err="1"/>
              <a:t>hargabarang</a:t>
            </a:r>
            <a:r>
              <a:rPr lang="en-US" sz="1400" dirty="0"/>
              <a:t>-$</a:t>
            </a:r>
            <a:r>
              <a:rPr lang="en-US" sz="1400" dirty="0" err="1"/>
              <a:t>diskon</a:t>
            </a:r>
            <a:r>
              <a:rPr lang="en-US" sz="1400" dirty="0"/>
              <a:t>;</a:t>
            </a:r>
          </a:p>
          <a:p>
            <a:r>
              <a:rPr lang="en-US" sz="1400" dirty="0"/>
              <a:t>			}</a:t>
            </a:r>
          </a:p>
          <a:p>
            <a:r>
              <a:rPr lang="en-US" sz="1400" dirty="0"/>
              <a:t>		}</a:t>
            </a:r>
          </a:p>
          <a:p>
            <a:endParaRPr lang="en-US" sz="1400" dirty="0"/>
          </a:p>
          <a:p>
            <a:r>
              <a:rPr lang="en-US" sz="1400" dirty="0"/>
              <a:t>		$</a:t>
            </a:r>
            <a:r>
              <a:rPr lang="en-US" sz="1400" dirty="0" err="1"/>
              <a:t>totalbarang</a:t>
            </a:r>
            <a:r>
              <a:rPr lang="en-US" sz="1400" dirty="0"/>
              <a:t>=$_POST['</a:t>
            </a:r>
            <a:r>
              <a:rPr lang="en-US" sz="1400" dirty="0" err="1"/>
              <a:t>jumlah</a:t>
            </a:r>
            <a:r>
              <a:rPr lang="en-US" sz="1400" dirty="0"/>
              <a:t>']*$total;</a:t>
            </a:r>
          </a:p>
        </p:txBody>
      </p:sp>
    </p:spTree>
    <p:extLst>
      <p:ext uri="{BB962C8B-B14F-4D97-AF65-F5344CB8AC3E}">
        <p14:creationId xmlns:p14="http://schemas.microsoft.com/office/powerpoint/2010/main" val="153714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74345"/>
            <a:ext cx="889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echo '&lt;form method="POST" action="'.$_SERVER['PHP_SELF'].'"&gt;</a:t>
            </a:r>
          </a:p>
          <a:p>
            <a:r>
              <a:rPr lang="en-US" sz="2400" dirty="0"/>
              <a:t>&lt;table&gt;</a:t>
            </a:r>
          </a:p>
          <a:p>
            <a:r>
              <a:rPr lang="en-US" sz="2400" dirty="0"/>
              <a:t>	&lt;</a:t>
            </a:r>
            <a:r>
              <a:rPr lang="en-US" sz="2400" dirty="0" err="1"/>
              <a:t>tr</a:t>
            </a:r>
            <a:r>
              <a:rPr lang="en-US" sz="2400" dirty="0"/>
              <a:t>&gt;</a:t>
            </a:r>
          </a:p>
          <a:p>
            <a:r>
              <a:rPr lang="en-US" sz="2400" dirty="0"/>
              <a:t>     &lt;td&gt; </a:t>
            </a:r>
            <a:r>
              <a:rPr lang="en-US" sz="2400" dirty="0" err="1"/>
              <a:t>Diskon</a:t>
            </a:r>
            <a:r>
              <a:rPr lang="en-US" sz="2400" dirty="0"/>
              <a:t> &lt;/td&gt;</a:t>
            </a:r>
          </a:p>
          <a:p>
            <a:r>
              <a:rPr lang="en-US" sz="2400" dirty="0"/>
              <a:t>     	&lt;td&gt;&lt;input  type="radio"  name="</a:t>
            </a:r>
            <a:r>
              <a:rPr lang="en-US" sz="2400" dirty="0" err="1"/>
              <a:t>diskon</a:t>
            </a:r>
            <a:r>
              <a:rPr lang="en-US" sz="2400" dirty="0"/>
              <a:t>" value="10"&gt;10 %</a:t>
            </a:r>
          </a:p>
          <a:p>
            <a:r>
              <a:rPr lang="en-US" sz="2400" dirty="0"/>
              <a:t>		    &lt;input type="radio"   name="</a:t>
            </a:r>
            <a:r>
              <a:rPr lang="en-US" sz="2400" dirty="0" err="1"/>
              <a:t>diskon</a:t>
            </a:r>
            <a:r>
              <a:rPr lang="en-US" sz="2400" dirty="0"/>
              <a:t>" value="20"&gt;20 %</a:t>
            </a:r>
          </a:p>
          <a:p>
            <a:r>
              <a:rPr lang="en-US" sz="2400" dirty="0"/>
              <a:t>		 &lt;/td&gt;</a:t>
            </a:r>
          </a:p>
          <a:p>
            <a:r>
              <a:rPr lang="en-US" sz="2400" dirty="0"/>
              <a:t>	&lt;/</a:t>
            </a:r>
            <a:r>
              <a:rPr lang="en-US" sz="2400" dirty="0" err="1"/>
              <a:t>tr</a:t>
            </a:r>
            <a:r>
              <a:rPr lang="en-US" sz="2400" dirty="0"/>
              <a:t>&gt;</a:t>
            </a:r>
          </a:p>
          <a:p>
            <a:r>
              <a:rPr lang="en-US" sz="2400" dirty="0"/>
              <a:t>	&lt;</a:t>
            </a:r>
            <a:r>
              <a:rPr lang="en-US" sz="2400" dirty="0" err="1"/>
              <a:t>tr</a:t>
            </a:r>
            <a:r>
              <a:rPr lang="en-US" sz="2400" dirty="0"/>
              <a:t>&gt;</a:t>
            </a:r>
          </a:p>
          <a:p>
            <a:r>
              <a:rPr lang="en-US" sz="2400" dirty="0"/>
              <a:t>	&lt;td&gt; Nama </a:t>
            </a:r>
            <a:r>
              <a:rPr lang="en-US" sz="2400" dirty="0" err="1"/>
              <a:t>barang</a:t>
            </a:r>
            <a:r>
              <a:rPr lang="en-US" sz="2400" dirty="0"/>
              <a:t> : &lt;/td&gt;</a:t>
            </a:r>
          </a:p>
          <a:p>
            <a:r>
              <a:rPr lang="en-US" sz="2400" dirty="0" smtClean="0"/>
              <a:t>&lt;</a:t>
            </a:r>
            <a:r>
              <a:rPr lang="en-US" sz="2400" dirty="0"/>
              <a:t>td&gt; &lt;input type="radio" name="</a:t>
            </a:r>
            <a:r>
              <a:rPr lang="en-US" sz="2400" dirty="0" err="1"/>
              <a:t>nama</a:t>
            </a:r>
            <a:r>
              <a:rPr lang="en-US" sz="2400" dirty="0"/>
              <a:t>" value="monitor"&gt; Monitor</a:t>
            </a:r>
          </a:p>
          <a:p>
            <a:r>
              <a:rPr lang="en-US" sz="2400" dirty="0" smtClean="0"/>
              <a:t>&lt;</a:t>
            </a:r>
            <a:r>
              <a:rPr lang="en-US" sz="2400" dirty="0"/>
              <a:t>input type="radio" name="</a:t>
            </a:r>
            <a:r>
              <a:rPr lang="en-US" sz="2400" dirty="0" err="1"/>
              <a:t>nama</a:t>
            </a:r>
            <a:r>
              <a:rPr lang="en-US" sz="2400" dirty="0"/>
              <a:t>" value="LCD"&gt; LCD</a:t>
            </a:r>
          </a:p>
          <a:p>
            <a:r>
              <a:rPr lang="en-US" sz="2400" dirty="0" smtClean="0"/>
              <a:t>&lt;</a:t>
            </a:r>
            <a:r>
              <a:rPr lang="en-US" sz="2400" dirty="0"/>
              <a:t>input type="radio" name="</a:t>
            </a:r>
            <a:r>
              <a:rPr lang="en-US" sz="2400" dirty="0" err="1"/>
              <a:t>nama</a:t>
            </a:r>
            <a:r>
              <a:rPr lang="en-US" sz="2400" dirty="0"/>
              <a:t>" value="LED"&gt; LED</a:t>
            </a:r>
          </a:p>
          <a:p>
            <a:r>
              <a:rPr lang="en-US" sz="2400" dirty="0" smtClean="0"/>
              <a:t>&lt;/</a:t>
            </a:r>
            <a:r>
              <a:rPr lang="en-US" sz="2400" dirty="0"/>
              <a:t>td&gt;	</a:t>
            </a:r>
          </a:p>
        </p:txBody>
      </p:sp>
    </p:spTree>
    <p:extLst>
      <p:ext uri="{BB962C8B-B14F-4D97-AF65-F5344CB8AC3E}">
        <p14:creationId xmlns:p14="http://schemas.microsoft.com/office/powerpoint/2010/main" val="2722175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&lt;/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r>
              <a:rPr lang="en-US" sz="2000" dirty="0"/>
              <a:t>	&lt;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r>
              <a:rPr lang="en-US" sz="2000" dirty="0"/>
              <a:t>	&lt;td&gt;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: &lt;/td&gt;</a:t>
            </a:r>
          </a:p>
          <a:p>
            <a:r>
              <a:rPr lang="en-US" sz="2000" dirty="0"/>
              <a:t>	&lt;td&gt;</a:t>
            </a:r>
          </a:p>
          <a:p>
            <a:r>
              <a:rPr lang="en-US" sz="2000" dirty="0"/>
              <a:t>	&lt;input type="text" name="</a:t>
            </a:r>
            <a:r>
              <a:rPr lang="en-US" sz="2000" dirty="0" err="1"/>
              <a:t>hbarang</a:t>
            </a:r>
            <a:r>
              <a:rPr lang="en-US" sz="2000" dirty="0"/>
              <a:t>" value="'.$total.'" &gt; &lt;/td&gt;</a:t>
            </a:r>
          </a:p>
          <a:p>
            <a:r>
              <a:rPr lang="en-US" sz="2000" dirty="0"/>
              <a:t>	&lt;/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r>
              <a:rPr lang="en-US" sz="2000" dirty="0"/>
              <a:t>	&lt;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r>
              <a:rPr lang="en-US" sz="2000" dirty="0"/>
              <a:t>		&lt;td&gt;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: &lt;/td&gt;</a:t>
            </a:r>
          </a:p>
          <a:p>
            <a:r>
              <a:rPr lang="en-US" sz="2000" dirty="0"/>
              <a:t>		&lt;td&gt;&lt;input type="text" name="</a:t>
            </a:r>
            <a:r>
              <a:rPr lang="en-US" sz="2000" dirty="0" err="1"/>
              <a:t>jumlah</a:t>
            </a:r>
            <a:r>
              <a:rPr lang="en-US" sz="2000" dirty="0"/>
              <a:t>"&gt;&lt;/td&gt;</a:t>
            </a:r>
          </a:p>
          <a:p>
            <a:r>
              <a:rPr lang="en-US" sz="2000" dirty="0"/>
              <a:t>	&lt;/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r>
              <a:rPr lang="en-US" sz="2000" dirty="0"/>
              <a:t>	&lt;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r>
              <a:rPr lang="en-US" sz="2000" dirty="0"/>
              <a:t>	&lt;td&gt;total </a:t>
            </a:r>
            <a:r>
              <a:rPr lang="en-US" sz="2000" dirty="0" err="1"/>
              <a:t>barang</a:t>
            </a:r>
            <a:r>
              <a:rPr lang="en-US" sz="2000" dirty="0"/>
              <a:t> :&lt;/td&gt;</a:t>
            </a:r>
          </a:p>
          <a:p>
            <a:r>
              <a:rPr lang="en-US" sz="2000" dirty="0"/>
              <a:t>	&lt;td&gt;&lt;input type="text" name="total" value="'.$</a:t>
            </a:r>
            <a:r>
              <a:rPr lang="en-US" sz="2000" dirty="0" err="1"/>
              <a:t>totalbarang</a:t>
            </a:r>
            <a:r>
              <a:rPr lang="en-US" sz="2000" dirty="0"/>
              <a:t>.'"&gt; &lt;/td&gt;</a:t>
            </a:r>
          </a:p>
          <a:p>
            <a:r>
              <a:rPr lang="en-US" sz="2000" dirty="0"/>
              <a:t>	&lt;/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r>
              <a:rPr lang="en-US" sz="2000" dirty="0"/>
              <a:t>	&lt;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r>
              <a:rPr lang="en-US" sz="2000" dirty="0"/>
              <a:t>	&lt;td&gt; &lt;input type="submit" value="</a:t>
            </a:r>
            <a:r>
              <a:rPr lang="en-US" sz="2000" dirty="0" err="1"/>
              <a:t>hitung</a:t>
            </a:r>
            <a:r>
              <a:rPr lang="en-US" sz="2000" dirty="0"/>
              <a:t>" &lt;/td&gt;</a:t>
            </a:r>
          </a:p>
          <a:p>
            <a:r>
              <a:rPr lang="en-US" sz="2000" dirty="0"/>
              <a:t>	&lt;/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r>
              <a:rPr lang="en-US" sz="2000" dirty="0"/>
              <a:t> &lt;/table&gt;	</a:t>
            </a:r>
          </a:p>
          <a:p>
            <a:r>
              <a:rPr lang="en-US" sz="2000" dirty="0"/>
              <a:t>&lt;/form&gt;';</a:t>
            </a:r>
          </a:p>
          <a:p>
            <a:r>
              <a:rPr lang="en-US" sz="2000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55030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Pernyataan 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Fungsinya adalah untuk mengambil keputusan berdasarkan suatu kondisi</a:t>
            </a:r>
          </a:p>
          <a:p>
            <a:r>
              <a:rPr lang="id-ID" sz="3600" dirty="0" smtClean="0"/>
              <a:t>Bentuk pernyataan if  adalah 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If saja</a:t>
            </a:r>
          </a:p>
          <a:p>
            <a:pPr marL="0" indent="0">
              <a:buNone/>
            </a:pPr>
            <a:r>
              <a:rPr lang="id-ID" sz="3600" dirty="0" smtClean="0"/>
              <a:t>Bentuk rumusnya adalah : if(ekspresi), pada bentuk ini, bagian pernyataan ini akan dijalankan jika kondisinya benar.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2731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20" y="0"/>
            <a:ext cx="9157720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Pernyataan if-else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Jika kondisi bernilai benar maka ada mengerjakan pernyataan yang ada didalam if sedangkan jika bernilai salah maka pernyataan else yang dikerjakan.</a:t>
            </a:r>
          </a:p>
          <a:p>
            <a:r>
              <a:rPr lang="id-ID" dirty="0" smtClean="0"/>
              <a:t>Bentuk rumusnya adalah sebagai berikut:</a:t>
            </a:r>
          </a:p>
          <a:p>
            <a:pPr marL="0" indent="0">
              <a:buNone/>
            </a:pPr>
            <a:r>
              <a:rPr lang="id-ID" dirty="0" smtClean="0"/>
              <a:t>If(kondisi1)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Pernyataan1;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r>
              <a:rPr lang="id-ID" dirty="0" smtClean="0"/>
              <a:t>Else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Pernyataan2;</a:t>
            </a:r>
          </a:p>
          <a:p>
            <a:pPr marL="0" indent="0">
              <a:buNone/>
            </a:pPr>
            <a:r>
              <a:rPr lang="id-ID" dirty="0"/>
              <a:t>}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1238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60648"/>
            <a:ext cx="8237582" cy="51125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371703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717032"/>
            <a:ext cx="8064896" cy="24006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2400" dirty="0" err="1" smtClean="0"/>
              <a:t>Menambahkan</a:t>
            </a:r>
            <a:r>
              <a:rPr lang="en-GB" sz="2400" dirty="0" smtClean="0"/>
              <a:t> </a:t>
            </a:r>
            <a:r>
              <a:rPr lang="en-GB" sz="2400" dirty="0" err="1" smtClean="0"/>
              <a:t>fungsi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bagian</a:t>
            </a:r>
            <a:r>
              <a:rPr lang="en-GB" sz="2400" dirty="0" smtClean="0"/>
              <a:t>  yang </a:t>
            </a:r>
            <a:r>
              <a:rPr lang="en-GB" sz="2400" dirty="0" err="1" smtClean="0"/>
              <a:t>berkotak</a:t>
            </a:r>
            <a:r>
              <a:rPr lang="en-GB" sz="2400" dirty="0" smtClean="0"/>
              <a:t> </a:t>
            </a:r>
            <a:r>
              <a:rPr lang="en-GB" sz="2400" dirty="0" err="1" smtClean="0"/>
              <a:t>merah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347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Pernyataan if-elseif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Fungsi yang mengerjakan lebih dari beberapa kondisi</a:t>
            </a:r>
          </a:p>
          <a:p>
            <a:r>
              <a:rPr lang="id-ID" dirty="0" smtClean="0"/>
              <a:t>Bentuk rumusnya:</a:t>
            </a:r>
          </a:p>
          <a:p>
            <a:pPr marL="0" indent="0">
              <a:buNone/>
            </a:pPr>
            <a:r>
              <a:rPr lang="id-ID" dirty="0" smtClean="0"/>
              <a:t>If(kondisi1)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Pernyataan1;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r>
              <a:rPr lang="id-ID" dirty="0" smtClean="0"/>
              <a:t>Elseif(kondisi2)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Pernyataan2;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r>
              <a:rPr lang="id-ID" dirty="0" smtClean="0"/>
              <a:t>Else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Pernyataan ke-n</a:t>
            </a:r>
          </a:p>
          <a:p>
            <a:pPr marL="0" indent="0">
              <a:buNone/>
            </a:pPr>
            <a:r>
              <a:rPr lang="id-ID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87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36413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A : </a:t>
            </a:r>
            <a:r>
              <a:rPr lang="en-US" dirty="0" err="1" smtClean="0"/>
              <a:t>Nilai</a:t>
            </a:r>
            <a:r>
              <a:rPr lang="en-US" dirty="0" smtClean="0"/>
              <a:t> &gt;80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B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70 </a:t>
            </a:r>
            <a:r>
              <a:rPr lang="en-US" dirty="0" err="1" smtClean="0"/>
              <a:t>sampai</a:t>
            </a:r>
            <a:r>
              <a:rPr lang="en-US" dirty="0" smtClean="0"/>
              <a:t> 79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C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60 </a:t>
            </a:r>
            <a:r>
              <a:rPr lang="en-US" dirty="0" err="1" smtClean="0"/>
              <a:t>sampai</a:t>
            </a:r>
            <a:r>
              <a:rPr lang="en-US" dirty="0" smtClean="0"/>
              <a:t> 69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D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50 </a:t>
            </a:r>
            <a:r>
              <a:rPr lang="en-US" dirty="0" err="1" smtClean="0"/>
              <a:t>sampai</a:t>
            </a:r>
            <a:r>
              <a:rPr lang="en-US" dirty="0" smtClean="0"/>
              <a:t> 59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E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50.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6632"/>
            <a:ext cx="8136904" cy="6430251"/>
          </a:xfrm>
          <a:prstGeom prst="rect">
            <a:avLst/>
          </a:prstGeom>
          <a:ln w="285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879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279"/>
          <a:stretch/>
        </p:blipFill>
        <p:spPr>
          <a:xfrm>
            <a:off x="251520" y="620688"/>
            <a:ext cx="871296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0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44-t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048-success-ppt-template.potx" id="{6659BE0D-0CA0-4EA1-B49B-FB69C5E5064E}" vid="{101AE60C-4DB7-479E-BA45-13F1ADF11AB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20048-success-ppt-template</Template>
  <TotalTime>1265</TotalTime>
  <Words>210</Words>
  <Application>Microsoft Office PowerPoint</Application>
  <PresentationFormat>On-screen Show (4:3)</PresentationFormat>
  <Paragraphs>141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Microsoft Himalaya</vt:lpstr>
      <vt:lpstr>Microsoft New Tai Lue</vt:lpstr>
      <vt:lpstr>20044-team</vt:lpstr>
      <vt:lpstr>Pertemuan III</vt:lpstr>
      <vt:lpstr>Pernyataan IF</vt:lpstr>
      <vt:lpstr>PowerPoint Presentation</vt:lpstr>
      <vt:lpstr>Pernyataan if-else</vt:lpstr>
      <vt:lpstr>PowerPoint Presentation</vt:lpstr>
      <vt:lpstr>Pernyataan if-elseif</vt:lpstr>
      <vt:lpstr>Latihan</vt:lpstr>
      <vt:lpstr>PowerPoint Presentation</vt:lpstr>
      <vt:lpstr>PowerPoint Presentation</vt:lpstr>
      <vt:lpstr>Latihan!!!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III</dc:title>
  <dc:creator>User</dc:creator>
  <cp:lastModifiedBy>Andris Sahata</cp:lastModifiedBy>
  <cp:revision>16</cp:revision>
  <dcterms:created xsi:type="dcterms:W3CDTF">2012-03-12T01:06:10Z</dcterms:created>
  <dcterms:modified xsi:type="dcterms:W3CDTF">2019-09-23T07:33:26Z</dcterms:modified>
</cp:coreProperties>
</file>