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10462F-F2A5-43AB-93FA-094E25574B6E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38E135-8368-49AC-B6A6-1BB87CF80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3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1501-B0E0-4C08-A56C-65B50AE5E807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DF10-7E63-4418-9B65-F3BD8AD3F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C5404-E994-46E8-BC23-06CED36C44C4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00CBF31-ACE1-4174-90DB-64517A7A5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1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81E7-16B4-4F5C-B70C-4C6822354561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BFF94-A269-40B0-B160-411863A9E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2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8780-F662-4D51-B288-FD81A5CDC28C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1D21DE04-051E-4023-AD9E-807F6BF87F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04D254-A087-4EB9-ABE6-1A820DF67C85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CF97C5-33EF-46D3-B87B-1F46504A2D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8EAC0F-2854-41FB-A5F5-DC26AC930B91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9E9D74-443F-43CE-8D55-7269CE8423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2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6851-40E6-4023-9B65-0CA7575173D1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C6A32-4B6B-4047-A9A9-F6F2802D2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25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2DEA-54A3-4606-B8DE-CFAD144EB095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B62C22-F433-4E84-9785-FF5831BBB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43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760B-CEC0-44ED-BD78-A044CE68A5F3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C257E-9E4B-49CB-8A08-0839D763C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21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1AFA00-C187-4C19-AFBB-D654B0F69B9B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ED506A00-46ED-41FD-A761-B28E836340C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6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DFEE01-1989-480E-8777-6CA788DE4BCB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493ABCD8-3DF1-48D4-A313-BC053EBD99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keruangan</a:t>
            </a:r>
            <a:r>
              <a:rPr lang="id-ID" dirty="0" smtClean="0"/>
              <a:t> 1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Pola titik</a:t>
            </a:r>
            <a:r>
              <a:rPr lang="id-ID" altLang="en-US" smtClean="0"/>
              <a:t> dan Konsep Density dan Dispertion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Titik dalam peta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Peta paling </a:t>
            </a:r>
            <a:r>
              <a:rPr lang="en-US" altLang="en-US" sz="4000" dirty="0" err="1" smtClean="0"/>
              <a:t>sederhana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adalah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titik-titik</a:t>
            </a:r>
            <a:r>
              <a:rPr lang="en-US" altLang="en-US" sz="4000" dirty="0" smtClean="0"/>
              <a:t> yang </a:t>
            </a:r>
            <a:r>
              <a:rPr lang="en-US" altLang="en-US" sz="4000" dirty="0" err="1" smtClean="0"/>
              <a:t>menggambarkan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objek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tertentu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berlokasi</a:t>
            </a:r>
            <a:r>
              <a:rPr lang="en-US" altLang="en-US" sz="4000" dirty="0" smtClean="0"/>
              <a:t>.</a:t>
            </a:r>
          </a:p>
          <a:p>
            <a:pPr eaLnBrk="1" hangingPunct="1"/>
            <a:r>
              <a:rPr lang="en-US" altLang="en-US" sz="4000" dirty="0" err="1" smtClean="0"/>
              <a:t>Contoh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distribusi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gereja</a:t>
            </a:r>
            <a:r>
              <a:rPr lang="en-US" altLang="en-US" sz="4000" dirty="0" smtClean="0"/>
              <a:t> di Leicestershire</a:t>
            </a:r>
          </a:p>
          <a:p>
            <a:pPr eaLnBrk="1" hangingPunct="1"/>
            <a:r>
              <a:rPr lang="en-US" altLang="en-US" sz="4000" dirty="0" err="1" smtClean="0"/>
              <a:t>Titik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menggambarkan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gereja</a:t>
            </a:r>
            <a:r>
              <a:rPr lang="en-US" altLang="en-US" sz="4000" dirty="0" smtClean="0"/>
              <a:t>.</a:t>
            </a:r>
          </a:p>
          <a:p>
            <a:pPr eaLnBrk="1" hangingPunct="1"/>
            <a:r>
              <a:rPr lang="en-US" altLang="en-US" sz="4000" dirty="0" err="1" smtClean="0"/>
              <a:t>Boleh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514600" y="5715000"/>
            <a:ext cx="3810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57150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57200" y="609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w Cen MT" panose="020B0602020104020603" pitchFamily="34" charset="0"/>
              </a:rPr>
              <a:t>Gambar 1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663"/>
            <a:ext cx="5410200" cy="6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4400" dirty="0" err="1" smtClean="0"/>
              <a:t>Dispersi</a:t>
            </a:r>
            <a:r>
              <a:rPr lang="en-US" altLang="en-US" sz="4400" dirty="0" smtClean="0"/>
              <a:t> (</a:t>
            </a:r>
            <a:r>
              <a:rPr lang="en-US" altLang="en-US" sz="4400" dirty="0" err="1" smtClean="0"/>
              <a:t>persebaran</a:t>
            </a:r>
            <a:r>
              <a:rPr lang="en-US" altLang="en-US" sz="4400" dirty="0" smtClean="0"/>
              <a:t>) : </a:t>
            </a:r>
            <a:r>
              <a:rPr lang="en-US" altLang="en-US" sz="4400" dirty="0" err="1" smtClean="0"/>
              <a:t>spasing</a:t>
            </a:r>
            <a:r>
              <a:rPr lang="en-US" altLang="en-US" sz="4400" dirty="0" smtClean="0"/>
              <a:t> (</a:t>
            </a:r>
            <a:r>
              <a:rPr lang="en-US" altLang="en-US" sz="4400" dirty="0" err="1" smtClean="0"/>
              <a:t>jarak</a:t>
            </a:r>
            <a:r>
              <a:rPr lang="en-US" altLang="en-US" sz="4400" dirty="0" smtClean="0"/>
              <a:t>) </a:t>
            </a:r>
            <a:r>
              <a:rPr lang="en-US" altLang="en-US" sz="4400" dirty="0" err="1" smtClean="0"/>
              <a:t>dari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satu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objek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dengan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objek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terdekatnya</a:t>
            </a:r>
            <a:r>
              <a:rPr lang="en-US" altLang="en-US" sz="4400" dirty="0" smtClean="0"/>
              <a:t>.</a:t>
            </a:r>
          </a:p>
          <a:p>
            <a:pPr eaLnBrk="1" hangingPunct="1"/>
            <a:r>
              <a:rPr lang="en-US" altLang="en-US" sz="4400" dirty="0" smtClean="0"/>
              <a:t>Density (</a:t>
            </a:r>
            <a:r>
              <a:rPr lang="en-US" altLang="en-US" sz="4400" dirty="0" err="1" smtClean="0"/>
              <a:t>kerapatan</a:t>
            </a:r>
            <a:r>
              <a:rPr lang="en-US" altLang="en-US" sz="4400" dirty="0" smtClean="0"/>
              <a:t>) : </a:t>
            </a:r>
            <a:r>
              <a:rPr lang="en-US" altLang="en-US" sz="4400" dirty="0" err="1" smtClean="0"/>
              <a:t>sifat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relatif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dispersi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terhadap</a:t>
            </a:r>
            <a:r>
              <a:rPr lang="en-US" altLang="en-US" sz="4400" dirty="0" smtClean="0"/>
              <a:t> 1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52413"/>
            <a:ext cx="6845300" cy="58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0"/>
            <a:ext cx="88392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Pola titik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kuantitatif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persis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Kerapatan</a:t>
            </a:r>
            <a:r>
              <a:rPr lang="en-US" altLang="en-US" dirty="0" smtClean="0"/>
              <a:t>/ </a:t>
            </a:r>
            <a:r>
              <a:rPr lang="en-US" altLang="en-US" dirty="0" err="1" smtClean="0"/>
              <a:t>kepadatan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kasar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titik</a:t>
            </a:r>
            <a:r>
              <a:rPr lang="en-US" altLang="en-US" dirty="0" smtClean="0"/>
              <a:t> per unit area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Density </a:t>
            </a:r>
            <a:r>
              <a:rPr lang="en-US" altLang="en-US" dirty="0" smtClean="0"/>
              <a:t>= </a:t>
            </a:r>
          </a:p>
          <a:p>
            <a:pPr eaLnBrk="1" hangingPunct="1"/>
            <a:r>
              <a:rPr lang="en-US" altLang="en-US" dirty="0" smtClean="0"/>
              <a:t>d= (∑</a:t>
            </a:r>
            <a:r>
              <a:rPr lang="en-US" altLang="en-US" dirty="0" err="1" smtClean="0"/>
              <a:t>titik</a:t>
            </a:r>
            <a:r>
              <a:rPr lang="en-US" altLang="en-US" dirty="0" smtClean="0"/>
              <a:t>)/ area </a:t>
            </a:r>
            <a:r>
              <a:rPr lang="en-US" altLang="en-US" dirty="0" err="1" smtClean="0"/>
              <a:t>tempat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tersebut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=n/a </a:t>
            </a:r>
            <a:r>
              <a:rPr lang="en-US" altLang="en-US" dirty="0" err="1" smtClean="0"/>
              <a:t>dimensi</a:t>
            </a:r>
            <a:r>
              <a:rPr lang="en-US" altLang="en-US" dirty="0" smtClean="0"/>
              <a:t> L</a:t>
            </a:r>
            <a:r>
              <a:rPr lang="en-US" altLang="en-US" baseline="30000" dirty="0" smtClean="0"/>
              <a:t>-2</a:t>
            </a:r>
          </a:p>
          <a:p>
            <a:pPr eaLnBrk="1" hangingPunct="1"/>
            <a:r>
              <a:rPr lang="en-US" altLang="en-US" dirty="0" err="1" smtClean="0"/>
              <a:t>Lawannya</a:t>
            </a:r>
            <a:r>
              <a:rPr lang="en-US" altLang="en-US" dirty="0" smtClean="0">
                <a:sym typeface="Wingdings" panose="05000000000000000000" pitchFamily="2" charset="2"/>
              </a:rPr>
              <a:t> 1/d = a/n </a:t>
            </a:r>
            <a:r>
              <a:rPr lang="en-US" altLang="en-US" dirty="0" err="1" smtClean="0">
                <a:sym typeface="Wingdings" panose="05000000000000000000" pitchFamily="2" charset="2"/>
              </a:rPr>
              <a:t>dimensi</a:t>
            </a:r>
            <a:r>
              <a:rPr lang="en-US" altLang="en-US" dirty="0" smtClean="0">
                <a:sym typeface="Wingdings" panose="05000000000000000000" pitchFamily="2" charset="2"/>
              </a:rPr>
              <a:t> L</a:t>
            </a:r>
            <a:r>
              <a:rPr lang="en-US" altLang="en-US" baseline="30000" dirty="0" smtClean="0">
                <a:sym typeface="Wingdings" panose="05000000000000000000" pitchFamily="2" charset="2"/>
              </a:rPr>
              <a:t>2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Rata-rata </a:t>
            </a:r>
            <a:r>
              <a:rPr lang="en-US" altLang="en-US" dirty="0" err="1" smtClean="0">
                <a:sym typeface="Wingdings" panose="05000000000000000000" pitchFamily="2" charset="2"/>
              </a:rPr>
              <a:t>luas</a:t>
            </a:r>
            <a:r>
              <a:rPr lang="en-US" altLang="en-US" dirty="0" smtClean="0">
                <a:sym typeface="Wingdings" panose="05000000000000000000" pitchFamily="2" charset="2"/>
              </a:rPr>
              <a:t>/area yang </a:t>
            </a:r>
            <a:r>
              <a:rPr lang="en-US" altLang="en-US" dirty="0" err="1" smtClean="0">
                <a:sym typeface="Wingdings" panose="05000000000000000000" pitchFamily="2" charset="2"/>
              </a:rPr>
              <a:t>diduduki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oleh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setiap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err="1" smtClean="0">
                <a:sym typeface="Wingdings" panose="05000000000000000000" pitchFamily="2" charset="2"/>
              </a:rPr>
              <a:t>titik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Lihat Gambar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/>
              <a:t>Jumlah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titik</a:t>
            </a:r>
            <a:r>
              <a:rPr lang="en-US" altLang="en-US" sz="3600" dirty="0" smtClean="0"/>
              <a:t> = 60</a:t>
            </a:r>
          </a:p>
          <a:p>
            <a:pPr eaLnBrk="1" hangingPunct="1"/>
            <a:r>
              <a:rPr lang="en-US" altLang="en-US" sz="3600" dirty="0" smtClean="0"/>
              <a:t>Luas area= 56 km</a:t>
            </a:r>
            <a:r>
              <a:rPr lang="en-US" altLang="en-US" sz="3600" baseline="30000" dirty="0" smtClean="0"/>
              <a:t>2</a:t>
            </a:r>
          </a:p>
          <a:p>
            <a:pPr eaLnBrk="1" hangingPunct="1"/>
            <a:r>
              <a:rPr lang="en-US" altLang="en-US" sz="3600" dirty="0" smtClean="0"/>
              <a:t>Crude Density (</a:t>
            </a:r>
            <a:r>
              <a:rPr lang="en-US" altLang="en-US" sz="3600" dirty="0" err="1" smtClean="0"/>
              <a:t>kerapatan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kasar</a:t>
            </a:r>
            <a:r>
              <a:rPr lang="en-US" altLang="en-US" sz="3600" dirty="0" smtClean="0"/>
              <a:t>) = 60/56 km</a:t>
            </a:r>
            <a:r>
              <a:rPr lang="en-US" altLang="en-US" sz="3600" baseline="30000" dirty="0" smtClean="0"/>
              <a:t>-2</a:t>
            </a:r>
          </a:p>
          <a:p>
            <a:pPr eaLnBrk="1" hangingPunct="1"/>
            <a:r>
              <a:rPr lang="en-US" altLang="en-US" sz="3600" dirty="0" err="1" smtClean="0"/>
              <a:t>Atau</a:t>
            </a:r>
            <a:r>
              <a:rPr lang="en-US" altLang="en-US" sz="3600" dirty="0" smtClean="0"/>
              <a:t> 1,07 </a:t>
            </a:r>
            <a:r>
              <a:rPr lang="en-US" altLang="en-US" sz="3600" dirty="0" err="1" smtClean="0"/>
              <a:t>gereja</a:t>
            </a:r>
            <a:r>
              <a:rPr lang="en-US" altLang="en-US" sz="3600" dirty="0" smtClean="0"/>
              <a:t> km</a:t>
            </a:r>
            <a:r>
              <a:rPr lang="en-US" altLang="en-US" sz="3600" baseline="30000" dirty="0" smtClean="0"/>
              <a:t>-2</a:t>
            </a:r>
          </a:p>
          <a:p>
            <a:pPr eaLnBrk="1" hangingPunct="1"/>
            <a:r>
              <a:rPr lang="en-US" altLang="en-US" sz="3600" dirty="0" smtClean="0"/>
              <a:t>Rata-rata area per </a:t>
            </a:r>
            <a:r>
              <a:rPr lang="en-US" altLang="en-US" sz="3600" dirty="0" err="1" smtClean="0"/>
              <a:t>titik</a:t>
            </a:r>
            <a:r>
              <a:rPr lang="en-US" altLang="en-US" sz="3600" dirty="0" smtClean="0"/>
              <a:t> (</a:t>
            </a:r>
            <a:r>
              <a:rPr lang="en-US" altLang="en-US" sz="3600" dirty="0" err="1" smtClean="0"/>
              <a:t>gereja</a:t>
            </a:r>
            <a:r>
              <a:rPr lang="en-US" altLang="en-US" sz="3600" dirty="0" smtClean="0"/>
              <a:t>) = 56/60= 0,933 km</a:t>
            </a:r>
            <a:r>
              <a:rPr lang="en-US" altLang="en-US" sz="3600" baseline="30000" dirty="0" smtClean="0"/>
              <a:t>2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691</TotalTime>
  <Words>147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Tw Cen MT</vt:lpstr>
      <vt:lpstr>Wingdings</vt:lpstr>
      <vt:lpstr>Wingdings 2</vt:lpstr>
      <vt:lpstr>Median</vt:lpstr>
      <vt:lpstr>Pola keruangan 1</vt:lpstr>
      <vt:lpstr>Titik dalam peta</vt:lpstr>
      <vt:lpstr>PowerPoint Presentation</vt:lpstr>
      <vt:lpstr>pola</vt:lpstr>
      <vt:lpstr>PowerPoint Presentation</vt:lpstr>
      <vt:lpstr>PowerPoint Presentation</vt:lpstr>
      <vt:lpstr>Pola titik</vt:lpstr>
      <vt:lpstr>Lihat Gambar 1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 keruangan</dc:title>
  <dc:creator>Universitas Komputer Indonesia</dc:creator>
  <cp:lastModifiedBy>Lia Warlina</cp:lastModifiedBy>
  <cp:revision>16</cp:revision>
  <dcterms:created xsi:type="dcterms:W3CDTF">2010-05-01T09:00:35Z</dcterms:created>
  <dcterms:modified xsi:type="dcterms:W3CDTF">2016-11-20T13:21:16Z</dcterms:modified>
</cp:coreProperties>
</file>