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22" r:id="rId3"/>
    <p:sldId id="290" r:id="rId4"/>
    <p:sldId id="371" r:id="rId5"/>
    <p:sldId id="372" r:id="rId6"/>
    <p:sldId id="373" r:id="rId7"/>
    <p:sldId id="344" r:id="rId8"/>
    <p:sldId id="270" r:id="rId9"/>
    <p:sldId id="374" r:id="rId10"/>
    <p:sldId id="375" r:id="rId11"/>
    <p:sldId id="378" r:id="rId12"/>
    <p:sldId id="352" r:id="rId13"/>
    <p:sldId id="323" r:id="rId14"/>
    <p:sldId id="347" r:id="rId15"/>
    <p:sldId id="376" r:id="rId16"/>
    <p:sldId id="377" r:id="rId17"/>
    <p:sldId id="348" r:id="rId18"/>
    <p:sldId id="382" r:id="rId19"/>
    <p:sldId id="381" r:id="rId20"/>
    <p:sldId id="380" r:id="rId21"/>
    <p:sldId id="265" r:id="rId22"/>
    <p:sldId id="369" r:id="rId23"/>
    <p:sldId id="3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04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5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8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0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96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02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1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4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2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64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8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04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18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GREEDY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85000" lnSpcReduction="2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Skema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dirumuskan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sebagai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Inisialisasi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kosong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sebuah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SELEKSI)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C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Kurangi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C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sudah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ii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bersama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”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membentuk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layak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oleh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smtClean="0">
                <a:solidFill>
                  <a:srgbClr val="000000"/>
                </a:solidFill>
                <a:latin typeface="Maiandra GD" pitchFamily="34" charset="0"/>
              </a:rPr>
              <a:t> LAYAK).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 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masukkan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ke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,  </a:t>
            </a: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       TIDAK 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buang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sudah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memberikan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lengkap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SOLUSI)</a:t>
            </a: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 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berhenti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, TIDAK 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ulangi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langkah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ii</a:t>
            </a:r>
            <a:endParaRPr lang="en-US" sz="22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Greedy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C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himpunan_solusi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Menghasilkan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persoalan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optimasi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Greedy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bertipe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himpunan_solusi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{}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SOLUSI(S))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(C &lt;&gt; {})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SELEKSI(C)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C  C –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LAYAK(S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 {x})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S U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SOLUSI(S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’);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Penukaran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        	-    Egyptian Fractions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Penjadwalan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		-    Map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Colouring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Knapsack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Job Scheduling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Deadline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Minimum Spanning Tree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Kruskal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&amp; Prim)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Shortest Path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TSP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Kompresi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Data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Huffman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054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32766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Menukarkan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tertentu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sekumpulan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koin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satuan</a:t>
            </a:r>
            <a:r>
              <a:rPr lang="en-US" sz="2000" dirty="0" smtClean="0">
                <a:latin typeface="Maiandra GD" pitchFamily="34" charset="0"/>
              </a:rPr>
              <a:t> (denomination). </a:t>
            </a:r>
            <a:r>
              <a:rPr lang="en-US" sz="2000" dirty="0" err="1" smtClean="0">
                <a:latin typeface="Maiandra GD" pitchFamily="34" charset="0"/>
              </a:rPr>
              <a:t>Dicari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minimum </a:t>
            </a:r>
            <a:r>
              <a:rPr lang="en-US" sz="2000" dirty="0" err="1" smtClean="0">
                <a:latin typeface="Maiandra GD" pitchFamily="34" charset="0"/>
              </a:rPr>
              <a:t>koin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ditukarkan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Contoh</a:t>
            </a:r>
            <a:r>
              <a:rPr lang="en-US" sz="2000" dirty="0" smtClean="0">
                <a:latin typeface="Maiandra GD" pitchFamily="34" charset="0"/>
              </a:rPr>
              <a:t> :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terdapat</a:t>
            </a:r>
            <a:r>
              <a:rPr lang="en-US" sz="2000" dirty="0" smtClean="0">
                <a:latin typeface="Maiandra GD" pitchFamily="34" charset="0"/>
              </a:rPr>
              <a:t> 4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denominasi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tak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terhingga</a:t>
            </a: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766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56388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  <a:cs typeface="Times New Roman" pitchFamily="18" charset="0"/>
              </a:rPr>
              <a:t>32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819400" y="5638800"/>
            <a:ext cx="8382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46482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25 </a:t>
            </a:r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19" name="Oval 18"/>
          <p:cNvSpPr/>
          <p:nvPr/>
        </p:nvSpPr>
        <p:spPr>
          <a:xfrm>
            <a:off x="64008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 </a:t>
            </a:r>
          </a:p>
          <a:p>
            <a:pPr algn="ctr"/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20" name="Oval 19"/>
          <p:cNvSpPr/>
          <p:nvPr/>
        </p:nvSpPr>
        <p:spPr>
          <a:xfrm>
            <a:off x="80772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</a:t>
            </a:r>
          </a:p>
          <a:p>
            <a:pPr algn="ctr"/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533400" y="4524028"/>
            <a:ext cx="8305800" cy="1687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4763" algn="just">
              <a:lnSpc>
                <a:spcPct val="21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untuk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menukarkan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senilai</a:t>
            </a:r>
            <a:r>
              <a:rPr lang="en-US" sz="2000" dirty="0" smtClean="0">
                <a:latin typeface="Maiandra GD" pitchFamily="34" charset="0"/>
              </a:rPr>
              <a:t> 32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dibutuhkan</a:t>
            </a:r>
            <a:r>
              <a:rPr lang="en-US" sz="2000" dirty="0" smtClean="0">
                <a:latin typeface="Maiandra GD" pitchFamily="34" charset="0"/>
              </a:rPr>
              <a:t> :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				       Minimum :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				      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          ,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          ,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Exhaustive-Search </a:t>
            </a:r>
          </a:p>
          <a:p>
            <a:pPr>
              <a:buFontTx/>
              <a:buChar char="-"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Misalnya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,… ,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beberapa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{0,0,0} {0,0,1} {0,1,0} {1,0,0}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{0,1,1} {1,1,0} {1,0,1} {1,1,1}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8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4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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16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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mengevaluasi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dibutuhkan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eksekusi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 * 2</a:t>
            </a:r>
            <a:r>
              <a:rPr lang="en-US" sz="1800" b="1" baseline="300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Eksponensial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054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Greedy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1, 5, 10, 25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membentuk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ditukar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Seleksi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tertinggi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terpilih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Layak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Periksa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apakah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melebihi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ditukar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Solusi/Objektif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Pastikan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minimum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530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876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TukarUang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C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himpunan_koin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Menghasilkan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{}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 &lt;&gt;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(C &lt;&gt; {})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terbesar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C  C –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S)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x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S U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S) = A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’);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3352800"/>
            <a:ext cx="8686800" cy="32766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Optimum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7 = 5 + 1 + 1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Padahal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4 + 3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Kesimpulan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: 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kasus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penukaran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Greedy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selalu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menghasilkan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6482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12954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44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latin typeface="Cambria" pitchFamily="18" charset="0"/>
              </a:rPr>
              <a:t>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jarak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antara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lain.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Temukan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perjalanan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i="1" dirty="0" smtClean="0">
                <a:latin typeface="Cambria" pitchFamily="18" charset="0"/>
              </a:rPr>
              <a:t>tour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terpendek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lainnya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kembali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keberangkatan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6482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133600" y="3276600"/>
          <a:ext cx="4648200" cy="30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9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4648200" cy="309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Greedy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belum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pernah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dikunjungi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jarak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terdekat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  A  C  D  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 + 6 + 5 + 4 + 8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26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Padahal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Exhaustive Search,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Diperoleh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hasil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lebih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Optimum.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  B  D  C  A  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 + 7 + 4 + 5 + 5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24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4267200" y="2362200"/>
          <a:ext cx="44958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4" r:id="rId4" imgW="1865160" imgH="1890720" progId="Visio.Drawing.11">
                  <p:embed/>
                </p:oleObj>
              </mc:Choice>
              <mc:Fallback>
                <p:oleObj r:id="rId4" imgW="1865160" imgH="189072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4495800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876800" y="2895600"/>
            <a:ext cx="3124200" cy="2895600"/>
            <a:chOff x="5029200" y="3200400"/>
            <a:chExt cx="3124200" cy="2895600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010400" y="4876800"/>
              <a:ext cx="1828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029200" y="4191000"/>
              <a:ext cx="25908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6705600" y="3200400"/>
              <a:ext cx="14478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48387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V="1">
              <a:off x="4686300" y="5067300"/>
              <a:ext cx="1524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105400" y="3124200"/>
            <a:ext cx="2895600" cy="2744788"/>
            <a:chOff x="5105400" y="3276600"/>
            <a:chExt cx="2895600" cy="2744788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5105400" y="4114800"/>
              <a:ext cx="2514600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>
              <a:off x="5715000" y="60198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7625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6629400" y="3276600"/>
              <a:ext cx="13716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>
              <a:off x="5257800" y="4114800"/>
              <a:ext cx="2514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Greedy</a:t>
            </a:r>
            <a:endParaRPr lang="en-US" sz="20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(Bottom-Up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2286000"/>
            <a:ext cx="10668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5720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38400" y="1981200"/>
            <a:ext cx="4495800" cy="4191000"/>
            <a:chOff x="2971800" y="2514600"/>
            <a:chExt cx="4495800" cy="4191000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2971800" y="2514600"/>
            <a:ext cx="4495800" cy="419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9" r:id="rId4" imgW="1865160" imgH="1890720" progId="Visio.Drawing.11">
                    <p:embed/>
                  </p:oleObj>
                </mc:Choice>
                <mc:Fallback>
                  <p:oleObj r:id="rId4" imgW="1865160" imgH="1890720" progId="Visio.Drawing.11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514600"/>
                          <a:ext cx="4495800" cy="419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562600" y="4876800"/>
              <a:ext cx="1828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81400" y="4191000"/>
              <a:ext cx="25908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>
              <a:off x="5257800" y="3200400"/>
              <a:ext cx="14478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3909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3238500" y="5067300"/>
              <a:ext cx="1524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6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36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36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endParaRPr lang="en-US" sz="3600" b="1" u="sng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endParaRPr lang="en-US" sz="105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Tuliskan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rangkuman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tentang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</a:p>
          <a:p>
            <a:pPr marL="514350" indent="-514350">
              <a:buNone/>
            </a:pPr>
            <a:r>
              <a:rPr lang="en-US" sz="28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Minimum Spanning Tree 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(Prim &amp;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Kruskal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  <a:r>
              <a:rPr lang="en-US" sz="28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dalam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kertas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folio !</a:t>
            </a:r>
            <a:endParaRPr lang="en-US" sz="2800" b="1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 BESAR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Laporan</a:t>
            </a:r>
            <a:endParaRPr lang="en-US" sz="24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Cover (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Judul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Aplikasi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, NIM &amp;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Nama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Penjelasan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tentang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game yang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dipilih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Bahasa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Pemrograman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Software (compiler)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Penjelasan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Algoritma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Perhitungan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Kompleksitas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Referensi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(paper/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buku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jurnal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wikipedia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Lampiran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(User Manual)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GREEDY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mencari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Optimum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bernilai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minimum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maksimum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alternatif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mungkin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Maksimasi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(maximization)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Minimasi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(minimization)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Elemen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Kendala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(constraints)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Objektif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/ feasible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memenuhi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kendala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layak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paling optimum 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Greedy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memecahkan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per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090590" y="3656756"/>
            <a:ext cx="3447604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556886" y="432232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Prim’s</a:t>
            </a:r>
          </a:p>
          <a:p>
            <a:pPr algn="ctr"/>
            <a:r>
              <a:rPr lang="en-US" sz="2400" dirty="0" err="1" smtClean="0">
                <a:latin typeface="Maiandra GD" pitchFamily="34" charset="0"/>
              </a:rPr>
              <a:t>Kruskal’s</a:t>
            </a:r>
            <a:endParaRPr lang="en-US" sz="2400" dirty="0" smtClean="0">
              <a:latin typeface="Maiandra GD" pitchFamily="34" charset="0"/>
            </a:endParaRPr>
          </a:p>
          <a:p>
            <a:pPr algn="ctr"/>
            <a:r>
              <a:rPr lang="en-US" sz="2400" dirty="0" err="1" smtClean="0">
                <a:latin typeface="Maiandra GD" pitchFamily="34" charset="0"/>
              </a:rPr>
              <a:t>Djikstra’s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886200"/>
            <a:ext cx="38862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Greedy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rakus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empus Sans ITC" pitchFamily="82" charset="0"/>
                <a:cs typeface="Times New Roman" pitchFamily="18" charset="0"/>
              </a:rPr>
              <a:t>Take  it  now !!!</a:t>
            </a:r>
            <a:endParaRPr lang="id-ID" sz="2800" b="1" dirty="0"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92500"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greedy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i="1" smtClean="0">
                <a:solidFill>
                  <a:srgbClr val="000000"/>
                </a:solidFill>
                <a:latin typeface="Maiandra GD" pitchFamily="34" charset="0"/>
              </a:rPr>
              <a:t>Feasible</a:t>
            </a:r>
          </a:p>
          <a:p>
            <a:pPr marL="171450" lvl="1" indent="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     Memenuhi batasan masalah (constraint).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i="1" smtClean="0">
                <a:solidFill>
                  <a:srgbClr val="000000"/>
                </a:solidFill>
                <a:latin typeface="Maiandra GD" pitchFamily="34" charset="0"/>
              </a:rPr>
              <a:t>Irrevocable</a:t>
            </a:r>
          </a:p>
          <a:p>
            <a:pPr marL="171450" lvl="1" indent="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    Pilihan di langkah sebelumnya tidak dapat dibatalkan.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i="1" smtClean="0">
                <a:solidFill>
                  <a:srgbClr val="000000"/>
                </a:solidFill>
                <a:latin typeface="Maiandra GD" pitchFamily="34" charset="0"/>
              </a:rPr>
              <a:t>Locally Optimal</a:t>
            </a:r>
          </a:p>
          <a:p>
            <a:pPr marL="630238" lvl="1" indent="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Mengambil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terbaik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tanpa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memikirkan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konsekuensi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ke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depan. Berharap dengan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memilih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lokal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berakhir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optimum global.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Elemen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Greedy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greedy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memiliki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elemen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”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C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S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Seleksi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Kelayakan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/ Feasible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Objektif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6713</TotalTime>
  <Words>767</Words>
  <Application>Microsoft Office PowerPoint</Application>
  <PresentationFormat>On-screen Show (4:3)</PresentationFormat>
  <Paragraphs>272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Aharoni</vt:lpstr>
      <vt:lpstr>Andalus</vt:lpstr>
      <vt:lpstr>Arabic Typesetting</vt:lpstr>
      <vt:lpstr>Arial</vt:lpstr>
      <vt:lpstr>Calibri</vt:lpstr>
      <vt:lpstr>Cambria</vt:lpstr>
      <vt:lpstr>Comic Sans MS</vt:lpstr>
      <vt:lpstr>Courier New</vt:lpstr>
      <vt:lpstr>Kozuka Gothic Pro H</vt:lpstr>
      <vt:lpstr>Maiandra GD</vt:lpstr>
      <vt:lpstr>Tempus Sans ITC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GREEDY</vt:lpstr>
      <vt:lpstr>Optimasi</vt:lpstr>
      <vt:lpstr>Optimasi</vt:lpstr>
      <vt:lpstr>Optimasi</vt:lpstr>
      <vt:lpstr>Definisi</vt:lpstr>
      <vt:lpstr>Karakteristik</vt:lpstr>
      <vt:lpstr>Elemen Greedy</vt:lpstr>
      <vt:lpstr>Skema Umum</vt:lpstr>
      <vt:lpstr>Skema Umum</vt:lpstr>
      <vt:lpstr>Contoh Kasus</vt:lpstr>
      <vt:lpstr>CONTOH KASUS 1</vt:lpstr>
      <vt:lpstr>CONTOH KASUS 1</vt:lpstr>
      <vt:lpstr>CONTOH KASUS 1</vt:lpstr>
      <vt:lpstr>CONTOH KASUS 1</vt:lpstr>
      <vt:lpstr>CONTOH KASUS 1</vt:lpstr>
      <vt:lpstr>CONTOH KASUS 2</vt:lpstr>
      <vt:lpstr>CONTOH KASUS 1</vt:lpstr>
      <vt:lpstr>CONTOH KASUS 2</vt:lpstr>
      <vt:lpstr>PowerPoint Presentation</vt:lpstr>
      <vt:lpstr>TUGAS</vt:lpstr>
      <vt:lpstr>TUGAS BESAR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635</cp:revision>
  <dcterms:created xsi:type="dcterms:W3CDTF">2012-02-22T14:18:32Z</dcterms:created>
  <dcterms:modified xsi:type="dcterms:W3CDTF">2019-12-19T10:43:58Z</dcterms:modified>
</cp:coreProperties>
</file>