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894" autoAdjust="0"/>
  </p:normalViewPr>
  <p:slideViewPr>
    <p:cSldViewPr>
      <p:cViewPr>
        <p:scale>
          <a:sx n="60" d="100"/>
          <a:sy n="60" d="100"/>
        </p:scale>
        <p:origin x="-101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d-ID"/>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title>
    <c:plotArea>
      <c:layout/>
      <c:scatterChart>
        <c:scatterStyle val="lineMarker"/>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er>
        <c:axId val="55592832"/>
        <c:axId val="55594368"/>
      </c:scatterChart>
      <c:valAx>
        <c:axId val="55592832"/>
        <c:scaling>
          <c:orientation val="minMax"/>
        </c:scaling>
        <c:axPos val="b"/>
        <c:numFmt formatCode="General" sourceLinked="1"/>
        <c:tickLblPos val="nextTo"/>
        <c:crossAx val="55594368"/>
        <c:crosses val="autoZero"/>
        <c:crossBetween val="midCat"/>
      </c:valAx>
      <c:valAx>
        <c:axId val="55594368"/>
        <c:scaling>
          <c:orientation val="minMax"/>
        </c:scaling>
        <c:axPos val="l"/>
        <c:numFmt formatCode="General" sourceLinked="1"/>
        <c:tickLblPos val="nextTo"/>
        <c:crossAx val="55592832"/>
        <c:crosses val="autoZero"/>
        <c:crossBetween val="midCat"/>
      </c:valAx>
      <c:spPr>
        <a:solidFill>
          <a:schemeClr val="bg1">
            <a:lumMod val="95000"/>
          </a:schemeClr>
        </a:solidFill>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d-ID"/>
  <c:chart>
    <c:plotArea>
      <c:layout>
        <c:manualLayout>
          <c:layoutTarget val="inner"/>
          <c:xMode val="edge"/>
          <c:yMode val="edge"/>
          <c:x val="8.4488407699037621E-2"/>
          <c:y val="6.0659813356663754E-2"/>
          <c:w val="0.54308792650918691"/>
          <c:h val="0.79822506561679785"/>
        </c:manualLayout>
      </c:layout>
      <c:scatterChart>
        <c:scatterStyle val="smoothMarker"/>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axId val="62959616"/>
        <c:axId val="62961536"/>
      </c:scatterChart>
      <c:valAx>
        <c:axId val="62959616"/>
        <c:scaling>
          <c:orientation val="minMax"/>
        </c:scaling>
        <c:axPos val="b"/>
        <c:numFmt formatCode="General" sourceLinked="1"/>
        <c:tickLblPos val="nextTo"/>
        <c:crossAx val="62961536"/>
        <c:crosses val="autoZero"/>
        <c:crossBetween val="midCat"/>
      </c:valAx>
      <c:valAx>
        <c:axId val="62961536"/>
        <c:scaling>
          <c:orientation val="minMax"/>
        </c:scaling>
        <c:axPos val="l"/>
        <c:numFmt formatCode="General" sourceLinked="1"/>
        <c:tickLblPos val="nextTo"/>
        <c:crossAx val="62959616"/>
        <c:crosses val="autoZero"/>
        <c:crossBetween val="midCat"/>
      </c:valAx>
      <c:spPr>
        <a:solidFill>
          <a:schemeClr val="accent3">
            <a:lumMod val="20000"/>
            <a:lumOff val="80000"/>
          </a:schemeClr>
        </a:solidFill>
      </c:spPr>
    </c:plotArea>
    <c:legend>
      <c:legendPos val="r"/>
      <c:layout/>
    </c:legend>
    <c:plotVisOnly val="1"/>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d-ID"/>
  <c:chart>
    <c:plotArea>
      <c:layout/>
      <c:scatterChart>
        <c:scatterStyle val="smoothMarker"/>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axId val="57288960"/>
        <c:axId val="57294848"/>
      </c:scatterChart>
      <c:valAx>
        <c:axId val="57288960"/>
        <c:scaling>
          <c:orientation val="minMax"/>
        </c:scaling>
        <c:axPos val="b"/>
        <c:numFmt formatCode="General" sourceLinked="1"/>
        <c:tickLblPos val="nextTo"/>
        <c:crossAx val="57294848"/>
        <c:crosses val="autoZero"/>
        <c:crossBetween val="midCat"/>
      </c:valAx>
      <c:valAx>
        <c:axId val="57294848"/>
        <c:scaling>
          <c:orientation val="minMax"/>
        </c:scaling>
        <c:axPos val="l"/>
        <c:majorGridlines/>
        <c:numFmt formatCode="General" sourceLinked="1"/>
        <c:tickLblPos val="nextTo"/>
        <c:crossAx val="57288960"/>
        <c:crosses val="autoZero"/>
        <c:crossBetween val="midCat"/>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a:t>
                      </a:r>
                      <a:r>
                        <a:rPr lang="id-ID" dirty="0" smtClean="0"/>
                        <a:t>)x 7 </a:t>
                      </a:r>
                      <a:r>
                        <a:rPr lang="id-ID" dirty="0" smtClean="0"/>
                        <a:t>=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a:t>
                      </a:r>
                      <a:r>
                        <a:rPr lang="id-ID" dirty="0" smtClean="0"/>
                        <a:t>1/0.56) </a:t>
                      </a:r>
                      <a:r>
                        <a:rPr lang="id-ID" dirty="0" smtClean="0"/>
                        <a:t>x </a:t>
                      </a:r>
                      <a:r>
                        <a:rPr lang="id-ID" dirty="0" smtClean="0"/>
                        <a:t>118,000 </a:t>
                      </a:r>
                      <a:r>
                        <a:rPr lang="id-ID" dirty="0" smtClean="0"/>
                        <a:t>=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3189</TotalTime>
  <Words>1119</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Slide 23</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252</cp:revision>
  <dcterms:created xsi:type="dcterms:W3CDTF">2011-03-24T08:51:10Z</dcterms:created>
  <dcterms:modified xsi:type="dcterms:W3CDTF">2011-11-04T15:45:16Z</dcterms:modified>
</cp:coreProperties>
</file>