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4" r:id="rId1"/>
  </p:sldMasterIdLst>
  <p:notesMasterIdLst>
    <p:notesMasterId r:id="rId8"/>
  </p:notesMasterIdLst>
  <p:handoutMasterIdLst>
    <p:handoutMasterId r:id="rId9"/>
  </p:handoutMasterIdLst>
  <p:sldIdLst>
    <p:sldId id="313" r:id="rId2"/>
    <p:sldId id="309" r:id="rId3"/>
    <p:sldId id="352" r:id="rId4"/>
    <p:sldId id="422" r:id="rId5"/>
    <p:sldId id="419" r:id="rId6"/>
    <p:sldId id="423" r:id="rId7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2A3"/>
    <a:srgbClr val="DFF379"/>
    <a:srgbClr val="0000FF"/>
    <a:srgbClr val="CC9900"/>
    <a:srgbClr val="E41CCC"/>
    <a:srgbClr val="154169"/>
    <a:srgbClr val="FFFF99"/>
    <a:srgbClr val="D2E28B"/>
    <a:srgbClr val="FDD1A1"/>
    <a:srgbClr val="ECC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67" d="100"/>
          <a:sy n="67" d="100"/>
        </p:scale>
        <p:origin x="950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D9E078F-2256-492B-9FAC-243C7839B8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62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B95B7AA0-AE4E-4F74-9566-B532728D29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15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A9914F6A-8E18-4D20-89DB-87EC59BD0D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6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3276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0586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2367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1928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6755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037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7E18-D886-4A3D-BE5D-B59A49FD85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9780-E1A2-4B7D-AA11-30BC4E1EA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4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A1D7-7E08-41D4-BB89-963D43240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0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B773-38EF-450B-8D46-FF6FA9864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9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ECA-02CC-427B-A226-22A5EB62BE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9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C729-38D6-4763-831C-7B5662738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6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BC6E-5794-4D73-9D25-333100AA8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7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7BEB-E5F5-48CA-B2CC-2C24277C40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448D-D942-4A5C-AAE0-6D005267C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72E1-4192-490C-AB4D-3EB735B64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0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56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  <p:sldLayoutId id="2147484416" r:id="rId12"/>
    <p:sldLayoutId id="2147484417" r:id="rId13"/>
    <p:sldLayoutId id="2147484418" r:id="rId14"/>
    <p:sldLayoutId id="2147484419" r:id="rId15"/>
    <p:sldLayoutId id="2147484420" r:id="rId16"/>
    <p:sldLayoutId id="214748442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14400" y="698473"/>
            <a:ext cx="6324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 w="0">
                  <a:solidFill>
                    <a:srgbClr val="00B0F0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Arial Rounded MT Bold" panose="020F0704030504030204" pitchFamily="34" charset="0"/>
              </a:rPr>
              <a:t>THE ENTREPRENEUR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068826"/>
            <a:ext cx="54864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Std" pitchFamily="66" charset="0"/>
              <a:cs typeface="Arial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DFF3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FOUNDER OF UNIKOM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DFF3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DFF3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RECTOR OF UNIKOM</a:t>
            </a:r>
          </a:p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Std" pitchFamily="66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34495"/>
            <a:ext cx="7848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>
                  <a:solidFill>
                    <a:srgbClr val="00B0F0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Arial Rounded MT Bold" panose="020F0704030504030204" pitchFamily="34" charset="0"/>
              </a:rPr>
              <a:t>prof. dr. </a:t>
            </a:r>
            <a:r>
              <a:rPr lang="en-US" sz="2400" b="1" cap="all" dirty="0" err="1" smtClean="0">
                <a:ln w="0">
                  <a:solidFill>
                    <a:srgbClr val="00B0F0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Arial Rounded MT Bold" panose="020F0704030504030204" pitchFamily="34" charset="0"/>
              </a:rPr>
              <a:t>ir.</a:t>
            </a:r>
            <a:r>
              <a:rPr lang="en-US" sz="2400" b="1" cap="all" dirty="0" smtClean="0">
                <a:ln w="0">
                  <a:solidFill>
                    <a:srgbClr val="00B0F0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Arial Rounded MT Bold" panose="020F0704030504030204" pitchFamily="34" charset="0"/>
              </a:rPr>
              <a:t> Eddy </a:t>
            </a:r>
            <a:r>
              <a:rPr lang="en-US" sz="2400" b="1" cap="all" dirty="0" err="1" smtClean="0">
                <a:ln w="0">
                  <a:solidFill>
                    <a:srgbClr val="00B0F0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Arial Rounded MT Bold" panose="020F0704030504030204" pitchFamily="34" charset="0"/>
              </a:rPr>
              <a:t>soeryanto</a:t>
            </a:r>
            <a:r>
              <a:rPr lang="en-US" sz="2400" b="1" cap="all" dirty="0" smtClean="0">
                <a:ln w="0">
                  <a:solidFill>
                    <a:srgbClr val="00B0F0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Arial Rounded MT Bold" panose="020F0704030504030204" pitchFamily="34" charset="0"/>
              </a:rPr>
              <a:t> </a:t>
            </a:r>
            <a:r>
              <a:rPr lang="en-US" sz="2400" b="1" cap="all" dirty="0" err="1" smtClean="0">
                <a:ln w="0">
                  <a:solidFill>
                    <a:srgbClr val="00B0F0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Arial Rounded MT Bold" panose="020F0704030504030204" pitchFamily="34" charset="0"/>
              </a:rPr>
              <a:t>soegoto</a:t>
            </a:r>
            <a:r>
              <a:rPr lang="en-US" sz="2400" b="1" cap="all" dirty="0" smtClean="0">
                <a:ln w="0">
                  <a:solidFill>
                    <a:srgbClr val="00B0F0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Arial Rounded MT Bold" panose="020F0704030504030204" pitchFamily="34" charset="0"/>
              </a:rPr>
              <a:t>, </a:t>
            </a:r>
            <a:r>
              <a:rPr lang="en-US" sz="2400" b="1" cap="all" dirty="0" err="1" smtClean="0">
                <a:ln w="0">
                  <a:solidFill>
                    <a:srgbClr val="00B0F0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Arial Rounded MT Bold" panose="020F0704030504030204" pitchFamily="34" charset="0"/>
              </a:rPr>
              <a:t>mt.</a:t>
            </a:r>
            <a:endParaRPr lang="en-US" sz="2400" b="1" cap="all" dirty="0" smtClean="0">
              <a:ln w="0">
                <a:solidFill>
                  <a:srgbClr val="00B0F0"/>
                </a:solidFill>
              </a:ln>
              <a:effectLst>
                <a:reflection blurRad="12700" stA="50000" endPos="50000" dist="5000" dir="5400000" sy="-100000" rotWithShape="0"/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6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7A77E8-FA99-4771-BD76-9732496F561C}" type="slidenum">
              <a:rPr 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sz="140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14313"/>
            <a:ext cx="6781800" cy="7762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800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ENTREPRENEURSHIP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1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BOBOT :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  3 SKS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5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DOSEN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 	1. PROF. DR. IR. H. EDDY SOERYANTO SOEGOTO, MT.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(KOORDINATOR)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2. ADAM MUKHARIL BACHTIAR, S.KOM., MT (WAKIL 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KOORDINATOR </a:t>
            </a:r>
            <a:r>
              <a:rPr lang="en-SI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5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DIR. PTSI)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3. DR. DEWI KURNIASIH, S.IP., </a:t>
            </a:r>
            <a:r>
              <a:rPr lang="en-US" sz="5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M.Si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. (KADIV INKUBATOR BISNIS)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    4. DR. IR. TRI UTOMO, MM (CEO TUW Consultant)</a:t>
            </a:r>
          </a:p>
          <a:p>
            <a:pPr>
              <a:lnSpc>
                <a:spcPct val="90000"/>
              </a:lnSpc>
              <a:buNone/>
            </a:pP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	5. </a:t>
            </a: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SENNY LUCKYARDI, SP 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(TIM INCITEST &amp; ICOBEST)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	6. DR. DEDI SULISTYO, MT (DIR. </a:t>
            </a:r>
            <a:r>
              <a:rPr lang="en-US" sz="5500" smtClean="0">
                <a:latin typeface="Arial" panose="020B0604020202020204" pitchFamily="34" charset="0"/>
                <a:cs typeface="Arial" panose="020B0604020202020204" pitchFamily="34" charset="0"/>
              </a:rPr>
              <a:t>INTERNAL KONTROL)</a:t>
            </a:r>
            <a:endParaRPr lang="en-US" sz="5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	7. DR. LINNA ISMAWATI, SE.,</a:t>
            </a:r>
            <a:r>
              <a:rPr lang="en-US" sz="5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M.Si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	8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. DR. BUDHIASIH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	9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. AGUS RIYANTO, MT.</a:t>
            </a:r>
          </a:p>
          <a:p>
            <a:pPr>
              <a:lnSpc>
                <a:spcPct val="90000"/>
              </a:lnSpc>
              <a:buNone/>
            </a:pPr>
            <a:r>
              <a:rPr lang="en-US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   10. TIM ENTREPRENEURSHIP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717164338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7A77E8-FA99-4771-BD76-9732496F561C}" type="slidenum">
              <a:rPr 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sz="140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4313"/>
            <a:ext cx="8001000" cy="7762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KEWAJIBAN MAHASISWA</a:t>
            </a:r>
            <a:endParaRPr lang="en-US" sz="4800" b="1" dirty="0" smtClean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480" y="3200400"/>
            <a:ext cx="8802688" cy="335280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SETIAP MAHASISWA WAJIB MEMBUKA SITUS UNIKOM &amp; WAJIB MENDAFTARKAN DIRINYA PADA KULIAH </a:t>
            </a:r>
            <a:r>
              <a:rPr lang="en-US" sz="9600" dirty="0" smtClean="0"/>
              <a:t>ONLINE &amp; LMS</a:t>
            </a:r>
          </a:p>
          <a:p>
            <a:r>
              <a:rPr lang="en-US" sz="9600" dirty="0"/>
              <a:t>NAMA KULIAH : </a:t>
            </a:r>
            <a:r>
              <a:rPr lang="en-US" sz="9600" b="1" dirty="0"/>
              <a:t>ENTREPRENEURSHIP </a:t>
            </a:r>
            <a:r>
              <a:rPr lang="en-US" sz="9600" b="1" dirty="0" smtClean="0"/>
              <a:t>GENAP MARET 2020</a:t>
            </a:r>
          </a:p>
          <a:p>
            <a:r>
              <a:rPr lang="en-US" sz="9600" dirty="0"/>
              <a:t>KETIK NAMA LENGKAP, NIM, KELAS, PRODI + UPLOAD PASFOTO BERWARNA </a:t>
            </a:r>
            <a:r>
              <a:rPr lang="en-US" sz="9600" dirty="0" smtClean="0"/>
              <a:t>ANDA</a:t>
            </a:r>
          </a:p>
          <a:p>
            <a:r>
              <a:rPr lang="en-US" sz="9600" dirty="0"/>
              <a:t>KULIAH ONLINE ENTREPRENEURSHIP WAJIB DILIHAT SETIAP MINGGU </a:t>
            </a:r>
            <a:r>
              <a:rPr lang="en-US" sz="9600" dirty="0">
                <a:sym typeface="Wingdings" panose="05000000000000000000" pitchFamily="2" charset="2"/>
              </a:rPr>
              <a:t> PENGUMUMAN &amp; </a:t>
            </a:r>
            <a:r>
              <a:rPr lang="en-US" sz="9600" dirty="0" smtClean="0">
                <a:sym typeface="Wingdings" panose="05000000000000000000" pitchFamily="2" charset="2"/>
              </a:rPr>
              <a:t>TUGAS</a:t>
            </a:r>
          </a:p>
          <a:p>
            <a:r>
              <a:rPr lang="en-US" sz="9600" dirty="0">
                <a:sym typeface="Wingdings" panose="05000000000000000000" pitchFamily="2" charset="2"/>
              </a:rPr>
              <a:t>MATERI KULIAH, TUGAS, QUIZ, UTS, UAS, NILAI, DLL. DIUMUMKAN MELALUI KULIAH ONLINE </a:t>
            </a:r>
            <a:r>
              <a:rPr lang="en-US" sz="9600" dirty="0" smtClean="0">
                <a:sym typeface="Wingdings" panose="05000000000000000000" pitchFamily="2" charset="2"/>
              </a:rPr>
              <a:t>INI</a:t>
            </a:r>
          </a:p>
          <a:p>
            <a:r>
              <a:rPr lang="en-US" sz="9600" dirty="0"/>
              <a:t>NILAI UJIAN (UTS, UAS, QUIZ, TUGAS) &amp; NILAI AKHIR </a:t>
            </a:r>
            <a:r>
              <a:rPr lang="en-US" sz="9600" dirty="0">
                <a:sym typeface="Wingdings" panose="05000000000000000000" pitchFamily="2" charset="2"/>
              </a:rPr>
              <a:t> DI UMUMKAN MELALUI KULIAH ONLINE </a:t>
            </a:r>
            <a:r>
              <a:rPr lang="en-US" sz="9600" dirty="0" smtClean="0">
                <a:sym typeface="Wingdings" panose="05000000000000000000" pitchFamily="2" charset="2"/>
              </a:rPr>
              <a:t>INI</a:t>
            </a:r>
          </a:p>
          <a:p>
            <a:r>
              <a:rPr lang="en-US" sz="9600" dirty="0"/>
              <a:t>FLOW CHART : SITUS UNIKOM </a:t>
            </a:r>
            <a:r>
              <a:rPr lang="en-US" sz="9600" dirty="0">
                <a:sym typeface="Wingdings" panose="05000000000000000000" pitchFamily="2" charset="2"/>
              </a:rPr>
              <a:t> Online Feature  Online Learning  </a:t>
            </a:r>
            <a:r>
              <a:rPr lang="en-US" sz="9600" dirty="0" err="1">
                <a:sym typeface="Wingdings" panose="05000000000000000000" pitchFamily="2" charset="2"/>
              </a:rPr>
              <a:t>Daftar</a:t>
            </a:r>
            <a:r>
              <a:rPr lang="en-US" sz="9600" dirty="0">
                <a:sym typeface="Wingdings" panose="05000000000000000000" pitchFamily="2" charset="2"/>
              </a:rPr>
              <a:t>  ENTREPRENEURSHIP </a:t>
            </a:r>
            <a:r>
              <a:rPr lang="en-US" sz="9600" dirty="0" smtClean="0">
                <a:sym typeface="Wingdings" panose="05000000000000000000" pitchFamily="2" charset="2"/>
              </a:rPr>
              <a:t>GENAP MARET 2020</a:t>
            </a:r>
            <a:endParaRPr lang="en-US" sz="9600" dirty="0"/>
          </a:p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  <a:p>
            <a:endParaRPr lang="en-US" sz="4000" dirty="0">
              <a:sym typeface="Wingdings" panose="05000000000000000000" pitchFamily="2" charset="2"/>
            </a:endParaRPr>
          </a:p>
          <a:p>
            <a:endParaRPr lang="en-US" sz="4000" dirty="0"/>
          </a:p>
          <a:p>
            <a:endParaRPr lang="en-US" sz="4000" b="1" dirty="0"/>
          </a:p>
          <a:p>
            <a:endParaRPr lang="en-US" sz="4000" dirty="0" smtClean="0"/>
          </a:p>
          <a:p>
            <a:endParaRPr lang="en-US" sz="4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48681486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42"/>
            <a:ext cx="9144014" cy="5143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8050" y="1317667"/>
            <a:ext cx="26545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Impact" panose="020B0806030902050204" pitchFamily="34" charset="0"/>
              </a:rPr>
              <a:t>PENILAIAN :</a:t>
            </a:r>
            <a:endParaRPr lang="en-US" sz="44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8050" y="2493765"/>
            <a:ext cx="61197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rabicPeriod"/>
            </a:pP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400" dirty="0" smtClean="0">
                <a:solidFill>
                  <a:srgbClr val="0070C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UJIAN = 40 % (UTS &amp; UAS)</a:t>
            </a:r>
          </a:p>
          <a:p>
            <a:pPr marL="257175" indent="-257175">
              <a:buAutoNum type="arabicPeriod"/>
            </a:pPr>
            <a:r>
              <a:rPr lang="en-US" sz="3400" dirty="0" smtClean="0">
                <a:solidFill>
                  <a:srgbClr val="0070C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BUAT BLOG = 10%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400" dirty="0" smtClean="0">
                <a:solidFill>
                  <a:srgbClr val="0070C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TUGAS = 50 % (PILIH 1)</a:t>
            </a:r>
          </a:p>
          <a:p>
            <a:r>
              <a:rPr lang="en-US" sz="3400" dirty="0">
                <a:solidFill>
                  <a:srgbClr val="0070C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400" dirty="0" smtClean="0">
                <a:solidFill>
                  <a:srgbClr val="0070C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 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A. PKM</a:t>
            </a:r>
          </a:p>
          <a:p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  B. INBISKOM</a:t>
            </a:r>
          </a:p>
          <a:p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  C. DIGITAL ENTREPRENEUR</a:t>
            </a:r>
          </a:p>
        </p:txBody>
      </p:sp>
    </p:spTree>
    <p:extLst>
      <p:ext uri="{BB962C8B-B14F-4D97-AF65-F5344CB8AC3E}">
        <p14:creationId xmlns:p14="http://schemas.microsoft.com/office/powerpoint/2010/main" val="258411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1828800"/>
            <a:ext cx="2986715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000" b="1" dirty="0" smtClean="0">
                <a:ln/>
                <a:solidFill>
                  <a:srgbClr val="DFF379"/>
                </a:solidFill>
                <a:latin typeface="Arial Black" panose="020B0A04020102020204" pitchFamily="34" charset="0"/>
              </a:rPr>
              <a:t>UJIAN</a:t>
            </a:r>
            <a:r>
              <a:rPr lang="en-US" sz="4800" b="1" dirty="0" smtClean="0">
                <a:ln/>
                <a:solidFill>
                  <a:srgbClr val="DFF379"/>
                </a:solidFill>
                <a:latin typeface="Impact" panose="020B0806030902050204" pitchFamily="34" charset="0"/>
              </a:rPr>
              <a:t> </a:t>
            </a:r>
            <a:endParaRPr lang="en-US" sz="4800" b="1" dirty="0">
              <a:ln/>
              <a:solidFill>
                <a:srgbClr val="DFF379"/>
              </a:solidFill>
              <a:latin typeface="Impact" panose="020B080603090205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28600" y="3326547"/>
            <a:ext cx="8915400" cy="2667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90000"/>
              </a:lnSpc>
            </a:pPr>
            <a:r>
              <a:rPr lang="en-US" sz="2400" dirty="0">
                <a:sym typeface="Wingdings" panose="05000000000000000000" pitchFamily="2" charset="2"/>
              </a:rPr>
              <a:t>UTS  BAB 1 – BAB 8 + PERLUASAN</a:t>
            </a:r>
          </a:p>
          <a:p>
            <a:pPr algn="l" fontAlgn="auto">
              <a:lnSpc>
                <a:spcPct val="90000"/>
              </a:lnSpc>
            </a:pPr>
            <a:r>
              <a:rPr lang="en-US" sz="2400" dirty="0">
                <a:sym typeface="Wingdings" panose="05000000000000000000" pitchFamily="2" charset="2"/>
              </a:rPr>
              <a:t>UAS  BAB 9 – BAB 17 + </a:t>
            </a:r>
            <a:r>
              <a:rPr lang="en-US" sz="2400" dirty="0" smtClean="0">
                <a:sym typeface="Wingdings" panose="05000000000000000000" pitchFamily="2" charset="2"/>
              </a:rPr>
              <a:t>PERLUASAN</a:t>
            </a:r>
          </a:p>
          <a:p>
            <a:pPr algn="l" fontAlgn="auto">
              <a:lnSpc>
                <a:spcPct val="90000"/>
              </a:lnSpc>
            </a:pPr>
            <a:r>
              <a:rPr lang="en-US" sz="2400" dirty="0" smtClean="0">
                <a:sym typeface="Wingdings" panose="05000000000000000000" pitchFamily="2" charset="2"/>
              </a:rPr>
              <a:t>ISI DAFTAR HADIR SETIAP KULIAH ! </a:t>
            </a:r>
          </a:p>
          <a:p>
            <a:pPr algn="l" fontAlgn="auto">
              <a:lnSpc>
                <a:spcPct val="90000"/>
              </a:lnSpc>
            </a:pPr>
            <a:r>
              <a:rPr lang="en-US" sz="2400" dirty="0" smtClean="0">
                <a:sym typeface="Wingdings" panose="05000000000000000000" pitchFamily="2" charset="2"/>
              </a:rPr>
              <a:t>SYARAT UJIAN ≥ 80% HADIR</a:t>
            </a:r>
          </a:p>
          <a:p>
            <a:pPr algn="l" fontAlgn="auto">
              <a:lnSpc>
                <a:spcPct val="90000"/>
              </a:lnSpc>
            </a:pPr>
            <a:r>
              <a:rPr lang="en-US" sz="2400" dirty="0" smtClean="0">
                <a:sym typeface="Wingdings" panose="05000000000000000000" pitchFamily="2" charset="2"/>
              </a:rPr>
              <a:t>BONUS NILAI  100% HADIR = NILAI+5; 90% HADIR = NILAI+4; 80% HADIR = NILAI+3; ABSENSI&lt; 80% : TIDAK ADA BONUS NILAI</a:t>
            </a:r>
          </a:p>
        </p:txBody>
      </p:sp>
    </p:spTree>
    <p:extLst>
      <p:ext uri="{BB962C8B-B14F-4D97-AF65-F5344CB8AC3E}">
        <p14:creationId xmlns:p14="http://schemas.microsoft.com/office/powerpoint/2010/main" val="328395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98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98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98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98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98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A1D7-7E08-41D4-BB89-963D432401F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87" y="0"/>
            <a:ext cx="4446598" cy="6816612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81200"/>
            <a:ext cx="2971800" cy="1456267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b="1" dirty="0" smtClean="0">
                <a:solidFill>
                  <a:srgbClr val="DFF379"/>
                </a:solidFill>
                <a:latin typeface="Arial Rounded MT Bold" panose="020F0704030504030204" pitchFamily="34" charset="0"/>
              </a:rPr>
              <a:t>BUKU WAJIB</a:t>
            </a:r>
          </a:p>
        </p:txBody>
      </p:sp>
    </p:spTree>
    <p:extLst>
      <p:ext uri="{BB962C8B-B14F-4D97-AF65-F5344CB8AC3E}">
        <p14:creationId xmlns:p14="http://schemas.microsoft.com/office/powerpoint/2010/main" val="326178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12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15725</TotalTime>
  <Words>377</Words>
  <Application>Microsoft Office PowerPoint</Application>
  <PresentationFormat>On-screen Show (4:3)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Arial Black</vt:lpstr>
      <vt:lpstr>Arial Rounded MT Bold</vt:lpstr>
      <vt:lpstr>Brush Script Std</vt:lpstr>
      <vt:lpstr>Calibri</vt:lpstr>
      <vt:lpstr>Calibri Light</vt:lpstr>
      <vt:lpstr>Impact</vt:lpstr>
      <vt:lpstr>Tahoma</vt:lpstr>
      <vt:lpstr>Wingdings</vt:lpstr>
      <vt:lpstr>Celestial</vt:lpstr>
      <vt:lpstr>PowerPoint Presentation</vt:lpstr>
      <vt:lpstr>ENTREPRENEURSHIP</vt:lpstr>
      <vt:lpstr>KEWAJIBAN MAHASISWA</vt:lpstr>
      <vt:lpstr>PowerPoint Presentation</vt:lpstr>
      <vt:lpstr>PowerPoint Presentation</vt:lpstr>
      <vt:lpstr>BUKU WAJIB</vt:lpstr>
    </vt:vector>
  </TitlesOfParts>
  <Company>Primagama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PROFESIONAL</dc:title>
  <dc:creator>Kalis</dc:creator>
  <cp:lastModifiedBy>Eddy Soeryanto S</cp:lastModifiedBy>
  <cp:revision>291</cp:revision>
  <dcterms:created xsi:type="dcterms:W3CDTF">2006-11-28T07:48:59Z</dcterms:created>
  <dcterms:modified xsi:type="dcterms:W3CDTF">2020-03-09T02:14:30Z</dcterms:modified>
</cp:coreProperties>
</file>