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3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8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8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0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4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5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2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2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0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3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F9027-E699-4426-9517-72F8DB6DE5F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7A812-B481-43AC-BE2C-1D21845A9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8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RENCANA PEMBELAJARAN SEMESTER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MANAJEMEN RISIKO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MANAJEMEN 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514350" algn="l"/>
              </a:tabLst>
            </a:pPr>
            <a:r>
              <a:rPr lang="en-US" dirty="0" err="1">
                <a:ea typeface="Calibri"/>
                <a:cs typeface="Times New Roman"/>
              </a:rPr>
              <a:t>Pendahuluan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514350" algn="l"/>
              </a:tabLst>
            </a:pPr>
            <a:r>
              <a:rPr lang="en-US" dirty="0">
                <a:ea typeface="Calibri"/>
                <a:cs typeface="Times New Roman"/>
              </a:rPr>
              <a:t>Enterprise Risk Management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514350" algn="l"/>
              </a:tabLst>
            </a:pPr>
            <a:r>
              <a:rPr lang="en-US" dirty="0" err="1">
                <a:ea typeface="Calibri"/>
                <a:cs typeface="Times New Roman"/>
              </a:rPr>
              <a:t>Identifikasi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Pengukuran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Risiko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514350" algn="l"/>
              </a:tabLst>
            </a:pP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Murni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Calibri"/>
              <a:buChar char="-"/>
              <a:tabLst>
                <a:tab pos="628650" algn="l"/>
              </a:tabLst>
            </a:pP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Kerusakan</a:t>
            </a:r>
            <a:r>
              <a:rPr lang="en-US" dirty="0">
                <a:ea typeface="Calibri"/>
                <a:cs typeface="Times New Roman"/>
              </a:rPr>
              <a:t> Property </a:t>
            </a:r>
            <a:r>
              <a:rPr lang="en-US" dirty="0" err="1">
                <a:ea typeface="Calibri"/>
                <a:cs typeface="Times New Roman"/>
              </a:rPr>
              <a:t>dan</a:t>
            </a:r>
            <a:r>
              <a:rPr lang="en-US" dirty="0">
                <a:ea typeface="Calibri"/>
                <a:cs typeface="Times New Roman"/>
              </a:rPr>
              <a:t> Liability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Calibri"/>
              <a:buChar char="-"/>
              <a:tabLst>
                <a:tab pos="628650" algn="l"/>
              </a:tabLst>
            </a:pP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Kematian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alibri"/>
              <a:buChar char="-"/>
              <a:tabLst>
                <a:tab pos="628650" algn="l"/>
              </a:tabLst>
            </a:pP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Kesehatan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Kecelakaan</a:t>
            </a:r>
            <a:endParaRPr lang="en-US" sz="1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514350" algn="l"/>
              </a:tabLst>
            </a:pPr>
            <a:r>
              <a:rPr lang="en-US" dirty="0" smtClean="0">
                <a:ea typeface="Calibri"/>
                <a:cs typeface="Times New Roman"/>
              </a:rPr>
              <a:t>5. </a:t>
            </a:r>
            <a:r>
              <a:rPr lang="en-US" dirty="0" err="1" smtClean="0">
                <a:ea typeface="Calibri"/>
                <a:cs typeface="Times New Roman"/>
              </a:rPr>
              <a:t>Risiko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Spekulatif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Calibri"/>
              <a:buChar char="-"/>
              <a:tabLst>
                <a:tab pos="628650" algn="l"/>
              </a:tabLst>
            </a:pP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Perubahan</a:t>
            </a:r>
            <a:r>
              <a:rPr lang="en-US" dirty="0">
                <a:ea typeface="Calibri"/>
                <a:cs typeface="Times New Roman"/>
              </a:rPr>
              <a:t> Tingkat </a:t>
            </a:r>
            <a:r>
              <a:rPr lang="en-US" dirty="0" err="1">
                <a:ea typeface="Calibri"/>
                <a:cs typeface="Times New Roman"/>
              </a:rPr>
              <a:t>Bunga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Calibri"/>
              <a:buChar char="-"/>
              <a:tabLst>
                <a:tab pos="628650" algn="l"/>
              </a:tabLst>
            </a:pP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Pasar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Calibri"/>
              <a:buChar char="-"/>
              <a:tabLst>
                <a:tab pos="628650" algn="l"/>
              </a:tabLst>
            </a:pP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Kredit</a:t>
            </a:r>
            <a:endParaRPr lang="en-US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Calibri"/>
              <a:buChar char="-"/>
              <a:tabLst>
                <a:tab pos="628650" algn="l"/>
              </a:tabLst>
            </a:pP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 smtClean="0">
                <a:ea typeface="Calibri"/>
                <a:cs typeface="Times New Roman"/>
              </a:rPr>
              <a:t>Operasional</a:t>
            </a:r>
            <a:endParaRPr lang="en-US" sz="16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628650" algn="l"/>
              </a:tabLst>
            </a:pPr>
            <a:endParaRPr lang="en-US" sz="16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dirty="0" smtClean="0">
                <a:ea typeface="Calibri"/>
                <a:cs typeface="Times New Roman"/>
              </a:rPr>
              <a:t>6. </a:t>
            </a:r>
            <a:r>
              <a:rPr lang="en-US" dirty="0" err="1" smtClean="0">
                <a:ea typeface="Calibri"/>
                <a:cs typeface="Times New Roman"/>
              </a:rPr>
              <a:t>Teknik-teknik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Manajemen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 smtClean="0">
                <a:ea typeface="Calibri"/>
                <a:cs typeface="Times New Roman"/>
              </a:rPr>
              <a:t>Risiko</a:t>
            </a:r>
            <a:endParaRPr lang="en-US" sz="16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628650" algn="l"/>
              </a:tabLst>
            </a:pPr>
            <a:r>
              <a:rPr lang="en-US" dirty="0" smtClean="0">
                <a:ea typeface="Calibri"/>
                <a:cs typeface="Times New Roman"/>
              </a:rPr>
              <a:t>7. </a:t>
            </a:r>
            <a:r>
              <a:rPr lang="en-US" dirty="0" err="1" smtClean="0">
                <a:ea typeface="Calibri"/>
                <a:cs typeface="Times New Roman"/>
              </a:rPr>
              <a:t>Diversifikasi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Risiko</a:t>
            </a:r>
            <a:endParaRPr lang="en-US" sz="1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514350" algn="l"/>
              </a:tabLst>
            </a:pPr>
            <a:r>
              <a:rPr lang="en-US" dirty="0" smtClean="0">
                <a:ea typeface="Calibri"/>
                <a:cs typeface="Times New Roman"/>
              </a:rPr>
              <a:t>8.Asuransi</a:t>
            </a:r>
            <a:endParaRPr lang="en-US" sz="16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514350" algn="l"/>
              </a:tabLst>
            </a:pPr>
            <a:r>
              <a:rPr lang="en-US" dirty="0" smtClean="0">
                <a:ea typeface="Calibri"/>
                <a:cs typeface="Times New Roman"/>
              </a:rPr>
              <a:t>9.Instrumen </a:t>
            </a:r>
            <a:r>
              <a:rPr lang="en-US" dirty="0" err="1">
                <a:ea typeface="Calibri"/>
                <a:cs typeface="Times New Roman"/>
              </a:rPr>
              <a:t>Derivatif</a:t>
            </a:r>
            <a:endParaRPr lang="en-US" sz="16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514350" algn="l"/>
              </a:tabLst>
            </a:pPr>
            <a:r>
              <a:rPr lang="en-US" dirty="0" smtClean="0">
                <a:ea typeface="Calibri"/>
                <a:cs typeface="Times New Roman"/>
              </a:rPr>
              <a:t>10.Manajemen </a:t>
            </a: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Operasional</a:t>
            </a:r>
            <a:r>
              <a:rPr lang="en-US" dirty="0">
                <a:ea typeface="Calibri"/>
                <a:cs typeface="Times New Roman"/>
              </a:rPr>
              <a:t> &amp; </a:t>
            </a:r>
            <a:r>
              <a:rPr lang="en-US" dirty="0" err="1">
                <a:ea typeface="Calibri"/>
                <a:cs typeface="Times New Roman"/>
              </a:rPr>
              <a:t>Risiko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Perubahan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Kurs</a:t>
            </a:r>
            <a:endParaRPr lang="en-US" sz="16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514350" algn="l"/>
              </a:tabLst>
            </a:pPr>
            <a:r>
              <a:rPr lang="en-US" dirty="0" smtClean="0">
                <a:ea typeface="Calibri"/>
                <a:cs typeface="Times New Roman"/>
              </a:rPr>
              <a:t>11.Aplikasi </a:t>
            </a:r>
            <a:r>
              <a:rPr lang="en-US" dirty="0" err="1">
                <a:ea typeface="Calibri"/>
                <a:cs typeface="Times New Roman"/>
              </a:rPr>
              <a:t>Manajemen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 smtClean="0">
                <a:ea typeface="Calibri"/>
                <a:cs typeface="Times New Roman"/>
              </a:rPr>
              <a:t>Risiko</a:t>
            </a:r>
            <a:endParaRPr lang="en-US" sz="16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514350" algn="l"/>
              </a:tabLst>
            </a:pPr>
            <a:r>
              <a:rPr lang="en-US" dirty="0" smtClean="0">
                <a:ea typeface="Calibri"/>
                <a:cs typeface="Times New Roman"/>
              </a:rPr>
              <a:t>12.Manajemen </a:t>
            </a:r>
            <a:r>
              <a:rPr lang="en-US" dirty="0" err="1" smtClean="0">
                <a:ea typeface="Calibri"/>
                <a:cs typeface="Times New Roman"/>
              </a:rPr>
              <a:t>Risiko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dirty="0" err="1" smtClean="0">
                <a:ea typeface="Calibri"/>
                <a:cs typeface="Times New Roman"/>
              </a:rPr>
              <a:t>Perbankan</a:t>
            </a:r>
            <a:endParaRPr lang="en-US" sz="16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514350" algn="l"/>
              </a:tabLst>
            </a:pPr>
            <a:r>
              <a:rPr lang="en-US" smtClean="0">
                <a:ea typeface="Calibri"/>
                <a:cs typeface="Times New Roman"/>
              </a:rPr>
              <a:t>13.Manajemen </a:t>
            </a:r>
            <a:r>
              <a:rPr lang="en-US" dirty="0" err="1" smtClean="0">
                <a:ea typeface="Calibri"/>
                <a:cs typeface="Times New Roman"/>
              </a:rPr>
              <a:t>Risiko</a:t>
            </a:r>
            <a:r>
              <a:rPr lang="en-US" dirty="0" smtClean="0">
                <a:ea typeface="Calibri"/>
                <a:cs typeface="Times New Roman"/>
              </a:rPr>
              <a:t> Perusahaan Non </a:t>
            </a:r>
            <a:r>
              <a:rPr lang="en-US" dirty="0" err="1" smtClean="0">
                <a:ea typeface="Calibri"/>
                <a:cs typeface="Times New Roman"/>
              </a:rPr>
              <a:t>Keuangan</a:t>
            </a:r>
            <a:endParaRPr lang="en-US" sz="1600" dirty="0" smtClean="0">
              <a:ea typeface="Calibri"/>
              <a:cs typeface="Times New Roman"/>
            </a:endParaRPr>
          </a:p>
          <a:p>
            <a:pPr marL="5715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514350" algn="l"/>
              </a:tabLst>
            </a:pPr>
            <a:r>
              <a:rPr lang="en-US" dirty="0">
                <a:ea typeface="Calibri"/>
                <a:cs typeface="Times New Roman"/>
              </a:rPr>
              <a:t> </a:t>
            </a:r>
            <a:endParaRPr lang="en-US" sz="1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RENCANA PEMBELAJARAN SEMESTER</vt:lpstr>
      <vt:lpstr>MANAJEMEN RISIKO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PEMBELAJARAN SEMESTER</dc:title>
  <dc:creator>ismail - [2010]</dc:creator>
  <cp:lastModifiedBy>ismail - [2010]</cp:lastModifiedBy>
  <cp:revision>3</cp:revision>
  <dcterms:created xsi:type="dcterms:W3CDTF">2019-02-25T07:12:22Z</dcterms:created>
  <dcterms:modified xsi:type="dcterms:W3CDTF">2019-02-26T03:49:38Z</dcterms:modified>
</cp:coreProperties>
</file>