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CB415E-2B6A-4A26-8FB5-B26AE89653CA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2D13DD-4AFC-49C4-8730-D76C6AB7020E}">
      <dgm:prSet phldrT="[Text]"/>
      <dgm:spPr/>
      <dgm:t>
        <a:bodyPr/>
        <a:lstStyle/>
        <a:p>
          <a:r>
            <a:rPr lang="en-ID" dirty="0" smtClean="0"/>
            <a:t>Body</a:t>
          </a:r>
          <a:endParaRPr lang="en-US" dirty="0"/>
        </a:p>
      </dgm:t>
    </dgm:pt>
    <dgm:pt modelId="{B4541166-D5DB-4B2B-AC91-E0337D541B19}" type="parTrans" cxnId="{6976A2D4-C9E1-4A03-AFCD-B6865472927D}">
      <dgm:prSet/>
      <dgm:spPr/>
      <dgm:t>
        <a:bodyPr/>
        <a:lstStyle/>
        <a:p>
          <a:endParaRPr lang="en-US"/>
        </a:p>
      </dgm:t>
    </dgm:pt>
    <dgm:pt modelId="{80C21072-2780-4816-AAC7-EBAAC0D76026}" type="sibTrans" cxnId="{6976A2D4-C9E1-4A03-AFCD-B6865472927D}">
      <dgm:prSet/>
      <dgm:spPr/>
      <dgm:t>
        <a:bodyPr/>
        <a:lstStyle/>
        <a:p>
          <a:endParaRPr lang="en-US"/>
        </a:p>
      </dgm:t>
    </dgm:pt>
    <dgm:pt modelId="{4485A5DD-D4CC-4973-90E7-5C205D48073C}">
      <dgm:prSet phldrT="[Text]"/>
      <dgm:spPr/>
      <dgm:t>
        <a:bodyPr/>
        <a:lstStyle/>
        <a:p>
          <a:r>
            <a:rPr lang="en-ID" dirty="0" smtClean="0"/>
            <a:t>Soul</a:t>
          </a:r>
          <a:endParaRPr lang="en-US" dirty="0"/>
        </a:p>
      </dgm:t>
    </dgm:pt>
    <dgm:pt modelId="{3664EAF8-6FA7-47C9-BB6D-FB71D5C7E813}" type="parTrans" cxnId="{2C87A8E4-037F-425A-B451-96A0043E3E6A}">
      <dgm:prSet/>
      <dgm:spPr/>
      <dgm:t>
        <a:bodyPr/>
        <a:lstStyle/>
        <a:p>
          <a:endParaRPr lang="en-US"/>
        </a:p>
      </dgm:t>
    </dgm:pt>
    <dgm:pt modelId="{40C3D848-36C4-4DC7-8A65-FEB42E6C7EDC}" type="sibTrans" cxnId="{2C87A8E4-037F-425A-B451-96A0043E3E6A}">
      <dgm:prSet/>
      <dgm:spPr/>
      <dgm:t>
        <a:bodyPr/>
        <a:lstStyle/>
        <a:p>
          <a:endParaRPr lang="en-US"/>
        </a:p>
      </dgm:t>
    </dgm:pt>
    <dgm:pt modelId="{118BDB9C-0CD9-4093-83CD-D15C6EA316AE}">
      <dgm:prSet phldrT="[Text]"/>
      <dgm:spPr/>
      <dgm:t>
        <a:bodyPr/>
        <a:lstStyle/>
        <a:p>
          <a:r>
            <a:rPr lang="en-ID" dirty="0" smtClean="0"/>
            <a:t>Spirit</a:t>
          </a:r>
          <a:endParaRPr lang="en-US" dirty="0"/>
        </a:p>
      </dgm:t>
    </dgm:pt>
    <dgm:pt modelId="{BD103D79-1231-4B27-81DA-E54675BA58F3}" type="parTrans" cxnId="{5534DFA3-A0EA-4D62-A578-4E278325C41F}">
      <dgm:prSet/>
      <dgm:spPr/>
      <dgm:t>
        <a:bodyPr/>
        <a:lstStyle/>
        <a:p>
          <a:endParaRPr lang="en-US"/>
        </a:p>
      </dgm:t>
    </dgm:pt>
    <dgm:pt modelId="{684E4736-215F-40A5-98F9-D1B8E1C6AF66}" type="sibTrans" cxnId="{5534DFA3-A0EA-4D62-A578-4E278325C41F}">
      <dgm:prSet/>
      <dgm:spPr/>
      <dgm:t>
        <a:bodyPr/>
        <a:lstStyle/>
        <a:p>
          <a:endParaRPr lang="en-US"/>
        </a:p>
      </dgm:t>
    </dgm:pt>
    <dgm:pt modelId="{40C9ACE8-F0B2-4018-8E3B-FC9805C7A215}" type="pres">
      <dgm:prSet presAssocID="{31CB415E-2B6A-4A26-8FB5-B26AE89653CA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1D3A3725-9783-4017-AA1D-D2505896D4AE}" type="pres">
      <dgm:prSet presAssocID="{118BDB9C-0CD9-4093-83CD-D15C6EA316AE}" presName="Accent3" presStyleCnt="0"/>
      <dgm:spPr/>
    </dgm:pt>
    <dgm:pt modelId="{96DA23A9-0EB3-4FBA-A1C6-A4136FA8EC9B}" type="pres">
      <dgm:prSet presAssocID="{118BDB9C-0CD9-4093-83CD-D15C6EA316AE}" presName="Accent" presStyleLbl="node1" presStyleIdx="0" presStyleCnt="3"/>
      <dgm:spPr/>
    </dgm:pt>
    <dgm:pt modelId="{3675F918-615F-432C-A1AE-88C3508B7EFE}" type="pres">
      <dgm:prSet presAssocID="{118BDB9C-0CD9-4093-83CD-D15C6EA316AE}" presName="ParentBackground3" presStyleCnt="0"/>
      <dgm:spPr/>
    </dgm:pt>
    <dgm:pt modelId="{B2C3194A-745B-4A0C-8428-C4AC7E6D3711}" type="pres">
      <dgm:prSet presAssocID="{118BDB9C-0CD9-4093-83CD-D15C6EA316AE}" presName="ParentBackground" presStyleLbl="fgAcc1" presStyleIdx="0" presStyleCnt="3"/>
      <dgm:spPr/>
      <dgm:t>
        <a:bodyPr/>
        <a:lstStyle/>
        <a:p>
          <a:endParaRPr lang="en-US"/>
        </a:p>
      </dgm:t>
    </dgm:pt>
    <dgm:pt modelId="{E4DB2183-2F16-4FEB-9E29-A24CEF8F14DA}" type="pres">
      <dgm:prSet presAssocID="{118BDB9C-0CD9-4093-83CD-D15C6EA316AE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C17555-EFE5-45C2-A5CB-B53E2077189B}" type="pres">
      <dgm:prSet presAssocID="{4485A5DD-D4CC-4973-90E7-5C205D48073C}" presName="Accent2" presStyleCnt="0"/>
      <dgm:spPr/>
    </dgm:pt>
    <dgm:pt modelId="{B48B90B5-754E-472C-8C4E-580C025C08A5}" type="pres">
      <dgm:prSet presAssocID="{4485A5DD-D4CC-4973-90E7-5C205D48073C}" presName="Accent" presStyleLbl="node1" presStyleIdx="1" presStyleCnt="3"/>
      <dgm:spPr/>
    </dgm:pt>
    <dgm:pt modelId="{DF7394A5-670A-449E-B6FC-34743A763EE5}" type="pres">
      <dgm:prSet presAssocID="{4485A5DD-D4CC-4973-90E7-5C205D48073C}" presName="ParentBackground2" presStyleCnt="0"/>
      <dgm:spPr/>
    </dgm:pt>
    <dgm:pt modelId="{811E343C-8D0F-409F-AD80-9B29873A0665}" type="pres">
      <dgm:prSet presAssocID="{4485A5DD-D4CC-4973-90E7-5C205D48073C}" presName="ParentBackground" presStyleLbl="fgAcc1" presStyleIdx="1" presStyleCnt="3"/>
      <dgm:spPr/>
      <dgm:t>
        <a:bodyPr/>
        <a:lstStyle/>
        <a:p>
          <a:endParaRPr lang="en-US"/>
        </a:p>
      </dgm:t>
    </dgm:pt>
    <dgm:pt modelId="{16AAD85A-A449-44B3-9A5E-218599DED445}" type="pres">
      <dgm:prSet presAssocID="{4485A5DD-D4CC-4973-90E7-5C205D48073C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A756CF-6E90-4AF7-9F0E-EF96201AE687}" type="pres">
      <dgm:prSet presAssocID="{CA2D13DD-4AFC-49C4-8730-D76C6AB7020E}" presName="Accent1" presStyleCnt="0"/>
      <dgm:spPr/>
    </dgm:pt>
    <dgm:pt modelId="{56525081-FD51-440B-B400-1D1C6C2B97FD}" type="pres">
      <dgm:prSet presAssocID="{CA2D13DD-4AFC-49C4-8730-D76C6AB7020E}" presName="Accent" presStyleLbl="node1" presStyleIdx="2" presStyleCnt="3"/>
      <dgm:spPr/>
    </dgm:pt>
    <dgm:pt modelId="{1B94D65C-F9CA-46F2-A400-C33823EF8A2C}" type="pres">
      <dgm:prSet presAssocID="{CA2D13DD-4AFC-49C4-8730-D76C6AB7020E}" presName="ParentBackground1" presStyleCnt="0"/>
      <dgm:spPr/>
    </dgm:pt>
    <dgm:pt modelId="{5F63DD2F-181D-4FB4-AF2D-698684C1B498}" type="pres">
      <dgm:prSet presAssocID="{CA2D13DD-4AFC-49C4-8730-D76C6AB7020E}" presName="ParentBackground" presStyleLbl="fgAcc1" presStyleIdx="2" presStyleCnt="3"/>
      <dgm:spPr/>
      <dgm:t>
        <a:bodyPr/>
        <a:lstStyle/>
        <a:p>
          <a:endParaRPr lang="en-US"/>
        </a:p>
      </dgm:t>
    </dgm:pt>
    <dgm:pt modelId="{9781B6E8-BA2A-4F7B-A62D-6C6887296047}" type="pres">
      <dgm:prSet presAssocID="{CA2D13DD-4AFC-49C4-8730-D76C6AB7020E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3C773D-6713-4E2F-811D-B364DD9A0B82}" type="presOf" srcId="{CA2D13DD-4AFC-49C4-8730-D76C6AB7020E}" destId="{5F63DD2F-181D-4FB4-AF2D-698684C1B498}" srcOrd="0" destOrd="0" presId="urn:microsoft.com/office/officeart/2011/layout/CircleProcess"/>
    <dgm:cxn modelId="{F82275DF-A8E7-4775-96B4-76C21C0CDE57}" type="presOf" srcId="{CA2D13DD-4AFC-49C4-8730-D76C6AB7020E}" destId="{9781B6E8-BA2A-4F7B-A62D-6C6887296047}" srcOrd="1" destOrd="0" presId="urn:microsoft.com/office/officeart/2011/layout/CircleProcess"/>
    <dgm:cxn modelId="{5D4313AE-35E6-45DB-8CC5-2BB3733949CA}" type="presOf" srcId="{4485A5DD-D4CC-4973-90E7-5C205D48073C}" destId="{16AAD85A-A449-44B3-9A5E-218599DED445}" srcOrd="1" destOrd="0" presId="urn:microsoft.com/office/officeart/2011/layout/CircleProcess"/>
    <dgm:cxn modelId="{FCB98E9E-1E79-4B84-BA00-B4D7B945648E}" type="presOf" srcId="{118BDB9C-0CD9-4093-83CD-D15C6EA316AE}" destId="{E4DB2183-2F16-4FEB-9E29-A24CEF8F14DA}" srcOrd="1" destOrd="0" presId="urn:microsoft.com/office/officeart/2011/layout/CircleProcess"/>
    <dgm:cxn modelId="{5534DFA3-A0EA-4D62-A578-4E278325C41F}" srcId="{31CB415E-2B6A-4A26-8FB5-B26AE89653CA}" destId="{118BDB9C-0CD9-4093-83CD-D15C6EA316AE}" srcOrd="2" destOrd="0" parTransId="{BD103D79-1231-4B27-81DA-E54675BA58F3}" sibTransId="{684E4736-215F-40A5-98F9-D1B8E1C6AF66}"/>
    <dgm:cxn modelId="{6976A2D4-C9E1-4A03-AFCD-B6865472927D}" srcId="{31CB415E-2B6A-4A26-8FB5-B26AE89653CA}" destId="{CA2D13DD-4AFC-49C4-8730-D76C6AB7020E}" srcOrd="0" destOrd="0" parTransId="{B4541166-D5DB-4B2B-AC91-E0337D541B19}" sibTransId="{80C21072-2780-4816-AAC7-EBAAC0D76026}"/>
    <dgm:cxn modelId="{65111DCB-C378-482E-BA27-F10DE6711678}" type="presOf" srcId="{4485A5DD-D4CC-4973-90E7-5C205D48073C}" destId="{811E343C-8D0F-409F-AD80-9B29873A0665}" srcOrd="0" destOrd="0" presId="urn:microsoft.com/office/officeart/2011/layout/CircleProcess"/>
    <dgm:cxn modelId="{D9B2A1FF-8829-407E-ADAE-9936098C4D7F}" type="presOf" srcId="{118BDB9C-0CD9-4093-83CD-D15C6EA316AE}" destId="{B2C3194A-745B-4A0C-8428-C4AC7E6D3711}" srcOrd="0" destOrd="0" presId="urn:microsoft.com/office/officeart/2011/layout/CircleProcess"/>
    <dgm:cxn modelId="{C49059C8-C242-42A2-9E91-1B43606F07D8}" type="presOf" srcId="{31CB415E-2B6A-4A26-8FB5-B26AE89653CA}" destId="{40C9ACE8-F0B2-4018-8E3B-FC9805C7A215}" srcOrd="0" destOrd="0" presId="urn:microsoft.com/office/officeart/2011/layout/CircleProcess"/>
    <dgm:cxn modelId="{2C87A8E4-037F-425A-B451-96A0043E3E6A}" srcId="{31CB415E-2B6A-4A26-8FB5-B26AE89653CA}" destId="{4485A5DD-D4CC-4973-90E7-5C205D48073C}" srcOrd="1" destOrd="0" parTransId="{3664EAF8-6FA7-47C9-BB6D-FB71D5C7E813}" sibTransId="{40C3D848-36C4-4DC7-8A65-FEB42E6C7EDC}"/>
    <dgm:cxn modelId="{08151D60-5B75-43CE-ABEE-72B724518C19}" type="presParOf" srcId="{40C9ACE8-F0B2-4018-8E3B-FC9805C7A215}" destId="{1D3A3725-9783-4017-AA1D-D2505896D4AE}" srcOrd="0" destOrd="0" presId="urn:microsoft.com/office/officeart/2011/layout/CircleProcess"/>
    <dgm:cxn modelId="{C2516786-6985-4FF3-B217-7ADCF196200D}" type="presParOf" srcId="{1D3A3725-9783-4017-AA1D-D2505896D4AE}" destId="{96DA23A9-0EB3-4FBA-A1C6-A4136FA8EC9B}" srcOrd="0" destOrd="0" presId="urn:microsoft.com/office/officeart/2011/layout/CircleProcess"/>
    <dgm:cxn modelId="{00EAEC19-EF2B-414B-9375-AB2198D8FEC5}" type="presParOf" srcId="{40C9ACE8-F0B2-4018-8E3B-FC9805C7A215}" destId="{3675F918-615F-432C-A1AE-88C3508B7EFE}" srcOrd="1" destOrd="0" presId="urn:microsoft.com/office/officeart/2011/layout/CircleProcess"/>
    <dgm:cxn modelId="{6C265618-1448-42FB-BD9F-4A8877B5B571}" type="presParOf" srcId="{3675F918-615F-432C-A1AE-88C3508B7EFE}" destId="{B2C3194A-745B-4A0C-8428-C4AC7E6D3711}" srcOrd="0" destOrd="0" presId="urn:microsoft.com/office/officeart/2011/layout/CircleProcess"/>
    <dgm:cxn modelId="{CECF27A7-AB1A-4139-BEED-8D2153136B95}" type="presParOf" srcId="{40C9ACE8-F0B2-4018-8E3B-FC9805C7A215}" destId="{E4DB2183-2F16-4FEB-9E29-A24CEF8F14DA}" srcOrd="2" destOrd="0" presId="urn:microsoft.com/office/officeart/2011/layout/CircleProcess"/>
    <dgm:cxn modelId="{271ECA5E-2A3E-48D5-B0C6-5CE40EB0FC0F}" type="presParOf" srcId="{40C9ACE8-F0B2-4018-8E3B-FC9805C7A215}" destId="{7AC17555-EFE5-45C2-A5CB-B53E2077189B}" srcOrd="3" destOrd="0" presId="urn:microsoft.com/office/officeart/2011/layout/CircleProcess"/>
    <dgm:cxn modelId="{D22A9B35-BB0C-46C4-BD30-FE8A30B2F402}" type="presParOf" srcId="{7AC17555-EFE5-45C2-A5CB-B53E2077189B}" destId="{B48B90B5-754E-472C-8C4E-580C025C08A5}" srcOrd="0" destOrd="0" presId="urn:microsoft.com/office/officeart/2011/layout/CircleProcess"/>
    <dgm:cxn modelId="{FEBBFFD5-67FD-43E7-8830-49BBEEF8DDFF}" type="presParOf" srcId="{40C9ACE8-F0B2-4018-8E3B-FC9805C7A215}" destId="{DF7394A5-670A-449E-B6FC-34743A763EE5}" srcOrd="4" destOrd="0" presId="urn:microsoft.com/office/officeart/2011/layout/CircleProcess"/>
    <dgm:cxn modelId="{18EFF123-7994-455D-865A-2B0CBE18AD1B}" type="presParOf" srcId="{DF7394A5-670A-449E-B6FC-34743A763EE5}" destId="{811E343C-8D0F-409F-AD80-9B29873A0665}" srcOrd="0" destOrd="0" presId="urn:microsoft.com/office/officeart/2011/layout/CircleProcess"/>
    <dgm:cxn modelId="{6BB41768-C9CD-4835-8764-43652FF3E231}" type="presParOf" srcId="{40C9ACE8-F0B2-4018-8E3B-FC9805C7A215}" destId="{16AAD85A-A449-44B3-9A5E-218599DED445}" srcOrd="5" destOrd="0" presId="urn:microsoft.com/office/officeart/2011/layout/CircleProcess"/>
    <dgm:cxn modelId="{67A8BB65-429F-470B-8516-78D7FF61977C}" type="presParOf" srcId="{40C9ACE8-F0B2-4018-8E3B-FC9805C7A215}" destId="{4BA756CF-6E90-4AF7-9F0E-EF96201AE687}" srcOrd="6" destOrd="0" presId="urn:microsoft.com/office/officeart/2011/layout/CircleProcess"/>
    <dgm:cxn modelId="{3050C4FC-CD60-43A3-9D60-DA5A55C9D102}" type="presParOf" srcId="{4BA756CF-6E90-4AF7-9F0E-EF96201AE687}" destId="{56525081-FD51-440B-B400-1D1C6C2B97FD}" srcOrd="0" destOrd="0" presId="urn:microsoft.com/office/officeart/2011/layout/CircleProcess"/>
    <dgm:cxn modelId="{D9833F36-5C5D-4947-9915-AE1B75A481CF}" type="presParOf" srcId="{40C9ACE8-F0B2-4018-8E3B-FC9805C7A215}" destId="{1B94D65C-F9CA-46F2-A400-C33823EF8A2C}" srcOrd="7" destOrd="0" presId="urn:microsoft.com/office/officeart/2011/layout/CircleProcess"/>
    <dgm:cxn modelId="{050E7239-E684-4CBD-B3FA-D07111C89DF6}" type="presParOf" srcId="{1B94D65C-F9CA-46F2-A400-C33823EF8A2C}" destId="{5F63DD2F-181D-4FB4-AF2D-698684C1B498}" srcOrd="0" destOrd="0" presId="urn:microsoft.com/office/officeart/2011/layout/CircleProcess"/>
    <dgm:cxn modelId="{C73163BC-FC50-49A0-955A-B816EF5779CF}" type="presParOf" srcId="{40C9ACE8-F0B2-4018-8E3B-FC9805C7A215}" destId="{9781B6E8-BA2A-4F7B-A62D-6C6887296047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81F2F9-6FF0-443F-A912-818D1C290BA9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974178-5B73-477F-9E48-C147BCB6A8A4}">
      <dgm:prSet phldrT="[Text]"/>
      <dgm:spPr/>
      <dgm:t>
        <a:bodyPr/>
        <a:lstStyle/>
        <a:p>
          <a:r>
            <a:rPr lang="en-ID" dirty="0" err="1" smtClean="0"/>
            <a:t>Tubuh</a:t>
          </a:r>
          <a:endParaRPr lang="en-US" dirty="0"/>
        </a:p>
      </dgm:t>
    </dgm:pt>
    <dgm:pt modelId="{5C0FA980-4C63-42E2-BBEC-1070D2CE4310}" type="parTrans" cxnId="{92481E4E-5A52-4550-977B-760601679198}">
      <dgm:prSet/>
      <dgm:spPr/>
      <dgm:t>
        <a:bodyPr/>
        <a:lstStyle/>
        <a:p>
          <a:endParaRPr lang="en-US"/>
        </a:p>
      </dgm:t>
    </dgm:pt>
    <dgm:pt modelId="{92BC52B8-D4CF-41C3-B5FC-9F8EA01C873E}" type="sibTrans" cxnId="{92481E4E-5A52-4550-977B-760601679198}">
      <dgm:prSet/>
      <dgm:spPr/>
      <dgm:t>
        <a:bodyPr/>
        <a:lstStyle/>
        <a:p>
          <a:endParaRPr lang="en-US"/>
        </a:p>
      </dgm:t>
    </dgm:pt>
    <dgm:pt modelId="{4A267D81-2F12-43EF-B9CC-29DE27C037E2}">
      <dgm:prSet phldrT="[Text]"/>
      <dgm:spPr/>
      <dgm:t>
        <a:bodyPr/>
        <a:lstStyle/>
        <a:p>
          <a:r>
            <a:rPr lang="en-ID" dirty="0" err="1" smtClean="0"/>
            <a:t>Pikiran</a:t>
          </a:r>
          <a:endParaRPr lang="en-US" dirty="0"/>
        </a:p>
      </dgm:t>
    </dgm:pt>
    <dgm:pt modelId="{AC519635-5B7A-4894-806D-9FFD619E8402}" type="parTrans" cxnId="{84F72140-E19F-4852-87CE-F1B88412A064}">
      <dgm:prSet/>
      <dgm:spPr/>
      <dgm:t>
        <a:bodyPr/>
        <a:lstStyle/>
        <a:p>
          <a:endParaRPr lang="en-US"/>
        </a:p>
      </dgm:t>
    </dgm:pt>
    <dgm:pt modelId="{889B0775-3A64-4ED2-A3DA-F6507C0A0F52}" type="sibTrans" cxnId="{84F72140-E19F-4852-87CE-F1B88412A064}">
      <dgm:prSet/>
      <dgm:spPr/>
      <dgm:t>
        <a:bodyPr/>
        <a:lstStyle/>
        <a:p>
          <a:endParaRPr lang="en-US"/>
        </a:p>
      </dgm:t>
    </dgm:pt>
    <dgm:pt modelId="{98D3ED48-2039-4599-9B17-6ABFF522F8DA}">
      <dgm:prSet phldrT="[Text]"/>
      <dgm:spPr/>
      <dgm:t>
        <a:bodyPr/>
        <a:lstStyle/>
        <a:p>
          <a:r>
            <a:rPr lang="en-ID" dirty="0" err="1" smtClean="0"/>
            <a:t>Perasaan</a:t>
          </a:r>
          <a:endParaRPr lang="en-US" dirty="0"/>
        </a:p>
      </dgm:t>
    </dgm:pt>
    <dgm:pt modelId="{D3CA6A8D-6272-43B4-8C25-8279E6736CFE}" type="parTrans" cxnId="{71C2FDAA-BEB0-43A1-AE22-3C8A1F79F523}">
      <dgm:prSet/>
      <dgm:spPr/>
      <dgm:t>
        <a:bodyPr/>
        <a:lstStyle/>
        <a:p>
          <a:endParaRPr lang="en-US"/>
        </a:p>
      </dgm:t>
    </dgm:pt>
    <dgm:pt modelId="{B06D8BCC-9A5D-4F6C-89F0-96E94AEC733C}" type="sibTrans" cxnId="{71C2FDAA-BEB0-43A1-AE22-3C8A1F79F523}">
      <dgm:prSet/>
      <dgm:spPr/>
      <dgm:t>
        <a:bodyPr/>
        <a:lstStyle/>
        <a:p>
          <a:endParaRPr lang="en-US"/>
        </a:p>
      </dgm:t>
    </dgm:pt>
    <dgm:pt modelId="{521848A8-A1D6-44E1-BB4F-899BF4714A51}">
      <dgm:prSet phldrT="[Text]"/>
      <dgm:spPr/>
      <dgm:t>
        <a:bodyPr/>
        <a:lstStyle/>
        <a:p>
          <a:r>
            <a:rPr lang="en-ID" dirty="0" err="1" smtClean="0"/>
            <a:t>Alam</a:t>
          </a:r>
          <a:r>
            <a:rPr lang="en-ID" dirty="0" smtClean="0"/>
            <a:t>  </a:t>
          </a:r>
          <a:r>
            <a:rPr lang="en-ID" dirty="0" err="1" smtClean="0"/>
            <a:t>Bawah</a:t>
          </a:r>
          <a:r>
            <a:rPr lang="en-ID" dirty="0" smtClean="0"/>
            <a:t> </a:t>
          </a:r>
          <a:r>
            <a:rPr lang="en-ID" dirty="0" err="1" smtClean="0"/>
            <a:t>Sadar</a:t>
          </a:r>
          <a:endParaRPr lang="en-US" dirty="0"/>
        </a:p>
      </dgm:t>
    </dgm:pt>
    <dgm:pt modelId="{CD978E3F-C3E0-40B4-9C02-A1F372CADF0A}" type="parTrans" cxnId="{5A04E4DF-DC6D-433A-BD1D-D87641D4F7AE}">
      <dgm:prSet/>
      <dgm:spPr/>
      <dgm:t>
        <a:bodyPr/>
        <a:lstStyle/>
        <a:p>
          <a:endParaRPr lang="en-US"/>
        </a:p>
      </dgm:t>
    </dgm:pt>
    <dgm:pt modelId="{BA1D0F51-531A-4984-AAE7-9100D241A2BB}" type="sibTrans" cxnId="{5A04E4DF-DC6D-433A-BD1D-D87641D4F7AE}">
      <dgm:prSet/>
      <dgm:spPr/>
      <dgm:t>
        <a:bodyPr/>
        <a:lstStyle/>
        <a:p>
          <a:endParaRPr lang="en-US"/>
        </a:p>
      </dgm:t>
    </dgm:pt>
    <dgm:pt modelId="{30908F2C-4F5E-461A-ADE3-69629CE7B32C}" type="pres">
      <dgm:prSet presAssocID="{3681F2F9-6FF0-443F-A912-818D1C290BA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D3B2E7-F46E-40C4-A5FB-C3C03072C720}" type="pres">
      <dgm:prSet presAssocID="{C0974178-5B73-477F-9E48-C147BCB6A8A4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F104B3-DF6D-495A-8271-B0660B3DE988}" type="pres">
      <dgm:prSet presAssocID="{92BC52B8-D4CF-41C3-B5FC-9F8EA01C873E}" presName="space" presStyleCnt="0"/>
      <dgm:spPr/>
    </dgm:pt>
    <dgm:pt modelId="{AAE0A829-D6BD-48B4-B5EF-E2955D0254BE}" type="pres">
      <dgm:prSet presAssocID="{4A267D81-2F12-43EF-B9CC-29DE27C037E2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F4692D-1EC3-4281-94A3-7C20D147020F}" type="pres">
      <dgm:prSet presAssocID="{889B0775-3A64-4ED2-A3DA-F6507C0A0F52}" presName="space" presStyleCnt="0"/>
      <dgm:spPr/>
    </dgm:pt>
    <dgm:pt modelId="{14022417-D839-4E01-8954-FBF6BBBC583A}" type="pres">
      <dgm:prSet presAssocID="{98D3ED48-2039-4599-9B17-6ABFF522F8DA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D71B9A-8B7B-44D4-94A6-90C3785C57F4}" type="pres">
      <dgm:prSet presAssocID="{B06D8BCC-9A5D-4F6C-89F0-96E94AEC733C}" presName="space" presStyleCnt="0"/>
      <dgm:spPr/>
    </dgm:pt>
    <dgm:pt modelId="{64DE436C-E4D9-4975-9C1C-7BD702EC71D0}" type="pres">
      <dgm:prSet presAssocID="{521848A8-A1D6-44E1-BB4F-899BF4714A51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A8249D-A9A5-4317-B189-60B20FF26A26}" type="presOf" srcId="{521848A8-A1D6-44E1-BB4F-899BF4714A51}" destId="{64DE436C-E4D9-4975-9C1C-7BD702EC71D0}" srcOrd="0" destOrd="0" presId="urn:microsoft.com/office/officeart/2005/8/layout/venn3"/>
    <dgm:cxn modelId="{92481E4E-5A52-4550-977B-760601679198}" srcId="{3681F2F9-6FF0-443F-A912-818D1C290BA9}" destId="{C0974178-5B73-477F-9E48-C147BCB6A8A4}" srcOrd="0" destOrd="0" parTransId="{5C0FA980-4C63-42E2-BBEC-1070D2CE4310}" sibTransId="{92BC52B8-D4CF-41C3-B5FC-9F8EA01C873E}"/>
    <dgm:cxn modelId="{71C2FDAA-BEB0-43A1-AE22-3C8A1F79F523}" srcId="{3681F2F9-6FF0-443F-A912-818D1C290BA9}" destId="{98D3ED48-2039-4599-9B17-6ABFF522F8DA}" srcOrd="2" destOrd="0" parTransId="{D3CA6A8D-6272-43B4-8C25-8279E6736CFE}" sibTransId="{B06D8BCC-9A5D-4F6C-89F0-96E94AEC733C}"/>
    <dgm:cxn modelId="{0D0B08D6-0A4D-4C10-9011-1B06018486FC}" type="presOf" srcId="{C0974178-5B73-477F-9E48-C147BCB6A8A4}" destId="{1ED3B2E7-F46E-40C4-A5FB-C3C03072C720}" srcOrd="0" destOrd="0" presId="urn:microsoft.com/office/officeart/2005/8/layout/venn3"/>
    <dgm:cxn modelId="{84F72140-E19F-4852-87CE-F1B88412A064}" srcId="{3681F2F9-6FF0-443F-A912-818D1C290BA9}" destId="{4A267D81-2F12-43EF-B9CC-29DE27C037E2}" srcOrd="1" destOrd="0" parTransId="{AC519635-5B7A-4894-806D-9FFD619E8402}" sibTransId="{889B0775-3A64-4ED2-A3DA-F6507C0A0F52}"/>
    <dgm:cxn modelId="{B14BB0F3-3226-4836-A36C-B938FA95E628}" type="presOf" srcId="{98D3ED48-2039-4599-9B17-6ABFF522F8DA}" destId="{14022417-D839-4E01-8954-FBF6BBBC583A}" srcOrd="0" destOrd="0" presId="urn:microsoft.com/office/officeart/2005/8/layout/venn3"/>
    <dgm:cxn modelId="{B374809C-A9B7-4E88-9317-9B054AAE433E}" type="presOf" srcId="{3681F2F9-6FF0-443F-A912-818D1C290BA9}" destId="{30908F2C-4F5E-461A-ADE3-69629CE7B32C}" srcOrd="0" destOrd="0" presId="urn:microsoft.com/office/officeart/2005/8/layout/venn3"/>
    <dgm:cxn modelId="{118E988E-2F60-4D74-A213-7D32B4E54A59}" type="presOf" srcId="{4A267D81-2F12-43EF-B9CC-29DE27C037E2}" destId="{AAE0A829-D6BD-48B4-B5EF-E2955D0254BE}" srcOrd="0" destOrd="0" presId="urn:microsoft.com/office/officeart/2005/8/layout/venn3"/>
    <dgm:cxn modelId="{5A04E4DF-DC6D-433A-BD1D-D87641D4F7AE}" srcId="{3681F2F9-6FF0-443F-A912-818D1C290BA9}" destId="{521848A8-A1D6-44E1-BB4F-899BF4714A51}" srcOrd="3" destOrd="0" parTransId="{CD978E3F-C3E0-40B4-9C02-A1F372CADF0A}" sibTransId="{BA1D0F51-531A-4984-AAE7-9100D241A2BB}"/>
    <dgm:cxn modelId="{320AAE67-5D00-4AE0-BE2A-5E00927B7A53}" type="presParOf" srcId="{30908F2C-4F5E-461A-ADE3-69629CE7B32C}" destId="{1ED3B2E7-F46E-40C4-A5FB-C3C03072C720}" srcOrd="0" destOrd="0" presId="urn:microsoft.com/office/officeart/2005/8/layout/venn3"/>
    <dgm:cxn modelId="{EE7B5F2C-5787-4276-BAF4-27C224E0A193}" type="presParOf" srcId="{30908F2C-4F5E-461A-ADE3-69629CE7B32C}" destId="{25F104B3-DF6D-495A-8271-B0660B3DE988}" srcOrd="1" destOrd="0" presId="urn:microsoft.com/office/officeart/2005/8/layout/venn3"/>
    <dgm:cxn modelId="{FA50E1BB-449D-46A9-A476-F28BD6BFDC1D}" type="presParOf" srcId="{30908F2C-4F5E-461A-ADE3-69629CE7B32C}" destId="{AAE0A829-D6BD-48B4-B5EF-E2955D0254BE}" srcOrd="2" destOrd="0" presId="urn:microsoft.com/office/officeart/2005/8/layout/venn3"/>
    <dgm:cxn modelId="{A913E922-9016-4DCB-8B8B-861C3EEAEB39}" type="presParOf" srcId="{30908F2C-4F5E-461A-ADE3-69629CE7B32C}" destId="{8EF4692D-1EC3-4281-94A3-7C20D147020F}" srcOrd="3" destOrd="0" presId="urn:microsoft.com/office/officeart/2005/8/layout/venn3"/>
    <dgm:cxn modelId="{EA08E3B9-FE69-4F17-8290-EB6223368033}" type="presParOf" srcId="{30908F2C-4F5E-461A-ADE3-69629CE7B32C}" destId="{14022417-D839-4E01-8954-FBF6BBBC583A}" srcOrd="4" destOrd="0" presId="urn:microsoft.com/office/officeart/2005/8/layout/venn3"/>
    <dgm:cxn modelId="{82806C87-533E-4700-BB57-21C504C19E0E}" type="presParOf" srcId="{30908F2C-4F5E-461A-ADE3-69629CE7B32C}" destId="{CBD71B9A-8B7B-44D4-94A6-90C3785C57F4}" srcOrd="5" destOrd="0" presId="urn:microsoft.com/office/officeart/2005/8/layout/venn3"/>
    <dgm:cxn modelId="{34AA6247-4C8A-4A04-AEC2-11C6931D8261}" type="presParOf" srcId="{30908F2C-4F5E-461A-ADE3-69629CE7B32C}" destId="{64DE436C-E4D9-4975-9C1C-7BD702EC71D0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DA23A9-0EB3-4FBA-A1C6-A4136FA8EC9B}">
      <dsp:nvSpPr>
        <dsp:cNvPr id="0" name=""/>
        <dsp:cNvSpPr/>
      </dsp:nvSpPr>
      <dsp:spPr>
        <a:xfrm>
          <a:off x="6535073" y="883381"/>
          <a:ext cx="2340054" cy="23404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C3194A-745B-4A0C-8428-C4AC7E6D3711}">
      <dsp:nvSpPr>
        <dsp:cNvPr id="0" name=""/>
        <dsp:cNvSpPr/>
      </dsp:nvSpPr>
      <dsp:spPr>
        <a:xfrm>
          <a:off x="6612770" y="961411"/>
          <a:ext cx="2184660" cy="218442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5100" kern="1200" dirty="0" smtClean="0"/>
            <a:t>Spirit</a:t>
          </a:r>
          <a:endParaRPr lang="en-US" sz="5100" kern="1200" dirty="0"/>
        </a:p>
      </dsp:txBody>
      <dsp:txXfrm>
        <a:off x="6925082" y="1273530"/>
        <a:ext cx="1560036" cy="1560188"/>
      </dsp:txXfrm>
    </dsp:sp>
    <dsp:sp modelId="{B48B90B5-754E-472C-8C4E-580C025C08A5}">
      <dsp:nvSpPr>
        <dsp:cNvPr id="0" name=""/>
        <dsp:cNvSpPr/>
      </dsp:nvSpPr>
      <dsp:spPr>
        <a:xfrm rot="2700000">
          <a:off x="4119378" y="886210"/>
          <a:ext cx="2334418" cy="2334418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1E343C-8D0F-409F-AD80-9B29873A0665}">
      <dsp:nvSpPr>
        <dsp:cNvPr id="0" name=""/>
        <dsp:cNvSpPr/>
      </dsp:nvSpPr>
      <dsp:spPr>
        <a:xfrm>
          <a:off x="4194257" y="961411"/>
          <a:ext cx="2184660" cy="218442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5100" kern="1200" dirty="0" smtClean="0"/>
            <a:t>Soul</a:t>
          </a:r>
          <a:endParaRPr lang="en-US" sz="5100" kern="1200" dirty="0"/>
        </a:p>
      </dsp:txBody>
      <dsp:txXfrm>
        <a:off x="4506569" y="1273530"/>
        <a:ext cx="1560036" cy="1560188"/>
      </dsp:txXfrm>
    </dsp:sp>
    <dsp:sp modelId="{56525081-FD51-440B-B400-1D1C6C2B97FD}">
      <dsp:nvSpPr>
        <dsp:cNvPr id="0" name=""/>
        <dsp:cNvSpPr/>
      </dsp:nvSpPr>
      <dsp:spPr>
        <a:xfrm rot="2700000">
          <a:off x="1700864" y="886210"/>
          <a:ext cx="2334418" cy="2334418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63DD2F-181D-4FB4-AF2D-698684C1B498}">
      <dsp:nvSpPr>
        <dsp:cNvPr id="0" name=""/>
        <dsp:cNvSpPr/>
      </dsp:nvSpPr>
      <dsp:spPr>
        <a:xfrm>
          <a:off x="1775743" y="961411"/>
          <a:ext cx="2184660" cy="218442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5100" kern="1200" dirty="0" smtClean="0"/>
            <a:t>Body</a:t>
          </a:r>
          <a:endParaRPr lang="en-US" sz="5100" kern="1200" dirty="0"/>
        </a:p>
      </dsp:txBody>
      <dsp:txXfrm>
        <a:off x="2088055" y="1273530"/>
        <a:ext cx="1560036" cy="15601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D3B2E7-F46E-40C4-A5FB-C3C03072C720}">
      <dsp:nvSpPr>
        <dsp:cNvPr id="0" name=""/>
        <dsp:cNvSpPr/>
      </dsp:nvSpPr>
      <dsp:spPr>
        <a:xfrm>
          <a:off x="2812" y="379586"/>
          <a:ext cx="2822227" cy="282222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5317" tIns="41910" rIns="155317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3300" kern="1200" dirty="0" err="1" smtClean="0"/>
            <a:t>Tubuh</a:t>
          </a:r>
          <a:endParaRPr lang="en-US" sz="3300" kern="1200" dirty="0"/>
        </a:p>
      </dsp:txBody>
      <dsp:txXfrm>
        <a:off x="416118" y="792892"/>
        <a:ext cx="1995615" cy="1995615"/>
      </dsp:txXfrm>
    </dsp:sp>
    <dsp:sp modelId="{AAE0A829-D6BD-48B4-B5EF-E2955D0254BE}">
      <dsp:nvSpPr>
        <dsp:cNvPr id="0" name=""/>
        <dsp:cNvSpPr/>
      </dsp:nvSpPr>
      <dsp:spPr>
        <a:xfrm>
          <a:off x="2260595" y="379586"/>
          <a:ext cx="2822227" cy="282222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5317" tIns="41910" rIns="155317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3300" kern="1200" dirty="0" err="1" smtClean="0"/>
            <a:t>Pikiran</a:t>
          </a:r>
          <a:endParaRPr lang="en-US" sz="3300" kern="1200" dirty="0"/>
        </a:p>
      </dsp:txBody>
      <dsp:txXfrm>
        <a:off x="2673901" y="792892"/>
        <a:ext cx="1995615" cy="1995615"/>
      </dsp:txXfrm>
    </dsp:sp>
    <dsp:sp modelId="{14022417-D839-4E01-8954-FBF6BBBC583A}">
      <dsp:nvSpPr>
        <dsp:cNvPr id="0" name=""/>
        <dsp:cNvSpPr/>
      </dsp:nvSpPr>
      <dsp:spPr>
        <a:xfrm>
          <a:off x="4518377" y="379586"/>
          <a:ext cx="2822227" cy="282222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5317" tIns="41910" rIns="155317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3300" kern="1200" dirty="0" err="1" smtClean="0"/>
            <a:t>Perasaan</a:t>
          </a:r>
          <a:endParaRPr lang="en-US" sz="3300" kern="1200" dirty="0"/>
        </a:p>
      </dsp:txBody>
      <dsp:txXfrm>
        <a:off x="4931683" y="792892"/>
        <a:ext cx="1995615" cy="1995615"/>
      </dsp:txXfrm>
    </dsp:sp>
    <dsp:sp modelId="{64DE436C-E4D9-4975-9C1C-7BD702EC71D0}">
      <dsp:nvSpPr>
        <dsp:cNvPr id="0" name=""/>
        <dsp:cNvSpPr/>
      </dsp:nvSpPr>
      <dsp:spPr>
        <a:xfrm>
          <a:off x="6776159" y="379586"/>
          <a:ext cx="2822227" cy="282222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5317" tIns="41910" rIns="155317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3300" kern="1200" dirty="0" err="1" smtClean="0"/>
            <a:t>Alam</a:t>
          </a:r>
          <a:r>
            <a:rPr lang="en-ID" sz="3300" kern="1200" dirty="0" smtClean="0"/>
            <a:t>  </a:t>
          </a:r>
          <a:r>
            <a:rPr lang="en-ID" sz="3300" kern="1200" dirty="0" err="1" smtClean="0"/>
            <a:t>Bawah</a:t>
          </a:r>
          <a:r>
            <a:rPr lang="en-ID" sz="3300" kern="1200" dirty="0" smtClean="0"/>
            <a:t> </a:t>
          </a:r>
          <a:r>
            <a:rPr lang="en-ID" sz="3300" kern="1200" dirty="0" err="1" smtClean="0"/>
            <a:t>Sadar</a:t>
          </a:r>
          <a:endParaRPr lang="en-US" sz="3300" kern="1200" dirty="0"/>
        </a:p>
      </dsp:txBody>
      <dsp:txXfrm>
        <a:off x="7189465" y="792892"/>
        <a:ext cx="1995615" cy="19956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sz="4800" dirty="0" smtClean="0"/>
              <a:t>DASAR-DASAR ILMU PSIKOLOGI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3548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Individu</a:t>
            </a:r>
            <a:r>
              <a:rPr lang="en-ID" dirty="0" smtClean="0"/>
              <a:t> 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6977200"/>
              </p:ext>
            </p:extLst>
          </p:nvPr>
        </p:nvGraphicFramePr>
        <p:xfrm>
          <a:off x="1371599" y="1760561"/>
          <a:ext cx="10092519" cy="4106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597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1722504"/>
              </p:ext>
            </p:extLst>
          </p:nvPr>
        </p:nvGraphicFramePr>
        <p:xfrm>
          <a:off x="1849272" y="1671851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291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8202" y="996288"/>
            <a:ext cx="10092519" cy="5186148"/>
          </a:xfrm>
        </p:spPr>
        <p:txBody>
          <a:bodyPr>
            <a:normAutofit/>
          </a:bodyPr>
          <a:lstStyle/>
          <a:p>
            <a:r>
              <a:rPr lang="en-ID" sz="2400" dirty="0" err="1" smtClean="0"/>
              <a:t>Pikiran</a:t>
            </a:r>
            <a:r>
              <a:rPr lang="en-ID" sz="2400" dirty="0" smtClean="0"/>
              <a:t> : </a:t>
            </a:r>
            <a:r>
              <a:rPr lang="en-ID" sz="2400" dirty="0" err="1" smtClean="0"/>
              <a:t>Sutradara</a:t>
            </a:r>
            <a:r>
              <a:rPr lang="en-ID" sz="2400" dirty="0" smtClean="0"/>
              <a:t> yang </a:t>
            </a:r>
            <a:r>
              <a:rPr lang="en-ID" sz="2400" dirty="0" err="1" smtClean="0"/>
              <a:t>membuat</a:t>
            </a:r>
            <a:r>
              <a:rPr lang="en-ID" sz="2400" dirty="0" smtClean="0"/>
              <a:t> </a:t>
            </a:r>
            <a:r>
              <a:rPr lang="en-ID" sz="2400" dirty="0" err="1" smtClean="0"/>
              <a:t>kita</a:t>
            </a:r>
            <a:r>
              <a:rPr lang="en-ID" sz="2400" dirty="0" smtClean="0"/>
              <a:t> </a:t>
            </a:r>
            <a:r>
              <a:rPr lang="en-ID" sz="2400" dirty="0" err="1" smtClean="0"/>
              <a:t>pura-pura</a:t>
            </a:r>
            <a:r>
              <a:rPr lang="en-ID" sz="2400" dirty="0" smtClean="0"/>
              <a:t> </a:t>
            </a:r>
            <a:r>
              <a:rPr lang="en-ID" sz="2400" dirty="0" err="1" smtClean="0"/>
              <a:t>bahagia</a:t>
            </a:r>
            <a:r>
              <a:rPr lang="en-ID" sz="2400" dirty="0" smtClean="0"/>
              <a:t>.</a:t>
            </a:r>
          </a:p>
          <a:p>
            <a:r>
              <a:rPr lang="en-ID" sz="2400" dirty="0" err="1" smtClean="0"/>
              <a:t>Bukti</a:t>
            </a:r>
            <a:r>
              <a:rPr lang="en-ID" sz="2400" dirty="0" smtClean="0"/>
              <a:t> </a:t>
            </a:r>
            <a:r>
              <a:rPr lang="en-ID" sz="2400" dirty="0" err="1" smtClean="0"/>
              <a:t>Perasaan</a:t>
            </a:r>
            <a:r>
              <a:rPr lang="en-ID" sz="2400" dirty="0" smtClean="0"/>
              <a:t> </a:t>
            </a:r>
            <a:r>
              <a:rPr lang="en-ID" sz="2400" dirty="0" err="1" smtClean="0"/>
              <a:t>lebih</a:t>
            </a:r>
            <a:r>
              <a:rPr lang="en-ID" sz="2400" dirty="0" smtClean="0"/>
              <a:t> </a:t>
            </a:r>
            <a:r>
              <a:rPr lang="en-ID" sz="2400" dirty="0" err="1" smtClean="0"/>
              <a:t>kuat</a:t>
            </a:r>
            <a:r>
              <a:rPr lang="en-ID" sz="2400" dirty="0" smtClean="0"/>
              <a:t> </a:t>
            </a:r>
            <a:r>
              <a:rPr lang="en-ID" sz="2400" dirty="0" err="1" smtClean="0"/>
              <a:t>dari</a:t>
            </a:r>
            <a:r>
              <a:rPr lang="en-ID" sz="2400" dirty="0" smtClean="0"/>
              <a:t> </a:t>
            </a:r>
            <a:r>
              <a:rPr lang="en-ID" sz="2400" dirty="0" err="1" smtClean="0"/>
              <a:t>Pikiran</a:t>
            </a:r>
            <a:r>
              <a:rPr lang="en-ID" sz="2400" dirty="0" smtClean="0"/>
              <a:t>, </a:t>
            </a:r>
            <a:r>
              <a:rPr lang="en-ID" sz="2400" dirty="0" err="1" smtClean="0"/>
              <a:t>misalnya</a:t>
            </a:r>
            <a:r>
              <a:rPr lang="en-ID" sz="2400" dirty="0" smtClean="0"/>
              <a:t> </a:t>
            </a:r>
            <a:r>
              <a:rPr lang="en-ID" sz="2400" dirty="0" err="1" smtClean="0"/>
              <a:t>saat</a:t>
            </a:r>
            <a:r>
              <a:rPr lang="en-ID" sz="2400" dirty="0" smtClean="0"/>
              <a:t> fall in love, </a:t>
            </a:r>
            <a:r>
              <a:rPr lang="en-ID" sz="2400" dirty="0" err="1" smtClean="0"/>
              <a:t>kita</a:t>
            </a:r>
            <a:r>
              <a:rPr lang="en-ID" sz="2400" dirty="0" smtClean="0"/>
              <a:t> </a:t>
            </a:r>
            <a:r>
              <a:rPr lang="en-ID" sz="2400" dirty="0" err="1" smtClean="0"/>
              <a:t>jadi</a:t>
            </a:r>
            <a:r>
              <a:rPr lang="en-ID" sz="2400" dirty="0" smtClean="0"/>
              <a:t> </a:t>
            </a:r>
            <a:r>
              <a:rPr lang="en-ID" sz="2400" dirty="0" err="1" smtClean="0"/>
              <a:t>bucin</a:t>
            </a:r>
            <a:r>
              <a:rPr lang="en-ID" sz="2400" dirty="0" smtClean="0"/>
              <a:t>.</a:t>
            </a:r>
          </a:p>
          <a:p>
            <a:r>
              <a:rPr lang="en-ID" sz="2400" dirty="0" err="1" smtClean="0"/>
              <a:t>Pikiran</a:t>
            </a:r>
            <a:r>
              <a:rPr lang="en-ID" sz="2400" dirty="0" smtClean="0"/>
              <a:t> </a:t>
            </a:r>
            <a:r>
              <a:rPr lang="en-ID" sz="2400" dirty="0" err="1" smtClean="0"/>
              <a:t>dapat</a:t>
            </a:r>
            <a:r>
              <a:rPr lang="en-ID" sz="2400" dirty="0" smtClean="0"/>
              <a:t> </a:t>
            </a:r>
            <a:r>
              <a:rPr lang="en-ID" sz="2400" dirty="0" err="1" smtClean="0"/>
              <a:t>berfungsi</a:t>
            </a:r>
            <a:r>
              <a:rPr lang="en-ID" sz="2400" dirty="0" smtClean="0"/>
              <a:t> </a:t>
            </a:r>
            <a:r>
              <a:rPr lang="en-ID" sz="2400" dirty="0" err="1" smtClean="0"/>
              <a:t>dengan</a:t>
            </a:r>
            <a:r>
              <a:rPr lang="en-ID" sz="2400" dirty="0" smtClean="0"/>
              <a:t> </a:t>
            </a:r>
            <a:r>
              <a:rPr lang="en-ID" sz="2400" dirty="0" err="1" smtClean="0"/>
              <a:t>baik</a:t>
            </a:r>
            <a:r>
              <a:rPr lang="en-ID" sz="2400" dirty="0" smtClean="0"/>
              <a:t> </a:t>
            </a:r>
            <a:r>
              <a:rPr lang="en-ID" sz="2400" dirty="0" err="1" smtClean="0"/>
              <a:t>kembali</a:t>
            </a:r>
            <a:r>
              <a:rPr lang="en-ID" sz="2400" dirty="0" smtClean="0"/>
              <a:t> </a:t>
            </a:r>
            <a:r>
              <a:rPr lang="en-ID" sz="2400" dirty="0" err="1" smtClean="0"/>
              <a:t>apabila</a:t>
            </a:r>
            <a:r>
              <a:rPr lang="en-ID" sz="2400" dirty="0" smtClean="0"/>
              <a:t> </a:t>
            </a:r>
            <a:r>
              <a:rPr lang="en-ID" sz="2400" dirty="0" err="1" smtClean="0"/>
              <a:t>perasaan-perasaan</a:t>
            </a:r>
            <a:r>
              <a:rPr lang="en-ID" sz="2400" dirty="0" smtClean="0"/>
              <a:t> </a:t>
            </a:r>
            <a:r>
              <a:rPr lang="en-ID" sz="2400" dirty="0" err="1" smtClean="0"/>
              <a:t>terluka</a:t>
            </a:r>
            <a:r>
              <a:rPr lang="en-ID" sz="2400" dirty="0" smtClean="0"/>
              <a:t> </a:t>
            </a:r>
            <a:r>
              <a:rPr lang="en-ID" sz="2400" dirty="0" err="1" smtClean="0"/>
              <a:t>disembuhkan</a:t>
            </a:r>
            <a:r>
              <a:rPr lang="en-ID" sz="2400" dirty="0" smtClean="0"/>
              <a:t>.</a:t>
            </a:r>
          </a:p>
          <a:p>
            <a:r>
              <a:rPr lang="en-ID" sz="2400" dirty="0" err="1" smtClean="0"/>
              <a:t>Alam</a:t>
            </a:r>
            <a:r>
              <a:rPr lang="en-ID" sz="2400" dirty="0" smtClean="0"/>
              <a:t> </a:t>
            </a:r>
            <a:r>
              <a:rPr lang="en-ID" sz="2400" dirty="0" err="1" smtClean="0"/>
              <a:t>bawah</a:t>
            </a:r>
            <a:r>
              <a:rPr lang="en-ID" sz="2400" dirty="0" smtClean="0"/>
              <a:t> </a:t>
            </a:r>
            <a:r>
              <a:rPr lang="en-ID" sz="2400" dirty="0" err="1" smtClean="0"/>
              <a:t>sadar</a:t>
            </a:r>
            <a:r>
              <a:rPr lang="en-ID" sz="2400" dirty="0" smtClean="0"/>
              <a:t>  </a:t>
            </a:r>
            <a:r>
              <a:rPr lang="en-ID" sz="2400" dirty="0" err="1" smtClean="0"/>
              <a:t>adalah</a:t>
            </a:r>
            <a:r>
              <a:rPr lang="en-ID" sz="2400" dirty="0" smtClean="0"/>
              <a:t> </a:t>
            </a:r>
            <a:r>
              <a:rPr lang="en-ID" sz="2400" dirty="0" err="1" smtClean="0"/>
              <a:t>gudang</a:t>
            </a:r>
            <a:r>
              <a:rPr lang="en-ID" sz="2400" dirty="0" smtClean="0"/>
              <a:t> </a:t>
            </a:r>
            <a:r>
              <a:rPr lang="en-ID" sz="2400" dirty="0" err="1" smtClean="0"/>
              <a:t>jiwa</a:t>
            </a:r>
            <a:r>
              <a:rPr lang="en-ID" sz="2400" dirty="0" smtClean="0"/>
              <a:t> (Dari </a:t>
            </a:r>
            <a:r>
              <a:rPr lang="en-ID" sz="2400" dirty="0" err="1" smtClean="0"/>
              <a:t>mulai</a:t>
            </a:r>
            <a:r>
              <a:rPr lang="en-ID" sz="2400" dirty="0" smtClean="0"/>
              <a:t> di </a:t>
            </a:r>
            <a:r>
              <a:rPr lang="en-ID" sz="2400" dirty="0" err="1" smtClean="0"/>
              <a:t>dalam</a:t>
            </a:r>
            <a:r>
              <a:rPr lang="en-ID" sz="2400" dirty="0" smtClean="0"/>
              <a:t> </a:t>
            </a:r>
            <a:r>
              <a:rPr lang="en-ID" sz="2400" dirty="0" err="1" smtClean="0"/>
              <a:t>kandungan</a:t>
            </a:r>
            <a:r>
              <a:rPr lang="en-ID" sz="2400" dirty="0" smtClean="0"/>
              <a:t>, </a:t>
            </a:r>
            <a:r>
              <a:rPr lang="en-ID" sz="2400" dirty="0" err="1" smtClean="0"/>
              <a:t>balita</a:t>
            </a:r>
            <a:r>
              <a:rPr lang="en-ID" sz="2400" dirty="0" smtClean="0"/>
              <a:t>, </a:t>
            </a:r>
            <a:r>
              <a:rPr lang="en-ID" sz="2400" dirty="0" err="1" smtClean="0"/>
              <a:t>dst</a:t>
            </a:r>
            <a:r>
              <a:rPr lang="en-ID" sz="2400" dirty="0" smtClean="0"/>
              <a:t>)</a:t>
            </a:r>
          </a:p>
          <a:p>
            <a:r>
              <a:rPr lang="en-ID" sz="2400" dirty="0" err="1" smtClean="0"/>
              <a:t>Alam</a:t>
            </a:r>
            <a:r>
              <a:rPr lang="en-ID" sz="2400" dirty="0" smtClean="0"/>
              <a:t> </a:t>
            </a:r>
            <a:r>
              <a:rPr lang="en-ID" sz="2400" dirty="0" err="1" smtClean="0"/>
              <a:t>bawah</a:t>
            </a:r>
            <a:r>
              <a:rPr lang="en-ID" sz="2400" dirty="0" smtClean="0"/>
              <a:t> </a:t>
            </a:r>
            <a:r>
              <a:rPr lang="en-ID" sz="2400" dirty="0" err="1" smtClean="0"/>
              <a:t>sadar</a:t>
            </a:r>
            <a:r>
              <a:rPr lang="en-ID" sz="2400" dirty="0" smtClean="0"/>
              <a:t> </a:t>
            </a:r>
            <a:r>
              <a:rPr lang="en-ID" sz="2400" dirty="0" err="1" smtClean="0"/>
              <a:t>juga</a:t>
            </a:r>
            <a:r>
              <a:rPr lang="en-ID" sz="2400" dirty="0" smtClean="0"/>
              <a:t> </a:t>
            </a:r>
            <a:r>
              <a:rPr lang="en-ID" sz="2400" dirty="0" err="1" smtClean="0"/>
              <a:t>dapat</a:t>
            </a:r>
            <a:r>
              <a:rPr lang="en-ID" sz="2400" dirty="0" smtClean="0"/>
              <a:t> </a:t>
            </a:r>
            <a:r>
              <a:rPr lang="en-ID" sz="2400" dirty="0" err="1" smtClean="0"/>
              <a:t>diartikan</a:t>
            </a:r>
            <a:r>
              <a:rPr lang="en-ID" sz="2400" dirty="0" smtClean="0"/>
              <a:t> </a:t>
            </a:r>
            <a:r>
              <a:rPr lang="en-ID" sz="2400" dirty="0" err="1" smtClean="0"/>
              <a:t>naluri</a:t>
            </a:r>
            <a:r>
              <a:rPr lang="en-ID" sz="2400" dirty="0" smtClean="0"/>
              <a:t> </a:t>
            </a:r>
            <a:r>
              <a:rPr lang="en-ID" sz="2400" dirty="0" err="1" smtClean="0"/>
              <a:t>alami</a:t>
            </a:r>
            <a:r>
              <a:rPr lang="en-ID" sz="2400" dirty="0" smtClean="0"/>
              <a:t> </a:t>
            </a:r>
            <a:r>
              <a:rPr lang="en-ID" sz="2400" dirty="0" err="1" smtClean="0"/>
              <a:t>manusia</a:t>
            </a:r>
            <a:r>
              <a:rPr lang="en-ID" sz="2400" dirty="0" smtClean="0"/>
              <a:t> (</a:t>
            </a:r>
            <a:r>
              <a:rPr lang="en-ID" sz="2400" dirty="0" err="1" smtClean="0"/>
              <a:t>bertahan</a:t>
            </a:r>
            <a:r>
              <a:rPr lang="en-ID" sz="2400" dirty="0" smtClean="0"/>
              <a:t> </a:t>
            </a:r>
            <a:r>
              <a:rPr lang="en-ID" sz="2400" dirty="0" err="1" smtClean="0"/>
              <a:t>hidup</a:t>
            </a:r>
            <a:r>
              <a:rPr lang="en-ID" sz="2400" dirty="0" smtClean="0"/>
              <a:t>, </a:t>
            </a:r>
            <a:r>
              <a:rPr lang="en-ID" sz="2400" dirty="0" err="1" smtClean="0"/>
              <a:t>lapar</a:t>
            </a:r>
            <a:r>
              <a:rPr lang="en-ID" sz="2400" dirty="0" smtClean="0"/>
              <a:t>, </a:t>
            </a:r>
            <a:r>
              <a:rPr lang="en-ID" sz="2400" dirty="0" err="1" smtClean="0"/>
              <a:t>dll</a:t>
            </a:r>
            <a:r>
              <a:rPr lang="en-ID" sz="2400" dirty="0" smtClean="0"/>
              <a:t>)</a:t>
            </a:r>
          </a:p>
          <a:p>
            <a:r>
              <a:rPr lang="en-ID" sz="2400" dirty="0" err="1" smtClean="0"/>
              <a:t>Alam</a:t>
            </a:r>
            <a:r>
              <a:rPr lang="en-ID" sz="2400" dirty="0" smtClean="0"/>
              <a:t> </a:t>
            </a:r>
            <a:r>
              <a:rPr lang="en-ID" sz="2400" dirty="0" err="1" smtClean="0"/>
              <a:t>bawah</a:t>
            </a:r>
            <a:r>
              <a:rPr lang="en-ID" sz="2400" dirty="0" smtClean="0"/>
              <a:t> </a:t>
            </a:r>
            <a:r>
              <a:rPr lang="en-ID" sz="2400" dirty="0" err="1" smtClean="0"/>
              <a:t>sadar</a:t>
            </a:r>
            <a:r>
              <a:rPr lang="en-ID" sz="2400" dirty="0" smtClean="0"/>
              <a:t> </a:t>
            </a:r>
            <a:r>
              <a:rPr lang="en-ID" sz="2400" dirty="0" err="1" smtClean="0"/>
              <a:t>sangat</a:t>
            </a:r>
            <a:r>
              <a:rPr lang="en-ID" sz="2400" dirty="0" smtClean="0"/>
              <a:t> </a:t>
            </a:r>
            <a:r>
              <a:rPr lang="en-ID" sz="2400" dirty="0" err="1" smtClean="0"/>
              <a:t>dipengaruhi</a:t>
            </a:r>
            <a:r>
              <a:rPr lang="en-ID" sz="2400" dirty="0" smtClean="0"/>
              <a:t> </a:t>
            </a:r>
            <a:r>
              <a:rPr lang="en-ID" sz="2400" dirty="0" err="1" smtClean="0"/>
              <a:t>pengalaman</a:t>
            </a:r>
            <a:r>
              <a:rPr lang="en-ID" sz="2400" dirty="0" smtClean="0"/>
              <a:t> masa </a:t>
            </a:r>
            <a:r>
              <a:rPr lang="en-ID" sz="2400" dirty="0" err="1" smtClean="0"/>
              <a:t>lalu</a:t>
            </a:r>
            <a:r>
              <a:rPr lang="en-ID" sz="2400" dirty="0" smtClean="0"/>
              <a:t>, </a:t>
            </a:r>
            <a:r>
              <a:rPr lang="en-ID" sz="2400" dirty="0" err="1" smtClean="0"/>
              <a:t>atau</a:t>
            </a:r>
            <a:r>
              <a:rPr lang="en-ID" sz="2400" dirty="0" smtClean="0"/>
              <a:t> </a:t>
            </a:r>
            <a:r>
              <a:rPr lang="en-ID" sz="2400" dirty="0" err="1" smtClean="0"/>
              <a:t>ditentukan</a:t>
            </a:r>
            <a:r>
              <a:rPr lang="en-ID" sz="2400" dirty="0" smtClean="0"/>
              <a:t> </a:t>
            </a:r>
            <a:r>
              <a:rPr lang="en-ID" sz="2400" dirty="0" err="1" smtClean="0"/>
              <a:t>oleh</a:t>
            </a:r>
            <a:r>
              <a:rPr lang="en-ID" sz="2400" dirty="0" smtClean="0"/>
              <a:t> </a:t>
            </a:r>
            <a:r>
              <a:rPr lang="en-ID" sz="2400" dirty="0" err="1" smtClean="0"/>
              <a:t>apa</a:t>
            </a:r>
            <a:r>
              <a:rPr lang="en-ID" sz="2400" dirty="0" smtClean="0"/>
              <a:t> yang </a:t>
            </a:r>
            <a:r>
              <a:rPr lang="en-ID" sz="2400" dirty="0" err="1" smtClean="0"/>
              <a:t>masuk</a:t>
            </a:r>
            <a:r>
              <a:rPr lang="en-ID" sz="2400" dirty="0" smtClean="0"/>
              <a:t> </a:t>
            </a:r>
            <a:r>
              <a:rPr lang="en-ID" sz="2400" dirty="0" err="1" smtClean="0"/>
              <a:t>pada</a:t>
            </a:r>
            <a:r>
              <a:rPr lang="en-ID" sz="2400" dirty="0" smtClean="0"/>
              <a:t> </a:t>
            </a:r>
            <a:r>
              <a:rPr lang="en-ID" sz="2400" dirty="0" err="1" smtClean="0"/>
              <a:t>diri</a:t>
            </a:r>
            <a:r>
              <a:rPr lang="en-ID" sz="2400" dirty="0" smtClean="0"/>
              <a:t> </a:t>
            </a:r>
            <a:r>
              <a:rPr lang="en-ID" sz="2400" dirty="0" err="1" smtClean="0"/>
              <a:t>kita</a:t>
            </a:r>
            <a:r>
              <a:rPr lang="en-ID" sz="2400" dirty="0" smtClean="0"/>
              <a:t> </a:t>
            </a:r>
            <a:r>
              <a:rPr lang="en-ID" sz="2400" dirty="0" err="1" smtClean="0"/>
              <a:t>saat</a:t>
            </a:r>
            <a:r>
              <a:rPr lang="en-ID" sz="2400" dirty="0" smtClean="0"/>
              <a:t> “</a:t>
            </a:r>
            <a:r>
              <a:rPr lang="en-ID" sz="2400" dirty="0" err="1" smtClean="0"/>
              <a:t>hampa</a:t>
            </a:r>
            <a:r>
              <a:rPr lang="en-ID" sz="2400" dirty="0" smtClean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045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4681" y="1262418"/>
            <a:ext cx="9601200" cy="4360460"/>
          </a:xfrm>
        </p:spPr>
        <p:txBody>
          <a:bodyPr>
            <a:normAutofit/>
          </a:bodyPr>
          <a:lstStyle/>
          <a:p>
            <a:r>
              <a:rPr lang="en-ID" sz="2400" dirty="0" smtClean="0"/>
              <a:t>Addicted </a:t>
            </a:r>
            <a:r>
              <a:rPr lang="en-ID" sz="2400" dirty="0" err="1" smtClean="0"/>
              <a:t>pada</a:t>
            </a:r>
            <a:r>
              <a:rPr lang="en-ID" sz="2400" dirty="0" smtClean="0"/>
              <a:t> </a:t>
            </a:r>
            <a:r>
              <a:rPr lang="en-ID" sz="2400" dirty="0" err="1" smtClean="0"/>
              <a:t>sesuatu</a:t>
            </a:r>
            <a:endParaRPr lang="en-ID" sz="2400" dirty="0" smtClean="0"/>
          </a:p>
          <a:p>
            <a:r>
              <a:rPr lang="en-ID" sz="2400" dirty="0" err="1" smtClean="0"/>
              <a:t>Boros</a:t>
            </a:r>
            <a:r>
              <a:rPr lang="en-ID" sz="2400" dirty="0" smtClean="0"/>
              <a:t> (</a:t>
            </a:r>
            <a:r>
              <a:rPr lang="en-ID" sz="2400" dirty="0" err="1" smtClean="0"/>
              <a:t>dimanja</a:t>
            </a:r>
            <a:r>
              <a:rPr lang="en-ID" sz="2400" dirty="0" smtClean="0"/>
              <a:t> </a:t>
            </a:r>
            <a:r>
              <a:rPr lang="en-ID" sz="2400" dirty="0" err="1" smtClean="0"/>
              <a:t>atau</a:t>
            </a:r>
            <a:r>
              <a:rPr lang="en-ID" sz="2400" dirty="0" smtClean="0"/>
              <a:t> </a:t>
            </a:r>
            <a:r>
              <a:rPr lang="en-ID" sz="2400" dirty="0" err="1" smtClean="0"/>
              <a:t>pelit</a:t>
            </a:r>
            <a:r>
              <a:rPr lang="en-ID" sz="2400" dirty="0" smtClean="0"/>
              <a:t>)</a:t>
            </a:r>
          </a:p>
          <a:p>
            <a:r>
              <a:rPr lang="en-ID" sz="2400" dirty="0" err="1" smtClean="0"/>
              <a:t>Menjadi</a:t>
            </a:r>
            <a:r>
              <a:rPr lang="en-ID" sz="2400" dirty="0" smtClean="0"/>
              <a:t> </a:t>
            </a:r>
            <a:r>
              <a:rPr lang="en-ID" sz="2400" dirty="0" err="1" smtClean="0"/>
              <a:t>sugesti</a:t>
            </a:r>
            <a:r>
              <a:rPr lang="en-ID" sz="2400" dirty="0" smtClean="0"/>
              <a:t> yang </a:t>
            </a:r>
            <a:r>
              <a:rPr lang="en-ID" sz="2400" dirty="0" err="1" smtClean="0"/>
              <a:t>ditanamkan</a:t>
            </a:r>
            <a:endParaRPr lang="en-ID" sz="2400" dirty="0" smtClean="0"/>
          </a:p>
          <a:p>
            <a:r>
              <a:rPr lang="en-ID" sz="2400" dirty="0" err="1" smtClean="0"/>
              <a:t>Pagi</a:t>
            </a:r>
            <a:r>
              <a:rPr lang="en-ID" sz="2400" dirty="0" smtClean="0"/>
              <a:t>-Malam : </a:t>
            </a:r>
            <a:r>
              <a:rPr lang="en-ID" sz="2400" dirty="0" err="1" smtClean="0"/>
              <a:t>hindari</a:t>
            </a:r>
            <a:r>
              <a:rPr lang="en-ID" sz="2400" dirty="0" smtClean="0"/>
              <a:t> </a:t>
            </a:r>
            <a:r>
              <a:rPr lang="en-ID" sz="2400" dirty="0" err="1" smtClean="0"/>
              <a:t>hal-hal</a:t>
            </a:r>
            <a:r>
              <a:rPr lang="en-ID" sz="2400" dirty="0" smtClean="0"/>
              <a:t> yang </a:t>
            </a:r>
            <a:r>
              <a:rPr lang="en-ID" sz="2400" dirty="0" err="1" smtClean="0"/>
              <a:t>negatif</a:t>
            </a:r>
            <a:r>
              <a:rPr lang="en-ID" sz="2400" dirty="0" smtClean="0"/>
              <a:t> </a:t>
            </a:r>
            <a:r>
              <a:rPr lang="en-ID" sz="2400" dirty="0" err="1" smtClean="0"/>
              <a:t>karena</a:t>
            </a:r>
            <a:r>
              <a:rPr lang="en-ID" sz="2400" dirty="0" smtClean="0"/>
              <a:t> </a:t>
            </a:r>
            <a:r>
              <a:rPr lang="en-ID" sz="2400" dirty="0" err="1" smtClean="0"/>
              <a:t>saat-saat</a:t>
            </a:r>
            <a:r>
              <a:rPr lang="en-ID" sz="2400" dirty="0" smtClean="0"/>
              <a:t> </a:t>
            </a:r>
            <a:r>
              <a:rPr lang="en-ID" sz="2400" dirty="0" err="1" smtClean="0"/>
              <a:t>itu</a:t>
            </a:r>
            <a:r>
              <a:rPr lang="en-ID" sz="2400" dirty="0" smtClean="0"/>
              <a:t> </a:t>
            </a:r>
            <a:r>
              <a:rPr lang="en-ID" sz="2400" dirty="0" err="1" smtClean="0"/>
              <a:t>gampang</a:t>
            </a:r>
            <a:r>
              <a:rPr lang="en-ID" sz="2400" dirty="0" smtClean="0"/>
              <a:t> </a:t>
            </a:r>
            <a:r>
              <a:rPr lang="en-ID" sz="2400" dirty="0" err="1" smtClean="0"/>
              <a:t>sekali</a:t>
            </a:r>
            <a:r>
              <a:rPr lang="en-ID" sz="2400" dirty="0" smtClean="0"/>
              <a:t> </a:t>
            </a:r>
            <a:r>
              <a:rPr lang="en-ID" sz="2400" dirty="0" err="1" smtClean="0"/>
              <a:t>masuk</a:t>
            </a:r>
            <a:r>
              <a:rPr lang="en-ID" sz="2400" dirty="0" smtClean="0"/>
              <a:t> </a:t>
            </a:r>
            <a:r>
              <a:rPr lang="en-ID" sz="2400" dirty="0" err="1" smtClean="0"/>
              <a:t>ke</a:t>
            </a:r>
            <a:r>
              <a:rPr lang="en-ID" sz="2400" dirty="0" smtClean="0"/>
              <a:t> </a:t>
            </a:r>
            <a:r>
              <a:rPr lang="en-ID" sz="2400" dirty="0" err="1" smtClean="0"/>
              <a:t>alam</a:t>
            </a:r>
            <a:r>
              <a:rPr lang="en-ID" sz="2400" dirty="0" smtClean="0"/>
              <a:t> </a:t>
            </a:r>
            <a:r>
              <a:rPr lang="en-ID" sz="2400" dirty="0" err="1" smtClean="0"/>
              <a:t>bawah</a:t>
            </a:r>
            <a:r>
              <a:rPr lang="en-ID" sz="2400" dirty="0" smtClean="0"/>
              <a:t> </a:t>
            </a:r>
            <a:r>
              <a:rPr lang="en-ID" sz="2400" dirty="0" err="1" smtClean="0"/>
              <a:t>sadar</a:t>
            </a:r>
            <a:r>
              <a:rPr lang="en-ID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299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1850" y="1480782"/>
            <a:ext cx="9601200" cy="4701654"/>
          </a:xfrm>
        </p:spPr>
        <p:txBody>
          <a:bodyPr>
            <a:normAutofit/>
          </a:bodyPr>
          <a:lstStyle/>
          <a:p>
            <a:r>
              <a:rPr lang="en-ID" sz="2400" dirty="0" smtClean="0"/>
              <a:t>PSIKOSOMATIS (</a:t>
            </a:r>
            <a:r>
              <a:rPr lang="en-ID" sz="2400" dirty="0" err="1" smtClean="0"/>
              <a:t>Psiko</a:t>
            </a:r>
            <a:r>
              <a:rPr lang="en-ID" sz="2400" dirty="0" smtClean="0"/>
              <a:t> : </a:t>
            </a:r>
            <a:r>
              <a:rPr lang="en-ID" sz="2400" dirty="0" err="1" smtClean="0"/>
              <a:t>jiwa</a:t>
            </a:r>
            <a:r>
              <a:rPr lang="en-ID" sz="2400" dirty="0" smtClean="0"/>
              <a:t>, Somatic : </a:t>
            </a:r>
            <a:r>
              <a:rPr lang="en-ID" sz="2400" dirty="0" err="1" smtClean="0"/>
              <a:t>tubuh</a:t>
            </a:r>
            <a:r>
              <a:rPr lang="en-ID" sz="2400" dirty="0" smtClean="0"/>
              <a:t>)</a:t>
            </a:r>
          </a:p>
          <a:p>
            <a:r>
              <a:rPr lang="en-ID" sz="2400" dirty="0" smtClean="0"/>
              <a:t>80% </a:t>
            </a:r>
            <a:r>
              <a:rPr lang="en-ID" sz="2400" dirty="0" err="1" smtClean="0"/>
              <a:t>penyakit</a:t>
            </a:r>
            <a:r>
              <a:rPr lang="en-ID" sz="2400" dirty="0" smtClean="0"/>
              <a:t> </a:t>
            </a:r>
            <a:r>
              <a:rPr lang="en-ID" sz="2400" dirty="0" err="1" smtClean="0"/>
              <a:t>fisik</a:t>
            </a:r>
            <a:r>
              <a:rPr lang="en-ID" sz="2400" dirty="0" smtClean="0"/>
              <a:t> </a:t>
            </a:r>
            <a:r>
              <a:rPr lang="en-ID" sz="2400" dirty="0" err="1" smtClean="0"/>
              <a:t>akibat</a:t>
            </a:r>
            <a:r>
              <a:rPr lang="en-ID" sz="2400" dirty="0" smtClean="0"/>
              <a:t> </a:t>
            </a:r>
            <a:r>
              <a:rPr lang="en-ID" sz="2400" dirty="0" err="1" smtClean="0"/>
              <a:t>dari</a:t>
            </a:r>
            <a:r>
              <a:rPr lang="en-ID" sz="2400" dirty="0" smtClean="0"/>
              <a:t> </a:t>
            </a:r>
            <a:r>
              <a:rPr lang="en-ID" sz="2400" dirty="0" err="1" smtClean="0"/>
              <a:t>jiwa</a:t>
            </a:r>
            <a:endParaRPr lang="en-ID" sz="2400" dirty="0" smtClean="0"/>
          </a:p>
          <a:p>
            <a:r>
              <a:rPr lang="en-ID" sz="2400" dirty="0" err="1" smtClean="0"/>
              <a:t>Penyebab</a:t>
            </a:r>
            <a:r>
              <a:rPr lang="en-ID" sz="2400" dirty="0" smtClean="0"/>
              <a:t> yang paling </a:t>
            </a:r>
            <a:r>
              <a:rPr lang="en-ID" sz="2400" dirty="0" err="1" smtClean="0"/>
              <a:t>banyak</a:t>
            </a:r>
            <a:r>
              <a:rPr lang="en-ID" sz="2400" dirty="0" smtClean="0"/>
              <a:t> </a:t>
            </a:r>
            <a:r>
              <a:rPr lang="en-ID" sz="2400" dirty="0" err="1" smtClean="0"/>
              <a:t>karena</a:t>
            </a:r>
            <a:r>
              <a:rPr lang="en-ID" sz="2400" dirty="0" smtClean="0"/>
              <a:t> </a:t>
            </a:r>
            <a:r>
              <a:rPr lang="en-ID" sz="2400" dirty="0" err="1" smtClean="0"/>
              <a:t>kecemasan</a:t>
            </a:r>
            <a:r>
              <a:rPr lang="en-ID" sz="2400" dirty="0" smtClean="0"/>
              <a:t>, </a:t>
            </a:r>
            <a:r>
              <a:rPr lang="en-ID" sz="2400" dirty="0" err="1" smtClean="0"/>
              <a:t>menjadi</a:t>
            </a:r>
            <a:r>
              <a:rPr lang="en-ID" sz="2400" dirty="0" smtClean="0"/>
              <a:t> stress, </a:t>
            </a:r>
            <a:r>
              <a:rPr lang="en-ID" sz="2400" dirty="0" err="1" smtClean="0"/>
              <a:t>depresi</a:t>
            </a:r>
            <a:r>
              <a:rPr lang="en-ID" sz="2400" dirty="0" smtClean="0"/>
              <a:t>.</a:t>
            </a:r>
          </a:p>
          <a:p>
            <a:r>
              <a:rPr lang="en-ID" sz="2400" dirty="0" smtClean="0"/>
              <a:t>Beban di </a:t>
            </a:r>
            <a:r>
              <a:rPr lang="en-ID" sz="2400" dirty="0" err="1" smtClean="0"/>
              <a:t>jiwa</a:t>
            </a:r>
            <a:r>
              <a:rPr lang="en-ID" sz="2400" dirty="0" smtClean="0"/>
              <a:t> </a:t>
            </a:r>
            <a:r>
              <a:rPr lang="en-ID" sz="2400" dirty="0" err="1" smtClean="0"/>
              <a:t>sudah</a:t>
            </a:r>
            <a:r>
              <a:rPr lang="en-ID" sz="2400" dirty="0" smtClean="0"/>
              <a:t> “</a:t>
            </a:r>
            <a:r>
              <a:rPr lang="en-ID" sz="2400" dirty="0" err="1" smtClean="0"/>
              <a:t>penuh</a:t>
            </a:r>
            <a:r>
              <a:rPr lang="en-ID" sz="2400" dirty="0" smtClean="0"/>
              <a:t>”,</a:t>
            </a:r>
            <a:r>
              <a:rPr lang="en-ID" sz="2400" dirty="0" err="1" smtClean="0"/>
              <a:t>bisa</a:t>
            </a:r>
            <a:r>
              <a:rPr lang="en-ID" sz="2400" dirty="0" smtClean="0"/>
              <a:t> </a:t>
            </a:r>
            <a:r>
              <a:rPr lang="en-ID" sz="2400" dirty="0" err="1" smtClean="0"/>
              <a:t>jadi</a:t>
            </a:r>
            <a:r>
              <a:rPr lang="en-ID" sz="2400" dirty="0" smtClean="0"/>
              <a:t> </a:t>
            </a:r>
            <a:r>
              <a:rPr lang="en-ID" sz="2400" dirty="0" err="1" smtClean="0"/>
              <a:t>sakit</a:t>
            </a:r>
            <a:r>
              <a:rPr lang="en-ID" sz="2400" dirty="0" smtClean="0"/>
              <a:t> </a:t>
            </a:r>
            <a:r>
              <a:rPr lang="en-ID" sz="2400" dirty="0" err="1" smtClean="0"/>
              <a:t>kepala</a:t>
            </a:r>
            <a:r>
              <a:rPr lang="en-ID" sz="2400" dirty="0" smtClean="0"/>
              <a:t>/</a:t>
            </a:r>
            <a:r>
              <a:rPr lang="en-ID" sz="2400" dirty="0" err="1" smtClean="0"/>
              <a:t>migren</a:t>
            </a:r>
            <a:r>
              <a:rPr lang="en-ID" sz="2400" dirty="0" smtClean="0"/>
              <a:t>, </a:t>
            </a:r>
            <a:r>
              <a:rPr lang="en-ID" sz="2400" dirty="0" err="1" smtClean="0"/>
              <a:t>rambut</a:t>
            </a:r>
            <a:r>
              <a:rPr lang="en-ID" sz="2400" dirty="0" smtClean="0"/>
              <a:t> </a:t>
            </a:r>
            <a:r>
              <a:rPr lang="en-ID" sz="2400" dirty="0" err="1" smtClean="0"/>
              <a:t>rontok</a:t>
            </a:r>
            <a:r>
              <a:rPr lang="en-ID" sz="2400" dirty="0" smtClean="0"/>
              <a:t>, </a:t>
            </a:r>
            <a:r>
              <a:rPr lang="en-ID" sz="2400" dirty="0" err="1" smtClean="0"/>
              <a:t>nafsu</a:t>
            </a:r>
            <a:r>
              <a:rPr lang="en-ID" sz="2400" dirty="0" smtClean="0"/>
              <a:t> </a:t>
            </a:r>
            <a:r>
              <a:rPr lang="en-ID" sz="2400" dirty="0" err="1" smtClean="0"/>
              <a:t>makan</a:t>
            </a:r>
            <a:r>
              <a:rPr lang="en-ID" sz="2400" dirty="0" smtClean="0"/>
              <a:t> </a:t>
            </a:r>
            <a:r>
              <a:rPr lang="en-ID" sz="2400" dirty="0" err="1" smtClean="0"/>
              <a:t>tinggi</a:t>
            </a:r>
            <a:r>
              <a:rPr lang="en-ID" sz="2400" dirty="0" smtClean="0"/>
              <a:t>/</a:t>
            </a:r>
            <a:r>
              <a:rPr lang="en-ID" sz="2400" dirty="0" err="1" smtClean="0"/>
              <a:t>rendah</a:t>
            </a:r>
            <a:endParaRPr lang="en-ID" sz="2400" dirty="0" smtClean="0"/>
          </a:p>
          <a:p>
            <a:r>
              <a:rPr lang="en-ID" sz="2400" dirty="0" smtClean="0"/>
              <a:t>Mood swing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376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 smtClean="0"/>
              <a:t>				</a:t>
            </a:r>
            <a:r>
              <a:rPr lang="en-ID" sz="3600" b="1" dirty="0" err="1" smtClean="0"/>
              <a:t>Hatur</a:t>
            </a:r>
            <a:r>
              <a:rPr lang="en-ID" sz="3600" b="1" dirty="0" smtClean="0"/>
              <a:t> </a:t>
            </a:r>
            <a:r>
              <a:rPr lang="en-ID" sz="3600" b="1" dirty="0" err="1" smtClean="0"/>
              <a:t>Nuhun</a:t>
            </a:r>
            <a:r>
              <a:rPr lang="en-ID" sz="3600" b="1" dirty="0" smtClean="0"/>
              <a:t>	</a:t>
            </a:r>
            <a:r>
              <a:rPr lang="en-ID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15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45</TotalTime>
  <Words>186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DASAR-DASAR ILMU PSIKOLOGI</vt:lpstr>
      <vt:lpstr>Individu :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5</cp:revision>
  <dcterms:created xsi:type="dcterms:W3CDTF">2020-03-10T11:47:08Z</dcterms:created>
  <dcterms:modified xsi:type="dcterms:W3CDTF">2020-03-11T01:16:04Z</dcterms:modified>
</cp:coreProperties>
</file>