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5" r:id="rId8"/>
    <p:sldId id="266" r:id="rId9"/>
    <p:sldId id="267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114" y="-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218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4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741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6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6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1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5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2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4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1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3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4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16631A9-2AE0-4CAE-867C-85AC6E8819AD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2D41D74-904D-4928-8426-96196E8C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periklanan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err="1" smtClean="0"/>
              <a:t>Melly</a:t>
            </a:r>
            <a:r>
              <a:rPr lang="en-ID" dirty="0" smtClean="0"/>
              <a:t>  </a:t>
            </a:r>
            <a:r>
              <a:rPr lang="en-ID" dirty="0" err="1" smtClean="0"/>
              <a:t>maulin</a:t>
            </a:r>
            <a:r>
              <a:rPr lang="en-ID" dirty="0" smtClean="0"/>
              <a:t> 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D" dirty="0" err="1" smtClean="0"/>
              <a:t>Hatur</a:t>
            </a:r>
            <a:r>
              <a:rPr lang="en-ID" dirty="0" smtClean="0"/>
              <a:t> </a:t>
            </a:r>
            <a:r>
              <a:rPr lang="en-ID" dirty="0" err="1" smtClean="0"/>
              <a:t>nuhun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2134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ID" sz="3600" dirty="0" err="1" smtClean="0"/>
              <a:t>Fakta</a:t>
            </a:r>
            <a:r>
              <a:rPr lang="en-ID" sz="3600" dirty="0" smtClean="0"/>
              <a:t> </a:t>
            </a:r>
            <a:r>
              <a:rPr lang="en-ID" sz="3600" dirty="0" err="1" smtClean="0"/>
              <a:t>periklanan</a:t>
            </a:r>
            <a:r>
              <a:rPr lang="en-ID" sz="3600" dirty="0" smtClean="0"/>
              <a:t> </a:t>
            </a:r>
            <a:r>
              <a:rPr lang="en-ID" sz="3600" dirty="0" err="1" smtClean="0"/>
              <a:t>indonesia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293258"/>
            <a:ext cx="10394707" cy="4702628"/>
          </a:xfrm>
        </p:spPr>
        <p:txBody>
          <a:bodyPr>
            <a:normAutofit fontScale="62500" lnSpcReduction="20000"/>
          </a:bodyPr>
          <a:lstStyle/>
          <a:p>
            <a:endParaRPr lang="en-ID" dirty="0" smtClean="0"/>
          </a:p>
          <a:p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belanja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di media TV,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cetak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, dan radio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selama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12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bulan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terakhir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(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Juli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2018 –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Juni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2019)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menembus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angka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Rp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156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trilliun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atau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naik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sebesar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2%.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Pertumbuhan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lebih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kecil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dibandingkan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dengan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periode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yang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sama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tahun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sebelumnya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yang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sebesar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9%</a:t>
            </a:r>
          </a:p>
          <a:p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TV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masih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mendominasi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dengan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porsi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belanja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sebesar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83%,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meski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juga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mengalami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perlambatan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pertumbuhan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.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Tahun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pertumbuhan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belanja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TV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adalah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6%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sementara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di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tahun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sebelumnya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mencapai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13%.</a:t>
            </a:r>
          </a:p>
          <a:p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Dari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segi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kategori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dari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industri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online services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mendominasi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belanja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. Total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belanja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industri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mencapai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Rp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10,2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triliun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mengalami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pertumbuhan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sebesar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12%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dari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periode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sebelumnya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Kategori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kedua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yang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banyak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beriklan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adalah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dari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industri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politik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dan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pemerintahan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.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Awal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tahun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menjadi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medan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besar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bagi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partai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politik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dan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pasangan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capres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dan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cawapres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untuk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beriklan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selama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masa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kampanye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hingga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April 2019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kemarin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.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Nilai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yang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dikeluarkan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mencapai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Rp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9,5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triliun</a:t>
            </a:r>
            <a:endParaRPr lang="en-ID" b="1" dirty="0">
              <a:latin typeface="Franklin Gothic Heavy" panose="020B0903020102020204" pitchFamily="34" charset="0"/>
              <a:cs typeface="Calibri" panose="020F0502020204030204" pitchFamily="34" charset="0"/>
            </a:endParaRPr>
          </a:p>
          <a:p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Belanja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iklan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surat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kabar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majalah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dan tabloid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menurun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menyusul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penurunan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jumlah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media yang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beroperasi</a:t>
            </a:r>
            <a:endParaRPr lang="en-ID" b="1" dirty="0">
              <a:latin typeface="Franklin Gothic Heavy" panose="020B0903020102020204" pitchFamily="34" charset="0"/>
              <a:cs typeface="Calibri" panose="020F0502020204030204" pitchFamily="34" charset="0"/>
            </a:endParaRPr>
          </a:p>
          <a:p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Untuk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media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cetak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, data Nielsen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pada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Q3 2014-Q2 2015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terdapat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264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judul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media.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Namun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pada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Q3 2018- Q2 2019,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angka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ini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menurun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hingga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156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judul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media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saja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.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Dengan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kata lain, media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cetak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mengalami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penurunan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disebabkan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dari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media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itu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sendiri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banyak</a:t>
            </a:r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 yang </a:t>
            </a:r>
            <a:r>
              <a:rPr lang="en-ID" b="1" dirty="0" err="1">
                <a:latin typeface="Franklin Gothic Heavy" panose="020B0903020102020204" pitchFamily="34" charset="0"/>
                <a:cs typeface="Calibri" panose="020F0502020204030204" pitchFamily="34" charset="0"/>
              </a:rPr>
              <a:t>tutup</a:t>
            </a:r>
            <a:endParaRPr lang="en-ID" b="1" dirty="0">
              <a:latin typeface="Franklin Gothic Heavy" panose="020B0903020102020204" pitchFamily="34" charset="0"/>
              <a:cs typeface="Calibri" panose="020F0502020204030204" pitchFamily="34" charset="0"/>
            </a:endParaRPr>
          </a:p>
          <a:p>
            <a:r>
              <a:rPr lang="en-ID" b="1" dirty="0">
                <a:latin typeface="Franklin Gothic Heavy" panose="020B0903020102020204" pitchFamily="34" charset="0"/>
                <a:cs typeface="Calibri" panose="020F0502020204030204" pitchFamily="34" charset="0"/>
              </a:rPr>
              <a:t>PRODUSEN BAHAN BAKAR DAN PELUMAS MERAJAI IKLAN RADIO, SHELL DAN CASTROL.</a:t>
            </a:r>
          </a:p>
          <a:p>
            <a:endParaRPr lang="en-ID" dirty="0"/>
          </a:p>
          <a:p>
            <a:endParaRPr lang="en-ID" sz="6400" dirty="0" smtClean="0"/>
          </a:p>
          <a:p>
            <a:endParaRPr lang="en-ID" sz="6400" dirty="0" smtClean="0"/>
          </a:p>
          <a:p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470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600" dirty="0" smtClean="0"/>
              <a:t>ADVERTISER TERBESAR DI TELEVISI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454727"/>
            <a:ext cx="10394707" cy="3908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D" dirty="0" smtClean="0"/>
          </a:p>
          <a:p>
            <a:r>
              <a:rPr lang="en-ID" dirty="0" err="1" smtClean="0"/>
              <a:t>Kementerian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523,8 MILLIAR</a:t>
            </a:r>
          </a:p>
          <a:p>
            <a:r>
              <a:rPr lang="en-ID" dirty="0" smtClean="0"/>
              <a:t>INDOMIE 394 MILLIAR</a:t>
            </a:r>
          </a:p>
          <a:p>
            <a:r>
              <a:rPr lang="en-ID" dirty="0" smtClean="0"/>
              <a:t>BUKALAPAK 368,5 MILLIAR</a:t>
            </a:r>
          </a:p>
          <a:p>
            <a:r>
              <a:rPr lang="en-ID" dirty="0" smtClean="0"/>
              <a:t>KAPAL API 248,7 MILLIAR</a:t>
            </a:r>
          </a:p>
          <a:p>
            <a:r>
              <a:rPr lang="en-ID" dirty="0" smtClean="0"/>
              <a:t>PANTENE HAIR FALL CONTROL 246,6 MILLIAR</a:t>
            </a:r>
          </a:p>
          <a:p>
            <a:r>
              <a:rPr lang="en-ID" dirty="0" smtClean="0"/>
              <a:t>SHOPEE, COUNTERPAIN, CLEAR ANTI KETOMBE, DJI SAM SOE 234 MAGNUM, AQUA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D" sz="3600" dirty="0" err="1" smtClean="0"/>
              <a:t>Pasar</a:t>
            </a:r>
            <a:r>
              <a:rPr lang="en-ID" sz="3600" dirty="0" smtClean="0"/>
              <a:t> personal care </a:t>
            </a:r>
            <a:r>
              <a:rPr lang="en-ID" sz="3600" dirty="0" err="1" smtClean="0"/>
              <a:t>pria</a:t>
            </a:r>
            <a:r>
              <a:rPr lang="en-ID" sz="3600" dirty="0" smtClean="0"/>
              <a:t> </a:t>
            </a:r>
            <a:r>
              <a:rPr lang="en-ID" sz="3600" dirty="0" err="1" smtClean="0"/>
              <a:t>lebih</a:t>
            </a:r>
            <a:r>
              <a:rPr lang="en-ID" sz="3600" dirty="0" smtClean="0"/>
              <a:t> </a:t>
            </a:r>
            <a:r>
              <a:rPr lang="en-ID" sz="3600" dirty="0" err="1" smtClean="0"/>
              <a:t>seksi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err="1" smtClean="0"/>
              <a:t>Dulu</a:t>
            </a:r>
            <a:r>
              <a:rPr lang="en-ID" dirty="0" smtClean="0"/>
              <a:t> </a:t>
            </a:r>
            <a:r>
              <a:rPr lang="en-ID" dirty="0" err="1" smtClean="0"/>
              <a:t>wanita</a:t>
            </a:r>
            <a:r>
              <a:rPr lang="en-ID" dirty="0" smtClean="0"/>
              <a:t> </a:t>
            </a:r>
            <a:r>
              <a:rPr lang="en-ID" dirty="0" err="1" smtClean="0"/>
              <a:t>terutama</a:t>
            </a:r>
            <a:r>
              <a:rPr lang="en-ID" dirty="0" smtClean="0"/>
              <a:t> </a:t>
            </a:r>
            <a:r>
              <a:rPr lang="en-ID" dirty="0" err="1" smtClean="0"/>
              <a:t>segmen</a:t>
            </a:r>
            <a:r>
              <a:rPr lang="en-ID" dirty="0" smtClean="0"/>
              <a:t> mom yang </a:t>
            </a:r>
            <a:r>
              <a:rPr lang="en-ID" dirty="0" err="1" smtClean="0"/>
              <a:t>merupakan</a:t>
            </a:r>
            <a:r>
              <a:rPr lang="en-ID" dirty="0" smtClean="0"/>
              <a:t> </a:t>
            </a:r>
            <a:r>
              <a:rPr lang="en-ID" dirty="0" err="1" smtClean="0"/>
              <a:t>pasar</a:t>
            </a:r>
            <a:r>
              <a:rPr lang="en-ID" dirty="0" smtClean="0"/>
              <a:t> </a:t>
            </a:r>
            <a:r>
              <a:rPr lang="en-ID" dirty="0" err="1" smtClean="0"/>
              <a:t>potensial</a:t>
            </a:r>
            <a:r>
              <a:rPr lang="en-ID" dirty="0" smtClean="0"/>
              <a:t> </a:t>
            </a:r>
            <a:r>
              <a:rPr lang="en-ID" dirty="0" err="1" smtClean="0"/>
              <a:t>kategori</a:t>
            </a:r>
            <a:r>
              <a:rPr lang="en-ID" dirty="0" smtClean="0"/>
              <a:t> personal care</a:t>
            </a:r>
          </a:p>
          <a:p>
            <a:r>
              <a:rPr lang="en-ID" dirty="0" smtClean="0"/>
              <a:t>3 </a:t>
            </a:r>
            <a:r>
              <a:rPr lang="en-ID" dirty="0" err="1" smtClean="0"/>
              <a:t>produk</a:t>
            </a:r>
            <a:r>
              <a:rPr lang="en-ID" dirty="0" smtClean="0"/>
              <a:t> personal care </a:t>
            </a:r>
            <a:r>
              <a:rPr lang="en-ID" dirty="0" err="1" smtClean="0"/>
              <a:t>segmen</a:t>
            </a:r>
            <a:r>
              <a:rPr lang="en-ID" dirty="0" smtClean="0"/>
              <a:t> </a:t>
            </a:r>
            <a:r>
              <a:rPr lang="en-ID" dirty="0" err="1" smtClean="0"/>
              <a:t>pria</a:t>
            </a:r>
            <a:r>
              <a:rPr lang="en-ID" dirty="0" smtClean="0"/>
              <a:t> : 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smtClean="0"/>
              <a:t>Shampoo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smtClean="0"/>
              <a:t>Facial cleanser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smtClean="0"/>
              <a:t>deodorant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Sport mega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D" dirty="0" smtClean="0"/>
              <a:t>Sport marketing</a:t>
            </a:r>
          </a:p>
          <a:p>
            <a:r>
              <a:rPr lang="en-ID" dirty="0" smtClean="0"/>
              <a:t>City and nation branding</a:t>
            </a:r>
          </a:p>
          <a:p>
            <a:r>
              <a:rPr lang="en-ID" dirty="0" smtClean="0"/>
              <a:t>World cup 2018</a:t>
            </a:r>
          </a:p>
          <a:p>
            <a:r>
              <a:rPr lang="en-ID" dirty="0" err="1" smtClean="0"/>
              <a:t>Asean</a:t>
            </a:r>
            <a:r>
              <a:rPr lang="en-ID" dirty="0" smtClean="0"/>
              <a:t> games Jakarta Palembang 2018 ( 43 sponsor : </a:t>
            </a:r>
            <a:r>
              <a:rPr lang="en-ID" dirty="0" err="1" smtClean="0"/>
              <a:t>Rp</a:t>
            </a:r>
            <a:r>
              <a:rPr lang="en-ID" dirty="0" smtClean="0"/>
              <a:t> 800 </a:t>
            </a:r>
            <a:r>
              <a:rPr lang="en-ID" dirty="0" err="1" smtClean="0"/>
              <a:t>milliar</a:t>
            </a:r>
            <a:r>
              <a:rPr lang="en-ID" dirty="0" smtClean="0"/>
              <a:t>)</a:t>
            </a:r>
          </a:p>
          <a:p>
            <a:pPr marL="0" indent="0">
              <a:buNone/>
            </a:pPr>
            <a:r>
              <a:rPr lang="en-ID" dirty="0" err="1" smtClean="0"/>
              <a:t>Telkomsel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Bni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Bri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Mandiri</a:t>
            </a:r>
            <a:endParaRPr lang="en-ID" dirty="0" smtClean="0"/>
          </a:p>
          <a:p>
            <a:pPr marL="0" indent="0">
              <a:buNone/>
            </a:pPr>
            <a:r>
              <a:rPr lang="en-ID" dirty="0" err="1" smtClean="0"/>
              <a:t>pertamina</a:t>
            </a:r>
            <a:endParaRPr lang="en-ID" dirty="0" smtClean="0"/>
          </a:p>
          <a:p>
            <a:endParaRPr lang="en-I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The age of </a:t>
            </a:r>
            <a:r>
              <a:rPr lang="en-ID" dirty="0" err="1" smtClean="0"/>
              <a:t>disTruption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D" dirty="0" smtClean="0"/>
              <a:t>DIGITAL BRAND ENGAGEMENT : CARA EFEKTIF BRAND BERKOMUNIKASI DENGAN KHALAYAK SASARAN MELALUI BERBAGAI TOUCH POINT/DIGITAL ASSET PERUSAHAAN</a:t>
            </a:r>
          </a:p>
          <a:p>
            <a:r>
              <a:rPr lang="en-ID" dirty="0" smtClean="0"/>
              <a:t>DIGITAL ECONOMY :  MORE FOR LESS</a:t>
            </a:r>
          </a:p>
          <a:p>
            <a:r>
              <a:rPr lang="en-ID" dirty="0" smtClean="0"/>
              <a:t>TECH DISTRUPTION : THE BIRT OF LAZY ECONOMY, 020 REVOLUTION/</a:t>
            </a:r>
            <a:r>
              <a:rPr lang="en-ID" dirty="0" err="1" smtClean="0"/>
              <a:t>omnichannel</a:t>
            </a:r>
            <a:r>
              <a:rPr lang="en-ID" dirty="0" smtClean="0"/>
              <a:t>, INTERNET OF THINGS ATTACK, DIGITAL PAYMENT</a:t>
            </a:r>
          </a:p>
          <a:p>
            <a:r>
              <a:rPr lang="en-ID" dirty="0" smtClean="0"/>
              <a:t>MILLENIAL DISTRUPTION :  CONVINIENCE SEEKER &amp; SIMPLICITY SEEKER (MINIMALIST LIFE STYLE, FINTECH, WORKPLACE)</a:t>
            </a:r>
          </a:p>
          <a:p>
            <a:endParaRPr lang="en-ID" dirty="0" smtClean="0"/>
          </a:p>
        </p:txBody>
      </p:sp>
    </p:spTree>
    <p:extLst>
      <p:ext uri="{BB962C8B-B14F-4D97-AF65-F5344CB8AC3E}">
        <p14:creationId xmlns:p14="http://schemas.microsoft.com/office/powerpoint/2010/main" val="1882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37030"/>
            <a:ext cx="10394707" cy="4837556"/>
          </a:xfrm>
        </p:spPr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Head, Heart, dan Hand (3-H). </a:t>
            </a:r>
            <a:endParaRPr lang="en-US" dirty="0" smtClean="0"/>
          </a:p>
          <a:p>
            <a:r>
              <a:rPr lang="en-US" dirty="0" smtClean="0"/>
              <a:t>Head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(knowledge)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(belief)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</a:t>
            </a:r>
            <a:r>
              <a:rPr lang="en-US" dirty="0" err="1" smtClean="0"/>
              <a:t>merek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Heart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yang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(feeling)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</a:t>
            </a:r>
            <a:r>
              <a:rPr lang="en-US" dirty="0" err="1" smtClean="0"/>
              <a:t>merek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Hand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(behavior)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intensi</a:t>
            </a:r>
            <a:r>
              <a:rPr lang="en-US" dirty="0"/>
              <a:t> (intention)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merek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566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87267" y="176159"/>
            <a:ext cx="554873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1854" y="119476"/>
            <a:ext cx="738305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4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127</TotalTime>
  <Words>471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Heavy</vt:lpstr>
      <vt:lpstr>Impact</vt:lpstr>
      <vt:lpstr>Main Event</vt:lpstr>
      <vt:lpstr>periklanan</vt:lpstr>
      <vt:lpstr>Fakta periklanan indonesia</vt:lpstr>
      <vt:lpstr>ADVERTISER TERBESAR DI TELEVISI</vt:lpstr>
      <vt:lpstr>Pasar personal care pria lebih seksi</vt:lpstr>
      <vt:lpstr>Sport mega event</vt:lpstr>
      <vt:lpstr>The age of disTruption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periklanan</dc:title>
  <dc:creator>Lenovo</dc:creator>
  <cp:lastModifiedBy>Lenovo</cp:lastModifiedBy>
  <cp:revision>22</cp:revision>
  <dcterms:created xsi:type="dcterms:W3CDTF">2017-02-27T08:23:17Z</dcterms:created>
  <dcterms:modified xsi:type="dcterms:W3CDTF">2020-03-11T04:32:40Z</dcterms:modified>
</cp:coreProperties>
</file>