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32" r:id="rId2"/>
    <p:sldMasterId id="2147483885" r:id="rId3"/>
  </p:sldMasterIdLst>
  <p:notesMasterIdLst>
    <p:notesMasterId r:id="rId37"/>
  </p:notesMasterIdLst>
  <p:sldIdLst>
    <p:sldId id="256" r:id="rId4"/>
    <p:sldId id="292" r:id="rId5"/>
    <p:sldId id="293" r:id="rId6"/>
    <p:sldId id="300" r:id="rId7"/>
    <p:sldId id="297" r:id="rId8"/>
    <p:sldId id="298" r:id="rId9"/>
    <p:sldId id="294" r:id="rId10"/>
    <p:sldId id="291" r:id="rId11"/>
    <p:sldId id="263" r:id="rId12"/>
    <p:sldId id="296" r:id="rId13"/>
    <p:sldId id="265" r:id="rId14"/>
    <p:sldId id="299" r:id="rId15"/>
    <p:sldId id="295" r:id="rId16"/>
    <p:sldId id="257" r:id="rId17"/>
    <p:sldId id="258" r:id="rId18"/>
    <p:sldId id="259" r:id="rId19"/>
    <p:sldId id="260" r:id="rId20"/>
    <p:sldId id="266" r:id="rId21"/>
    <p:sldId id="267" r:id="rId22"/>
    <p:sldId id="268" r:id="rId23"/>
    <p:sldId id="270" r:id="rId24"/>
    <p:sldId id="269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301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5" autoAdjust="0"/>
    <p:restoredTop sz="94627" autoAdjust="0"/>
  </p:normalViewPr>
  <p:slideViewPr>
    <p:cSldViewPr>
      <p:cViewPr varScale="1">
        <p:scale>
          <a:sx n="50" d="100"/>
          <a:sy n="50" d="100"/>
        </p:scale>
        <p:origin x="81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FE8C0A-1185-40EB-B753-E5B069BE6461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12025FB2-20D9-4AED-B9AE-2DD93A1BA2D9}">
      <dgm:prSet phldrT="[Text]"/>
      <dgm:spPr/>
      <dgm:t>
        <a:bodyPr/>
        <a:lstStyle/>
        <a:p>
          <a:r>
            <a:rPr lang="en-US"/>
            <a:t>Model Knowledge</a:t>
          </a:r>
          <a:endParaRPr lang="en-ID"/>
        </a:p>
      </dgm:t>
    </dgm:pt>
    <dgm:pt modelId="{80BDACFE-497B-4A8D-96E3-EEE4537693AB}" type="parTrans" cxnId="{79F4A689-8F0A-4CD7-93A7-6B6A7133F700}">
      <dgm:prSet/>
      <dgm:spPr/>
      <dgm:t>
        <a:bodyPr/>
        <a:lstStyle/>
        <a:p>
          <a:endParaRPr lang="en-ID"/>
        </a:p>
      </dgm:t>
    </dgm:pt>
    <dgm:pt modelId="{A8749244-5B67-48DE-881F-4768988AB084}" type="sibTrans" cxnId="{79F4A689-8F0A-4CD7-93A7-6B6A7133F700}">
      <dgm:prSet/>
      <dgm:spPr/>
      <dgm:t>
        <a:bodyPr/>
        <a:lstStyle/>
        <a:p>
          <a:endParaRPr lang="en-ID"/>
        </a:p>
      </dgm:t>
    </dgm:pt>
    <dgm:pt modelId="{9D288AC4-C644-4786-BB60-B3B9F460F90D}">
      <dgm:prSet phldrT="[Text]"/>
      <dgm:spPr/>
      <dgm:t>
        <a:bodyPr/>
        <a:lstStyle/>
        <a:p>
          <a:r>
            <a:rPr lang="en-US"/>
            <a:t>kata</a:t>
          </a:r>
          <a:endParaRPr lang="en-ID"/>
        </a:p>
      </dgm:t>
    </dgm:pt>
    <dgm:pt modelId="{62C01749-2923-4D64-8021-29436A4327D5}" type="parTrans" cxnId="{A423DB54-FAA3-46FD-995E-2E79BD053910}">
      <dgm:prSet/>
      <dgm:spPr/>
      <dgm:t>
        <a:bodyPr/>
        <a:lstStyle/>
        <a:p>
          <a:endParaRPr lang="en-ID"/>
        </a:p>
      </dgm:t>
    </dgm:pt>
    <dgm:pt modelId="{CF317868-C79A-435E-80E0-5363C431C6D0}" type="sibTrans" cxnId="{A423DB54-FAA3-46FD-995E-2E79BD053910}">
      <dgm:prSet/>
      <dgm:spPr/>
      <dgm:t>
        <a:bodyPr/>
        <a:lstStyle/>
        <a:p>
          <a:endParaRPr lang="en-ID"/>
        </a:p>
      </dgm:t>
    </dgm:pt>
    <dgm:pt modelId="{2872D102-F780-42E6-8C75-85D6AA03A9F9}">
      <dgm:prSet phldrT="[Text]"/>
      <dgm:spPr/>
      <dgm:t>
        <a:bodyPr/>
        <a:lstStyle/>
        <a:p>
          <a:r>
            <a:rPr lang="en-US"/>
            <a:t>kalimat</a:t>
          </a:r>
          <a:endParaRPr lang="en-ID"/>
        </a:p>
      </dgm:t>
    </dgm:pt>
    <dgm:pt modelId="{AEF97629-CBAE-4447-B81B-6BBAD1484A06}" type="parTrans" cxnId="{5B5B2FF7-6712-4683-A5E4-8DED9F224E3A}">
      <dgm:prSet/>
      <dgm:spPr/>
      <dgm:t>
        <a:bodyPr/>
        <a:lstStyle/>
        <a:p>
          <a:endParaRPr lang="en-ID"/>
        </a:p>
      </dgm:t>
    </dgm:pt>
    <dgm:pt modelId="{26AD84B8-4E9B-45BB-91FF-8ADE80C3FEC4}" type="sibTrans" cxnId="{5B5B2FF7-6712-4683-A5E4-8DED9F224E3A}">
      <dgm:prSet/>
      <dgm:spPr/>
      <dgm:t>
        <a:bodyPr/>
        <a:lstStyle/>
        <a:p>
          <a:endParaRPr lang="en-ID"/>
        </a:p>
      </dgm:t>
    </dgm:pt>
    <dgm:pt modelId="{9BA05362-C4A4-4E92-ADE0-D9375CA8D7B0}">
      <dgm:prSet phldrT="[Text]"/>
      <dgm:spPr/>
      <dgm:t>
        <a:bodyPr/>
        <a:lstStyle/>
        <a:p>
          <a:r>
            <a:rPr lang="en-US"/>
            <a:t>konteks</a:t>
          </a:r>
          <a:endParaRPr lang="en-ID"/>
        </a:p>
      </dgm:t>
    </dgm:pt>
    <dgm:pt modelId="{284C0F28-9DD6-4B90-943B-554E62C4CD26}" type="parTrans" cxnId="{B80F7357-EB44-48A8-985B-B9921208452F}">
      <dgm:prSet/>
      <dgm:spPr/>
      <dgm:t>
        <a:bodyPr/>
        <a:lstStyle/>
        <a:p>
          <a:endParaRPr lang="en-ID"/>
        </a:p>
      </dgm:t>
    </dgm:pt>
    <dgm:pt modelId="{28E12DD2-572C-471C-B5FD-812AABF40264}" type="sibTrans" cxnId="{B80F7357-EB44-48A8-985B-B9921208452F}">
      <dgm:prSet/>
      <dgm:spPr/>
      <dgm:t>
        <a:bodyPr/>
        <a:lstStyle/>
        <a:p>
          <a:endParaRPr lang="en-ID"/>
        </a:p>
      </dgm:t>
    </dgm:pt>
    <dgm:pt modelId="{C64E7384-58E5-410A-8A65-2D5FD6A79EA4}" type="pres">
      <dgm:prSet presAssocID="{90FE8C0A-1185-40EB-B753-E5B069BE646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27BBFD-AC74-45CB-A0E7-2D51D46B2327}" type="pres">
      <dgm:prSet presAssocID="{12025FB2-20D9-4AED-B9AE-2DD93A1BA2D9}" presName="centerShape" presStyleLbl="node0" presStyleIdx="0" presStyleCnt="1"/>
      <dgm:spPr/>
      <dgm:t>
        <a:bodyPr/>
        <a:lstStyle/>
        <a:p>
          <a:endParaRPr lang="en-US"/>
        </a:p>
      </dgm:t>
    </dgm:pt>
    <dgm:pt modelId="{29A5218B-4EEF-4360-BE6B-37A6D8C8DC99}" type="pres">
      <dgm:prSet presAssocID="{62C01749-2923-4D64-8021-29436A4327D5}" presName="Name9" presStyleLbl="parChTrans1D2" presStyleIdx="0" presStyleCnt="3"/>
      <dgm:spPr/>
      <dgm:t>
        <a:bodyPr/>
        <a:lstStyle/>
        <a:p>
          <a:endParaRPr lang="en-US"/>
        </a:p>
      </dgm:t>
    </dgm:pt>
    <dgm:pt modelId="{BE92568A-78B4-4A4F-A699-E647011F568C}" type="pres">
      <dgm:prSet presAssocID="{62C01749-2923-4D64-8021-29436A4327D5}" presName="connTx" presStyleLbl="parChTrans1D2" presStyleIdx="0" presStyleCnt="3"/>
      <dgm:spPr/>
      <dgm:t>
        <a:bodyPr/>
        <a:lstStyle/>
        <a:p>
          <a:endParaRPr lang="en-US"/>
        </a:p>
      </dgm:t>
    </dgm:pt>
    <dgm:pt modelId="{B871F104-0DFE-4678-A156-BD36224AABFD}" type="pres">
      <dgm:prSet presAssocID="{9D288AC4-C644-4786-BB60-B3B9F460F90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4366C-4BB7-4EEF-928C-446C906878C9}" type="pres">
      <dgm:prSet presAssocID="{AEF97629-CBAE-4447-B81B-6BBAD1484A06}" presName="Name9" presStyleLbl="parChTrans1D2" presStyleIdx="1" presStyleCnt="3"/>
      <dgm:spPr/>
      <dgm:t>
        <a:bodyPr/>
        <a:lstStyle/>
        <a:p>
          <a:endParaRPr lang="en-US"/>
        </a:p>
      </dgm:t>
    </dgm:pt>
    <dgm:pt modelId="{7B4BD641-B0B7-4D50-ACA3-DD9698F22822}" type="pres">
      <dgm:prSet presAssocID="{AEF97629-CBAE-4447-B81B-6BBAD1484A06}" presName="connTx" presStyleLbl="parChTrans1D2" presStyleIdx="1" presStyleCnt="3"/>
      <dgm:spPr/>
      <dgm:t>
        <a:bodyPr/>
        <a:lstStyle/>
        <a:p>
          <a:endParaRPr lang="en-US"/>
        </a:p>
      </dgm:t>
    </dgm:pt>
    <dgm:pt modelId="{996DEBF6-6531-4D52-999B-466D89C9B898}" type="pres">
      <dgm:prSet presAssocID="{2872D102-F780-42E6-8C75-85D6AA03A9F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F0B1D-A33C-46FB-B88E-1AAFF756CF88}" type="pres">
      <dgm:prSet presAssocID="{284C0F28-9DD6-4B90-943B-554E62C4CD26}" presName="Name9" presStyleLbl="parChTrans1D2" presStyleIdx="2" presStyleCnt="3"/>
      <dgm:spPr/>
      <dgm:t>
        <a:bodyPr/>
        <a:lstStyle/>
        <a:p>
          <a:endParaRPr lang="en-US"/>
        </a:p>
      </dgm:t>
    </dgm:pt>
    <dgm:pt modelId="{D0FC8B4E-5CB1-4D63-AFE2-3D2AB88FA69A}" type="pres">
      <dgm:prSet presAssocID="{284C0F28-9DD6-4B90-943B-554E62C4CD26}" presName="connTx" presStyleLbl="parChTrans1D2" presStyleIdx="2" presStyleCnt="3"/>
      <dgm:spPr/>
      <dgm:t>
        <a:bodyPr/>
        <a:lstStyle/>
        <a:p>
          <a:endParaRPr lang="en-US"/>
        </a:p>
      </dgm:t>
    </dgm:pt>
    <dgm:pt modelId="{C6E43E1C-B339-4C00-9472-3C2436508E56}" type="pres">
      <dgm:prSet presAssocID="{9BA05362-C4A4-4E92-ADE0-D9375CA8D7B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5B2FF7-6712-4683-A5E4-8DED9F224E3A}" srcId="{12025FB2-20D9-4AED-B9AE-2DD93A1BA2D9}" destId="{2872D102-F780-42E6-8C75-85D6AA03A9F9}" srcOrd="1" destOrd="0" parTransId="{AEF97629-CBAE-4447-B81B-6BBAD1484A06}" sibTransId="{26AD84B8-4E9B-45BB-91FF-8ADE80C3FEC4}"/>
    <dgm:cxn modelId="{DEACB19E-B0A8-482A-9B04-B02E15366F7C}" type="presOf" srcId="{12025FB2-20D9-4AED-B9AE-2DD93A1BA2D9}" destId="{C127BBFD-AC74-45CB-A0E7-2D51D46B2327}" srcOrd="0" destOrd="0" presId="urn:microsoft.com/office/officeart/2005/8/layout/radial1"/>
    <dgm:cxn modelId="{E01BB82B-E755-4359-B088-D96D53DB67A4}" type="presOf" srcId="{284C0F28-9DD6-4B90-943B-554E62C4CD26}" destId="{2E3F0B1D-A33C-46FB-B88E-1AAFF756CF88}" srcOrd="0" destOrd="0" presId="urn:microsoft.com/office/officeart/2005/8/layout/radial1"/>
    <dgm:cxn modelId="{2FA52513-F238-4168-9C8A-28835F1079D2}" type="presOf" srcId="{284C0F28-9DD6-4B90-943B-554E62C4CD26}" destId="{D0FC8B4E-5CB1-4D63-AFE2-3D2AB88FA69A}" srcOrd="1" destOrd="0" presId="urn:microsoft.com/office/officeart/2005/8/layout/radial1"/>
    <dgm:cxn modelId="{C3B83F19-1F76-4419-B581-AAECD60C2075}" type="presOf" srcId="{62C01749-2923-4D64-8021-29436A4327D5}" destId="{29A5218B-4EEF-4360-BE6B-37A6D8C8DC99}" srcOrd="0" destOrd="0" presId="urn:microsoft.com/office/officeart/2005/8/layout/radial1"/>
    <dgm:cxn modelId="{A423DB54-FAA3-46FD-995E-2E79BD053910}" srcId="{12025FB2-20D9-4AED-B9AE-2DD93A1BA2D9}" destId="{9D288AC4-C644-4786-BB60-B3B9F460F90D}" srcOrd="0" destOrd="0" parTransId="{62C01749-2923-4D64-8021-29436A4327D5}" sibTransId="{CF317868-C79A-435E-80E0-5363C431C6D0}"/>
    <dgm:cxn modelId="{C3B71FE0-8271-4089-808D-7299A44AD3D0}" type="presOf" srcId="{2872D102-F780-42E6-8C75-85D6AA03A9F9}" destId="{996DEBF6-6531-4D52-999B-466D89C9B898}" srcOrd="0" destOrd="0" presId="urn:microsoft.com/office/officeart/2005/8/layout/radial1"/>
    <dgm:cxn modelId="{396B7F87-7F08-4BA9-BAA0-17451CE582E5}" type="presOf" srcId="{AEF97629-CBAE-4447-B81B-6BBAD1484A06}" destId="{DBD4366C-4BB7-4EEF-928C-446C906878C9}" srcOrd="0" destOrd="0" presId="urn:microsoft.com/office/officeart/2005/8/layout/radial1"/>
    <dgm:cxn modelId="{47A164ED-9EA8-4FB2-881D-4701B983CDD4}" type="presOf" srcId="{62C01749-2923-4D64-8021-29436A4327D5}" destId="{BE92568A-78B4-4A4F-A699-E647011F568C}" srcOrd="1" destOrd="0" presId="urn:microsoft.com/office/officeart/2005/8/layout/radial1"/>
    <dgm:cxn modelId="{79F4A689-8F0A-4CD7-93A7-6B6A7133F700}" srcId="{90FE8C0A-1185-40EB-B753-E5B069BE6461}" destId="{12025FB2-20D9-4AED-B9AE-2DD93A1BA2D9}" srcOrd="0" destOrd="0" parTransId="{80BDACFE-497B-4A8D-96E3-EEE4537693AB}" sibTransId="{A8749244-5B67-48DE-881F-4768988AB084}"/>
    <dgm:cxn modelId="{53B8F91E-DEFF-4D2E-965F-6C964CD62675}" type="presOf" srcId="{90FE8C0A-1185-40EB-B753-E5B069BE6461}" destId="{C64E7384-58E5-410A-8A65-2D5FD6A79EA4}" srcOrd="0" destOrd="0" presId="urn:microsoft.com/office/officeart/2005/8/layout/radial1"/>
    <dgm:cxn modelId="{577C87F7-9AC8-44CD-B889-7FB637B22A50}" type="presOf" srcId="{9D288AC4-C644-4786-BB60-B3B9F460F90D}" destId="{B871F104-0DFE-4678-A156-BD36224AABFD}" srcOrd="0" destOrd="0" presId="urn:microsoft.com/office/officeart/2005/8/layout/radial1"/>
    <dgm:cxn modelId="{B80F7357-EB44-48A8-985B-B9921208452F}" srcId="{12025FB2-20D9-4AED-B9AE-2DD93A1BA2D9}" destId="{9BA05362-C4A4-4E92-ADE0-D9375CA8D7B0}" srcOrd="2" destOrd="0" parTransId="{284C0F28-9DD6-4B90-943B-554E62C4CD26}" sibTransId="{28E12DD2-572C-471C-B5FD-812AABF40264}"/>
    <dgm:cxn modelId="{459F86B4-B339-4B69-BA1E-750A615500AB}" type="presOf" srcId="{AEF97629-CBAE-4447-B81B-6BBAD1484A06}" destId="{7B4BD641-B0B7-4D50-ACA3-DD9698F22822}" srcOrd="1" destOrd="0" presId="urn:microsoft.com/office/officeart/2005/8/layout/radial1"/>
    <dgm:cxn modelId="{683691D7-6151-4EFA-B322-99467673FA36}" type="presOf" srcId="{9BA05362-C4A4-4E92-ADE0-D9375CA8D7B0}" destId="{C6E43E1C-B339-4C00-9472-3C2436508E56}" srcOrd="0" destOrd="0" presId="urn:microsoft.com/office/officeart/2005/8/layout/radial1"/>
    <dgm:cxn modelId="{ED235D59-AA41-4D4E-B29F-E4E9B3F80436}" type="presParOf" srcId="{C64E7384-58E5-410A-8A65-2D5FD6A79EA4}" destId="{C127BBFD-AC74-45CB-A0E7-2D51D46B2327}" srcOrd="0" destOrd="0" presId="urn:microsoft.com/office/officeart/2005/8/layout/radial1"/>
    <dgm:cxn modelId="{396327A0-41D1-4712-954F-806E79418383}" type="presParOf" srcId="{C64E7384-58E5-410A-8A65-2D5FD6A79EA4}" destId="{29A5218B-4EEF-4360-BE6B-37A6D8C8DC99}" srcOrd="1" destOrd="0" presId="urn:microsoft.com/office/officeart/2005/8/layout/radial1"/>
    <dgm:cxn modelId="{266DABE6-6BEB-4784-A7BA-D3A68E09E622}" type="presParOf" srcId="{29A5218B-4EEF-4360-BE6B-37A6D8C8DC99}" destId="{BE92568A-78B4-4A4F-A699-E647011F568C}" srcOrd="0" destOrd="0" presId="urn:microsoft.com/office/officeart/2005/8/layout/radial1"/>
    <dgm:cxn modelId="{6E661317-FC25-449E-8307-C676807B21D9}" type="presParOf" srcId="{C64E7384-58E5-410A-8A65-2D5FD6A79EA4}" destId="{B871F104-0DFE-4678-A156-BD36224AABFD}" srcOrd="2" destOrd="0" presId="urn:microsoft.com/office/officeart/2005/8/layout/radial1"/>
    <dgm:cxn modelId="{C9924C9B-F398-440F-AE11-84C16813790A}" type="presParOf" srcId="{C64E7384-58E5-410A-8A65-2D5FD6A79EA4}" destId="{DBD4366C-4BB7-4EEF-928C-446C906878C9}" srcOrd="3" destOrd="0" presId="urn:microsoft.com/office/officeart/2005/8/layout/radial1"/>
    <dgm:cxn modelId="{1F8E139A-7C53-45C1-AE19-BD8F70B6DEC4}" type="presParOf" srcId="{DBD4366C-4BB7-4EEF-928C-446C906878C9}" destId="{7B4BD641-B0B7-4D50-ACA3-DD9698F22822}" srcOrd="0" destOrd="0" presId="urn:microsoft.com/office/officeart/2005/8/layout/radial1"/>
    <dgm:cxn modelId="{D074A366-74BE-42D5-A1F8-08F57F121A2A}" type="presParOf" srcId="{C64E7384-58E5-410A-8A65-2D5FD6A79EA4}" destId="{996DEBF6-6531-4D52-999B-466D89C9B898}" srcOrd="4" destOrd="0" presId="urn:microsoft.com/office/officeart/2005/8/layout/radial1"/>
    <dgm:cxn modelId="{09229720-0854-4E2B-808D-8D3BE1E92505}" type="presParOf" srcId="{C64E7384-58E5-410A-8A65-2D5FD6A79EA4}" destId="{2E3F0B1D-A33C-46FB-B88E-1AAFF756CF88}" srcOrd="5" destOrd="0" presId="urn:microsoft.com/office/officeart/2005/8/layout/radial1"/>
    <dgm:cxn modelId="{E1EE65BD-2295-42CC-AD0C-8FBAED8EA665}" type="presParOf" srcId="{2E3F0B1D-A33C-46FB-B88E-1AAFF756CF88}" destId="{D0FC8B4E-5CB1-4D63-AFE2-3D2AB88FA69A}" srcOrd="0" destOrd="0" presId="urn:microsoft.com/office/officeart/2005/8/layout/radial1"/>
    <dgm:cxn modelId="{1A6160D2-2CE0-4D0F-A3C3-89DEA78D3066}" type="presParOf" srcId="{C64E7384-58E5-410A-8A65-2D5FD6A79EA4}" destId="{C6E43E1C-B339-4C00-9472-3C2436508E56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B6460D-BE90-450B-BB3C-005D5F2D1889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DC503D71-1432-4DD7-AF37-7522F4835E43}">
      <dgm:prSet phldrT="[Text]"/>
      <dgm:spPr/>
      <dgm:t>
        <a:bodyPr/>
        <a:lstStyle/>
        <a:p>
          <a:r>
            <a:rPr lang="en-US" altLang="en-US">
              <a:solidFill>
                <a:schemeClr val="tx2">
                  <a:lumMod val="10000"/>
                  <a:lumOff val="90000"/>
                </a:schemeClr>
              </a:solidFill>
              <a:latin typeface="Tahoma" panose="020B0604030504040204" pitchFamily="34" charset="0"/>
            </a:rPr>
            <a:t>Masalah dalam NLP</a:t>
          </a:r>
          <a:endParaRPr lang="en-ID">
            <a:solidFill>
              <a:schemeClr val="tx2">
                <a:lumMod val="10000"/>
                <a:lumOff val="90000"/>
              </a:schemeClr>
            </a:solidFill>
          </a:endParaRPr>
        </a:p>
      </dgm:t>
    </dgm:pt>
    <dgm:pt modelId="{9C7FD529-8AA8-457F-A8D7-2648FFBE6F34}" type="parTrans" cxnId="{6EBD1B5C-27F3-4F9F-8268-6A690A4C64A9}">
      <dgm:prSet/>
      <dgm:spPr/>
      <dgm:t>
        <a:bodyPr/>
        <a:lstStyle/>
        <a:p>
          <a:endParaRPr lang="en-ID">
            <a:solidFill>
              <a:schemeClr val="tx2">
                <a:lumMod val="10000"/>
                <a:lumOff val="90000"/>
              </a:schemeClr>
            </a:solidFill>
          </a:endParaRPr>
        </a:p>
      </dgm:t>
    </dgm:pt>
    <dgm:pt modelId="{9887CCC9-2D77-498B-8C31-306C10C11F9E}" type="sibTrans" cxnId="{6EBD1B5C-27F3-4F9F-8268-6A690A4C64A9}">
      <dgm:prSet/>
      <dgm:spPr/>
      <dgm:t>
        <a:bodyPr/>
        <a:lstStyle/>
        <a:p>
          <a:endParaRPr lang="en-ID">
            <a:solidFill>
              <a:schemeClr val="tx2">
                <a:lumMod val="10000"/>
                <a:lumOff val="90000"/>
              </a:schemeClr>
            </a:solidFill>
          </a:endParaRPr>
        </a:p>
      </dgm:t>
    </dgm:pt>
    <dgm:pt modelId="{0A051E42-BC13-4538-BD74-8570F1504536}">
      <dgm:prSet phldrT="[Text]" custT="1"/>
      <dgm:spPr/>
      <dgm:t>
        <a:bodyPr/>
        <a:lstStyle/>
        <a:p>
          <a:pPr algn="l"/>
          <a:r>
            <a:rPr lang="en-US" altLang="en-US" sz="2000">
              <a:solidFill>
                <a:schemeClr val="tx2">
                  <a:lumMod val="10000"/>
                  <a:lumOff val="90000"/>
                </a:schemeClr>
              </a:solidFill>
              <a:latin typeface="Tahoma" panose="020B0604030504040204" pitchFamily="34" charset="0"/>
            </a:rPr>
            <a:t>kalimat sering kali tidak lengkap</a:t>
          </a:r>
          <a:endParaRPr lang="en-ID" sz="2000">
            <a:solidFill>
              <a:schemeClr val="tx2">
                <a:lumMod val="10000"/>
                <a:lumOff val="90000"/>
              </a:schemeClr>
            </a:solidFill>
          </a:endParaRPr>
        </a:p>
      </dgm:t>
    </dgm:pt>
    <dgm:pt modelId="{C23EF4C2-BC53-404C-9D5A-0D2190F57B14}" type="parTrans" cxnId="{E330BB2F-1ED2-4993-A6FD-2FF1A25FE264}">
      <dgm:prSet/>
      <dgm:spPr/>
      <dgm:t>
        <a:bodyPr/>
        <a:lstStyle/>
        <a:p>
          <a:endParaRPr lang="en-ID">
            <a:solidFill>
              <a:schemeClr val="tx2">
                <a:lumMod val="10000"/>
                <a:lumOff val="90000"/>
              </a:schemeClr>
            </a:solidFill>
          </a:endParaRPr>
        </a:p>
      </dgm:t>
    </dgm:pt>
    <dgm:pt modelId="{92F02A49-2CA9-471F-ADE6-75877D25006E}" type="sibTrans" cxnId="{E330BB2F-1ED2-4993-A6FD-2FF1A25FE264}">
      <dgm:prSet/>
      <dgm:spPr/>
      <dgm:t>
        <a:bodyPr/>
        <a:lstStyle/>
        <a:p>
          <a:endParaRPr lang="en-ID">
            <a:solidFill>
              <a:schemeClr val="tx2">
                <a:lumMod val="10000"/>
                <a:lumOff val="90000"/>
              </a:schemeClr>
            </a:solidFill>
          </a:endParaRPr>
        </a:p>
      </dgm:t>
    </dgm:pt>
    <dgm:pt modelId="{92EC4B37-1E3C-43EE-9CC5-97E8239F2606}">
      <dgm:prSet phldrT="[Text]" custT="1"/>
      <dgm:spPr/>
      <dgm:t>
        <a:bodyPr/>
        <a:lstStyle/>
        <a:p>
          <a:pPr algn="l">
            <a:buFontTx/>
            <a:buNone/>
          </a:pPr>
          <a:r>
            <a:rPr lang="en-US" altLang="en-US" sz="1800">
              <a:solidFill>
                <a:schemeClr val="tx2">
                  <a:lumMod val="10000"/>
                  <a:lumOff val="90000"/>
                </a:schemeClr>
              </a:solidFill>
              <a:latin typeface="Tahoma" panose="020B0604030504040204" pitchFamily="34" charset="0"/>
            </a:rPr>
            <a:t>Satu kalimat dapat memiliki lebih dari satu pengertian dalam konteks yang berbeda</a:t>
          </a:r>
          <a:endParaRPr lang="en-ID" sz="1800">
            <a:solidFill>
              <a:schemeClr val="tx2">
                <a:lumMod val="10000"/>
                <a:lumOff val="90000"/>
              </a:schemeClr>
            </a:solidFill>
          </a:endParaRPr>
        </a:p>
      </dgm:t>
    </dgm:pt>
    <dgm:pt modelId="{44CA5BB0-6F58-4B83-A26F-AD1DF3442693}" type="parTrans" cxnId="{F2F7BFD1-6BEB-41D6-B171-33411D01AE39}">
      <dgm:prSet/>
      <dgm:spPr/>
      <dgm:t>
        <a:bodyPr/>
        <a:lstStyle/>
        <a:p>
          <a:endParaRPr lang="en-ID">
            <a:solidFill>
              <a:schemeClr val="tx2">
                <a:lumMod val="10000"/>
                <a:lumOff val="90000"/>
              </a:schemeClr>
            </a:solidFill>
          </a:endParaRPr>
        </a:p>
      </dgm:t>
    </dgm:pt>
    <dgm:pt modelId="{79864EF6-D86C-467A-9ADE-F05FDD21932B}" type="sibTrans" cxnId="{F2F7BFD1-6BEB-41D6-B171-33411D01AE39}">
      <dgm:prSet/>
      <dgm:spPr/>
      <dgm:t>
        <a:bodyPr/>
        <a:lstStyle/>
        <a:p>
          <a:endParaRPr lang="en-ID">
            <a:solidFill>
              <a:schemeClr val="tx2">
                <a:lumMod val="10000"/>
                <a:lumOff val="90000"/>
              </a:schemeClr>
            </a:solidFill>
          </a:endParaRPr>
        </a:p>
      </dgm:t>
    </dgm:pt>
    <dgm:pt modelId="{707EBD11-CF45-4FF4-A9DB-07398F79C5D7}">
      <dgm:prSet phldrT="[Text]" custT="1"/>
      <dgm:spPr/>
      <dgm:t>
        <a:bodyPr/>
        <a:lstStyle/>
        <a:p>
          <a:pPr algn="l"/>
          <a:r>
            <a:rPr lang="en-US" altLang="en-US" sz="1800">
              <a:solidFill>
                <a:schemeClr val="tx2">
                  <a:lumMod val="10000"/>
                  <a:lumOff val="90000"/>
                </a:schemeClr>
              </a:solidFill>
              <a:latin typeface="Tahoma" panose="020B0604030504040204" pitchFamily="34" charset="0"/>
            </a:rPr>
            <a:t>kosa kata selalu bertambah.</a:t>
          </a:r>
          <a:endParaRPr lang="en-ID" sz="1800">
            <a:solidFill>
              <a:schemeClr val="tx2">
                <a:lumMod val="10000"/>
                <a:lumOff val="90000"/>
              </a:schemeClr>
            </a:solidFill>
          </a:endParaRPr>
        </a:p>
      </dgm:t>
    </dgm:pt>
    <dgm:pt modelId="{2330EC48-343D-46FA-9E48-DC8C2D8C9361}" type="parTrans" cxnId="{D8F849A4-320E-4E62-B789-A8FF2284510E}">
      <dgm:prSet/>
      <dgm:spPr/>
      <dgm:t>
        <a:bodyPr/>
        <a:lstStyle/>
        <a:p>
          <a:endParaRPr lang="en-ID">
            <a:solidFill>
              <a:schemeClr val="tx2">
                <a:lumMod val="10000"/>
                <a:lumOff val="90000"/>
              </a:schemeClr>
            </a:solidFill>
          </a:endParaRPr>
        </a:p>
      </dgm:t>
    </dgm:pt>
    <dgm:pt modelId="{2CA19E78-3613-43AD-AC0C-EA5F6F5412FF}" type="sibTrans" cxnId="{D8F849A4-320E-4E62-B789-A8FF2284510E}">
      <dgm:prSet/>
      <dgm:spPr/>
      <dgm:t>
        <a:bodyPr/>
        <a:lstStyle/>
        <a:p>
          <a:endParaRPr lang="en-ID">
            <a:solidFill>
              <a:schemeClr val="tx2">
                <a:lumMod val="10000"/>
                <a:lumOff val="90000"/>
              </a:schemeClr>
            </a:solidFill>
          </a:endParaRPr>
        </a:p>
      </dgm:t>
    </dgm:pt>
    <dgm:pt modelId="{62FA084B-D479-4874-A423-0FD63D9EDB8E}">
      <dgm:prSet phldrT="[Text]"/>
      <dgm:spPr/>
      <dgm:t>
        <a:bodyPr/>
        <a:lstStyle/>
        <a:p>
          <a:pPr algn="l"/>
          <a:r>
            <a:rPr lang="en-US" altLang="en-US">
              <a:solidFill>
                <a:schemeClr val="tx2">
                  <a:lumMod val="10000"/>
                  <a:lumOff val="90000"/>
                </a:schemeClr>
              </a:solidFill>
              <a:latin typeface="Tahoma" panose="020B0604030504040204" pitchFamily="34" charset="0"/>
            </a:rPr>
            <a:t>lebih dari satu kalimat(cara) untuk mengungkapkan (maksud) yang sama.</a:t>
          </a:r>
          <a:endParaRPr lang="en-ID">
            <a:solidFill>
              <a:schemeClr val="tx2">
                <a:lumMod val="10000"/>
                <a:lumOff val="90000"/>
              </a:schemeClr>
            </a:solidFill>
          </a:endParaRPr>
        </a:p>
      </dgm:t>
    </dgm:pt>
    <dgm:pt modelId="{656741D0-4251-4580-838F-DBBCDB758F58}" type="parTrans" cxnId="{60C28436-B8D9-4902-8EF0-9D1E03F9DA28}">
      <dgm:prSet/>
      <dgm:spPr/>
      <dgm:t>
        <a:bodyPr/>
        <a:lstStyle/>
        <a:p>
          <a:endParaRPr lang="en-ID">
            <a:solidFill>
              <a:schemeClr val="tx2">
                <a:lumMod val="10000"/>
                <a:lumOff val="90000"/>
              </a:schemeClr>
            </a:solidFill>
          </a:endParaRPr>
        </a:p>
      </dgm:t>
    </dgm:pt>
    <dgm:pt modelId="{DFDB0260-DE03-457E-AD5D-CBCA33BC91F4}" type="sibTrans" cxnId="{60C28436-B8D9-4902-8EF0-9D1E03F9DA28}">
      <dgm:prSet/>
      <dgm:spPr/>
      <dgm:t>
        <a:bodyPr/>
        <a:lstStyle/>
        <a:p>
          <a:endParaRPr lang="en-ID">
            <a:solidFill>
              <a:schemeClr val="tx2">
                <a:lumMod val="10000"/>
                <a:lumOff val="90000"/>
              </a:schemeClr>
            </a:solidFill>
          </a:endParaRPr>
        </a:p>
      </dgm:t>
    </dgm:pt>
    <dgm:pt modelId="{ED55C9CF-EBC2-40DE-89D0-83A33732AA78}" type="pres">
      <dgm:prSet presAssocID="{FEB6460D-BE90-450B-BB3C-005D5F2D188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3968203-2897-4DD7-BB53-A6F1A7222C0A}" type="pres">
      <dgm:prSet presAssocID="{DC503D71-1432-4DD7-AF37-7522F4835E43}" presName="root" presStyleCnt="0">
        <dgm:presLayoutVars>
          <dgm:chMax/>
          <dgm:chPref val="4"/>
        </dgm:presLayoutVars>
      </dgm:prSet>
      <dgm:spPr/>
    </dgm:pt>
    <dgm:pt modelId="{4D1C629D-623D-4C60-892A-14785F77F836}" type="pres">
      <dgm:prSet presAssocID="{DC503D71-1432-4DD7-AF37-7522F4835E43}" presName="rootComposite" presStyleCnt="0">
        <dgm:presLayoutVars/>
      </dgm:prSet>
      <dgm:spPr/>
    </dgm:pt>
    <dgm:pt modelId="{B5715265-F423-42B3-8E5B-57E651B71D47}" type="pres">
      <dgm:prSet presAssocID="{DC503D71-1432-4DD7-AF37-7522F4835E43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4E481339-5A5D-4F32-BAE6-FC018DB17BB4}" type="pres">
      <dgm:prSet presAssocID="{DC503D71-1432-4DD7-AF37-7522F4835E43}" presName="childShape" presStyleCnt="0">
        <dgm:presLayoutVars>
          <dgm:chMax val="0"/>
          <dgm:chPref val="0"/>
        </dgm:presLayoutVars>
      </dgm:prSet>
      <dgm:spPr/>
    </dgm:pt>
    <dgm:pt modelId="{8C2AD7A9-2C8B-46C9-8FF3-CB284C3FCC48}" type="pres">
      <dgm:prSet presAssocID="{0A051E42-BC13-4538-BD74-8570F1504536}" presName="childComposite" presStyleCnt="0">
        <dgm:presLayoutVars>
          <dgm:chMax val="0"/>
          <dgm:chPref val="0"/>
        </dgm:presLayoutVars>
      </dgm:prSet>
      <dgm:spPr/>
    </dgm:pt>
    <dgm:pt modelId="{65B9319A-86AB-490D-B958-02FADC5A1591}" type="pres">
      <dgm:prSet presAssocID="{0A051E42-BC13-4538-BD74-8570F1504536}" presName="Image" presStyleLbl="node1" presStyleIdx="0" presStyleCnt="4"/>
      <dgm:spPr/>
    </dgm:pt>
    <dgm:pt modelId="{983DE98A-FC48-4D04-B30B-62661D14AEE0}" type="pres">
      <dgm:prSet presAssocID="{0A051E42-BC13-4538-BD74-8570F1504536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5CC34-0C6D-481B-8EAE-B861AC16989A}" type="pres">
      <dgm:prSet presAssocID="{92EC4B37-1E3C-43EE-9CC5-97E8239F2606}" presName="childComposite" presStyleCnt="0">
        <dgm:presLayoutVars>
          <dgm:chMax val="0"/>
          <dgm:chPref val="0"/>
        </dgm:presLayoutVars>
      </dgm:prSet>
      <dgm:spPr/>
    </dgm:pt>
    <dgm:pt modelId="{5C89B22C-0FC4-4977-98AB-105BAD4D2C6B}" type="pres">
      <dgm:prSet presAssocID="{92EC4B37-1E3C-43EE-9CC5-97E8239F2606}" presName="Image" presStyleLbl="node1" presStyleIdx="1" presStyleCnt="4"/>
      <dgm:spPr/>
    </dgm:pt>
    <dgm:pt modelId="{BA6E03CA-4423-4C06-B645-FF7B68AFDBC9}" type="pres">
      <dgm:prSet presAssocID="{92EC4B37-1E3C-43EE-9CC5-97E8239F2606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CE476-B4AB-428D-B748-78E76B65935B}" type="pres">
      <dgm:prSet presAssocID="{707EBD11-CF45-4FF4-A9DB-07398F79C5D7}" presName="childComposite" presStyleCnt="0">
        <dgm:presLayoutVars>
          <dgm:chMax val="0"/>
          <dgm:chPref val="0"/>
        </dgm:presLayoutVars>
      </dgm:prSet>
      <dgm:spPr/>
    </dgm:pt>
    <dgm:pt modelId="{992FCE0C-FD6E-45FA-AE0A-27E15A68922B}" type="pres">
      <dgm:prSet presAssocID="{707EBD11-CF45-4FF4-A9DB-07398F79C5D7}" presName="Image" presStyleLbl="node1" presStyleIdx="2" presStyleCnt="4"/>
      <dgm:spPr/>
    </dgm:pt>
    <dgm:pt modelId="{F1072E2B-75C4-48F8-B5D6-6B623B24FD12}" type="pres">
      <dgm:prSet presAssocID="{707EBD11-CF45-4FF4-A9DB-07398F79C5D7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3B0F1-9961-49A9-B371-5DCCA7DA8AC8}" type="pres">
      <dgm:prSet presAssocID="{62FA084B-D479-4874-A423-0FD63D9EDB8E}" presName="childComposite" presStyleCnt="0">
        <dgm:presLayoutVars>
          <dgm:chMax val="0"/>
          <dgm:chPref val="0"/>
        </dgm:presLayoutVars>
      </dgm:prSet>
      <dgm:spPr/>
    </dgm:pt>
    <dgm:pt modelId="{CC22BFFD-66C7-45EF-87F3-2BA722DBBA0E}" type="pres">
      <dgm:prSet presAssocID="{62FA084B-D479-4874-A423-0FD63D9EDB8E}" presName="Image" presStyleLbl="node1" presStyleIdx="3" presStyleCnt="4"/>
      <dgm:spPr/>
    </dgm:pt>
    <dgm:pt modelId="{8442AC42-6C8E-4426-92B6-A97328209658}" type="pres">
      <dgm:prSet presAssocID="{62FA084B-D479-4874-A423-0FD63D9EDB8E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BD1B5C-27F3-4F9F-8268-6A690A4C64A9}" srcId="{FEB6460D-BE90-450B-BB3C-005D5F2D1889}" destId="{DC503D71-1432-4DD7-AF37-7522F4835E43}" srcOrd="0" destOrd="0" parTransId="{9C7FD529-8AA8-457F-A8D7-2648FFBE6F34}" sibTransId="{9887CCC9-2D77-498B-8C31-306C10C11F9E}"/>
    <dgm:cxn modelId="{D6ED2064-4C4A-41B7-BB27-22C40B1B2375}" type="presOf" srcId="{DC503D71-1432-4DD7-AF37-7522F4835E43}" destId="{B5715265-F423-42B3-8E5B-57E651B71D47}" srcOrd="0" destOrd="0" presId="urn:microsoft.com/office/officeart/2008/layout/PictureAccentList"/>
    <dgm:cxn modelId="{2E6380E8-D051-4A3B-8879-1D4CBA278990}" type="presOf" srcId="{FEB6460D-BE90-450B-BB3C-005D5F2D1889}" destId="{ED55C9CF-EBC2-40DE-89D0-83A33732AA78}" srcOrd="0" destOrd="0" presId="urn:microsoft.com/office/officeart/2008/layout/PictureAccentList"/>
    <dgm:cxn modelId="{D0D7AF03-D40B-4841-A7D2-F31410152664}" type="presOf" srcId="{62FA084B-D479-4874-A423-0FD63D9EDB8E}" destId="{8442AC42-6C8E-4426-92B6-A97328209658}" srcOrd="0" destOrd="0" presId="urn:microsoft.com/office/officeart/2008/layout/PictureAccentList"/>
    <dgm:cxn modelId="{60C28436-B8D9-4902-8EF0-9D1E03F9DA28}" srcId="{DC503D71-1432-4DD7-AF37-7522F4835E43}" destId="{62FA084B-D479-4874-A423-0FD63D9EDB8E}" srcOrd="3" destOrd="0" parTransId="{656741D0-4251-4580-838F-DBBCDB758F58}" sibTransId="{DFDB0260-DE03-457E-AD5D-CBCA33BC91F4}"/>
    <dgm:cxn modelId="{D8F849A4-320E-4E62-B789-A8FF2284510E}" srcId="{DC503D71-1432-4DD7-AF37-7522F4835E43}" destId="{707EBD11-CF45-4FF4-A9DB-07398F79C5D7}" srcOrd="2" destOrd="0" parTransId="{2330EC48-343D-46FA-9E48-DC8C2D8C9361}" sibTransId="{2CA19E78-3613-43AD-AC0C-EA5F6F5412FF}"/>
    <dgm:cxn modelId="{BAF80C40-35C4-4730-8C92-55E0A7CE7A6E}" type="presOf" srcId="{707EBD11-CF45-4FF4-A9DB-07398F79C5D7}" destId="{F1072E2B-75C4-48F8-B5D6-6B623B24FD12}" srcOrd="0" destOrd="0" presId="urn:microsoft.com/office/officeart/2008/layout/PictureAccentList"/>
    <dgm:cxn modelId="{26DF8EC0-CD29-4EFD-AF35-81ED8D5C8228}" type="presOf" srcId="{92EC4B37-1E3C-43EE-9CC5-97E8239F2606}" destId="{BA6E03CA-4423-4C06-B645-FF7B68AFDBC9}" srcOrd="0" destOrd="0" presId="urn:microsoft.com/office/officeart/2008/layout/PictureAccentList"/>
    <dgm:cxn modelId="{E330BB2F-1ED2-4993-A6FD-2FF1A25FE264}" srcId="{DC503D71-1432-4DD7-AF37-7522F4835E43}" destId="{0A051E42-BC13-4538-BD74-8570F1504536}" srcOrd="0" destOrd="0" parTransId="{C23EF4C2-BC53-404C-9D5A-0D2190F57B14}" sibTransId="{92F02A49-2CA9-471F-ADE6-75877D25006E}"/>
    <dgm:cxn modelId="{5BD33BF4-E3EF-4280-A117-7A75BE0757A8}" type="presOf" srcId="{0A051E42-BC13-4538-BD74-8570F1504536}" destId="{983DE98A-FC48-4D04-B30B-62661D14AEE0}" srcOrd="0" destOrd="0" presId="urn:microsoft.com/office/officeart/2008/layout/PictureAccentList"/>
    <dgm:cxn modelId="{F2F7BFD1-6BEB-41D6-B171-33411D01AE39}" srcId="{DC503D71-1432-4DD7-AF37-7522F4835E43}" destId="{92EC4B37-1E3C-43EE-9CC5-97E8239F2606}" srcOrd="1" destOrd="0" parTransId="{44CA5BB0-6F58-4B83-A26F-AD1DF3442693}" sibTransId="{79864EF6-D86C-467A-9ADE-F05FDD21932B}"/>
    <dgm:cxn modelId="{3FCFE95F-510A-4F5D-B4F1-F063095DD0BE}" type="presParOf" srcId="{ED55C9CF-EBC2-40DE-89D0-83A33732AA78}" destId="{63968203-2897-4DD7-BB53-A6F1A7222C0A}" srcOrd="0" destOrd="0" presId="urn:microsoft.com/office/officeart/2008/layout/PictureAccentList"/>
    <dgm:cxn modelId="{D1D380F0-E6B5-4D6C-AB05-EF12420800E1}" type="presParOf" srcId="{63968203-2897-4DD7-BB53-A6F1A7222C0A}" destId="{4D1C629D-623D-4C60-892A-14785F77F836}" srcOrd="0" destOrd="0" presId="urn:microsoft.com/office/officeart/2008/layout/PictureAccentList"/>
    <dgm:cxn modelId="{DC1E0B75-04C6-4DC0-B96D-128D43B31029}" type="presParOf" srcId="{4D1C629D-623D-4C60-892A-14785F77F836}" destId="{B5715265-F423-42B3-8E5B-57E651B71D47}" srcOrd="0" destOrd="0" presId="urn:microsoft.com/office/officeart/2008/layout/PictureAccentList"/>
    <dgm:cxn modelId="{4E19E711-957A-4EEE-9CF6-BBF4912C8057}" type="presParOf" srcId="{63968203-2897-4DD7-BB53-A6F1A7222C0A}" destId="{4E481339-5A5D-4F32-BAE6-FC018DB17BB4}" srcOrd="1" destOrd="0" presId="urn:microsoft.com/office/officeart/2008/layout/PictureAccentList"/>
    <dgm:cxn modelId="{4328985F-F07F-4675-9860-8A8983156E65}" type="presParOf" srcId="{4E481339-5A5D-4F32-BAE6-FC018DB17BB4}" destId="{8C2AD7A9-2C8B-46C9-8FF3-CB284C3FCC48}" srcOrd="0" destOrd="0" presId="urn:microsoft.com/office/officeart/2008/layout/PictureAccentList"/>
    <dgm:cxn modelId="{804CC8E1-A17F-4AD6-83FD-06769D82655D}" type="presParOf" srcId="{8C2AD7A9-2C8B-46C9-8FF3-CB284C3FCC48}" destId="{65B9319A-86AB-490D-B958-02FADC5A1591}" srcOrd="0" destOrd="0" presId="urn:microsoft.com/office/officeart/2008/layout/PictureAccentList"/>
    <dgm:cxn modelId="{9028E35B-E6F1-40D2-8263-51405823AAD2}" type="presParOf" srcId="{8C2AD7A9-2C8B-46C9-8FF3-CB284C3FCC48}" destId="{983DE98A-FC48-4D04-B30B-62661D14AEE0}" srcOrd="1" destOrd="0" presId="urn:microsoft.com/office/officeart/2008/layout/PictureAccentList"/>
    <dgm:cxn modelId="{C6682D9E-0BA7-40EA-A693-249A9A9AC05E}" type="presParOf" srcId="{4E481339-5A5D-4F32-BAE6-FC018DB17BB4}" destId="{6085CC34-0C6D-481B-8EAE-B861AC16989A}" srcOrd="1" destOrd="0" presId="urn:microsoft.com/office/officeart/2008/layout/PictureAccentList"/>
    <dgm:cxn modelId="{53987EA4-1950-4041-B2AF-6E2B21048A35}" type="presParOf" srcId="{6085CC34-0C6D-481B-8EAE-B861AC16989A}" destId="{5C89B22C-0FC4-4977-98AB-105BAD4D2C6B}" srcOrd="0" destOrd="0" presId="urn:microsoft.com/office/officeart/2008/layout/PictureAccentList"/>
    <dgm:cxn modelId="{A9ED08CD-84C0-45DD-8F48-B53B8B6EE247}" type="presParOf" srcId="{6085CC34-0C6D-481B-8EAE-B861AC16989A}" destId="{BA6E03CA-4423-4C06-B645-FF7B68AFDBC9}" srcOrd="1" destOrd="0" presId="urn:microsoft.com/office/officeart/2008/layout/PictureAccentList"/>
    <dgm:cxn modelId="{2FF716C2-984E-4E2F-8516-D423F302B0D6}" type="presParOf" srcId="{4E481339-5A5D-4F32-BAE6-FC018DB17BB4}" destId="{523CE476-B4AB-428D-B748-78E76B65935B}" srcOrd="2" destOrd="0" presId="urn:microsoft.com/office/officeart/2008/layout/PictureAccentList"/>
    <dgm:cxn modelId="{2DB7D281-23AF-43D1-A6D0-036BD5C21473}" type="presParOf" srcId="{523CE476-B4AB-428D-B748-78E76B65935B}" destId="{992FCE0C-FD6E-45FA-AE0A-27E15A68922B}" srcOrd="0" destOrd="0" presId="urn:microsoft.com/office/officeart/2008/layout/PictureAccentList"/>
    <dgm:cxn modelId="{2374C0BC-7F92-4FA8-9852-D97FA0A0444C}" type="presParOf" srcId="{523CE476-B4AB-428D-B748-78E76B65935B}" destId="{F1072E2B-75C4-48F8-B5D6-6B623B24FD12}" srcOrd="1" destOrd="0" presId="urn:microsoft.com/office/officeart/2008/layout/PictureAccentList"/>
    <dgm:cxn modelId="{33905D83-4FED-48AB-B6F6-58A10D685B1D}" type="presParOf" srcId="{4E481339-5A5D-4F32-BAE6-FC018DB17BB4}" destId="{13B3B0F1-9961-49A9-B371-5DCCA7DA8AC8}" srcOrd="3" destOrd="0" presId="urn:microsoft.com/office/officeart/2008/layout/PictureAccentList"/>
    <dgm:cxn modelId="{F3617408-0319-4518-8683-5C69C0728C78}" type="presParOf" srcId="{13B3B0F1-9961-49A9-B371-5DCCA7DA8AC8}" destId="{CC22BFFD-66C7-45EF-87F3-2BA722DBBA0E}" srcOrd="0" destOrd="0" presId="urn:microsoft.com/office/officeart/2008/layout/PictureAccentList"/>
    <dgm:cxn modelId="{89C57553-4DA0-4BCB-9EE8-325111DB866A}" type="presParOf" srcId="{13B3B0F1-9961-49A9-B371-5DCCA7DA8AC8}" destId="{8442AC42-6C8E-4426-92B6-A9732820965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7BBFD-AC74-45CB-A0E7-2D51D46B2327}">
      <dsp:nvSpPr>
        <dsp:cNvPr id="0" name=""/>
        <dsp:cNvSpPr/>
      </dsp:nvSpPr>
      <dsp:spPr>
        <a:xfrm>
          <a:off x="2646267" y="2003956"/>
          <a:ext cx="1539555" cy="1539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Model Knowledge</a:t>
          </a:r>
          <a:endParaRPr lang="en-ID" sz="1700" kern="1200"/>
        </a:p>
      </dsp:txBody>
      <dsp:txXfrm>
        <a:off x="2871730" y="2229419"/>
        <a:ext cx="1088629" cy="1088629"/>
      </dsp:txXfrm>
    </dsp:sp>
    <dsp:sp modelId="{29A5218B-4EEF-4360-BE6B-37A6D8C8DC99}">
      <dsp:nvSpPr>
        <dsp:cNvPr id="0" name=""/>
        <dsp:cNvSpPr/>
      </dsp:nvSpPr>
      <dsp:spPr>
        <a:xfrm rot="16200000">
          <a:off x="3184955" y="1752585"/>
          <a:ext cx="462180" cy="40561"/>
        </a:xfrm>
        <a:custGeom>
          <a:avLst/>
          <a:gdLst/>
          <a:ahLst/>
          <a:cxnLst/>
          <a:rect l="0" t="0" r="0" b="0"/>
          <a:pathLst>
            <a:path>
              <a:moveTo>
                <a:pt x="0" y="20280"/>
              </a:moveTo>
              <a:lnTo>
                <a:pt x="462180" y="20280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500" kern="1200"/>
        </a:p>
      </dsp:txBody>
      <dsp:txXfrm>
        <a:off x="3404490" y="1761311"/>
        <a:ext cx="23109" cy="23109"/>
      </dsp:txXfrm>
    </dsp:sp>
    <dsp:sp modelId="{B871F104-0DFE-4678-A156-BD36224AABFD}">
      <dsp:nvSpPr>
        <dsp:cNvPr id="0" name=""/>
        <dsp:cNvSpPr/>
      </dsp:nvSpPr>
      <dsp:spPr>
        <a:xfrm>
          <a:off x="2646267" y="2220"/>
          <a:ext cx="1539555" cy="15395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kata</a:t>
          </a:r>
          <a:endParaRPr lang="en-ID" sz="2500" kern="1200"/>
        </a:p>
      </dsp:txBody>
      <dsp:txXfrm>
        <a:off x="2871730" y="227683"/>
        <a:ext cx="1088629" cy="1088629"/>
      </dsp:txXfrm>
    </dsp:sp>
    <dsp:sp modelId="{DBD4366C-4BB7-4EEF-928C-446C906878C9}">
      <dsp:nvSpPr>
        <dsp:cNvPr id="0" name=""/>
        <dsp:cNvSpPr/>
      </dsp:nvSpPr>
      <dsp:spPr>
        <a:xfrm rot="1800000">
          <a:off x="4051732" y="3253887"/>
          <a:ext cx="462180" cy="40561"/>
        </a:xfrm>
        <a:custGeom>
          <a:avLst/>
          <a:gdLst/>
          <a:ahLst/>
          <a:cxnLst/>
          <a:rect l="0" t="0" r="0" b="0"/>
          <a:pathLst>
            <a:path>
              <a:moveTo>
                <a:pt x="0" y="20280"/>
              </a:moveTo>
              <a:lnTo>
                <a:pt x="462180" y="20280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500" kern="1200"/>
        </a:p>
      </dsp:txBody>
      <dsp:txXfrm>
        <a:off x="4271268" y="3262613"/>
        <a:ext cx="23109" cy="23109"/>
      </dsp:txXfrm>
    </dsp:sp>
    <dsp:sp modelId="{996DEBF6-6531-4D52-999B-466D89C9B898}">
      <dsp:nvSpPr>
        <dsp:cNvPr id="0" name=""/>
        <dsp:cNvSpPr/>
      </dsp:nvSpPr>
      <dsp:spPr>
        <a:xfrm>
          <a:off x="4379821" y="3004824"/>
          <a:ext cx="1539555" cy="1539555"/>
        </a:xfrm>
        <a:prstGeom prst="ellipse">
          <a:avLst/>
        </a:prstGeom>
        <a:solidFill>
          <a:schemeClr val="accent2">
            <a:hueOff val="5350027"/>
            <a:satOff val="5274"/>
            <a:lumOff val="-14314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kalimat</a:t>
          </a:r>
          <a:endParaRPr lang="en-ID" sz="2500" kern="1200"/>
        </a:p>
      </dsp:txBody>
      <dsp:txXfrm>
        <a:off x="4605284" y="3230287"/>
        <a:ext cx="1088629" cy="1088629"/>
      </dsp:txXfrm>
    </dsp:sp>
    <dsp:sp modelId="{2E3F0B1D-A33C-46FB-B88E-1AAFF756CF88}">
      <dsp:nvSpPr>
        <dsp:cNvPr id="0" name=""/>
        <dsp:cNvSpPr/>
      </dsp:nvSpPr>
      <dsp:spPr>
        <a:xfrm rot="9000000">
          <a:off x="2318178" y="3253887"/>
          <a:ext cx="462180" cy="40561"/>
        </a:xfrm>
        <a:custGeom>
          <a:avLst/>
          <a:gdLst/>
          <a:ahLst/>
          <a:cxnLst/>
          <a:rect l="0" t="0" r="0" b="0"/>
          <a:pathLst>
            <a:path>
              <a:moveTo>
                <a:pt x="0" y="20280"/>
              </a:moveTo>
              <a:lnTo>
                <a:pt x="462180" y="20280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500" kern="1200"/>
        </a:p>
      </dsp:txBody>
      <dsp:txXfrm rot="10800000">
        <a:off x="2537713" y="3262613"/>
        <a:ext cx="23109" cy="23109"/>
      </dsp:txXfrm>
    </dsp:sp>
    <dsp:sp modelId="{C6E43E1C-B339-4C00-9472-3C2436508E56}">
      <dsp:nvSpPr>
        <dsp:cNvPr id="0" name=""/>
        <dsp:cNvSpPr/>
      </dsp:nvSpPr>
      <dsp:spPr>
        <a:xfrm>
          <a:off x="912713" y="3004824"/>
          <a:ext cx="1539555" cy="1539555"/>
        </a:xfrm>
        <a:prstGeom prst="ellipse">
          <a:avLst/>
        </a:prstGeom>
        <a:solidFill>
          <a:schemeClr val="accent2">
            <a:hueOff val="10700054"/>
            <a:satOff val="10548"/>
            <a:lumOff val="-28628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konteks</a:t>
          </a:r>
          <a:endParaRPr lang="en-ID" sz="2500" kern="1200"/>
        </a:p>
      </dsp:txBody>
      <dsp:txXfrm>
        <a:off x="1138176" y="3230287"/>
        <a:ext cx="1088629" cy="10886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15265-F423-42B3-8E5B-57E651B71D47}">
      <dsp:nvSpPr>
        <dsp:cNvPr id="0" name=""/>
        <dsp:cNvSpPr/>
      </dsp:nvSpPr>
      <dsp:spPr>
        <a:xfrm>
          <a:off x="1145232" y="1299"/>
          <a:ext cx="5939135" cy="989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5200" kern="1200">
              <a:solidFill>
                <a:schemeClr val="tx2">
                  <a:lumMod val="10000"/>
                  <a:lumOff val="90000"/>
                </a:schemeClr>
              </a:solidFill>
              <a:latin typeface="Tahoma" panose="020B0604030504040204" pitchFamily="34" charset="0"/>
            </a:rPr>
            <a:t>Masalah dalam NLP</a:t>
          </a:r>
          <a:endParaRPr lang="en-ID" sz="5200" kern="1200">
            <a:solidFill>
              <a:schemeClr val="tx2">
                <a:lumMod val="10000"/>
                <a:lumOff val="90000"/>
              </a:schemeClr>
            </a:solidFill>
          </a:endParaRPr>
        </a:p>
      </dsp:txBody>
      <dsp:txXfrm>
        <a:off x="1174224" y="30291"/>
        <a:ext cx="5881151" cy="931871"/>
      </dsp:txXfrm>
    </dsp:sp>
    <dsp:sp modelId="{65B9319A-86AB-490D-B958-02FADC5A1591}">
      <dsp:nvSpPr>
        <dsp:cNvPr id="0" name=""/>
        <dsp:cNvSpPr/>
      </dsp:nvSpPr>
      <dsp:spPr>
        <a:xfrm>
          <a:off x="1145232" y="1169329"/>
          <a:ext cx="989855" cy="98985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DE98A-FC48-4D04-B30B-62661D14AEE0}">
      <dsp:nvSpPr>
        <dsp:cNvPr id="0" name=""/>
        <dsp:cNvSpPr/>
      </dsp:nvSpPr>
      <dsp:spPr>
        <a:xfrm>
          <a:off x="2194479" y="1169329"/>
          <a:ext cx="4889887" cy="98985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>
              <a:solidFill>
                <a:schemeClr val="tx2">
                  <a:lumMod val="10000"/>
                  <a:lumOff val="90000"/>
                </a:schemeClr>
              </a:solidFill>
              <a:latin typeface="Tahoma" panose="020B0604030504040204" pitchFamily="34" charset="0"/>
            </a:rPr>
            <a:t>kalimat sering kali tidak lengkap</a:t>
          </a:r>
          <a:endParaRPr lang="en-ID" sz="2000" kern="1200">
            <a:solidFill>
              <a:schemeClr val="tx2">
                <a:lumMod val="10000"/>
                <a:lumOff val="90000"/>
              </a:schemeClr>
            </a:solidFill>
          </a:endParaRPr>
        </a:p>
      </dsp:txBody>
      <dsp:txXfrm>
        <a:off x="2242808" y="1217658"/>
        <a:ext cx="4793229" cy="893197"/>
      </dsp:txXfrm>
    </dsp:sp>
    <dsp:sp modelId="{5C89B22C-0FC4-4977-98AB-105BAD4D2C6B}">
      <dsp:nvSpPr>
        <dsp:cNvPr id="0" name=""/>
        <dsp:cNvSpPr/>
      </dsp:nvSpPr>
      <dsp:spPr>
        <a:xfrm>
          <a:off x="1145232" y="2277967"/>
          <a:ext cx="989855" cy="98985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E03CA-4423-4C06-B645-FF7B68AFDBC9}">
      <dsp:nvSpPr>
        <dsp:cNvPr id="0" name=""/>
        <dsp:cNvSpPr/>
      </dsp:nvSpPr>
      <dsp:spPr>
        <a:xfrm>
          <a:off x="2194479" y="2277967"/>
          <a:ext cx="4889887" cy="98985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1800" kern="1200">
              <a:solidFill>
                <a:schemeClr val="tx2">
                  <a:lumMod val="10000"/>
                  <a:lumOff val="90000"/>
                </a:schemeClr>
              </a:solidFill>
              <a:latin typeface="Tahoma" panose="020B0604030504040204" pitchFamily="34" charset="0"/>
            </a:rPr>
            <a:t>Satu kalimat dapat memiliki lebih dari satu pengertian dalam konteks yang berbeda</a:t>
          </a:r>
          <a:endParaRPr lang="en-ID" sz="1800" kern="1200">
            <a:solidFill>
              <a:schemeClr val="tx2">
                <a:lumMod val="10000"/>
                <a:lumOff val="90000"/>
              </a:schemeClr>
            </a:solidFill>
          </a:endParaRPr>
        </a:p>
      </dsp:txBody>
      <dsp:txXfrm>
        <a:off x="2242808" y="2326296"/>
        <a:ext cx="4793229" cy="893197"/>
      </dsp:txXfrm>
    </dsp:sp>
    <dsp:sp modelId="{992FCE0C-FD6E-45FA-AE0A-27E15A68922B}">
      <dsp:nvSpPr>
        <dsp:cNvPr id="0" name=""/>
        <dsp:cNvSpPr/>
      </dsp:nvSpPr>
      <dsp:spPr>
        <a:xfrm>
          <a:off x="1145232" y="3386606"/>
          <a:ext cx="989855" cy="98985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72E2B-75C4-48F8-B5D6-6B623B24FD12}">
      <dsp:nvSpPr>
        <dsp:cNvPr id="0" name=""/>
        <dsp:cNvSpPr/>
      </dsp:nvSpPr>
      <dsp:spPr>
        <a:xfrm>
          <a:off x="2194479" y="3386606"/>
          <a:ext cx="4889887" cy="98985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>
              <a:solidFill>
                <a:schemeClr val="tx2">
                  <a:lumMod val="10000"/>
                  <a:lumOff val="90000"/>
                </a:schemeClr>
              </a:solidFill>
              <a:latin typeface="Tahoma" panose="020B0604030504040204" pitchFamily="34" charset="0"/>
            </a:rPr>
            <a:t>kosa kata selalu bertambah.</a:t>
          </a:r>
          <a:endParaRPr lang="en-ID" sz="1800" kern="1200">
            <a:solidFill>
              <a:schemeClr val="tx2">
                <a:lumMod val="10000"/>
                <a:lumOff val="90000"/>
              </a:schemeClr>
            </a:solidFill>
          </a:endParaRPr>
        </a:p>
      </dsp:txBody>
      <dsp:txXfrm>
        <a:off x="2242808" y="3434935"/>
        <a:ext cx="4793229" cy="893197"/>
      </dsp:txXfrm>
    </dsp:sp>
    <dsp:sp modelId="{CC22BFFD-66C7-45EF-87F3-2BA722DBBA0E}">
      <dsp:nvSpPr>
        <dsp:cNvPr id="0" name=""/>
        <dsp:cNvSpPr/>
      </dsp:nvSpPr>
      <dsp:spPr>
        <a:xfrm>
          <a:off x="1145232" y="4495244"/>
          <a:ext cx="989855" cy="98985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2AC42-6C8E-4426-92B6-A97328209658}">
      <dsp:nvSpPr>
        <dsp:cNvPr id="0" name=""/>
        <dsp:cNvSpPr/>
      </dsp:nvSpPr>
      <dsp:spPr>
        <a:xfrm>
          <a:off x="2194479" y="4495244"/>
          <a:ext cx="4889887" cy="98985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>
              <a:solidFill>
                <a:schemeClr val="tx2">
                  <a:lumMod val="10000"/>
                  <a:lumOff val="90000"/>
                </a:schemeClr>
              </a:solidFill>
              <a:latin typeface="Tahoma" panose="020B0604030504040204" pitchFamily="34" charset="0"/>
            </a:rPr>
            <a:t>lebih dari satu kalimat(cara) untuk mengungkapkan (maksud) yang sama.</a:t>
          </a:r>
          <a:endParaRPr lang="en-ID" sz="2000" kern="1200">
            <a:solidFill>
              <a:schemeClr val="tx2">
                <a:lumMod val="10000"/>
                <a:lumOff val="90000"/>
              </a:schemeClr>
            </a:solidFill>
          </a:endParaRPr>
        </a:p>
      </dsp:txBody>
      <dsp:txXfrm>
        <a:off x="2242808" y="4543573"/>
        <a:ext cx="4793229" cy="893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BDF4C2D-0E70-4B85-A1B2-A6000792A252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E976A5-CFB1-43A8-8038-6867E4FC51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39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390A0B-7AA9-422A-A369-2FB252B7B79A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165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82D5E5-A44A-4A51-AFF8-48032E2279C4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448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4CADF6-B459-4A31-8355-8981B2270C6C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211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7FFF5A-4A13-4590-AA2D-EE0905F43C62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965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9B8574-DD5B-45C1-BC01-97D1562FA33C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751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9D10D5-22F9-4854-934C-F3CBEF45C6C2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386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4EA0CF-F502-4257-9D40-04ECFCBA2C25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149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793F99-D13D-41AF-9477-00ACF3702A7C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065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AEC541-74E1-493D-B112-6E9EE450E1D6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5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B628E1-7C21-4821-9775-984AE8E36D9B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854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FECE03-EFD8-4118-A567-CD378B6382B8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954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273FCC-5D79-48F3-81B6-4C96F59E7536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415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0FB65F-CF86-49EA-AB01-A39B56A4E87B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568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A964E0-12B2-45AD-8949-F178776A4374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138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912AF9-C8E2-480F-B39B-00718FFEF7FC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281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B9EB81-25B6-4A64-9B1B-091687737E6C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58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4763"/>
            <a:ext cx="9144000" cy="6853237"/>
            <a:chOff x="0" y="3"/>
            <a:chExt cx="5760" cy="4317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gray">
            <a:xfrm>
              <a:off x="3456" y="3"/>
              <a:ext cx="2304" cy="4308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gray">
            <a:xfrm flipH="1">
              <a:off x="0" y="6"/>
              <a:ext cx="2352" cy="4314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gray">
          <a:xfrm flipV="1">
            <a:off x="-104775" y="3276600"/>
            <a:ext cx="9248775" cy="35814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2928" y="2352"/>
              </a:cxn>
              <a:cxn ang="0">
                <a:pos x="5808" y="0"/>
              </a:cxn>
              <a:cxn ang="0">
                <a:pos x="0" y="0"/>
              </a:cxn>
              <a:cxn ang="0">
                <a:pos x="48" y="0"/>
              </a:cxn>
            </a:cxnLst>
            <a:rect l="0" t="0" r="r" b="b"/>
            <a:pathLst>
              <a:path w="5808" h="2352">
                <a:moveTo>
                  <a:pt x="48" y="0"/>
                </a:moveTo>
                <a:lnTo>
                  <a:pt x="2928" y="2352"/>
                </a:lnTo>
                <a:lnTo>
                  <a:pt x="5808" y="0"/>
                </a:lnTo>
                <a:lnTo>
                  <a:pt x="0" y="0"/>
                </a:lnTo>
                <a:lnTo>
                  <a:pt x="48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d-ID">
              <a:latin typeface="Arial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gray">
          <a:xfrm>
            <a:off x="-76200" y="0"/>
            <a:ext cx="9220200" cy="32766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2928" y="2352"/>
              </a:cxn>
              <a:cxn ang="0">
                <a:pos x="5808" y="0"/>
              </a:cxn>
              <a:cxn ang="0">
                <a:pos x="0" y="0"/>
              </a:cxn>
              <a:cxn ang="0">
                <a:pos x="48" y="0"/>
              </a:cxn>
            </a:cxnLst>
            <a:rect l="0" t="0" r="r" b="b"/>
            <a:pathLst>
              <a:path w="5808" h="2352">
                <a:moveTo>
                  <a:pt x="48" y="0"/>
                </a:moveTo>
                <a:lnTo>
                  <a:pt x="2928" y="2352"/>
                </a:lnTo>
                <a:lnTo>
                  <a:pt x="5808" y="0"/>
                </a:lnTo>
                <a:lnTo>
                  <a:pt x="0" y="0"/>
                </a:lnTo>
                <a:lnTo>
                  <a:pt x="48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d-ID">
              <a:latin typeface="Arial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295400" y="152400"/>
            <a:ext cx="6553200" cy="6553200"/>
          </a:xfrm>
          <a:prstGeom prst="diamond">
            <a:avLst/>
          </a:prstGeom>
          <a:gradFill rotWithShape="1">
            <a:gsLst>
              <a:gs pos="0">
                <a:schemeClr val="tx1"/>
              </a:gs>
              <a:gs pos="50000">
                <a:schemeClr val="tx1">
                  <a:gamma/>
                  <a:tint val="12157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Arial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gray">
          <a:xfrm>
            <a:off x="2362200" y="1143000"/>
            <a:ext cx="4495800" cy="4800600"/>
          </a:xfrm>
          <a:prstGeom prst="diamond">
            <a:avLst/>
          </a:prstGeom>
          <a:gradFill rotWithShape="1">
            <a:gsLst>
              <a:gs pos="0">
                <a:schemeClr val="tx1"/>
              </a:gs>
              <a:gs pos="50000">
                <a:schemeClr val="tx1">
                  <a:gamma/>
                  <a:tint val="40000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Arial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52400" y="228600"/>
            <a:ext cx="8763000" cy="6400800"/>
            <a:chOff x="96" y="144"/>
            <a:chExt cx="5520" cy="4032"/>
          </a:xfrm>
        </p:grpSpPr>
        <p:grpSp>
          <p:nvGrpSpPr>
            <p:cNvPr id="12" name="Group 11"/>
            <p:cNvGrpSpPr>
              <a:grpSpLocks/>
            </p:cNvGrpSpPr>
            <p:nvPr userDrawn="1"/>
          </p:nvGrpSpPr>
          <p:grpSpPr bwMode="auto">
            <a:xfrm>
              <a:off x="96" y="2352"/>
              <a:ext cx="5520" cy="1824"/>
              <a:chOff x="144" y="2352"/>
              <a:chExt cx="5520" cy="1824"/>
            </a:xfrm>
          </p:grpSpPr>
          <p:grpSp>
            <p:nvGrpSpPr>
              <p:cNvPr id="598" name="Group 12"/>
              <p:cNvGrpSpPr>
                <a:grpSpLocks/>
              </p:cNvGrpSpPr>
              <p:nvPr userDrawn="1"/>
            </p:nvGrpSpPr>
            <p:grpSpPr bwMode="auto">
              <a:xfrm>
                <a:off x="2016" y="2352"/>
                <a:ext cx="3648" cy="1824"/>
                <a:chOff x="2016" y="2352"/>
                <a:chExt cx="3648" cy="1824"/>
              </a:xfrm>
            </p:grpSpPr>
            <p:sp>
              <p:nvSpPr>
                <p:cNvPr id="768" name="Oval 13"/>
                <p:cNvSpPr>
                  <a:spLocks noChangeArrowheads="1"/>
                </p:cNvSpPr>
                <p:nvPr userDrawn="1"/>
              </p:nvSpPr>
              <p:spPr bwMode="gray">
                <a:xfrm>
                  <a:off x="5616" y="2352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769" name="Oval 14"/>
                <p:cNvSpPr>
                  <a:spLocks noChangeArrowheads="1"/>
                </p:cNvSpPr>
                <p:nvPr userDrawn="1"/>
              </p:nvSpPr>
              <p:spPr bwMode="gray">
                <a:xfrm>
                  <a:off x="5616" y="2500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770" name="Oval 15"/>
                <p:cNvSpPr>
                  <a:spLocks noChangeArrowheads="1"/>
                </p:cNvSpPr>
                <p:nvPr userDrawn="1"/>
              </p:nvSpPr>
              <p:spPr bwMode="gray">
                <a:xfrm>
                  <a:off x="5616" y="2648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771" name="Oval 16"/>
                <p:cNvSpPr>
                  <a:spLocks noChangeArrowheads="1"/>
                </p:cNvSpPr>
                <p:nvPr userDrawn="1"/>
              </p:nvSpPr>
              <p:spPr bwMode="gray">
                <a:xfrm>
                  <a:off x="5616" y="279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772" name="Oval 17"/>
                <p:cNvSpPr>
                  <a:spLocks noChangeArrowheads="1"/>
                </p:cNvSpPr>
                <p:nvPr userDrawn="1"/>
              </p:nvSpPr>
              <p:spPr bwMode="gray">
                <a:xfrm>
                  <a:off x="5616" y="2945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773" name="Oval 18"/>
                <p:cNvSpPr>
                  <a:spLocks noChangeArrowheads="1"/>
                </p:cNvSpPr>
                <p:nvPr userDrawn="1"/>
              </p:nvSpPr>
              <p:spPr bwMode="gray">
                <a:xfrm>
                  <a:off x="5616" y="3093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774" name="Oval 19"/>
                <p:cNvSpPr>
                  <a:spLocks noChangeArrowheads="1"/>
                </p:cNvSpPr>
                <p:nvPr userDrawn="1"/>
              </p:nvSpPr>
              <p:spPr bwMode="gray">
                <a:xfrm>
                  <a:off x="5616" y="3241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775" name="Oval 20"/>
                <p:cNvSpPr>
                  <a:spLocks noChangeArrowheads="1"/>
                </p:cNvSpPr>
                <p:nvPr userDrawn="1"/>
              </p:nvSpPr>
              <p:spPr bwMode="gray">
                <a:xfrm>
                  <a:off x="5616" y="3390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776" name="Oval 21"/>
                <p:cNvSpPr>
                  <a:spLocks noChangeArrowheads="1"/>
                </p:cNvSpPr>
                <p:nvPr userDrawn="1"/>
              </p:nvSpPr>
              <p:spPr bwMode="gray">
                <a:xfrm>
                  <a:off x="5616" y="3538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777" name="Oval 22"/>
                <p:cNvSpPr>
                  <a:spLocks noChangeArrowheads="1"/>
                </p:cNvSpPr>
                <p:nvPr userDrawn="1"/>
              </p:nvSpPr>
              <p:spPr bwMode="gray">
                <a:xfrm>
                  <a:off x="5616" y="3686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778" name="Oval 23"/>
                <p:cNvSpPr>
                  <a:spLocks noChangeArrowheads="1"/>
                </p:cNvSpPr>
                <p:nvPr userDrawn="1"/>
              </p:nvSpPr>
              <p:spPr bwMode="gray">
                <a:xfrm>
                  <a:off x="5616" y="3834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779" name="Oval 24"/>
                <p:cNvSpPr>
                  <a:spLocks noChangeArrowheads="1"/>
                </p:cNvSpPr>
                <p:nvPr userDrawn="1"/>
              </p:nvSpPr>
              <p:spPr bwMode="gray">
                <a:xfrm>
                  <a:off x="5616" y="3983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780" name="Oval 25"/>
                <p:cNvSpPr>
                  <a:spLocks noChangeArrowheads="1"/>
                </p:cNvSpPr>
                <p:nvPr userDrawn="1"/>
              </p:nvSpPr>
              <p:spPr bwMode="gray">
                <a:xfrm>
                  <a:off x="5472" y="2352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781" name="Oval 26"/>
                <p:cNvSpPr>
                  <a:spLocks noChangeArrowheads="1"/>
                </p:cNvSpPr>
                <p:nvPr userDrawn="1"/>
              </p:nvSpPr>
              <p:spPr bwMode="gray">
                <a:xfrm>
                  <a:off x="5472" y="2500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782" name="Oval 27"/>
                <p:cNvSpPr>
                  <a:spLocks noChangeArrowheads="1"/>
                </p:cNvSpPr>
                <p:nvPr userDrawn="1"/>
              </p:nvSpPr>
              <p:spPr bwMode="gray">
                <a:xfrm>
                  <a:off x="5472" y="2648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783" name="Oval 28"/>
                <p:cNvSpPr>
                  <a:spLocks noChangeArrowheads="1"/>
                </p:cNvSpPr>
                <p:nvPr userDrawn="1"/>
              </p:nvSpPr>
              <p:spPr bwMode="gray">
                <a:xfrm>
                  <a:off x="5472" y="279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784" name="Oval 29"/>
                <p:cNvSpPr>
                  <a:spLocks noChangeArrowheads="1"/>
                </p:cNvSpPr>
                <p:nvPr userDrawn="1"/>
              </p:nvSpPr>
              <p:spPr bwMode="gray">
                <a:xfrm>
                  <a:off x="5472" y="2945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785" name="Oval 30"/>
                <p:cNvSpPr>
                  <a:spLocks noChangeArrowheads="1"/>
                </p:cNvSpPr>
                <p:nvPr userDrawn="1"/>
              </p:nvSpPr>
              <p:spPr bwMode="gray">
                <a:xfrm>
                  <a:off x="5472" y="3093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786" name="Oval 31"/>
                <p:cNvSpPr>
                  <a:spLocks noChangeArrowheads="1"/>
                </p:cNvSpPr>
                <p:nvPr userDrawn="1"/>
              </p:nvSpPr>
              <p:spPr bwMode="gray">
                <a:xfrm>
                  <a:off x="5472" y="3241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787" name="Oval 32"/>
                <p:cNvSpPr>
                  <a:spLocks noChangeArrowheads="1"/>
                </p:cNvSpPr>
                <p:nvPr userDrawn="1"/>
              </p:nvSpPr>
              <p:spPr bwMode="gray">
                <a:xfrm>
                  <a:off x="5472" y="3390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788" name="Oval 33"/>
                <p:cNvSpPr>
                  <a:spLocks noChangeArrowheads="1"/>
                </p:cNvSpPr>
                <p:nvPr userDrawn="1"/>
              </p:nvSpPr>
              <p:spPr bwMode="gray">
                <a:xfrm>
                  <a:off x="5472" y="3538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789" name="Oval 34"/>
                <p:cNvSpPr>
                  <a:spLocks noChangeArrowheads="1"/>
                </p:cNvSpPr>
                <p:nvPr userDrawn="1"/>
              </p:nvSpPr>
              <p:spPr bwMode="gray">
                <a:xfrm>
                  <a:off x="5472" y="3686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790" name="Oval 35"/>
                <p:cNvSpPr>
                  <a:spLocks noChangeArrowheads="1"/>
                </p:cNvSpPr>
                <p:nvPr userDrawn="1"/>
              </p:nvSpPr>
              <p:spPr bwMode="gray">
                <a:xfrm>
                  <a:off x="5472" y="3834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791" name="Oval 36"/>
                <p:cNvSpPr>
                  <a:spLocks noChangeArrowheads="1"/>
                </p:cNvSpPr>
                <p:nvPr userDrawn="1"/>
              </p:nvSpPr>
              <p:spPr bwMode="gray">
                <a:xfrm>
                  <a:off x="5472" y="3983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792" name="Oval 37"/>
                <p:cNvSpPr>
                  <a:spLocks noChangeArrowheads="1"/>
                </p:cNvSpPr>
                <p:nvPr userDrawn="1"/>
              </p:nvSpPr>
              <p:spPr bwMode="gray">
                <a:xfrm>
                  <a:off x="5328" y="2352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793" name="Oval 38"/>
                <p:cNvSpPr>
                  <a:spLocks noChangeArrowheads="1"/>
                </p:cNvSpPr>
                <p:nvPr userDrawn="1"/>
              </p:nvSpPr>
              <p:spPr bwMode="gray">
                <a:xfrm>
                  <a:off x="5328" y="2500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794" name="Oval 39"/>
                <p:cNvSpPr>
                  <a:spLocks noChangeArrowheads="1"/>
                </p:cNvSpPr>
                <p:nvPr userDrawn="1"/>
              </p:nvSpPr>
              <p:spPr bwMode="gray">
                <a:xfrm>
                  <a:off x="5328" y="2648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795" name="Oval 40"/>
                <p:cNvSpPr>
                  <a:spLocks noChangeArrowheads="1"/>
                </p:cNvSpPr>
                <p:nvPr userDrawn="1"/>
              </p:nvSpPr>
              <p:spPr bwMode="gray">
                <a:xfrm>
                  <a:off x="5328" y="279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796" name="Oval 41"/>
                <p:cNvSpPr>
                  <a:spLocks noChangeArrowheads="1"/>
                </p:cNvSpPr>
                <p:nvPr userDrawn="1"/>
              </p:nvSpPr>
              <p:spPr bwMode="gray">
                <a:xfrm>
                  <a:off x="5328" y="2945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797" name="Oval 42"/>
                <p:cNvSpPr>
                  <a:spLocks noChangeArrowheads="1"/>
                </p:cNvSpPr>
                <p:nvPr userDrawn="1"/>
              </p:nvSpPr>
              <p:spPr bwMode="gray">
                <a:xfrm>
                  <a:off x="5328" y="3093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798" name="Oval 43"/>
                <p:cNvSpPr>
                  <a:spLocks noChangeArrowheads="1"/>
                </p:cNvSpPr>
                <p:nvPr userDrawn="1"/>
              </p:nvSpPr>
              <p:spPr bwMode="gray">
                <a:xfrm>
                  <a:off x="5328" y="3241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799" name="Oval 44"/>
                <p:cNvSpPr>
                  <a:spLocks noChangeArrowheads="1"/>
                </p:cNvSpPr>
                <p:nvPr userDrawn="1"/>
              </p:nvSpPr>
              <p:spPr bwMode="gray">
                <a:xfrm>
                  <a:off x="5328" y="3390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00" name="Oval 45"/>
                <p:cNvSpPr>
                  <a:spLocks noChangeArrowheads="1"/>
                </p:cNvSpPr>
                <p:nvPr userDrawn="1"/>
              </p:nvSpPr>
              <p:spPr bwMode="gray">
                <a:xfrm>
                  <a:off x="5328" y="3538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01" name="Oval 46"/>
                <p:cNvSpPr>
                  <a:spLocks noChangeArrowheads="1"/>
                </p:cNvSpPr>
                <p:nvPr userDrawn="1"/>
              </p:nvSpPr>
              <p:spPr bwMode="gray">
                <a:xfrm>
                  <a:off x="5328" y="3686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02" name="Oval 47"/>
                <p:cNvSpPr>
                  <a:spLocks noChangeArrowheads="1"/>
                </p:cNvSpPr>
                <p:nvPr userDrawn="1"/>
              </p:nvSpPr>
              <p:spPr bwMode="gray">
                <a:xfrm>
                  <a:off x="5328" y="3834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03" name="Oval 48"/>
                <p:cNvSpPr>
                  <a:spLocks noChangeArrowheads="1"/>
                </p:cNvSpPr>
                <p:nvPr userDrawn="1"/>
              </p:nvSpPr>
              <p:spPr bwMode="gray">
                <a:xfrm>
                  <a:off x="5328" y="3983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04" name="Oval 49"/>
                <p:cNvSpPr>
                  <a:spLocks noChangeArrowheads="1"/>
                </p:cNvSpPr>
                <p:nvPr userDrawn="1"/>
              </p:nvSpPr>
              <p:spPr bwMode="gray">
                <a:xfrm>
                  <a:off x="5184" y="2352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05" name="Oval 50"/>
                <p:cNvSpPr>
                  <a:spLocks noChangeArrowheads="1"/>
                </p:cNvSpPr>
                <p:nvPr userDrawn="1"/>
              </p:nvSpPr>
              <p:spPr bwMode="gray">
                <a:xfrm>
                  <a:off x="5184" y="2500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06" name="Oval 51"/>
                <p:cNvSpPr>
                  <a:spLocks noChangeArrowheads="1"/>
                </p:cNvSpPr>
                <p:nvPr userDrawn="1"/>
              </p:nvSpPr>
              <p:spPr bwMode="gray">
                <a:xfrm>
                  <a:off x="5184" y="2648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07" name="Oval 52"/>
                <p:cNvSpPr>
                  <a:spLocks noChangeArrowheads="1"/>
                </p:cNvSpPr>
                <p:nvPr userDrawn="1"/>
              </p:nvSpPr>
              <p:spPr bwMode="gray">
                <a:xfrm>
                  <a:off x="5184" y="279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08" name="Oval 53"/>
                <p:cNvSpPr>
                  <a:spLocks noChangeArrowheads="1"/>
                </p:cNvSpPr>
                <p:nvPr userDrawn="1"/>
              </p:nvSpPr>
              <p:spPr bwMode="gray">
                <a:xfrm>
                  <a:off x="5184" y="2945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09" name="Oval 54"/>
                <p:cNvSpPr>
                  <a:spLocks noChangeArrowheads="1"/>
                </p:cNvSpPr>
                <p:nvPr userDrawn="1"/>
              </p:nvSpPr>
              <p:spPr bwMode="gray">
                <a:xfrm>
                  <a:off x="5184" y="3093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10" name="Oval 55"/>
                <p:cNvSpPr>
                  <a:spLocks noChangeArrowheads="1"/>
                </p:cNvSpPr>
                <p:nvPr userDrawn="1"/>
              </p:nvSpPr>
              <p:spPr bwMode="gray">
                <a:xfrm>
                  <a:off x="5184" y="3241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11" name="Oval 56"/>
                <p:cNvSpPr>
                  <a:spLocks noChangeArrowheads="1"/>
                </p:cNvSpPr>
                <p:nvPr userDrawn="1"/>
              </p:nvSpPr>
              <p:spPr bwMode="gray">
                <a:xfrm>
                  <a:off x="5184" y="3390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12" name="Oval 57"/>
                <p:cNvSpPr>
                  <a:spLocks noChangeArrowheads="1"/>
                </p:cNvSpPr>
                <p:nvPr userDrawn="1"/>
              </p:nvSpPr>
              <p:spPr bwMode="gray">
                <a:xfrm>
                  <a:off x="5184" y="3538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13" name="Oval 58"/>
                <p:cNvSpPr>
                  <a:spLocks noChangeArrowheads="1"/>
                </p:cNvSpPr>
                <p:nvPr userDrawn="1"/>
              </p:nvSpPr>
              <p:spPr bwMode="gray">
                <a:xfrm>
                  <a:off x="5184" y="3686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14" name="Oval 59"/>
                <p:cNvSpPr>
                  <a:spLocks noChangeArrowheads="1"/>
                </p:cNvSpPr>
                <p:nvPr userDrawn="1"/>
              </p:nvSpPr>
              <p:spPr bwMode="gray">
                <a:xfrm>
                  <a:off x="5184" y="3834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15" name="Oval 60"/>
                <p:cNvSpPr>
                  <a:spLocks noChangeArrowheads="1"/>
                </p:cNvSpPr>
                <p:nvPr userDrawn="1"/>
              </p:nvSpPr>
              <p:spPr bwMode="gray">
                <a:xfrm>
                  <a:off x="5184" y="3983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16" name="Oval 61"/>
                <p:cNvSpPr>
                  <a:spLocks noChangeArrowheads="1"/>
                </p:cNvSpPr>
                <p:nvPr userDrawn="1"/>
              </p:nvSpPr>
              <p:spPr bwMode="gray">
                <a:xfrm>
                  <a:off x="5040" y="2352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17" name="Oval 62"/>
                <p:cNvSpPr>
                  <a:spLocks noChangeArrowheads="1"/>
                </p:cNvSpPr>
                <p:nvPr userDrawn="1"/>
              </p:nvSpPr>
              <p:spPr bwMode="gray">
                <a:xfrm>
                  <a:off x="5040" y="2500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18" name="Oval 63"/>
                <p:cNvSpPr>
                  <a:spLocks noChangeArrowheads="1"/>
                </p:cNvSpPr>
                <p:nvPr userDrawn="1"/>
              </p:nvSpPr>
              <p:spPr bwMode="gray">
                <a:xfrm>
                  <a:off x="5040" y="2648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19" name="Oval 64"/>
                <p:cNvSpPr>
                  <a:spLocks noChangeArrowheads="1"/>
                </p:cNvSpPr>
                <p:nvPr userDrawn="1"/>
              </p:nvSpPr>
              <p:spPr bwMode="gray">
                <a:xfrm>
                  <a:off x="5040" y="279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20" name="Oval 65"/>
                <p:cNvSpPr>
                  <a:spLocks noChangeArrowheads="1"/>
                </p:cNvSpPr>
                <p:nvPr userDrawn="1"/>
              </p:nvSpPr>
              <p:spPr bwMode="gray">
                <a:xfrm>
                  <a:off x="5040" y="2945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21" name="Oval 66"/>
                <p:cNvSpPr>
                  <a:spLocks noChangeArrowheads="1"/>
                </p:cNvSpPr>
                <p:nvPr userDrawn="1"/>
              </p:nvSpPr>
              <p:spPr bwMode="gray">
                <a:xfrm>
                  <a:off x="5040" y="3093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22" name="Oval 67"/>
                <p:cNvSpPr>
                  <a:spLocks noChangeArrowheads="1"/>
                </p:cNvSpPr>
                <p:nvPr userDrawn="1"/>
              </p:nvSpPr>
              <p:spPr bwMode="gray">
                <a:xfrm>
                  <a:off x="5040" y="3241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23" name="Oval 68"/>
                <p:cNvSpPr>
                  <a:spLocks noChangeArrowheads="1"/>
                </p:cNvSpPr>
                <p:nvPr userDrawn="1"/>
              </p:nvSpPr>
              <p:spPr bwMode="gray">
                <a:xfrm>
                  <a:off x="5040" y="3390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24" name="Oval 69"/>
                <p:cNvSpPr>
                  <a:spLocks noChangeArrowheads="1"/>
                </p:cNvSpPr>
                <p:nvPr userDrawn="1"/>
              </p:nvSpPr>
              <p:spPr bwMode="gray">
                <a:xfrm>
                  <a:off x="5040" y="3538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25" name="Oval 70"/>
                <p:cNvSpPr>
                  <a:spLocks noChangeArrowheads="1"/>
                </p:cNvSpPr>
                <p:nvPr userDrawn="1"/>
              </p:nvSpPr>
              <p:spPr bwMode="gray">
                <a:xfrm>
                  <a:off x="5040" y="3686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26" name="Oval 71"/>
                <p:cNvSpPr>
                  <a:spLocks noChangeArrowheads="1"/>
                </p:cNvSpPr>
                <p:nvPr userDrawn="1"/>
              </p:nvSpPr>
              <p:spPr bwMode="gray">
                <a:xfrm>
                  <a:off x="5040" y="3834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27" name="Oval 72"/>
                <p:cNvSpPr>
                  <a:spLocks noChangeArrowheads="1"/>
                </p:cNvSpPr>
                <p:nvPr userDrawn="1"/>
              </p:nvSpPr>
              <p:spPr bwMode="gray">
                <a:xfrm>
                  <a:off x="5040" y="3983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28" name="Oval 73"/>
                <p:cNvSpPr>
                  <a:spLocks noChangeArrowheads="1"/>
                </p:cNvSpPr>
                <p:nvPr userDrawn="1"/>
              </p:nvSpPr>
              <p:spPr bwMode="gray">
                <a:xfrm>
                  <a:off x="4896" y="2352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29" name="Oval 74"/>
                <p:cNvSpPr>
                  <a:spLocks noChangeArrowheads="1"/>
                </p:cNvSpPr>
                <p:nvPr userDrawn="1"/>
              </p:nvSpPr>
              <p:spPr bwMode="gray">
                <a:xfrm>
                  <a:off x="4896" y="2500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30" name="Oval 75"/>
                <p:cNvSpPr>
                  <a:spLocks noChangeArrowheads="1"/>
                </p:cNvSpPr>
                <p:nvPr userDrawn="1"/>
              </p:nvSpPr>
              <p:spPr bwMode="gray">
                <a:xfrm>
                  <a:off x="4896" y="2648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31" name="Oval 76"/>
                <p:cNvSpPr>
                  <a:spLocks noChangeArrowheads="1"/>
                </p:cNvSpPr>
                <p:nvPr userDrawn="1"/>
              </p:nvSpPr>
              <p:spPr bwMode="gray">
                <a:xfrm>
                  <a:off x="4896" y="279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32" name="Oval 77"/>
                <p:cNvSpPr>
                  <a:spLocks noChangeArrowheads="1"/>
                </p:cNvSpPr>
                <p:nvPr userDrawn="1"/>
              </p:nvSpPr>
              <p:spPr bwMode="gray">
                <a:xfrm>
                  <a:off x="4896" y="2945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33" name="Oval 78"/>
                <p:cNvSpPr>
                  <a:spLocks noChangeArrowheads="1"/>
                </p:cNvSpPr>
                <p:nvPr userDrawn="1"/>
              </p:nvSpPr>
              <p:spPr bwMode="gray">
                <a:xfrm>
                  <a:off x="4896" y="3093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34" name="Oval 79"/>
                <p:cNvSpPr>
                  <a:spLocks noChangeArrowheads="1"/>
                </p:cNvSpPr>
                <p:nvPr userDrawn="1"/>
              </p:nvSpPr>
              <p:spPr bwMode="gray">
                <a:xfrm>
                  <a:off x="4896" y="3241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35" name="Oval 80"/>
                <p:cNvSpPr>
                  <a:spLocks noChangeArrowheads="1"/>
                </p:cNvSpPr>
                <p:nvPr userDrawn="1"/>
              </p:nvSpPr>
              <p:spPr bwMode="gray">
                <a:xfrm>
                  <a:off x="4896" y="3390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36" name="Oval 81"/>
                <p:cNvSpPr>
                  <a:spLocks noChangeArrowheads="1"/>
                </p:cNvSpPr>
                <p:nvPr userDrawn="1"/>
              </p:nvSpPr>
              <p:spPr bwMode="gray">
                <a:xfrm>
                  <a:off x="4896" y="3538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37" name="Oval 82"/>
                <p:cNvSpPr>
                  <a:spLocks noChangeArrowheads="1"/>
                </p:cNvSpPr>
                <p:nvPr userDrawn="1"/>
              </p:nvSpPr>
              <p:spPr bwMode="gray">
                <a:xfrm>
                  <a:off x="4896" y="3686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38" name="Oval 83"/>
                <p:cNvSpPr>
                  <a:spLocks noChangeArrowheads="1"/>
                </p:cNvSpPr>
                <p:nvPr userDrawn="1"/>
              </p:nvSpPr>
              <p:spPr bwMode="gray">
                <a:xfrm>
                  <a:off x="4896" y="3834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39" name="Oval 84"/>
                <p:cNvSpPr>
                  <a:spLocks noChangeArrowheads="1"/>
                </p:cNvSpPr>
                <p:nvPr userDrawn="1"/>
              </p:nvSpPr>
              <p:spPr bwMode="gray">
                <a:xfrm>
                  <a:off x="4896" y="3983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40" name="Oval 85"/>
                <p:cNvSpPr>
                  <a:spLocks noChangeArrowheads="1"/>
                </p:cNvSpPr>
                <p:nvPr userDrawn="1"/>
              </p:nvSpPr>
              <p:spPr bwMode="gray">
                <a:xfrm>
                  <a:off x="4752" y="2352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41" name="Oval 86"/>
                <p:cNvSpPr>
                  <a:spLocks noChangeArrowheads="1"/>
                </p:cNvSpPr>
                <p:nvPr userDrawn="1"/>
              </p:nvSpPr>
              <p:spPr bwMode="gray">
                <a:xfrm>
                  <a:off x="4752" y="2500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42" name="Oval 87"/>
                <p:cNvSpPr>
                  <a:spLocks noChangeArrowheads="1"/>
                </p:cNvSpPr>
                <p:nvPr userDrawn="1"/>
              </p:nvSpPr>
              <p:spPr bwMode="gray">
                <a:xfrm>
                  <a:off x="4752" y="2648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43" name="Oval 88"/>
                <p:cNvSpPr>
                  <a:spLocks noChangeArrowheads="1"/>
                </p:cNvSpPr>
                <p:nvPr userDrawn="1"/>
              </p:nvSpPr>
              <p:spPr bwMode="gray">
                <a:xfrm>
                  <a:off x="4752" y="279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44" name="Oval 89"/>
                <p:cNvSpPr>
                  <a:spLocks noChangeArrowheads="1"/>
                </p:cNvSpPr>
                <p:nvPr userDrawn="1"/>
              </p:nvSpPr>
              <p:spPr bwMode="gray">
                <a:xfrm>
                  <a:off x="4752" y="2945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45" name="Oval 90"/>
                <p:cNvSpPr>
                  <a:spLocks noChangeArrowheads="1"/>
                </p:cNvSpPr>
                <p:nvPr userDrawn="1"/>
              </p:nvSpPr>
              <p:spPr bwMode="gray">
                <a:xfrm>
                  <a:off x="4752" y="3093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46" name="Oval 91"/>
                <p:cNvSpPr>
                  <a:spLocks noChangeArrowheads="1"/>
                </p:cNvSpPr>
                <p:nvPr userDrawn="1"/>
              </p:nvSpPr>
              <p:spPr bwMode="gray">
                <a:xfrm>
                  <a:off x="4752" y="3241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47" name="Oval 92"/>
                <p:cNvSpPr>
                  <a:spLocks noChangeArrowheads="1"/>
                </p:cNvSpPr>
                <p:nvPr userDrawn="1"/>
              </p:nvSpPr>
              <p:spPr bwMode="gray">
                <a:xfrm>
                  <a:off x="4752" y="3390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48" name="Oval 93"/>
                <p:cNvSpPr>
                  <a:spLocks noChangeArrowheads="1"/>
                </p:cNvSpPr>
                <p:nvPr userDrawn="1"/>
              </p:nvSpPr>
              <p:spPr bwMode="gray">
                <a:xfrm>
                  <a:off x="4752" y="3538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49" name="Oval 94"/>
                <p:cNvSpPr>
                  <a:spLocks noChangeArrowheads="1"/>
                </p:cNvSpPr>
                <p:nvPr userDrawn="1"/>
              </p:nvSpPr>
              <p:spPr bwMode="gray">
                <a:xfrm>
                  <a:off x="4752" y="3686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50" name="Oval 95"/>
                <p:cNvSpPr>
                  <a:spLocks noChangeArrowheads="1"/>
                </p:cNvSpPr>
                <p:nvPr userDrawn="1"/>
              </p:nvSpPr>
              <p:spPr bwMode="gray">
                <a:xfrm>
                  <a:off x="4752" y="3834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51" name="Oval 96"/>
                <p:cNvSpPr>
                  <a:spLocks noChangeArrowheads="1"/>
                </p:cNvSpPr>
                <p:nvPr userDrawn="1"/>
              </p:nvSpPr>
              <p:spPr bwMode="gray">
                <a:xfrm>
                  <a:off x="4752" y="3983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52" name="Oval 97"/>
                <p:cNvSpPr>
                  <a:spLocks noChangeArrowheads="1"/>
                </p:cNvSpPr>
                <p:nvPr userDrawn="1"/>
              </p:nvSpPr>
              <p:spPr bwMode="gray">
                <a:xfrm>
                  <a:off x="4608" y="2352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53" name="Oval 98"/>
                <p:cNvSpPr>
                  <a:spLocks noChangeArrowheads="1"/>
                </p:cNvSpPr>
                <p:nvPr userDrawn="1"/>
              </p:nvSpPr>
              <p:spPr bwMode="gray">
                <a:xfrm>
                  <a:off x="4608" y="2500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54" name="Oval 99"/>
                <p:cNvSpPr>
                  <a:spLocks noChangeArrowheads="1"/>
                </p:cNvSpPr>
                <p:nvPr userDrawn="1"/>
              </p:nvSpPr>
              <p:spPr bwMode="gray">
                <a:xfrm>
                  <a:off x="4608" y="2648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55" name="Oval 100"/>
                <p:cNvSpPr>
                  <a:spLocks noChangeArrowheads="1"/>
                </p:cNvSpPr>
                <p:nvPr userDrawn="1"/>
              </p:nvSpPr>
              <p:spPr bwMode="gray">
                <a:xfrm>
                  <a:off x="4608" y="279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56" name="Oval 101"/>
                <p:cNvSpPr>
                  <a:spLocks noChangeArrowheads="1"/>
                </p:cNvSpPr>
                <p:nvPr userDrawn="1"/>
              </p:nvSpPr>
              <p:spPr bwMode="gray">
                <a:xfrm>
                  <a:off x="4608" y="2945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57" name="Oval 102"/>
                <p:cNvSpPr>
                  <a:spLocks noChangeArrowheads="1"/>
                </p:cNvSpPr>
                <p:nvPr userDrawn="1"/>
              </p:nvSpPr>
              <p:spPr bwMode="gray">
                <a:xfrm>
                  <a:off x="4608" y="3093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58" name="Oval 103"/>
                <p:cNvSpPr>
                  <a:spLocks noChangeArrowheads="1"/>
                </p:cNvSpPr>
                <p:nvPr userDrawn="1"/>
              </p:nvSpPr>
              <p:spPr bwMode="gray">
                <a:xfrm>
                  <a:off x="4608" y="3241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59" name="Oval 104"/>
                <p:cNvSpPr>
                  <a:spLocks noChangeArrowheads="1"/>
                </p:cNvSpPr>
                <p:nvPr userDrawn="1"/>
              </p:nvSpPr>
              <p:spPr bwMode="gray">
                <a:xfrm>
                  <a:off x="4608" y="3390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60" name="Oval 105"/>
                <p:cNvSpPr>
                  <a:spLocks noChangeArrowheads="1"/>
                </p:cNvSpPr>
                <p:nvPr userDrawn="1"/>
              </p:nvSpPr>
              <p:spPr bwMode="gray">
                <a:xfrm>
                  <a:off x="4608" y="3538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61" name="Oval 106"/>
                <p:cNvSpPr>
                  <a:spLocks noChangeArrowheads="1"/>
                </p:cNvSpPr>
                <p:nvPr userDrawn="1"/>
              </p:nvSpPr>
              <p:spPr bwMode="gray">
                <a:xfrm>
                  <a:off x="4608" y="3686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62" name="Oval 107"/>
                <p:cNvSpPr>
                  <a:spLocks noChangeArrowheads="1"/>
                </p:cNvSpPr>
                <p:nvPr userDrawn="1"/>
              </p:nvSpPr>
              <p:spPr bwMode="gray">
                <a:xfrm>
                  <a:off x="4608" y="3834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63" name="Oval 108"/>
                <p:cNvSpPr>
                  <a:spLocks noChangeArrowheads="1"/>
                </p:cNvSpPr>
                <p:nvPr userDrawn="1"/>
              </p:nvSpPr>
              <p:spPr bwMode="gray">
                <a:xfrm>
                  <a:off x="4608" y="3983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64" name="Oval 109"/>
                <p:cNvSpPr>
                  <a:spLocks noChangeArrowheads="1"/>
                </p:cNvSpPr>
                <p:nvPr userDrawn="1"/>
              </p:nvSpPr>
              <p:spPr bwMode="gray">
                <a:xfrm>
                  <a:off x="4464" y="2352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65" name="Oval 110"/>
                <p:cNvSpPr>
                  <a:spLocks noChangeArrowheads="1"/>
                </p:cNvSpPr>
                <p:nvPr userDrawn="1"/>
              </p:nvSpPr>
              <p:spPr bwMode="gray">
                <a:xfrm>
                  <a:off x="4464" y="2500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66" name="Oval 111"/>
                <p:cNvSpPr>
                  <a:spLocks noChangeArrowheads="1"/>
                </p:cNvSpPr>
                <p:nvPr userDrawn="1"/>
              </p:nvSpPr>
              <p:spPr bwMode="gray">
                <a:xfrm>
                  <a:off x="4464" y="2648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67" name="Oval 112"/>
                <p:cNvSpPr>
                  <a:spLocks noChangeArrowheads="1"/>
                </p:cNvSpPr>
                <p:nvPr userDrawn="1"/>
              </p:nvSpPr>
              <p:spPr bwMode="gray">
                <a:xfrm>
                  <a:off x="4464" y="279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68" name="Oval 113"/>
                <p:cNvSpPr>
                  <a:spLocks noChangeArrowheads="1"/>
                </p:cNvSpPr>
                <p:nvPr userDrawn="1"/>
              </p:nvSpPr>
              <p:spPr bwMode="gray">
                <a:xfrm>
                  <a:off x="4464" y="2945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69" name="Oval 114"/>
                <p:cNvSpPr>
                  <a:spLocks noChangeArrowheads="1"/>
                </p:cNvSpPr>
                <p:nvPr userDrawn="1"/>
              </p:nvSpPr>
              <p:spPr bwMode="gray">
                <a:xfrm>
                  <a:off x="4464" y="3093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70" name="Oval 115"/>
                <p:cNvSpPr>
                  <a:spLocks noChangeArrowheads="1"/>
                </p:cNvSpPr>
                <p:nvPr userDrawn="1"/>
              </p:nvSpPr>
              <p:spPr bwMode="gray">
                <a:xfrm>
                  <a:off x="4464" y="3241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71" name="Oval 116"/>
                <p:cNvSpPr>
                  <a:spLocks noChangeArrowheads="1"/>
                </p:cNvSpPr>
                <p:nvPr userDrawn="1"/>
              </p:nvSpPr>
              <p:spPr bwMode="gray">
                <a:xfrm>
                  <a:off x="4464" y="3390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72" name="Oval 117"/>
                <p:cNvSpPr>
                  <a:spLocks noChangeArrowheads="1"/>
                </p:cNvSpPr>
                <p:nvPr userDrawn="1"/>
              </p:nvSpPr>
              <p:spPr bwMode="gray">
                <a:xfrm>
                  <a:off x="4464" y="3538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73" name="Oval 118"/>
                <p:cNvSpPr>
                  <a:spLocks noChangeArrowheads="1"/>
                </p:cNvSpPr>
                <p:nvPr userDrawn="1"/>
              </p:nvSpPr>
              <p:spPr bwMode="gray">
                <a:xfrm>
                  <a:off x="4464" y="3686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74" name="Oval 119"/>
                <p:cNvSpPr>
                  <a:spLocks noChangeArrowheads="1"/>
                </p:cNvSpPr>
                <p:nvPr userDrawn="1"/>
              </p:nvSpPr>
              <p:spPr bwMode="gray">
                <a:xfrm>
                  <a:off x="4464" y="3834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75" name="Oval 120"/>
                <p:cNvSpPr>
                  <a:spLocks noChangeArrowheads="1"/>
                </p:cNvSpPr>
                <p:nvPr userDrawn="1"/>
              </p:nvSpPr>
              <p:spPr bwMode="gray">
                <a:xfrm>
                  <a:off x="4464" y="3983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76" name="Oval 121"/>
                <p:cNvSpPr>
                  <a:spLocks noChangeArrowheads="1"/>
                </p:cNvSpPr>
                <p:nvPr userDrawn="1"/>
              </p:nvSpPr>
              <p:spPr bwMode="gray">
                <a:xfrm>
                  <a:off x="4320" y="2352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77" name="Oval 122"/>
                <p:cNvSpPr>
                  <a:spLocks noChangeArrowheads="1"/>
                </p:cNvSpPr>
                <p:nvPr userDrawn="1"/>
              </p:nvSpPr>
              <p:spPr bwMode="gray">
                <a:xfrm>
                  <a:off x="4320" y="2500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78" name="Oval 123"/>
                <p:cNvSpPr>
                  <a:spLocks noChangeArrowheads="1"/>
                </p:cNvSpPr>
                <p:nvPr userDrawn="1"/>
              </p:nvSpPr>
              <p:spPr bwMode="gray">
                <a:xfrm>
                  <a:off x="4320" y="2648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79" name="Oval 124"/>
                <p:cNvSpPr>
                  <a:spLocks noChangeArrowheads="1"/>
                </p:cNvSpPr>
                <p:nvPr userDrawn="1"/>
              </p:nvSpPr>
              <p:spPr bwMode="gray">
                <a:xfrm>
                  <a:off x="4320" y="279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80" name="Oval 125"/>
                <p:cNvSpPr>
                  <a:spLocks noChangeArrowheads="1"/>
                </p:cNvSpPr>
                <p:nvPr userDrawn="1"/>
              </p:nvSpPr>
              <p:spPr bwMode="gray">
                <a:xfrm>
                  <a:off x="4320" y="2945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81" name="Oval 126"/>
                <p:cNvSpPr>
                  <a:spLocks noChangeArrowheads="1"/>
                </p:cNvSpPr>
                <p:nvPr userDrawn="1"/>
              </p:nvSpPr>
              <p:spPr bwMode="gray">
                <a:xfrm>
                  <a:off x="4320" y="3093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82" name="Oval 127"/>
                <p:cNvSpPr>
                  <a:spLocks noChangeArrowheads="1"/>
                </p:cNvSpPr>
                <p:nvPr userDrawn="1"/>
              </p:nvSpPr>
              <p:spPr bwMode="gray">
                <a:xfrm>
                  <a:off x="4320" y="3241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83" name="Oval 128"/>
                <p:cNvSpPr>
                  <a:spLocks noChangeArrowheads="1"/>
                </p:cNvSpPr>
                <p:nvPr userDrawn="1"/>
              </p:nvSpPr>
              <p:spPr bwMode="gray">
                <a:xfrm>
                  <a:off x="4320" y="3390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84" name="Oval 129"/>
                <p:cNvSpPr>
                  <a:spLocks noChangeArrowheads="1"/>
                </p:cNvSpPr>
                <p:nvPr userDrawn="1"/>
              </p:nvSpPr>
              <p:spPr bwMode="gray">
                <a:xfrm>
                  <a:off x="4320" y="3538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85" name="Oval 130"/>
                <p:cNvSpPr>
                  <a:spLocks noChangeArrowheads="1"/>
                </p:cNvSpPr>
                <p:nvPr userDrawn="1"/>
              </p:nvSpPr>
              <p:spPr bwMode="gray">
                <a:xfrm>
                  <a:off x="4320" y="3686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86" name="Oval 131"/>
                <p:cNvSpPr>
                  <a:spLocks noChangeArrowheads="1"/>
                </p:cNvSpPr>
                <p:nvPr userDrawn="1"/>
              </p:nvSpPr>
              <p:spPr bwMode="gray">
                <a:xfrm>
                  <a:off x="4320" y="3834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87" name="Oval 132"/>
                <p:cNvSpPr>
                  <a:spLocks noChangeArrowheads="1"/>
                </p:cNvSpPr>
                <p:nvPr userDrawn="1"/>
              </p:nvSpPr>
              <p:spPr bwMode="gray">
                <a:xfrm>
                  <a:off x="4320" y="3983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88" name="Oval 133"/>
                <p:cNvSpPr>
                  <a:spLocks noChangeArrowheads="1"/>
                </p:cNvSpPr>
                <p:nvPr userDrawn="1"/>
              </p:nvSpPr>
              <p:spPr bwMode="gray">
                <a:xfrm>
                  <a:off x="4176" y="2352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89" name="Oval 134"/>
                <p:cNvSpPr>
                  <a:spLocks noChangeArrowheads="1"/>
                </p:cNvSpPr>
                <p:nvPr userDrawn="1"/>
              </p:nvSpPr>
              <p:spPr bwMode="gray">
                <a:xfrm>
                  <a:off x="4176" y="2500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90" name="Oval 135"/>
                <p:cNvSpPr>
                  <a:spLocks noChangeArrowheads="1"/>
                </p:cNvSpPr>
                <p:nvPr userDrawn="1"/>
              </p:nvSpPr>
              <p:spPr bwMode="gray">
                <a:xfrm>
                  <a:off x="4176" y="2648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91" name="Oval 136"/>
                <p:cNvSpPr>
                  <a:spLocks noChangeArrowheads="1"/>
                </p:cNvSpPr>
                <p:nvPr userDrawn="1"/>
              </p:nvSpPr>
              <p:spPr bwMode="gray">
                <a:xfrm>
                  <a:off x="4176" y="279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92" name="Oval 137"/>
                <p:cNvSpPr>
                  <a:spLocks noChangeArrowheads="1"/>
                </p:cNvSpPr>
                <p:nvPr userDrawn="1"/>
              </p:nvSpPr>
              <p:spPr bwMode="gray">
                <a:xfrm>
                  <a:off x="4176" y="2945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93" name="Oval 138"/>
                <p:cNvSpPr>
                  <a:spLocks noChangeArrowheads="1"/>
                </p:cNvSpPr>
                <p:nvPr userDrawn="1"/>
              </p:nvSpPr>
              <p:spPr bwMode="gray">
                <a:xfrm>
                  <a:off x="4176" y="3093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94" name="Oval 139"/>
                <p:cNvSpPr>
                  <a:spLocks noChangeArrowheads="1"/>
                </p:cNvSpPr>
                <p:nvPr userDrawn="1"/>
              </p:nvSpPr>
              <p:spPr bwMode="gray">
                <a:xfrm>
                  <a:off x="4176" y="3241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95" name="Oval 140"/>
                <p:cNvSpPr>
                  <a:spLocks noChangeArrowheads="1"/>
                </p:cNvSpPr>
                <p:nvPr userDrawn="1"/>
              </p:nvSpPr>
              <p:spPr bwMode="gray">
                <a:xfrm>
                  <a:off x="4176" y="3390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96" name="Oval 141"/>
                <p:cNvSpPr>
                  <a:spLocks noChangeArrowheads="1"/>
                </p:cNvSpPr>
                <p:nvPr userDrawn="1"/>
              </p:nvSpPr>
              <p:spPr bwMode="gray">
                <a:xfrm>
                  <a:off x="4176" y="3538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97" name="Oval 142"/>
                <p:cNvSpPr>
                  <a:spLocks noChangeArrowheads="1"/>
                </p:cNvSpPr>
                <p:nvPr userDrawn="1"/>
              </p:nvSpPr>
              <p:spPr bwMode="gray">
                <a:xfrm>
                  <a:off x="4176" y="3686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98" name="Oval 143"/>
                <p:cNvSpPr>
                  <a:spLocks noChangeArrowheads="1"/>
                </p:cNvSpPr>
                <p:nvPr userDrawn="1"/>
              </p:nvSpPr>
              <p:spPr bwMode="gray">
                <a:xfrm>
                  <a:off x="4176" y="3834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899" name="Oval 144"/>
                <p:cNvSpPr>
                  <a:spLocks noChangeArrowheads="1"/>
                </p:cNvSpPr>
                <p:nvPr userDrawn="1"/>
              </p:nvSpPr>
              <p:spPr bwMode="gray">
                <a:xfrm>
                  <a:off x="4176" y="3983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00" name="Oval 145"/>
                <p:cNvSpPr>
                  <a:spLocks noChangeArrowheads="1"/>
                </p:cNvSpPr>
                <p:nvPr userDrawn="1"/>
              </p:nvSpPr>
              <p:spPr bwMode="gray">
                <a:xfrm>
                  <a:off x="4032" y="2352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01" name="Oval 146"/>
                <p:cNvSpPr>
                  <a:spLocks noChangeArrowheads="1"/>
                </p:cNvSpPr>
                <p:nvPr userDrawn="1"/>
              </p:nvSpPr>
              <p:spPr bwMode="gray">
                <a:xfrm>
                  <a:off x="4032" y="2500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02" name="Oval 147"/>
                <p:cNvSpPr>
                  <a:spLocks noChangeArrowheads="1"/>
                </p:cNvSpPr>
                <p:nvPr userDrawn="1"/>
              </p:nvSpPr>
              <p:spPr bwMode="gray">
                <a:xfrm>
                  <a:off x="4032" y="2648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03" name="Oval 148"/>
                <p:cNvSpPr>
                  <a:spLocks noChangeArrowheads="1"/>
                </p:cNvSpPr>
                <p:nvPr userDrawn="1"/>
              </p:nvSpPr>
              <p:spPr bwMode="gray">
                <a:xfrm>
                  <a:off x="4032" y="279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04" name="Oval 149"/>
                <p:cNvSpPr>
                  <a:spLocks noChangeArrowheads="1"/>
                </p:cNvSpPr>
                <p:nvPr userDrawn="1"/>
              </p:nvSpPr>
              <p:spPr bwMode="gray">
                <a:xfrm>
                  <a:off x="4032" y="2945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05" name="Oval 150"/>
                <p:cNvSpPr>
                  <a:spLocks noChangeArrowheads="1"/>
                </p:cNvSpPr>
                <p:nvPr userDrawn="1"/>
              </p:nvSpPr>
              <p:spPr bwMode="gray">
                <a:xfrm>
                  <a:off x="4032" y="3093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06" name="Oval 151"/>
                <p:cNvSpPr>
                  <a:spLocks noChangeArrowheads="1"/>
                </p:cNvSpPr>
                <p:nvPr userDrawn="1"/>
              </p:nvSpPr>
              <p:spPr bwMode="gray">
                <a:xfrm>
                  <a:off x="4032" y="3241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07" name="Oval 152"/>
                <p:cNvSpPr>
                  <a:spLocks noChangeArrowheads="1"/>
                </p:cNvSpPr>
                <p:nvPr userDrawn="1"/>
              </p:nvSpPr>
              <p:spPr bwMode="gray">
                <a:xfrm>
                  <a:off x="4032" y="3390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08" name="Oval 153"/>
                <p:cNvSpPr>
                  <a:spLocks noChangeArrowheads="1"/>
                </p:cNvSpPr>
                <p:nvPr userDrawn="1"/>
              </p:nvSpPr>
              <p:spPr bwMode="gray">
                <a:xfrm>
                  <a:off x="4032" y="3538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09" name="Oval 154"/>
                <p:cNvSpPr>
                  <a:spLocks noChangeArrowheads="1"/>
                </p:cNvSpPr>
                <p:nvPr userDrawn="1"/>
              </p:nvSpPr>
              <p:spPr bwMode="gray">
                <a:xfrm>
                  <a:off x="4032" y="3686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10" name="Oval 155"/>
                <p:cNvSpPr>
                  <a:spLocks noChangeArrowheads="1"/>
                </p:cNvSpPr>
                <p:nvPr userDrawn="1"/>
              </p:nvSpPr>
              <p:spPr bwMode="gray">
                <a:xfrm>
                  <a:off x="4032" y="3834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11" name="Oval 156"/>
                <p:cNvSpPr>
                  <a:spLocks noChangeArrowheads="1"/>
                </p:cNvSpPr>
                <p:nvPr userDrawn="1"/>
              </p:nvSpPr>
              <p:spPr bwMode="gray">
                <a:xfrm>
                  <a:off x="4032" y="3983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12" name="Oval 157"/>
                <p:cNvSpPr>
                  <a:spLocks noChangeArrowheads="1"/>
                </p:cNvSpPr>
                <p:nvPr userDrawn="1"/>
              </p:nvSpPr>
              <p:spPr bwMode="gray">
                <a:xfrm>
                  <a:off x="3888" y="2352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13" name="Oval 158"/>
                <p:cNvSpPr>
                  <a:spLocks noChangeArrowheads="1"/>
                </p:cNvSpPr>
                <p:nvPr userDrawn="1"/>
              </p:nvSpPr>
              <p:spPr bwMode="gray">
                <a:xfrm>
                  <a:off x="3888" y="2500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14" name="Oval 159"/>
                <p:cNvSpPr>
                  <a:spLocks noChangeArrowheads="1"/>
                </p:cNvSpPr>
                <p:nvPr userDrawn="1"/>
              </p:nvSpPr>
              <p:spPr bwMode="gray">
                <a:xfrm>
                  <a:off x="3888" y="2648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15" name="Oval 160"/>
                <p:cNvSpPr>
                  <a:spLocks noChangeArrowheads="1"/>
                </p:cNvSpPr>
                <p:nvPr userDrawn="1"/>
              </p:nvSpPr>
              <p:spPr bwMode="gray">
                <a:xfrm>
                  <a:off x="3888" y="279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16" name="Oval 161"/>
                <p:cNvSpPr>
                  <a:spLocks noChangeArrowheads="1"/>
                </p:cNvSpPr>
                <p:nvPr userDrawn="1"/>
              </p:nvSpPr>
              <p:spPr bwMode="gray">
                <a:xfrm>
                  <a:off x="3888" y="2945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17" name="Oval 162"/>
                <p:cNvSpPr>
                  <a:spLocks noChangeArrowheads="1"/>
                </p:cNvSpPr>
                <p:nvPr userDrawn="1"/>
              </p:nvSpPr>
              <p:spPr bwMode="gray">
                <a:xfrm>
                  <a:off x="3888" y="3093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18" name="Oval 163"/>
                <p:cNvSpPr>
                  <a:spLocks noChangeArrowheads="1"/>
                </p:cNvSpPr>
                <p:nvPr userDrawn="1"/>
              </p:nvSpPr>
              <p:spPr bwMode="gray">
                <a:xfrm>
                  <a:off x="3888" y="3241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19" name="Oval 164"/>
                <p:cNvSpPr>
                  <a:spLocks noChangeArrowheads="1"/>
                </p:cNvSpPr>
                <p:nvPr userDrawn="1"/>
              </p:nvSpPr>
              <p:spPr bwMode="gray">
                <a:xfrm>
                  <a:off x="3888" y="3390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20" name="Oval 165"/>
                <p:cNvSpPr>
                  <a:spLocks noChangeArrowheads="1"/>
                </p:cNvSpPr>
                <p:nvPr userDrawn="1"/>
              </p:nvSpPr>
              <p:spPr bwMode="gray">
                <a:xfrm>
                  <a:off x="3888" y="3538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21" name="Oval 166"/>
                <p:cNvSpPr>
                  <a:spLocks noChangeArrowheads="1"/>
                </p:cNvSpPr>
                <p:nvPr userDrawn="1"/>
              </p:nvSpPr>
              <p:spPr bwMode="gray">
                <a:xfrm>
                  <a:off x="3888" y="3686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22" name="Oval 167"/>
                <p:cNvSpPr>
                  <a:spLocks noChangeArrowheads="1"/>
                </p:cNvSpPr>
                <p:nvPr userDrawn="1"/>
              </p:nvSpPr>
              <p:spPr bwMode="gray">
                <a:xfrm>
                  <a:off x="3888" y="3834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23" name="Oval 168"/>
                <p:cNvSpPr>
                  <a:spLocks noChangeArrowheads="1"/>
                </p:cNvSpPr>
                <p:nvPr userDrawn="1"/>
              </p:nvSpPr>
              <p:spPr bwMode="gray">
                <a:xfrm>
                  <a:off x="3888" y="3983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24" name="Oval 169"/>
                <p:cNvSpPr>
                  <a:spLocks noChangeArrowheads="1"/>
                </p:cNvSpPr>
                <p:nvPr userDrawn="1"/>
              </p:nvSpPr>
              <p:spPr bwMode="gray">
                <a:xfrm>
                  <a:off x="3744" y="2352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25" name="Oval 170"/>
                <p:cNvSpPr>
                  <a:spLocks noChangeArrowheads="1"/>
                </p:cNvSpPr>
                <p:nvPr userDrawn="1"/>
              </p:nvSpPr>
              <p:spPr bwMode="gray">
                <a:xfrm>
                  <a:off x="3744" y="2500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26" name="Oval 171"/>
                <p:cNvSpPr>
                  <a:spLocks noChangeArrowheads="1"/>
                </p:cNvSpPr>
                <p:nvPr userDrawn="1"/>
              </p:nvSpPr>
              <p:spPr bwMode="gray">
                <a:xfrm>
                  <a:off x="3744" y="2648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27" name="Oval 172"/>
                <p:cNvSpPr>
                  <a:spLocks noChangeArrowheads="1"/>
                </p:cNvSpPr>
                <p:nvPr userDrawn="1"/>
              </p:nvSpPr>
              <p:spPr bwMode="gray">
                <a:xfrm>
                  <a:off x="3744" y="279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28" name="Oval 173"/>
                <p:cNvSpPr>
                  <a:spLocks noChangeArrowheads="1"/>
                </p:cNvSpPr>
                <p:nvPr userDrawn="1"/>
              </p:nvSpPr>
              <p:spPr bwMode="gray">
                <a:xfrm>
                  <a:off x="3744" y="2945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29" name="Oval 174"/>
                <p:cNvSpPr>
                  <a:spLocks noChangeArrowheads="1"/>
                </p:cNvSpPr>
                <p:nvPr userDrawn="1"/>
              </p:nvSpPr>
              <p:spPr bwMode="gray">
                <a:xfrm>
                  <a:off x="3744" y="3093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30" name="Oval 175"/>
                <p:cNvSpPr>
                  <a:spLocks noChangeArrowheads="1"/>
                </p:cNvSpPr>
                <p:nvPr userDrawn="1"/>
              </p:nvSpPr>
              <p:spPr bwMode="gray">
                <a:xfrm>
                  <a:off x="3744" y="3241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31" name="Oval 176"/>
                <p:cNvSpPr>
                  <a:spLocks noChangeArrowheads="1"/>
                </p:cNvSpPr>
                <p:nvPr userDrawn="1"/>
              </p:nvSpPr>
              <p:spPr bwMode="gray">
                <a:xfrm>
                  <a:off x="3744" y="3390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32" name="Oval 177"/>
                <p:cNvSpPr>
                  <a:spLocks noChangeArrowheads="1"/>
                </p:cNvSpPr>
                <p:nvPr userDrawn="1"/>
              </p:nvSpPr>
              <p:spPr bwMode="gray">
                <a:xfrm>
                  <a:off x="3744" y="3538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33" name="Oval 178"/>
                <p:cNvSpPr>
                  <a:spLocks noChangeArrowheads="1"/>
                </p:cNvSpPr>
                <p:nvPr userDrawn="1"/>
              </p:nvSpPr>
              <p:spPr bwMode="gray">
                <a:xfrm>
                  <a:off x="3744" y="3686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34" name="Oval 179"/>
                <p:cNvSpPr>
                  <a:spLocks noChangeArrowheads="1"/>
                </p:cNvSpPr>
                <p:nvPr userDrawn="1"/>
              </p:nvSpPr>
              <p:spPr bwMode="gray">
                <a:xfrm>
                  <a:off x="3744" y="3834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35" name="Oval 180"/>
                <p:cNvSpPr>
                  <a:spLocks noChangeArrowheads="1"/>
                </p:cNvSpPr>
                <p:nvPr userDrawn="1"/>
              </p:nvSpPr>
              <p:spPr bwMode="gray">
                <a:xfrm>
                  <a:off x="3744" y="3983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36" name="Oval 181"/>
                <p:cNvSpPr>
                  <a:spLocks noChangeArrowheads="1"/>
                </p:cNvSpPr>
                <p:nvPr userDrawn="1"/>
              </p:nvSpPr>
              <p:spPr bwMode="gray">
                <a:xfrm>
                  <a:off x="3600" y="2352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37" name="Oval 182"/>
                <p:cNvSpPr>
                  <a:spLocks noChangeArrowheads="1"/>
                </p:cNvSpPr>
                <p:nvPr userDrawn="1"/>
              </p:nvSpPr>
              <p:spPr bwMode="gray">
                <a:xfrm>
                  <a:off x="3600" y="2500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38" name="Oval 183"/>
                <p:cNvSpPr>
                  <a:spLocks noChangeArrowheads="1"/>
                </p:cNvSpPr>
                <p:nvPr userDrawn="1"/>
              </p:nvSpPr>
              <p:spPr bwMode="gray">
                <a:xfrm>
                  <a:off x="3600" y="2648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39" name="Oval 184"/>
                <p:cNvSpPr>
                  <a:spLocks noChangeArrowheads="1"/>
                </p:cNvSpPr>
                <p:nvPr userDrawn="1"/>
              </p:nvSpPr>
              <p:spPr bwMode="gray">
                <a:xfrm>
                  <a:off x="3600" y="279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40" name="Oval 185"/>
                <p:cNvSpPr>
                  <a:spLocks noChangeArrowheads="1"/>
                </p:cNvSpPr>
                <p:nvPr userDrawn="1"/>
              </p:nvSpPr>
              <p:spPr bwMode="gray">
                <a:xfrm>
                  <a:off x="3600" y="2945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41" name="Oval 186"/>
                <p:cNvSpPr>
                  <a:spLocks noChangeArrowheads="1"/>
                </p:cNvSpPr>
                <p:nvPr userDrawn="1"/>
              </p:nvSpPr>
              <p:spPr bwMode="gray">
                <a:xfrm>
                  <a:off x="3600" y="3093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42" name="Oval 187"/>
                <p:cNvSpPr>
                  <a:spLocks noChangeArrowheads="1"/>
                </p:cNvSpPr>
                <p:nvPr userDrawn="1"/>
              </p:nvSpPr>
              <p:spPr bwMode="gray">
                <a:xfrm>
                  <a:off x="3600" y="3241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43" name="Oval 188"/>
                <p:cNvSpPr>
                  <a:spLocks noChangeArrowheads="1"/>
                </p:cNvSpPr>
                <p:nvPr userDrawn="1"/>
              </p:nvSpPr>
              <p:spPr bwMode="gray">
                <a:xfrm>
                  <a:off x="3600" y="3390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44" name="Oval 189"/>
                <p:cNvSpPr>
                  <a:spLocks noChangeArrowheads="1"/>
                </p:cNvSpPr>
                <p:nvPr userDrawn="1"/>
              </p:nvSpPr>
              <p:spPr bwMode="gray">
                <a:xfrm>
                  <a:off x="3600" y="3538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45" name="Oval 190"/>
                <p:cNvSpPr>
                  <a:spLocks noChangeArrowheads="1"/>
                </p:cNvSpPr>
                <p:nvPr userDrawn="1"/>
              </p:nvSpPr>
              <p:spPr bwMode="gray">
                <a:xfrm>
                  <a:off x="3600" y="3686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46" name="Oval 191"/>
                <p:cNvSpPr>
                  <a:spLocks noChangeArrowheads="1"/>
                </p:cNvSpPr>
                <p:nvPr userDrawn="1"/>
              </p:nvSpPr>
              <p:spPr bwMode="gray">
                <a:xfrm>
                  <a:off x="3600" y="3834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47" name="Oval 192"/>
                <p:cNvSpPr>
                  <a:spLocks noChangeArrowheads="1"/>
                </p:cNvSpPr>
                <p:nvPr userDrawn="1"/>
              </p:nvSpPr>
              <p:spPr bwMode="gray">
                <a:xfrm>
                  <a:off x="3600" y="3983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48" name="Oval 193"/>
                <p:cNvSpPr>
                  <a:spLocks noChangeArrowheads="1"/>
                </p:cNvSpPr>
                <p:nvPr userDrawn="1"/>
              </p:nvSpPr>
              <p:spPr bwMode="gray">
                <a:xfrm>
                  <a:off x="3456" y="2352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49" name="Oval 194"/>
                <p:cNvSpPr>
                  <a:spLocks noChangeArrowheads="1"/>
                </p:cNvSpPr>
                <p:nvPr userDrawn="1"/>
              </p:nvSpPr>
              <p:spPr bwMode="gray">
                <a:xfrm>
                  <a:off x="3456" y="2500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50" name="Oval 195"/>
                <p:cNvSpPr>
                  <a:spLocks noChangeArrowheads="1"/>
                </p:cNvSpPr>
                <p:nvPr userDrawn="1"/>
              </p:nvSpPr>
              <p:spPr bwMode="gray">
                <a:xfrm>
                  <a:off x="3456" y="2648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51" name="Oval 196"/>
                <p:cNvSpPr>
                  <a:spLocks noChangeArrowheads="1"/>
                </p:cNvSpPr>
                <p:nvPr userDrawn="1"/>
              </p:nvSpPr>
              <p:spPr bwMode="gray">
                <a:xfrm>
                  <a:off x="3456" y="279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52" name="Oval 197"/>
                <p:cNvSpPr>
                  <a:spLocks noChangeArrowheads="1"/>
                </p:cNvSpPr>
                <p:nvPr userDrawn="1"/>
              </p:nvSpPr>
              <p:spPr bwMode="gray">
                <a:xfrm>
                  <a:off x="3456" y="2945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53" name="Oval 198"/>
                <p:cNvSpPr>
                  <a:spLocks noChangeArrowheads="1"/>
                </p:cNvSpPr>
                <p:nvPr userDrawn="1"/>
              </p:nvSpPr>
              <p:spPr bwMode="gray">
                <a:xfrm>
                  <a:off x="3456" y="3093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54" name="Oval 199"/>
                <p:cNvSpPr>
                  <a:spLocks noChangeArrowheads="1"/>
                </p:cNvSpPr>
                <p:nvPr userDrawn="1"/>
              </p:nvSpPr>
              <p:spPr bwMode="gray">
                <a:xfrm>
                  <a:off x="3456" y="3241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55" name="Oval 200"/>
                <p:cNvSpPr>
                  <a:spLocks noChangeArrowheads="1"/>
                </p:cNvSpPr>
                <p:nvPr userDrawn="1"/>
              </p:nvSpPr>
              <p:spPr bwMode="gray">
                <a:xfrm>
                  <a:off x="3456" y="3390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56" name="Oval 201"/>
                <p:cNvSpPr>
                  <a:spLocks noChangeArrowheads="1"/>
                </p:cNvSpPr>
                <p:nvPr userDrawn="1"/>
              </p:nvSpPr>
              <p:spPr bwMode="gray">
                <a:xfrm>
                  <a:off x="3456" y="3538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57" name="Oval 202"/>
                <p:cNvSpPr>
                  <a:spLocks noChangeArrowheads="1"/>
                </p:cNvSpPr>
                <p:nvPr userDrawn="1"/>
              </p:nvSpPr>
              <p:spPr bwMode="gray">
                <a:xfrm>
                  <a:off x="3456" y="3686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58" name="Oval 203"/>
                <p:cNvSpPr>
                  <a:spLocks noChangeArrowheads="1"/>
                </p:cNvSpPr>
                <p:nvPr userDrawn="1"/>
              </p:nvSpPr>
              <p:spPr bwMode="gray">
                <a:xfrm>
                  <a:off x="3456" y="3834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59" name="Oval 204"/>
                <p:cNvSpPr>
                  <a:spLocks noChangeArrowheads="1"/>
                </p:cNvSpPr>
                <p:nvPr userDrawn="1"/>
              </p:nvSpPr>
              <p:spPr bwMode="gray">
                <a:xfrm>
                  <a:off x="3456" y="3983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60" name="Oval 205"/>
                <p:cNvSpPr>
                  <a:spLocks noChangeArrowheads="1"/>
                </p:cNvSpPr>
                <p:nvPr userDrawn="1"/>
              </p:nvSpPr>
              <p:spPr bwMode="gray">
                <a:xfrm>
                  <a:off x="3312" y="2352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61" name="Oval 206"/>
                <p:cNvSpPr>
                  <a:spLocks noChangeArrowheads="1"/>
                </p:cNvSpPr>
                <p:nvPr userDrawn="1"/>
              </p:nvSpPr>
              <p:spPr bwMode="gray">
                <a:xfrm>
                  <a:off x="3312" y="2500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62" name="Oval 207"/>
                <p:cNvSpPr>
                  <a:spLocks noChangeArrowheads="1"/>
                </p:cNvSpPr>
                <p:nvPr userDrawn="1"/>
              </p:nvSpPr>
              <p:spPr bwMode="gray">
                <a:xfrm>
                  <a:off x="3312" y="2648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63" name="Oval 208"/>
                <p:cNvSpPr>
                  <a:spLocks noChangeArrowheads="1"/>
                </p:cNvSpPr>
                <p:nvPr userDrawn="1"/>
              </p:nvSpPr>
              <p:spPr bwMode="gray">
                <a:xfrm>
                  <a:off x="3312" y="279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64" name="Oval 209"/>
                <p:cNvSpPr>
                  <a:spLocks noChangeArrowheads="1"/>
                </p:cNvSpPr>
                <p:nvPr userDrawn="1"/>
              </p:nvSpPr>
              <p:spPr bwMode="gray">
                <a:xfrm>
                  <a:off x="3312" y="2945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65" name="Oval 210"/>
                <p:cNvSpPr>
                  <a:spLocks noChangeArrowheads="1"/>
                </p:cNvSpPr>
                <p:nvPr userDrawn="1"/>
              </p:nvSpPr>
              <p:spPr bwMode="gray">
                <a:xfrm>
                  <a:off x="3312" y="3093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66" name="Oval 211"/>
                <p:cNvSpPr>
                  <a:spLocks noChangeArrowheads="1"/>
                </p:cNvSpPr>
                <p:nvPr userDrawn="1"/>
              </p:nvSpPr>
              <p:spPr bwMode="gray">
                <a:xfrm>
                  <a:off x="3312" y="3241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67" name="Oval 212"/>
                <p:cNvSpPr>
                  <a:spLocks noChangeArrowheads="1"/>
                </p:cNvSpPr>
                <p:nvPr userDrawn="1"/>
              </p:nvSpPr>
              <p:spPr bwMode="gray">
                <a:xfrm>
                  <a:off x="3312" y="3390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68" name="Oval 213"/>
                <p:cNvSpPr>
                  <a:spLocks noChangeArrowheads="1"/>
                </p:cNvSpPr>
                <p:nvPr userDrawn="1"/>
              </p:nvSpPr>
              <p:spPr bwMode="gray">
                <a:xfrm>
                  <a:off x="3312" y="3538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69" name="Oval 214"/>
                <p:cNvSpPr>
                  <a:spLocks noChangeArrowheads="1"/>
                </p:cNvSpPr>
                <p:nvPr userDrawn="1"/>
              </p:nvSpPr>
              <p:spPr bwMode="gray">
                <a:xfrm>
                  <a:off x="3312" y="3686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70" name="Oval 215"/>
                <p:cNvSpPr>
                  <a:spLocks noChangeArrowheads="1"/>
                </p:cNvSpPr>
                <p:nvPr userDrawn="1"/>
              </p:nvSpPr>
              <p:spPr bwMode="gray">
                <a:xfrm>
                  <a:off x="3312" y="3834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71" name="Oval 216"/>
                <p:cNvSpPr>
                  <a:spLocks noChangeArrowheads="1"/>
                </p:cNvSpPr>
                <p:nvPr userDrawn="1"/>
              </p:nvSpPr>
              <p:spPr bwMode="gray">
                <a:xfrm>
                  <a:off x="3312" y="3983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72" name="Oval 217"/>
                <p:cNvSpPr>
                  <a:spLocks noChangeArrowheads="1"/>
                </p:cNvSpPr>
                <p:nvPr userDrawn="1"/>
              </p:nvSpPr>
              <p:spPr bwMode="gray">
                <a:xfrm>
                  <a:off x="3168" y="2352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73" name="Oval 218"/>
                <p:cNvSpPr>
                  <a:spLocks noChangeArrowheads="1"/>
                </p:cNvSpPr>
                <p:nvPr userDrawn="1"/>
              </p:nvSpPr>
              <p:spPr bwMode="gray">
                <a:xfrm>
                  <a:off x="3168" y="2500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74" name="Oval 219"/>
                <p:cNvSpPr>
                  <a:spLocks noChangeArrowheads="1"/>
                </p:cNvSpPr>
                <p:nvPr userDrawn="1"/>
              </p:nvSpPr>
              <p:spPr bwMode="gray">
                <a:xfrm>
                  <a:off x="3168" y="2648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75" name="Oval 220"/>
                <p:cNvSpPr>
                  <a:spLocks noChangeArrowheads="1"/>
                </p:cNvSpPr>
                <p:nvPr userDrawn="1"/>
              </p:nvSpPr>
              <p:spPr bwMode="gray">
                <a:xfrm>
                  <a:off x="3168" y="279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76" name="Oval 221"/>
                <p:cNvSpPr>
                  <a:spLocks noChangeArrowheads="1"/>
                </p:cNvSpPr>
                <p:nvPr userDrawn="1"/>
              </p:nvSpPr>
              <p:spPr bwMode="gray">
                <a:xfrm>
                  <a:off x="3168" y="2945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77" name="Oval 222"/>
                <p:cNvSpPr>
                  <a:spLocks noChangeArrowheads="1"/>
                </p:cNvSpPr>
                <p:nvPr userDrawn="1"/>
              </p:nvSpPr>
              <p:spPr bwMode="gray">
                <a:xfrm>
                  <a:off x="3168" y="3093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78" name="Oval 223"/>
                <p:cNvSpPr>
                  <a:spLocks noChangeArrowheads="1"/>
                </p:cNvSpPr>
                <p:nvPr userDrawn="1"/>
              </p:nvSpPr>
              <p:spPr bwMode="gray">
                <a:xfrm>
                  <a:off x="3168" y="3241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79" name="Oval 224"/>
                <p:cNvSpPr>
                  <a:spLocks noChangeArrowheads="1"/>
                </p:cNvSpPr>
                <p:nvPr userDrawn="1"/>
              </p:nvSpPr>
              <p:spPr bwMode="gray">
                <a:xfrm>
                  <a:off x="3168" y="3390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80" name="Oval 225"/>
                <p:cNvSpPr>
                  <a:spLocks noChangeArrowheads="1"/>
                </p:cNvSpPr>
                <p:nvPr userDrawn="1"/>
              </p:nvSpPr>
              <p:spPr bwMode="gray">
                <a:xfrm>
                  <a:off x="3168" y="3538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81" name="Oval 226"/>
                <p:cNvSpPr>
                  <a:spLocks noChangeArrowheads="1"/>
                </p:cNvSpPr>
                <p:nvPr userDrawn="1"/>
              </p:nvSpPr>
              <p:spPr bwMode="gray">
                <a:xfrm>
                  <a:off x="3168" y="3686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82" name="Oval 227"/>
                <p:cNvSpPr>
                  <a:spLocks noChangeArrowheads="1"/>
                </p:cNvSpPr>
                <p:nvPr userDrawn="1"/>
              </p:nvSpPr>
              <p:spPr bwMode="gray">
                <a:xfrm>
                  <a:off x="3168" y="3834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83" name="Oval 228"/>
                <p:cNvSpPr>
                  <a:spLocks noChangeArrowheads="1"/>
                </p:cNvSpPr>
                <p:nvPr userDrawn="1"/>
              </p:nvSpPr>
              <p:spPr bwMode="gray">
                <a:xfrm>
                  <a:off x="3168" y="3983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84" name="Oval 229"/>
                <p:cNvSpPr>
                  <a:spLocks noChangeArrowheads="1"/>
                </p:cNvSpPr>
                <p:nvPr userDrawn="1"/>
              </p:nvSpPr>
              <p:spPr bwMode="gray">
                <a:xfrm>
                  <a:off x="3024" y="2352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85" name="Oval 230"/>
                <p:cNvSpPr>
                  <a:spLocks noChangeArrowheads="1"/>
                </p:cNvSpPr>
                <p:nvPr userDrawn="1"/>
              </p:nvSpPr>
              <p:spPr bwMode="gray">
                <a:xfrm>
                  <a:off x="3024" y="2500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86" name="Oval 231"/>
                <p:cNvSpPr>
                  <a:spLocks noChangeArrowheads="1"/>
                </p:cNvSpPr>
                <p:nvPr userDrawn="1"/>
              </p:nvSpPr>
              <p:spPr bwMode="gray">
                <a:xfrm>
                  <a:off x="3024" y="2648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87" name="Oval 232"/>
                <p:cNvSpPr>
                  <a:spLocks noChangeArrowheads="1"/>
                </p:cNvSpPr>
                <p:nvPr userDrawn="1"/>
              </p:nvSpPr>
              <p:spPr bwMode="gray">
                <a:xfrm>
                  <a:off x="3024" y="279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88" name="Oval 233"/>
                <p:cNvSpPr>
                  <a:spLocks noChangeArrowheads="1"/>
                </p:cNvSpPr>
                <p:nvPr userDrawn="1"/>
              </p:nvSpPr>
              <p:spPr bwMode="gray">
                <a:xfrm>
                  <a:off x="3024" y="2945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89" name="Oval 234"/>
                <p:cNvSpPr>
                  <a:spLocks noChangeArrowheads="1"/>
                </p:cNvSpPr>
                <p:nvPr userDrawn="1"/>
              </p:nvSpPr>
              <p:spPr bwMode="gray">
                <a:xfrm>
                  <a:off x="3024" y="3093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90" name="Oval 235"/>
                <p:cNvSpPr>
                  <a:spLocks noChangeArrowheads="1"/>
                </p:cNvSpPr>
                <p:nvPr userDrawn="1"/>
              </p:nvSpPr>
              <p:spPr bwMode="gray">
                <a:xfrm>
                  <a:off x="3024" y="3241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91" name="Oval 236"/>
                <p:cNvSpPr>
                  <a:spLocks noChangeArrowheads="1"/>
                </p:cNvSpPr>
                <p:nvPr userDrawn="1"/>
              </p:nvSpPr>
              <p:spPr bwMode="gray">
                <a:xfrm>
                  <a:off x="3024" y="3390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92" name="Oval 237"/>
                <p:cNvSpPr>
                  <a:spLocks noChangeArrowheads="1"/>
                </p:cNvSpPr>
                <p:nvPr userDrawn="1"/>
              </p:nvSpPr>
              <p:spPr bwMode="gray">
                <a:xfrm>
                  <a:off x="3024" y="3538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93" name="Oval 238"/>
                <p:cNvSpPr>
                  <a:spLocks noChangeArrowheads="1"/>
                </p:cNvSpPr>
                <p:nvPr userDrawn="1"/>
              </p:nvSpPr>
              <p:spPr bwMode="gray">
                <a:xfrm>
                  <a:off x="3024" y="3686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94" name="Oval 239"/>
                <p:cNvSpPr>
                  <a:spLocks noChangeArrowheads="1"/>
                </p:cNvSpPr>
                <p:nvPr userDrawn="1"/>
              </p:nvSpPr>
              <p:spPr bwMode="gray">
                <a:xfrm>
                  <a:off x="3024" y="3834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95" name="Oval 240"/>
                <p:cNvSpPr>
                  <a:spLocks noChangeArrowheads="1"/>
                </p:cNvSpPr>
                <p:nvPr userDrawn="1"/>
              </p:nvSpPr>
              <p:spPr bwMode="gray">
                <a:xfrm>
                  <a:off x="3024" y="3983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96" name="Oval 241"/>
                <p:cNvSpPr>
                  <a:spLocks noChangeArrowheads="1"/>
                </p:cNvSpPr>
                <p:nvPr userDrawn="1"/>
              </p:nvSpPr>
              <p:spPr bwMode="gray">
                <a:xfrm>
                  <a:off x="2880" y="2352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97" name="Oval 242"/>
                <p:cNvSpPr>
                  <a:spLocks noChangeArrowheads="1"/>
                </p:cNvSpPr>
                <p:nvPr userDrawn="1"/>
              </p:nvSpPr>
              <p:spPr bwMode="gray">
                <a:xfrm>
                  <a:off x="2880" y="2500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98" name="Oval 243"/>
                <p:cNvSpPr>
                  <a:spLocks noChangeArrowheads="1"/>
                </p:cNvSpPr>
                <p:nvPr userDrawn="1"/>
              </p:nvSpPr>
              <p:spPr bwMode="gray">
                <a:xfrm>
                  <a:off x="2880" y="2648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999" name="Oval 244"/>
                <p:cNvSpPr>
                  <a:spLocks noChangeArrowheads="1"/>
                </p:cNvSpPr>
                <p:nvPr userDrawn="1"/>
              </p:nvSpPr>
              <p:spPr bwMode="gray">
                <a:xfrm>
                  <a:off x="2880" y="279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00" name="Oval 245"/>
                <p:cNvSpPr>
                  <a:spLocks noChangeArrowheads="1"/>
                </p:cNvSpPr>
                <p:nvPr userDrawn="1"/>
              </p:nvSpPr>
              <p:spPr bwMode="gray">
                <a:xfrm>
                  <a:off x="2880" y="2945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01" name="Oval 246"/>
                <p:cNvSpPr>
                  <a:spLocks noChangeArrowheads="1"/>
                </p:cNvSpPr>
                <p:nvPr userDrawn="1"/>
              </p:nvSpPr>
              <p:spPr bwMode="gray">
                <a:xfrm>
                  <a:off x="2880" y="3093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02" name="Oval 247"/>
                <p:cNvSpPr>
                  <a:spLocks noChangeArrowheads="1"/>
                </p:cNvSpPr>
                <p:nvPr userDrawn="1"/>
              </p:nvSpPr>
              <p:spPr bwMode="gray">
                <a:xfrm>
                  <a:off x="2880" y="3241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03" name="Oval 248"/>
                <p:cNvSpPr>
                  <a:spLocks noChangeArrowheads="1"/>
                </p:cNvSpPr>
                <p:nvPr userDrawn="1"/>
              </p:nvSpPr>
              <p:spPr bwMode="gray">
                <a:xfrm>
                  <a:off x="2880" y="3390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04" name="Oval 249"/>
                <p:cNvSpPr>
                  <a:spLocks noChangeArrowheads="1"/>
                </p:cNvSpPr>
                <p:nvPr userDrawn="1"/>
              </p:nvSpPr>
              <p:spPr bwMode="gray">
                <a:xfrm>
                  <a:off x="2880" y="3538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05" name="Oval 250"/>
                <p:cNvSpPr>
                  <a:spLocks noChangeArrowheads="1"/>
                </p:cNvSpPr>
                <p:nvPr userDrawn="1"/>
              </p:nvSpPr>
              <p:spPr bwMode="gray">
                <a:xfrm>
                  <a:off x="2880" y="3686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06" name="Oval 251"/>
                <p:cNvSpPr>
                  <a:spLocks noChangeArrowheads="1"/>
                </p:cNvSpPr>
                <p:nvPr userDrawn="1"/>
              </p:nvSpPr>
              <p:spPr bwMode="gray">
                <a:xfrm>
                  <a:off x="2880" y="3834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07" name="Oval 252"/>
                <p:cNvSpPr>
                  <a:spLocks noChangeArrowheads="1"/>
                </p:cNvSpPr>
                <p:nvPr userDrawn="1"/>
              </p:nvSpPr>
              <p:spPr bwMode="gray">
                <a:xfrm>
                  <a:off x="2880" y="3983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08" name="Oval 253"/>
                <p:cNvSpPr>
                  <a:spLocks noChangeArrowheads="1"/>
                </p:cNvSpPr>
                <p:nvPr userDrawn="1"/>
              </p:nvSpPr>
              <p:spPr bwMode="gray">
                <a:xfrm>
                  <a:off x="2736" y="2352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09" name="Oval 254"/>
                <p:cNvSpPr>
                  <a:spLocks noChangeArrowheads="1"/>
                </p:cNvSpPr>
                <p:nvPr userDrawn="1"/>
              </p:nvSpPr>
              <p:spPr bwMode="gray">
                <a:xfrm>
                  <a:off x="2736" y="2500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10" name="Oval 255"/>
                <p:cNvSpPr>
                  <a:spLocks noChangeArrowheads="1"/>
                </p:cNvSpPr>
                <p:nvPr userDrawn="1"/>
              </p:nvSpPr>
              <p:spPr bwMode="gray">
                <a:xfrm>
                  <a:off x="2736" y="2648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11" name="Oval 256"/>
                <p:cNvSpPr>
                  <a:spLocks noChangeArrowheads="1"/>
                </p:cNvSpPr>
                <p:nvPr userDrawn="1"/>
              </p:nvSpPr>
              <p:spPr bwMode="gray">
                <a:xfrm>
                  <a:off x="2736" y="279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12" name="Oval 257"/>
                <p:cNvSpPr>
                  <a:spLocks noChangeArrowheads="1"/>
                </p:cNvSpPr>
                <p:nvPr userDrawn="1"/>
              </p:nvSpPr>
              <p:spPr bwMode="gray">
                <a:xfrm>
                  <a:off x="2736" y="2945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13" name="Oval 258"/>
                <p:cNvSpPr>
                  <a:spLocks noChangeArrowheads="1"/>
                </p:cNvSpPr>
                <p:nvPr userDrawn="1"/>
              </p:nvSpPr>
              <p:spPr bwMode="gray">
                <a:xfrm>
                  <a:off x="2736" y="3093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14" name="Oval 259"/>
                <p:cNvSpPr>
                  <a:spLocks noChangeArrowheads="1"/>
                </p:cNvSpPr>
                <p:nvPr userDrawn="1"/>
              </p:nvSpPr>
              <p:spPr bwMode="gray">
                <a:xfrm>
                  <a:off x="2736" y="3241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15" name="Oval 260"/>
                <p:cNvSpPr>
                  <a:spLocks noChangeArrowheads="1"/>
                </p:cNvSpPr>
                <p:nvPr userDrawn="1"/>
              </p:nvSpPr>
              <p:spPr bwMode="gray">
                <a:xfrm>
                  <a:off x="2736" y="3390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16" name="Oval 261"/>
                <p:cNvSpPr>
                  <a:spLocks noChangeArrowheads="1"/>
                </p:cNvSpPr>
                <p:nvPr userDrawn="1"/>
              </p:nvSpPr>
              <p:spPr bwMode="gray">
                <a:xfrm>
                  <a:off x="2736" y="3538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17" name="Oval 262"/>
                <p:cNvSpPr>
                  <a:spLocks noChangeArrowheads="1"/>
                </p:cNvSpPr>
                <p:nvPr userDrawn="1"/>
              </p:nvSpPr>
              <p:spPr bwMode="gray">
                <a:xfrm>
                  <a:off x="2736" y="3686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18" name="Oval 263"/>
                <p:cNvSpPr>
                  <a:spLocks noChangeArrowheads="1"/>
                </p:cNvSpPr>
                <p:nvPr userDrawn="1"/>
              </p:nvSpPr>
              <p:spPr bwMode="gray">
                <a:xfrm>
                  <a:off x="2736" y="3834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19" name="Oval 264"/>
                <p:cNvSpPr>
                  <a:spLocks noChangeArrowheads="1"/>
                </p:cNvSpPr>
                <p:nvPr userDrawn="1"/>
              </p:nvSpPr>
              <p:spPr bwMode="gray">
                <a:xfrm>
                  <a:off x="2736" y="3983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20" name="Oval 265"/>
                <p:cNvSpPr>
                  <a:spLocks noChangeArrowheads="1"/>
                </p:cNvSpPr>
                <p:nvPr userDrawn="1"/>
              </p:nvSpPr>
              <p:spPr bwMode="gray">
                <a:xfrm>
                  <a:off x="2592" y="2352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21" name="Oval 266"/>
                <p:cNvSpPr>
                  <a:spLocks noChangeArrowheads="1"/>
                </p:cNvSpPr>
                <p:nvPr userDrawn="1"/>
              </p:nvSpPr>
              <p:spPr bwMode="gray">
                <a:xfrm>
                  <a:off x="2592" y="2500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22" name="Oval 267"/>
                <p:cNvSpPr>
                  <a:spLocks noChangeArrowheads="1"/>
                </p:cNvSpPr>
                <p:nvPr userDrawn="1"/>
              </p:nvSpPr>
              <p:spPr bwMode="gray">
                <a:xfrm>
                  <a:off x="2592" y="2648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23" name="Oval 268"/>
                <p:cNvSpPr>
                  <a:spLocks noChangeArrowheads="1"/>
                </p:cNvSpPr>
                <p:nvPr userDrawn="1"/>
              </p:nvSpPr>
              <p:spPr bwMode="gray">
                <a:xfrm>
                  <a:off x="2592" y="279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24" name="Oval 269"/>
                <p:cNvSpPr>
                  <a:spLocks noChangeArrowheads="1"/>
                </p:cNvSpPr>
                <p:nvPr userDrawn="1"/>
              </p:nvSpPr>
              <p:spPr bwMode="gray">
                <a:xfrm>
                  <a:off x="2592" y="2945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25" name="Oval 270"/>
                <p:cNvSpPr>
                  <a:spLocks noChangeArrowheads="1"/>
                </p:cNvSpPr>
                <p:nvPr userDrawn="1"/>
              </p:nvSpPr>
              <p:spPr bwMode="gray">
                <a:xfrm>
                  <a:off x="2592" y="3093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26" name="Oval 271"/>
                <p:cNvSpPr>
                  <a:spLocks noChangeArrowheads="1"/>
                </p:cNvSpPr>
                <p:nvPr userDrawn="1"/>
              </p:nvSpPr>
              <p:spPr bwMode="gray">
                <a:xfrm>
                  <a:off x="2592" y="3241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27" name="Oval 272"/>
                <p:cNvSpPr>
                  <a:spLocks noChangeArrowheads="1"/>
                </p:cNvSpPr>
                <p:nvPr userDrawn="1"/>
              </p:nvSpPr>
              <p:spPr bwMode="gray">
                <a:xfrm>
                  <a:off x="2592" y="3390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28" name="Oval 273"/>
                <p:cNvSpPr>
                  <a:spLocks noChangeArrowheads="1"/>
                </p:cNvSpPr>
                <p:nvPr userDrawn="1"/>
              </p:nvSpPr>
              <p:spPr bwMode="gray">
                <a:xfrm>
                  <a:off x="2592" y="3538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29" name="Oval 274"/>
                <p:cNvSpPr>
                  <a:spLocks noChangeArrowheads="1"/>
                </p:cNvSpPr>
                <p:nvPr userDrawn="1"/>
              </p:nvSpPr>
              <p:spPr bwMode="gray">
                <a:xfrm>
                  <a:off x="2592" y="3686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30" name="Oval 275"/>
                <p:cNvSpPr>
                  <a:spLocks noChangeArrowheads="1"/>
                </p:cNvSpPr>
                <p:nvPr userDrawn="1"/>
              </p:nvSpPr>
              <p:spPr bwMode="gray">
                <a:xfrm>
                  <a:off x="2592" y="3834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31" name="Oval 276"/>
                <p:cNvSpPr>
                  <a:spLocks noChangeArrowheads="1"/>
                </p:cNvSpPr>
                <p:nvPr userDrawn="1"/>
              </p:nvSpPr>
              <p:spPr bwMode="gray">
                <a:xfrm>
                  <a:off x="2592" y="3983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32" name="Oval 277"/>
                <p:cNvSpPr>
                  <a:spLocks noChangeArrowheads="1"/>
                </p:cNvSpPr>
                <p:nvPr userDrawn="1"/>
              </p:nvSpPr>
              <p:spPr bwMode="gray">
                <a:xfrm>
                  <a:off x="2448" y="2352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33" name="Oval 278"/>
                <p:cNvSpPr>
                  <a:spLocks noChangeArrowheads="1"/>
                </p:cNvSpPr>
                <p:nvPr userDrawn="1"/>
              </p:nvSpPr>
              <p:spPr bwMode="gray">
                <a:xfrm>
                  <a:off x="2448" y="2500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34" name="Oval 279"/>
                <p:cNvSpPr>
                  <a:spLocks noChangeArrowheads="1"/>
                </p:cNvSpPr>
                <p:nvPr userDrawn="1"/>
              </p:nvSpPr>
              <p:spPr bwMode="gray">
                <a:xfrm>
                  <a:off x="2448" y="2648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35" name="Oval 280"/>
                <p:cNvSpPr>
                  <a:spLocks noChangeArrowheads="1"/>
                </p:cNvSpPr>
                <p:nvPr userDrawn="1"/>
              </p:nvSpPr>
              <p:spPr bwMode="gray">
                <a:xfrm>
                  <a:off x="2448" y="279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36" name="Oval 281"/>
                <p:cNvSpPr>
                  <a:spLocks noChangeArrowheads="1"/>
                </p:cNvSpPr>
                <p:nvPr userDrawn="1"/>
              </p:nvSpPr>
              <p:spPr bwMode="gray">
                <a:xfrm>
                  <a:off x="2448" y="2945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37" name="Oval 282"/>
                <p:cNvSpPr>
                  <a:spLocks noChangeArrowheads="1"/>
                </p:cNvSpPr>
                <p:nvPr userDrawn="1"/>
              </p:nvSpPr>
              <p:spPr bwMode="gray">
                <a:xfrm>
                  <a:off x="2448" y="3093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38" name="Oval 283"/>
                <p:cNvSpPr>
                  <a:spLocks noChangeArrowheads="1"/>
                </p:cNvSpPr>
                <p:nvPr userDrawn="1"/>
              </p:nvSpPr>
              <p:spPr bwMode="gray">
                <a:xfrm>
                  <a:off x="2448" y="3241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39" name="Oval 284"/>
                <p:cNvSpPr>
                  <a:spLocks noChangeArrowheads="1"/>
                </p:cNvSpPr>
                <p:nvPr userDrawn="1"/>
              </p:nvSpPr>
              <p:spPr bwMode="gray">
                <a:xfrm>
                  <a:off x="2448" y="3390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40" name="Oval 285"/>
                <p:cNvSpPr>
                  <a:spLocks noChangeArrowheads="1"/>
                </p:cNvSpPr>
                <p:nvPr userDrawn="1"/>
              </p:nvSpPr>
              <p:spPr bwMode="gray">
                <a:xfrm>
                  <a:off x="2448" y="3538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41" name="Oval 286"/>
                <p:cNvSpPr>
                  <a:spLocks noChangeArrowheads="1"/>
                </p:cNvSpPr>
                <p:nvPr userDrawn="1"/>
              </p:nvSpPr>
              <p:spPr bwMode="gray">
                <a:xfrm>
                  <a:off x="2448" y="3686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42" name="Oval 287"/>
                <p:cNvSpPr>
                  <a:spLocks noChangeArrowheads="1"/>
                </p:cNvSpPr>
                <p:nvPr userDrawn="1"/>
              </p:nvSpPr>
              <p:spPr bwMode="gray">
                <a:xfrm>
                  <a:off x="2448" y="3834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43" name="Oval 288"/>
                <p:cNvSpPr>
                  <a:spLocks noChangeArrowheads="1"/>
                </p:cNvSpPr>
                <p:nvPr userDrawn="1"/>
              </p:nvSpPr>
              <p:spPr bwMode="gray">
                <a:xfrm>
                  <a:off x="2448" y="3983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44" name="Oval 289"/>
                <p:cNvSpPr>
                  <a:spLocks noChangeArrowheads="1"/>
                </p:cNvSpPr>
                <p:nvPr userDrawn="1"/>
              </p:nvSpPr>
              <p:spPr bwMode="gray">
                <a:xfrm>
                  <a:off x="2304" y="2352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45" name="Oval 290"/>
                <p:cNvSpPr>
                  <a:spLocks noChangeArrowheads="1"/>
                </p:cNvSpPr>
                <p:nvPr userDrawn="1"/>
              </p:nvSpPr>
              <p:spPr bwMode="gray">
                <a:xfrm>
                  <a:off x="2304" y="2500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46" name="Oval 291"/>
                <p:cNvSpPr>
                  <a:spLocks noChangeArrowheads="1"/>
                </p:cNvSpPr>
                <p:nvPr userDrawn="1"/>
              </p:nvSpPr>
              <p:spPr bwMode="gray">
                <a:xfrm>
                  <a:off x="2304" y="2648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47" name="Oval 292"/>
                <p:cNvSpPr>
                  <a:spLocks noChangeArrowheads="1"/>
                </p:cNvSpPr>
                <p:nvPr userDrawn="1"/>
              </p:nvSpPr>
              <p:spPr bwMode="gray">
                <a:xfrm>
                  <a:off x="2304" y="279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48" name="Oval 293"/>
                <p:cNvSpPr>
                  <a:spLocks noChangeArrowheads="1"/>
                </p:cNvSpPr>
                <p:nvPr userDrawn="1"/>
              </p:nvSpPr>
              <p:spPr bwMode="gray">
                <a:xfrm>
                  <a:off x="2304" y="2945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49" name="Oval 294"/>
                <p:cNvSpPr>
                  <a:spLocks noChangeArrowheads="1"/>
                </p:cNvSpPr>
                <p:nvPr userDrawn="1"/>
              </p:nvSpPr>
              <p:spPr bwMode="gray">
                <a:xfrm>
                  <a:off x="2304" y="3093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50" name="Oval 295"/>
                <p:cNvSpPr>
                  <a:spLocks noChangeArrowheads="1"/>
                </p:cNvSpPr>
                <p:nvPr userDrawn="1"/>
              </p:nvSpPr>
              <p:spPr bwMode="gray">
                <a:xfrm>
                  <a:off x="2304" y="3241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51" name="Oval 296"/>
                <p:cNvSpPr>
                  <a:spLocks noChangeArrowheads="1"/>
                </p:cNvSpPr>
                <p:nvPr userDrawn="1"/>
              </p:nvSpPr>
              <p:spPr bwMode="gray">
                <a:xfrm>
                  <a:off x="2304" y="3390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52" name="Oval 297"/>
                <p:cNvSpPr>
                  <a:spLocks noChangeArrowheads="1"/>
                </p:cNvSpPr>
                <p:nvPr userDrawn="1"/>
              </p:nvSpPr>
              <p:spPr bwMode="gray">
                <a:xfrm>
                  <a:off x="2304" y="3538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53" name="Oval 298"/>
                <p:cNvSpPr>
                  <a:spLocks noChangeArrowheads="1"/>
                </p:cNvSpPr>
                <p:nvPr userDrawn="1"/>
              </p:nvSpPr>
              <p:spPr bwMode="gray">
                <a:xfrm>
                  <a:off x="2304" y="3686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54" name="Oval 299"/>
                <p:cNvSpPr>
                  <a:spLocks noChangeArrowheads="1"/>
                </p:cNvSpPr>
                <p:nvPr userDrawn="1"/>
              </p:nvSpPr>
              <p:spPr bwMode="gray">
                <a:xfrm>
                  <a:off x="2304" y="3834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55" name="Oval 300"/>
                <p:cNvSpPr>
                  <a:spLocks noChangeArrowheads="1"/>
                </p:cNvSpPr>
                <p:nvPr userDrawn="1"/>
              </p:nvSpPr>
              <p:spPr bwMode="gray">
                <a:xfrm>
                  <a:off x="2304" y="3983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56" name="Oval 301"/>
                <p:cNvSpPr>
                  <a:spLocks noChangeArrowheads="1"/>
                </p:cNvSpPr>
                <p:nvPr userDrawn="1"/>
              </p:nvSpPr>
              <p:spPr bwMode="gray">
                <a:xfrm>
                  <a:off x="2160" y="2352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57" name="Oval 302"/>
                <p:cNvSpPr>
                  <a:spLocks noChangeArrowheads="1"/>
                </p:cNvSpPr>
                <p:nvPr userDrawn="1"/>
              </p:nvSpPr>
              <p:spPr bwMode="gray">
                <a:xfrm>
                  <a:off x="2160" y="2500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58" name="Oval 303"/>
                <p:cNvSpPr>
                  <a:spLocks noChangeArrowheads="1"/>
                </p:cNvSpPr>
                <p:nvPr userDrawn="1"/>
              </p:nvSpPr>
              <p:spPr bwMode="gray">
                <a:xfrm>
                  <a:off x="2160" y="2648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59" name="Oval 304"/>
                <p:cNvSpPr>
                  <a:spLocks noChangeArrowheads="1"/>
                </p:cNvSpPr>
                <p:nvPr userDrawn="1"/>
              </p:nvSpPr>
              <p:spPr bwMode="gray">
                <a:xfrm>
                  <a:off x="2160" y="279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60" name="Oval 305"/>
                <p:cNvSpPr>
                  <a:spLocks noChangeArrowheads="1"/>
                </p:cNvSpPr>
                <p:nvPr userDrawn="1"/>
              </p:nvSpPr>
              <p:spPr bwMode="gray">
                <a:xfrm>
                  <a:off x="2160" y="2945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61" name="Oval 306"/>
                <p:cNvSpPr>
                  <a:spLocks noChangeArrowheads="1"/>
                </p:cNvSpPr>
                <p:nvPr userDrawn="1"/>
              </p:nvSpPr>
              <p:spPr bwMode="gray">
                <a:xfrm>
                  <a:off x="2160" y="3093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62" name="Oval 307"/>
                <p:cNvSpPr>
                  <a:spLocks noChangeArrowheads="1"/>
                </p:cNvSpPr>
                <p:nvPr userDrawn="1"/>
              </p:nvSpPr>
              <p:spPr bwMode="gray">
                <a:xfrm>
                  <a:off x="2160" y="3241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63" name="Oval 308"/>
                <p:cNvSpPr>
                  <a:spLocks noChangeArrowheads="1"/>
                </p:cNvSpPr>
                <p:nvPr userDrawn="1"/>
              </p:nvSpPr>
              <p:spPr bwMode="gray">
                <a:xfrm>
                  <a:off x="2160" y="3390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64" name="Oval 309"/>
                <p:cNvSpPr>
                  <a:spLocks noChangeArrowheads="1"/>
                </p:cNvSpPr>
                <p:nvPr userDrawn="1"/>
              </p:nvSpPr>
              <p:spPr bwMode="gray">
                <a:xfrm>
                  <a:off x="2160" y="3538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65" name="Oval 310"/>
                <p:cNvSpPr>
                  <a:spLocks noChangeArrowheads="1"/>
                </p:cNvSpPr>
                <p:nvPr userDrawn="1"/>
              </p:nvSpPr>
              <p:spPr bwMode="gray">
                <a:xfrm>
                  <a:off x="2160" y="3686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66" name="Oval 311"/>
                <p:cNvSpPr>
                  <a:spLocks noChangeArrowheads="1"/>
                </p:cNvSpPr>
                <p:nvPr userDrawn="1"/>
              </p:nvSpPr>
              <p:spPr bwMode="gray">
                <a:xfrm>
                  <a:off x="2160" y="3834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67" name="Oval 312"/>
                <p:cNvSpPr>
                  <a:spLocks noChangeArrowheads="1"/>
                </p:cNvSpPr>
                <p:nvPr userDrawn="1"/>
              </p:nvSpPr>
              <p:spPr bwMode="gray">
                <a:xfrm>
                  <a:off x="2160" y="3983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68" name="Oval 313"/>
                <p:cNvSpPr>
                  <a:spLocks noChangeArrowheads="1"/>
                </p:cNvSpPr>
                <p:nvPr userDrawn="1"/>
              </p:nvSpPr>
              <p:spPr bwMode="gray">
                <a:xfrm>
                  <a:off x="2016" y="2352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69" name="Oval 314"/>
                <p:cNvSpPr>
                  <a:spLocks noChangeArrowheads="1"/>
                </p:cNvSpPr>
                <p:nvPr userDrawn="1"/>
              </p:nvSpPr>
              <p:spPr bwMode="gray">
                <a:xfrm>
                  <a:off x="2016" y="2500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70" name="Oval 315"/>
                <p:cNvSpPr>
                  <a:spLocks noChangeArrowheads="1"/>
                </p:cNvSpPr>
                <p:nvPr userDrawn="1"/>
              </p:nvSpPr>
              <p:spPr bwMode="gray">
                <a:xfrm>
                  <a:off x="2016" y="2648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71" name="Oval 316"/>
                <p:cNvSpPr>
                  <a:spLocks noChangeArrowheads="1"/>
                </p:cNvSpPr>
                <p:nvPr userDrawn="1"/>
              </p:nvSpPr>
              <p:spPr bwMode="gray">
                <a:xfrm>
                  <a:off x="2016" y="279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72" name="Oval 317"/>
                <p:cNvSpPr>
                  <a:spLocks noChangeArrowheads="1"/>
                </p:cNvSpPr>
                <p:nvPr userDrawn="1"/>
              </p:nvSpPr>
              <p:spPr bwMode="gray">
                <a:xfrm>
                  <a:off x="2016" y="2945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73" name="Oval 318"/>
                <p:cNvSpPr>
                  <a:spLocks noChangeArrowheads="1"/>
                </p:cNvSpPr>
                <p:nvPr userDrawn="1"/>
              </p:nvSpPr>
              <p:spPr bwMode="gray">
                <a:xfrm>
                  <a:off x="2016" y="3093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74" name="Oval 319"/>
                <p:cNvSpPr>
                  <a:spLocks noChangeArrowheads="1"/>
                </p:cNvSpPr>
                <p:nvPr userDrawn="1"/>
              </p:nvSpPr>
              <p:spPr bwMode="gray">
                <a:xfrm>
                  <a:off x="2016" y="3241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75" name="Oval 320"/>
                <p:cNvSpPr>
                  <a:spLocks noChangeArrowheads="1"/>
                </p:cNvSpPr>
                <p:nvPr userDrawn="1"/>
              </p:nvSpPr>
              <p:spPr bwMode="gray">
                <a:xfrm>
                  <a:off x="2016" y="3390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76" name="Oval 321"/>
                <p:cNvSpPr>
                  <a:spLocks noChangeArrowheads="1"/>
                </p:cNvSpPr>
                <p:nvPr userDrawn="1"/>
              </p:nvSpPr>
              <p:spPr bwMode="gray">
                <a:xfrm>
                  <a:off x="2016" y="3538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77" name="Oval 322"/>
                <p:cNvSpPr>
                  <a:spLocks noChangeArrowheads="1"/>
                </p:cNvSpPr>
                <p:nvPr userDrawn="1"/>
              </p:nvSpPr>
              <p:spPr bwMode="gray">
                <a:xfrm>
                  <a:off x="2016" y="3686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78" name="Oval 323"/>
                <p:cNvSpPr>
                  <a:spLocks noChangeArrowheads="1"/>
                </p:cNvSpPr>
                <p:nvPr userDrawn="1"/>
              </p:nvSpPr>
              <p:spPr bwMode="gray">
                <a:xfrm>
                  <a:off x="2016" y="3834"/>
                  <a:ext cx="48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79" name="Oval 324"/>
                <p:cNvSpPr>
                  <a:spLocks noChangeArrowheads="1"/>
                </p:cNvSpPr>
                <p:nvPr userDrawn="1"/>
              </p:nvSpPr>
              <p:spPr bwMode="gray">
                <a:xfrm>
                  <a:off x="2016" y="3983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80" name="Oval 325"/>
                <p:cNvSpPr>
                  <a:spLocks noChangeArrowheads="1"/>
                </p:cNvSpPr>
                <p:nvPr userDrawn="1"/>
              </p:nvSpPr>
              <p:spPr bwMode="gray">
                <a:xfrm>
                  <a:off x="5616" y="412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81" name="Oval 326"/>
                <p:cNvSpPr>
                  <a:spLocks noChangeArrowheads="1"/>
                </p:cNvSpPr>
                <p:nvPr userDrawn="1"/>
              </p:nvSpPr>
              <p:spPr bwMode="gray">
                <a:xfrm>
                  <a:off x="5472" y="412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82" name="Oval 327"/>
                <p:cNvSpPr>
                  <a:spLocks noChangeArrowheads="1"/>
                </p:cNvSpPr>
                <p:nvPr userDrawn="1"/>
              </p:nvSpPr>
              <p:spPr bwMode="gray">
                <a:xfrm>
                  <a:off x="5328" y="412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83" name="Oval 328"/>
                <p:cNvSpPr>
                  <a:spLocks noChangeArrowheads="1"/>
                </p:cNvSpPr>
                <p:nvPr userDrawn="1"/>
              </p:nvSpPr>
              <p:spPr bwMode="gray">
                <a:xfrm>
                  <a:off x="5184" y="412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84" name="Oval 329"/>
                <p:cNvSpPr>
                  <a:spLocks noChangeArrowheads="1"/>
                </p:cNvSpPr>
                <p:nvPr userDrawn="1"/>
              </p:nvSpPr>
              <p:spPr bwMode="gray">
                <a:xfrm>
                  <a:off x="5040" y="412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85" name="Oval 330"/>
                <p:cNvSpPr>
                  <a:spLocks noChangeArrowheads="1"/>
                </p:cNvSpPr>
                <p:nvPr userDrawn="1"/>
              </p:nvSpPr>
              <p:spPr bwMode="gray">
                <a:xfrm>
                  <a:off x="4896" y="412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86" name="Oval 331"/>
                <p:cNvSpPr>
                  <a:spLocks noChangeArrowheads="1"/>
                </p:cNvSpPr>
                <p:nvPr userDrawn="1"/>
              </p:nvSpPr>
              <p:spPr bwMode="gray">
                <a:xfrm>
                  <a:off x="4752" y="412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87" name="Oval 332"/>
                <p:cNvSpPr>
                  <a:spLocks noChangeArrowheads="1"/>
                </p:cNvSpPr>
                <p:nvPr userDrawn="1"/>
              </p:nvSpPr>
              <p:spPr bwMode="gray">
                <a:xfrm>
                  <a:off x="4608" y="412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88" name="Oval 333"/>
                <p:cNvSpPr>
                  <a:spLocks noChangeArrowheads="1"/>
                </p:cNvSpPr>
                <p:nvPr userDrawn="1"/>
              </p:nvSpPr>
              <p:spPr bwMode="gray">
                <a:xfrm>
                  <a:off x="4464" y="412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89" name="Oval 334"/>
                <p:cNvSpPr>
                  <a:spLocks noChangeArrowheads="1"/>
                </p:cNvSpPr>
                <p:nvPr userDrawn="1"/>
              </p:nvSpPr>
              <p:spPr bwMode="gray">
                <a:xfrm>
                  <a:off x="4320" y="412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90" name="Oval 335"/>
                <p:cNvSpPr>
                  <a:spLocks noChangeArrowheads="1"/>
                </p:cNvSpPr>
                <p:nvPr userDrawn="1"/>
              </p:nvSpPr>
              <p:spPr bwMode="gray">
                <a:xfrm>
                  <a:off x="4176" y="412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91" name="Oval 336"/>
                <p:cNvSpPr>
                  <a:spLocks noChangeArrowheads="1"/>
                </p:cNvSpPr>
                <p:nvPr userDrawn="1"/>
              </p:nvSpPr>
              <p:spPr bwMode="gray">
                <a:xfrm>
                  <a:off x="4032" y="412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92" name="Oval 337"/>
                <p:cNvSpPr>
                  <a:spLocks noChangeArrowheads="1"/>
                </p:cNvSpPr>
                <p:nvPr userDrawn="1"/>
              </p:nvSpPr>
              <p:spPr bwMode="gray">
                <a:xfrm>
                  <a:off x="3888" y="412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93" name="Oval 338"/>
                <p:cNvSpPr>
                  <a:spLocks noChangeArrowheads="1"/>
                </p:cNvSpPr>
                <p:nvPr userDrawn="1"/>
              </p:nvSpPr>
              <p:spPr bwMode="gray">
                <a:xfrm>
                  <a:off x="3744" y="412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94" name="Oval 339"/>
                <p:cNvSpPr>
                  <a:spLocks noChangeArrowheads="1"/>
                </p:cNvSpPr>
                <p:nvPr userDrawn="1"/>
              </p:nvSpPr>
              <p:spPr bwMode="gray">
                <a:xfrm>
                  <a:off x="3600" y="412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95" name="Oval 340"/>
                <p:cNvSpPr>
                  <a:spLocks noChangeArrowheads="1"/>
                </p:cNvSpPr>
                <p:nvPr userDrawn="1"/>
              </p:nvSpPr>
              <p:spPr bwMode="gray">
                <a:xfrm>
                  <a:off x="3456" y="412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96" name="Oval 341"/>
                <p:cNvSpPr>
                  <a:spLocks noChangeArrowheads="1"/>
                </p:cNvSpPr>
                <p:nvPr userDrawn="1"/>
              </p:nvSpPr>
              <p:spPr bwMode="gray">
                <a:xfrm>
                  <a:off x="3312" y="412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97" name="Oval 342"/>
                <p:cNvSpPr>
                  <a:spLocks noChangeArrowheads="1"/>
                </p:cNvSpPr>
                <p:nvPr userDrawn="1"/>
              </p:nvSpPr>
              <p:spPr bwMode="gray">
                <a:xfrm>
                  <a:off x="3168" y="412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98" name="Oval 343"/>
                <p:cNvSpPr>
                  <a:spLocks noChangeArrowheads="1"/>
                </p:cNvSpPr>
                <p:nvPr userDrawn="1"/>
              </p:nvSpPr>
              <p:spPr bwMode="gray">
                <a:xfrm>
                  <a:off x="3024" y="412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099" name="Oval 344"/>
                <p:cNvSpPr>
                  <a:spLocks noChangeArrowheads="1"/>
                </p:cNvSpPr>
                <p:nvPr userDrawn="1"/>
              </p:nvSpPr>
              <p:spPr bwMode="gray">
                <a:xfrm>
                  <a:off x="2880" y="412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100" name="Oval 345"/>
                <p:cNvSpPr>
                  <a:spLocks noChangeArrowheads="1"/>
                </p:cNvSpPr>
                <p:nvPr userDrawn="1"/>
              </p:nvSpPr>
              <p:spPr bwMode="gray">
                <a:xfrm>
                  <a:off x="2736" y="412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101" name="Oval 346"/>
                <p:cNvSpPr>
                  <a:spLocks noChangeArrowheads="1"/>
                </p:cNvSpPr>
                <p:nvPr userDrawn="1"/>
              </p:nvSpPr>
              <p:spPr bwMode="gray">
                <a:xfrm>
                  <a:off x="2592" y="412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102" name="Oval 347"/>
                <p:cNvSpPr>
                  <a:spLocks noChangeArrowheads="1"/>
                </p:cNvSpPr>
                <p:nvPr userDrawn="1"/>
              </p:nvSpPr>
              <p:spPr bwMode="gray">
                <a:xfrm>
                  <a:off x="2448" y="412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103" name="Oval 348"/>
                <p:cNvSpPr>
                  <a:spLocks noChangeArrowheads="1"/>
                </p:cNvSpPr>
                <p:nvPr userDrawn="1"/>
              </p:nvSpPr>
              <p:spPr bwMode="gray">
                <a:xfrm>
                  <a:off x="2304" y="412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104" name="Oval 349"/>
                <p:cNvSpPr>
                  <a:spLocks noChangeArrowheads="1"/>
                </p:cNvSpPr>
                <p:nvPr userDrawn="1"/>
              </p:nvSpPr>
              <p:spPr bwMode="gray">
                <a:xfrm>
                  <a:off x="2160" y="412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  <p:sp>
              <p:nvSpPr>
                <p:cNvPr id="1105" name="Oval 350"/>
                <p:cNvSpPr>
                  <a:spLocks noChangeArrowheads="1"/>
                </p:cNvSpPr>
                <p:nvPr userDrawn="1"/>
              </p:nvSpPr>
              <p:spPr bwMode="gray">
                <a:xfrm>
                  <a:off x="2016" y="4127"/>
                  <a:ext cx="48" cy="4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gamma/>
                        <a:tint val="5451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>
                    <a:latin typeface="Arial" charset="0"/>
                  </a:endParaRPr>
                </a:p>
              </p:txBody>
            </p:sp>
          </p:grpSp>
          <p:sp>
            <p:nvSpPr>
              <p:cNvPr id="599" name="Oval 351"/>
              <p:cNvSpPr>
                <a:spLocks noChangeArrowheads="1"/>
              </p:cNvSpPr>
              <p:nvPr userDrawn="1"/>
            </p:nvSpPr>
            <p:spPr bwMode="gray">
              <a:xfrm>
                <a:off x="1872" y="2352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00" name="Oval 352"/>
              <p:cNvSpPr>
                <a:spLocks noChangeArrowheads="1"/>
              </p:cNvSpPr>
              <p:nvPr userDrawn="1"/>
            </p:nvSpPr>
            <p:spPr bwMode="gray">
              <a:xfrm>
                <a:off x="1872" y="2500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01" name="Oval 353"/>
              <p:cNvSpPr>
                <a:spLocks noChangeArrowheads="1"/>
              </p:cNvSpPr>
              <p:nvPr userDrawn="1"/>
            </p:nvSpPr>
            <p:spPr bwMode="gray">
              <a:xfrm>
                <a:off x="1872" y="2648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02" name="Oval 354"/>
              <p:cNvSpPr>
                <a:spLocks noChangeArrowheads="1"/>
              </p:cNvSpPr>
              <p:nvPr userDrawn="1"/>
            </p:nvSpPr>
            <p:spPr bwMode="gray">
              <a:xfrm>
                <a:off x="1872" y="2797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03" name="Oval 355"/>
              <p:cNvSpPr>
                <a:spLocks noChangeArrowheads="1"/>
              </p:cNvSpPr>
              <p:nvPr userDrawn="1"/>
            </p:nvSpPr>
            <p:spPr bwMode="gray">
              <a:xfrm>
                <a:off x="1872" y="2945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04" name="Oval 356"/>
              <p:cNvSpPr>
                <a:spLocks noChangeArrowheads="1"/>
              </p:cNvSpPr>
              <p:nvPr userDrawn="1"/>
            </p:nvSpPr>
            <p:spPr bwMode="gray">
              <a:xfrm>
                <a:off x="1872" y="3093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05" name="Oval 357"/>
              <p:cNvSpPr>
                <a:spLocks noChangeArrowheads="1"/>
              </p:cNvSpPr>
              <p:nvPr userDrawn="1"/>
            </p:nvSpPr>
            <p:spPr bwMode="gray">
              <a:xfrm>
                <a:off x="1872" y="3241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06" name="Oval 358"/>
              <p:cNvSpPr>
                <a:spLocks noChangeArrowheads="1"/>
              </p:cNvSpPr>
              <p:nvPr userDrawn="1"/>
            </p:nvSpPr>
            <p:spPr bwMode="gray">
              <a:xfrm>
                <a:off x="1872" y="3390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07" name="Oval 359"/>
              <p:cNvSpPr>
                <a:spLocks noChangeArrowheads="1"/>
              </p:cNvSpPr>
              <p:nvPr userDrawn="1"/>
            </p:nvSpPr>
            <p:spPr bwMode="gray">
              <a:xfrm>
                <a:off x="1872" y="3538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08" name="Oval 360"/>
              <p:cNvSpPr>
                <a:spLocks noChangeArrowheads="1"/>
              </p:cNvSpPr>
              <p:nvPr userDrawn="1"/>
            </p:nvSpPr>
            <p:spPr bwMode="gray">
              <a:xfrm>
                <a:off x="1872" y="3686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09" name="Oval 361"/>
              <p:cNvSpPr>
                <a:spLocks noChangeArrowheads="1"/>
              </p:cNvSpPr>
              <p:nvPr userDrawn="1"/>
            </p:nvSpPr>
            <p:spPr bwMode="gray">
              <a:xfrm>
                <a:off x="1872" y="3834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10" name="Oval 362"/>
              <p:cNvSpPr>
                <a:spLocks noChangeArrowheads="1"/>
              </p:cNvSpPr>
              <p:nvPr userDrawn="1"/>
            </p:nvSpPr>
            <p:spPr bwMode="gray">
              <a:xfrm>
                <a:off x="1872" y="3983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11" name="Oval 363"/>
              <p:cNvSpPr>
                <a:spLocks noChangeArrowheads="1"/>
              </p:cNvSpPr>
              <p:nvPr userDrawn="1"/>
            </p:nvSpPr>
            <p:spPr bwMode="gray">
              <a:xfrm>
                <a:off x="1728" y="2352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12" name="Oval 364"/>
              <p:cNvSpPr>
                <a:spLocks noChangeArrowheads="1"/>
              </p:cNvSpPr>
              <p:nvPr userDrawn="1"/>
            </p:nvSpPr>
            <p:spPr bwMode="gray">
              <a:xfrm>
                <a:off x="1728" y="2500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13" name="Oval 365"/>
              <p:cNvSpPr>
                <a:spLocks noChangeArrowheads="1"/>
              </p:cNvSpPr>
              <p:nvPr userDrawn="1"/>
            </p:nvSpPr>
            <p:spPr bwMode="gray">
              <a:xfrm>
                <a:off x="1728" y="2648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14" name="Oval 366"/>
              <p:cNvSpPr>
                <a:spLocks noChangeArrowheads="1"/>
              </p:cNvSpPr>
              <p:nvPr userDrawn="1"/>
            </p:nvSpPr>
            <p:spPr bwMode="gray">
              <a:xfrm>
                <a:off x="1728" y="2797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15" name="Oval 367"/>
              <p:cNvSpPr>
                <a:spLocks noChangeArrowheads="1"/>
              </p:cNvSpPr>
              <p:nvPr userDrawn="1"/>
            </p:nvSpPr>
            <p:spPr bwMode="gray">
              <a:xfrm>
                <a:off x="1728" y="2945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16" name="Oval 368"/>
              <p:cNvSpPr>
                <a:spLocks noChangeArrowheads="1"/>
              </p:cNvSpPr>
              <p:nvPr userDrawn="1"/>
            </p:nvSpPr>
            <p:spPr bwMode="gray">
              <a:xfrm>
                <a:off x="1728" y="3093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17" name="Oval 369"/>
              <p:cNvSpPr>
                <a:spLocks noChangeArrowheads="1"/>
              </p:cNvSpPr>
              <p:nvPr userDrawn="1"/>
            </p:nvSpPr>
            <p:spPr bwMode="gray">
              <a:xfrm>
                <a:off x="1728" y="3241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18" name="Oval 370"/>
              <p:cNvSpPr>
                <a:spLocks noChangeArrowheads="1"/>
              </p:cNvSpPr>
              <p:nvPr userDrawn="1"/>
            </p:nvSpPr>
            <p:spPr bwMode="gray">
              <a:xfrm>
                <a:off x="1728" y="3390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19" name="Oval 371"/>
              <p:cNvSpPr>
                <a:spLocks noChangeArrowheads="1"/>
              </p:cNvSpPr>
              <p:nvPr userDrawn="1"/>
            </p:nvSpPr>
            <p:spPr bwMode="gray">
              <a:xfrm>
                <a:off x="1728" y="3538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20" name="Oval 372"/>
              <p:cNvSpPr>
                <a:spLocks noChangeArrowheads="1"/>
              </p:cNvSpPr>
              <p:nvPr userDrawn="1"/>
            </p:nvSpPr>
            <p:spPr bwMode="gray">
              <a:xfrm>
                <a:off x="1728" y="3686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21" name="Oval 373"/>
              <p:cNvSpPr>
                <a:spLocks noChangeArrowheads="1"/>
              </p:cNvSpPr>
              <p:nvPr userDrawn="1"/>
            </p:nvSpPr>
            <p:spPr bwMode="gray">
              <a:xfrm>
                <a:off x="1728" y="3834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22" name="Oval 374"/>
              <p:cNvSpPr>
                <a:spLocks noChangeArrowheads="1"/>
              </p:cNvSpPr>
              <p:nvPr userDrawn="1"/>
            </p:nvSpPr>
            <p:spPr bwMode="gray">
              <a:xfrm>
                <a:off x="1728" y="3983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23" name="Oval 375"/>
              <p:cNvSpPr>
                <a:spLocks noChangeArrowheads="1"/>
              </p:cNvSpPr>
              <p:nvPr userDrawn="1"/>
            </p:nvSpPr>
            <p:spPr bwMode="gray">
              <a:xfrm>
                <a:off x="1584" y="2352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24" name="Oval 376"/>
              <p:cNvSpPr>
                <a:spLocks noChangeArrowheads="1"/>
              </p:cNvSpPr>
              <p:nvPr userDrawn="1"/>
            </p:nvSpPr>
            <p:spPr bwMode="gray">
              <a:xfrm>
                <a:off x="1584" y="2500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25" name="Oval 377"/>
              <p:cNvSpPr>
                <a:spLocks noChangeArrowheads="1"/>
              </p:cNvSpPr>
              <p:nvPr userDrawn="1"/>
            </p:nvSpPr>
            <p:spPr bwMode="gray">
              <a:xfrm>
                <a:off x="1584" y="2648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26" name="Oval 378"/>
              <p:cNvSpPr>
                <a:spLocks noChangeArrowheads="1"/>
              </p:cNvSpPr>
              <p:nvPr userDrawn="1"/>
            </p:nvSpPr>
            <p:spPr bwMode="gray">
              <a:xfrm>
                <a:off x="1584" y="2797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27" name="Oval 379"/>
              <p:cNvSpPr>
                <a:spLocks noChangeArrowheads="1"/>
              </p:cNvSpPr>
              <p:nvPr userDrawn="1"/>
            </p:nvSpPr>
            <p:spPr bwMode="gray">
              <a:xfrm>
                <a:off x="1584" y="2945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28" name="Oval 380"/>
              <p:cNvSpPr>
                <a:spLocks noChangeArrowheads="1"/>
              </p:cNvSpPr>
              <p:nvPr userDrawn="1"/>
            </p:nvSpPr>
            <p:spPr bwMode="gray">
              <a:xfrm>
                <a:off x="1584" y="3093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29" name="Oval 381"/>
              <p:cNvSpPr>
                <a:spLocks noChangeArrowheads="1"/>
              </p:cNvSpPr>
              <p:nvPr userDrawn="1"/>
            </p:nvSpPr>
            <p:spPr bwMode="gray">
              <a:xfrm>
                <a:off x="1584" y="3241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30" name="Oval 382"/>
              <p:cNvSpPr>
                <a:spLocks noChangeArrowheads="1"/>
              </p:cNvSpPr>
              <p:nvPr userDrawn="1"/>
            </p:nvSpPr>
            <p:spPr bwMode="gray">
              <a:xfrm>
                <a:off x="1584" y="3390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31" name="Oval 383"/>
              <p:cNvSpPr>
                <a:spLocks noChangeArrowheads="1"/>
              </p:cNvSpPr>
              <p:nvPr userDrawn="1"/>
            </p:nvSpPr>
            <p:spPr bwMode="gray">
              <a:xfrm>
                <a:off x="1584" y="3538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32" name="Oval 384"/>
              <p:cNvSpPr>
                <a:spLocks noChangeArrowheads="1"/>
              </p:cNvSpPr>
              <p:nvPr userDrawn="1"/>
            </p:nvSpPr>
            <p:spPr bwMode="gray">
              <a:xfrm>
                <a:off x="1584" y="3686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33" name="Oval 385"/>
              <p:cNvSpPr>
                <a:spLocks noChangeArrowheads="1"/>
              </p:cNvSpPr>
              <p:nvPr userDrawn="1"/>
            </p:nvSpPr>
            <p:spPr bwMode="gray">
              <a:xfrm>
                <a:off x="1584" y="3834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34" name="Oval 386"/>
              <p:cNvSpPr>
                <a:spLocks noChangeArrowheads="1"/>
              </p:cNvSpPr>
              <p:nvPr userDrawn="1"/>
            </p:nvSpPr>
            <p:spPr bwMode="gray">
              <a:xfrm>
                <a:off x="1584" y="3983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35" name="Oval 387"/>
              <p:cNvSpPr>
                <a:spLocks noChangeArrowheads="1"/>
              </p:cNvSpPr>
              <p:nvPr userDrawn="1"/>
            </p:nvSpPr>
            <p:spPr bwMode="gray">
              <a:xfrm>
                <a:off x="1440" y="2352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36" name="Oval 388"/>
              <p:cNvSpPr>
                <a:spLocks noChangeArrowheads="1"/>
              </p:cNvSpPr>
              <p:nvPr userDrawn="1"/>
            </p:nvSpPr>
            <p:spPr bwMode="gray">
              <a:xfrm>
                <a:off x="1440" y="2500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37" name="Oval 389"/>
              <p:cNvSpPr>
                <a:spLocks noChangeArrowheads="1"/>
              </p:cNvSpPr>
              <p:nvPr userDrawn="1"/>
            </p:nvSpPr>
            <p:spPr bwMode="gray">
              <a:xfrm>
                <a:off x="1440" y="2648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38" name="Oval 390"/>
              <p:cNvSpPr>
                <a:spLocks noChangeArrowheads="1"/>
              </p:cNvSpPr>
              <p:nvPr userDrawn="1"/>
            </p:nvSpPr>
            <p:spPr bwMode="gray">
              <a:xfrm>
                <a:off x="1440" y="2797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39" name="Oval 391"/>
              <p:cNvSpPr>
                <a:spLocks noChangeArrowheads="1"/>
              </p:cNvSpPr>
              <p:nvPr userDrawn="1"/>
            </p:nvSpPr>
            <p:spPr bwMode="gray">
              <a:xfrm>
                <a:off x="1440" y="2945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40" name="Oval 392"/>
              <p:cNvSpPr>
                <a:spLocks noChangeArrowheads="1"/>
              </p:cNvSpPr>
              <p:nvPr userDrawn="1"/>
            </p:nvSpPr>
            <p:spPr bwMode="gray">
              <a:xfrm>
                <a:off x="1440" y="3093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41" name="Oval 393"/>
              <p:cNvSpPr>
                <a:spLocks noChangeArrowheads="1"/>
              </p:cNvSpPr>
              <p:nvPr userDrawn="1"/>
            </p:nvSpPr>
            <p:spPr bwMode="gray">
              <a:xfrm>
                <a:off x="1440" y="3241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42" name="Oval 394"/>
              <p:cNvSpPr>
                <a:spLocks noChangeArrowheads="1"/>
              </p:cNvSpPr>
              <p:nvPr userDrawn="1"/>
            </p:nvSpPr>
            <p:spPr bwMode="gray">
              <a:xfrm>
                <a:off x="1440" y="3390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43" name="Oval 395"/>
              <p:cNvSpPr>
                <a:spLocks noChangeArrowheads="1"/>
              </p:cNvSpPr>
              <p:nvPr userDrawn="1"/>
            </p:nvSpPr>
            <p:spPr bwMode="gray">
              <a:xfrm>
                <a:off x="1440" y="3538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44" name="Oval 396"/>
              <p:cNvSpPr>
                <a:spLocks noChangeArrowheads="1"/>
              </p:cNvSpPr>
              <p:nvPr userDrawn="1"/>
            </p:nvSpPr>
            <p:spPr bwMode="gray">
              <a:xfrm>
                <a:off x="1440" y="3686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45" name="Oval 397"/>
              <p:cNvSpPr>
                <a:spLocks noChangeArrowheads="1"/>
              </p:cNvSpPr>
              <p:nvPr userDrawn="1"/>
            </p:nvSpPr>
            <p:spPr bwMode="gray">
              <a:xfrm>
                <a:off x="1440" y="3834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46" name="Oval 398"/>
              <p:cNvSpPr>
                <a:spLocks noChangeArrowheads="1"/>
              </p:cNvSpPr>
              <p:nvPr userDrawn="1"/>
            </p:nvSpPr>
            <p:spPr bwMode="gray">
              <a:xfrm>
                <a:off x="1440" y="3983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47" name="Oval 399"/>
              <p:cNvSpPr>
                <a:spLocks noChangeArrowheads="1"/>
              </p:cNvSpPr>
              <p:nvPr userDrawn="1"/>
            </p:nvSpPr>
            <p:spPr bwMode="gray">
              <a:xfrm>
                <a:off x="1296" y="2352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48" name="Oval 400"/>
              <p:cNvSpPr>
                <a:spLocks noChangeArrowheads="1"/>
              </p:cNvSpPr>
              <p:nvPr userDrawn="1"/>
            </p:nvSpPr>
            <p:spPr bwMode="gray">
              <a:xfrm>
                <a:off x="1296" y="2500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49" name="Oval 401"/>
              <p:cNvSpPr>
                <a:spLocks noChangeArrowheads="1"/>
              </p:cNvSpPr>
              <p:nvPr userDrawn="1"/>
            </p:nvSpPr>
            <p:spPr bwMode="gray">
              <a:xfrm>
                <a:off x="1296" y="2648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50" name="Oval 402"/>
              <p:cNvSpPr>
                <a:spLocks noChangeArrowheads="1"/>
              </p:cNvSpPr>
              <p:nvPr userDrawn="1"/>
            </p:nvSpPr>
            <p:spPr bwMode="gray">
              <a:xfrm>
                <a:off x="1296" y="2797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51" name="Oval 403"/>
              <p:cNvSpPr>
                <a:spLocks noChangeArrowheads="1"/>
              </p:cNvSpPr>
              <p:nvPr userDrawn="1"/>
            </p:nvSpPr>
            <p:spPr bwMode="gray">
              <a:xfrm>
                <a:off x="1296" y="2945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52" name="Oval 404"/>
              <p:cNvSpPr>
                <a:spLocks noChangeArrowheads="1"/>
              </p:cNvSpPr>
              <p:nvPr userDrawn="1"/>
            </p:nvSpPr>
            <p:spPr bwMode="gray">
              <a:xfrm>
                <a:off x="1296" y="3093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53" name="Oval 405"/>
              <p:cNvSpPr>
                <a:spLocks noChangeArrowheads="1"/>
              </p:cNvSpPr>
              <p:nvPr userDrawn="1"/>
            </p:nvSpPr>
            <p:spPr bwMode="gray">
              <a:xfrm>
                <a:off x="1296" y="3241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54" name="Oval 406"/>
              <p:cNvSpPr>
                <a:spLocks noChangeArrowheads="1"/>
              </p:cNvSpPr>
              <p:nvPr userDrawn="1"/>
            </p:nvSpPr>
            <p:spPr bwMode="gray">
              <a:xfrm>
                <a:off x="1296" y="3390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55" name="Oval 407"/>
              <p:cNvSpPr>
                <a:spLocks noChangeArrowheads="1"/>
              </p:cNvSpPr>
              <p:nvPr userDrawn="1"/>
            </p:nvSpPr>
            <p:spPr bwMode="gray">
              <a:xfrm>
                <a:off x="1296" y="3538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56" name="Oval 408"/>
              <p:cNvSpPr>
                <a:spLocks noChangeArrowheads="1"/>
              </p:cNvSpPr>
              <p:nvPr userDrawn="1"/>
            </p:nvSpPr>
            <p:spPr bwMode="gray">
              <a:xfrm>
                <a:off x="1296" y="3686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57" name="Oval 409"/>
              <p:cNvSpPr>
                <a:spLocks noChangeArrowheads="1"/>
              </p:cNvSpPr>
              <p:nvPr userDrawn="1"/>
            </p:nvSpPr>
            <p:spPr bwMode="gray">
              <a:xfrm>
                <a:off x="1296" y="3834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58" name="Oval 410"/>
              <p:cNvSpPr>
                <a:spLocks noChangeArrowheads="1"/>
              </p:cNvSpPr>
              <p:nvPr userDrawn="1"/>
            </p:nvSpPr>
            <p:spPr bwMode="gray">
              <a:xfrm>
                <a:off x="1296" y="3983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59" name="Oval 411"/>
              <p:cNvSpPr>
                <a:spLocks noChangeArrowheads="1"/>
              </p:cNvSpPr>
              <p:nvPr userDrawn="1"/>
            </p:nvSpPr>
            <p:spPr bwMode="gray">
              <a:xfrm>
                <a:off x="1152" y="2352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60" name="Oval 412"/>
              <p:cNvSpPr>
                <a:spLocks noChangeArrowheads="1"/>
              </p:cNvSpPr>
              <p:nvPr userDrawn="1"/>
            </p:nvSpPr>
            <p:spPr bwMode="gray">
              <a:xfrm>
                <a:off x="1152" y="2500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61" name="Oval 413"/>
              <p:cNvSpPr>
                <a:spLocks noChangeArrowheads="1"/>
              </p:cNvSpPr>
              <p:nvPr userDrawn="1"/>
            </p:nvSpPr>
            <p:spPr bwMode="gray">
              <a:xfrm>
                <a:off x="1152" y="2648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62" name="Oval 414"/>
              <p:cNvSpPr>
                <a:spLocks noChangeArrowheads="1"/>
              </p:cNvSpPr>
              <p:nvPr userDrawn="1"/>
            </p:nvSpPr>
            <p:spPr bwMode="gray">
              <a:xfrm>
                <a:off x="1152" y="2797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63" name="Oval 415"/>
              <p:cNvSpPr>
                <a:spLocks noChangeArrowheads="1"/>
              </p:cNvSpPr>
              <p:nvPr userDrawn="1"/>
            </p:nvSpPr>
            <p:spPr bwMode="gray">
              <a:xfrm>
                <a:off x="1152" y="2945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64" name="Oval 416"/>
              <p:cNvSpPr>
                <a:spLocks noChangeArrowheads="1"/>
              </p:cNvSpPr>
              <p:nvPr userDrawn="1"/>
            </p:nvSpPr>
            <p:spPr bwMode="gray">
              <a:xfrm>
                <a:off x="1152" y="3093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65" name="Oval 417"/>
              <p:cNvSpPr>
                <a:spLocks noChangeArrowheads="1"/>
              </p:cNvSpPr>
              <p:nvPr userDrawn="1"/>
            </p:nvSpPr>
            <p:spPr bwMode="gray">
              <a:xfrm>
                <a:off x="1152" y="3241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66" name="Oval 418"/>
              <p:cNvSpPr>
                <a:spLocks noChangeArrowheads="1"/>
              </p:cNvSpPr>
              <p:nvPr userDrawn="1"/>
            </p:nvSpPr>
            <p:spPr bwMode="gray">
              <a:xfrm>
                <a:off x="1152" y="3390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67" name="Oval 419"/>
              <p:cNvSpPr>
                <a:spLocks noChangeArrowheads="1"/>
              </p:cNvSpPr>
              <p:nvPr userDrawn="1"/>
            </p:nvSpPr>
            <p:spPr bwMode="gray">
              <a:xfrm>
                <a:off x="1152" y="3538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68" name="Oval 420"/>
              <p:cNvSpPr>
                <a:spLocks noChangeArrowheads="1"/>
              </p:cNvSpPr>
              <p:nvPr userDrawn="1"/>
            </p:nvSpPr>
            <p:spPr bwMode="gray">
              <a:xfrm>
                <a:off x="1152" y="3686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69" name="Oval 421"/>
              <p:cNvSpPr>
                <a:spLocks noChangeArrowheads="1"/>
              </p:cNvSpPr>
              <p:nvPr userDrawn="1"/>
            </p:nvSpPr>
            <p:spPr bwMode="gray">
              <a:xfrm>
                <a:off x="1152" y="3834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70" name="Oval 422"/>
              <p:cNvSpPr>
                <a:spLocks noChangeArrowheads="1"/>
              </p:cNvSpPr>
              <p:nvPr userDrawn="1"/>
            </p:nvSpPr>
            <p:spPr bwMode="gray">
              <a:xfrm>
                <a:off x="1152" y="3983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71" name="Oval 423"/>
              <p:cNvSpPr>
                <a:spLocks noChangeArrowheads="1"/>
              </p:cNvSpPr>
              <p:nvPr userDrawn="1"/>
            </p:nvSpPr>
            <p:spPr bwMode="gray">
              <a:xfrm>
                <a:off x="1008" y="2352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72" name="Oval 424"/>
              <p:cNvSpPr>
                <a:spLocks noChangeArrowheads="1"/>
              </p:cNvSpPr>
              <p:nvPr userDrawn="1"/>
            </p:nvSpPr>
            <p:spPr bwMode="gray">
              <a:xfrm>
                <a:off x="1008" y="2500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73" name="Oval 425"/>
              <p:cNvSpPr>
                <a:spLocks noChangeArrowheads="1"/>
              </p:cNvSpPr>
              <p:nvPr userDrawn="1"/>
            </p:nvSpPr>
            <p:spPr bwMode="gray">
              <a:xfrm>
                <a:off x="1008" y="2648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74" name="Oval 426"/>
              <p:cNvSpPr>
                <a:spLocks noChangeArrowheads="1"/>
              </p:cNvSpPr>
              <p:nvPr userDrawn="1"/>
            </p:nvSpPr>
            <p:spPr bwMode="gray">
              <a:xfrm>
                <a:off x="1008" y="2797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75" name="Oval 427"/>
              <p:cNvSpPr>
                <a:spLocks noChangeArrowheads="1"/>
              </p:cNvSpPr>
              <p:nvPr userDrawn="1"/>
            </p:nvSpPr>
            <p:spPr bwMode="gray">
              <a:xfrm>
                <a:off x="1008" y="2945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76" name="Oval 428"/>
              <p:cNvSpPr>
                <a:spLocks noChangeArrowheads="1"/>
              </p:cNvSpPr>
              <p:nvPr userDrawn="1"/>
            </p:nvSpPr>
            <p:spPr bwMode="gray">
              <a:xfrm>
                <a:off x="1008" y="3093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77" name="Oval 429"/>
              <p:cNvSpPr>
                <a:spLocks noChangeArrowheads="1"/>
              </p:cNvSpPr>
              <p:nvPr userDrawn="1"/>
            </p:nvSpPr>
            <p:spPr bwMode="gray">
              <a:xfrm>
                <a:off x="1008" y="3241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78" name="Oval 430"/>
              <p:cNvSpPr>
                <a:spLocks noChangeArrowheads="1"/>
              </p:cNvSpPr>
              <p:nvPr userDrawn="1"/>
            </p:nvSpPr>
            <p:spPr bwMode="gray">
              <a:xfrm>
                <a:off x="1008" y="3390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79" name="Oval 431"/>
              <p:cNvSpPr>
                <a:spLocks noChangeArrowheads="1"/>
              </p:cNvSpPr>
              <p:nvPr userDrawn="1"/>
            </p:nvSpPr>
            <p:spPr bwMode="gray">
              <a:xfrm>
                <a:off x="1008" y="3538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80" name="Oval 432"/>
              <p:cNvSpPr>
                <a:spLocks noChangeArrowheads="1"/>
              </p:cNvSpPr>
              <p:nvPr userDrawn="1"/>
            </p:nvSpPr>
            <p:spPr bwMode="gray">
              <a:xfrm>
                <a:off x="1008" y="3686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81" name="Oval 433"/>
              <p:cNvSpPr>
                <a:spLocks noChangeArrowheads="1"/>
              </p:cNvSpPr>
              <p:nvPr userDrawn="1"/>
            </p:nvSpPr>
            <p:spPr bwMode="gray">
              <a:xfrm>
                <a:off x="1008" y="3834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82" name="Oval 434"/>
              <p:cNvSpPr>
                <a:spLocks noChangeArrowheads="1"/>
              </p:cNvSpPr>
              <p:nvPr userDrawn="1"/>
            </p:nvSpPr>
            <p:spPr bwMode="gray">
              <a:xfrm>
                <a:off x="1008" y="3983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83" name="Oval 435"/>
              <p:cNvSpPr>
                <a:spLocks noChangeArrowheads="1"/>
              </p:cNvSpPr>
              <p:nvPr userDrawn="1"/>
            </p:nvSpPr>
            <p:spPr bwMode="gray">
              <a:xfrm>
                <a:off x="864" y="2352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84" name="Oval 436"/>
              <p:cNvSpPr>
                <a:spLocks noChangeArrowheads="1"/>
              </p:cNvSpPr>
              <p:nvPr userDrawn="1"/>
            </p:nvSpPr>
            <p:spPr bwMode="gray">
              <a:xfrm>
                <a:off x="864" y="2500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85" name="Oval 437"/>
              <p:cNvSpPr>
                <a:spLocks noChangeArrowheads="1"/>
              </p:cNvSpPr>
              <p:nvPr userDrawn="1"/>
            </p:nvSpPr>
            <p:spPr bwMode="gray">
              <a:xfrm>
                <a:off x="864" y="2648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86" name="Oval 438"/>
              <p:cNvSpPr>
                <a:spLocks noChangeArrowheads="1"/>
              </p:cNvSpPr>
              <p:nvPr userDrawn="1"/>
            </p:nvSpPr>
            <p:spPr bwMode="gray">
              <a:xfrm>
                <a:off x="864" y="2797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87" name="Oval 439"/>
              <p:cNvSpPr>
                <a:spLocks noChangeArrowheads="1"/>
              </p:cNvSpPr>
              <p:nvPr userDrawn="1"/>
            </p:nvSpPr>
            <p:spPr bwMode="gray">
              <a:xfrm>
                <a:off x="864" y="2945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88" name="Oval 440"/>
              <p:cNvSpPr>
                <a:spLocks noChangeArrowheads="1"/>
              </p:cNvSpPr>
              <p:nvPr userDrawn="1"/>
            </p:nvSpPr>
            <p:spPr bwMode="gray">
              <a:xfrm>
                <a:off x="864" y="3093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89" name="Oval 441"/>
              <p:cNvSpPr>
                <a:spLocks noChangeArrowheads="1"/>
              </p:cNvSpPr>
              <p:nvPr userDrawn="1"/>
            </p:nvSpPr>
            <p:spPr bwMode="gray">
              <a:xfrm>
                <a:off x="864" y="3241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90" name="Oval 442"/>
              <p:cNvSpPr>
                <a:spLocks noChangeArrowheads="1"/>
              </p:cNvSpPr>
              <p:nvPr userDrawn="1"/>
            </p:nvSpPr>
            <p:spPr bwMode="gray">
              <a:xfrm>
                <a:off x="864" y="3390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91" name="Oval 443"/>
              <p:cNvSpPr>
                <a:spLocks noChangeArrowheads="1"/>
              </p:cNvSpPr>
              <p:nvPr userDrawn="1"/>
            </p:nvSpPr>
            <p:spPr bwMode="gray">
              <a:xfrm>
                <a:off x="864" y="3538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92" name="Oval 444"/>
              <p:cNvSpPr>
                <a:spLocks noChangeArrowheads="1"/>
              </p:cNvSpPr>
              <p:nvPr userDrawn="1"/>
            </p:nvSpPr>
            <p:spPr bwMode="gray">
              <a:xfrm>
                <a:off x="864" y="3686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93" name="Oval 445"/>
              <p:cNvSpPr>
                <a:spLocks noChangeArrowheads="1"/>
              </p:cNvSpPr>
              <p:nvPr userDrawn="1"/>
            </p:nvSpPr>
            <p:spPr bwMode="gray">
              <a:xfrm>
                <a:off x="864" y="3834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94" name="Oval 446"/>
              <p:cNvSpPr>
                <a:spLocks noChangeArrowheads="1"/>
              </p:cNvSpPr>
              <p:nvPr userDrawn="1"/>
            </p:nvSpPr>
            <p:spPr bwMode="gray">
              <a:xfrm>
                <a:off x="864" y="3983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95" name="Oval 447"/>
              <p:cNvSpPr>
                <a:spLocks noChangeArrowheads="1"/>
              </p:cNvSpPr>
              <p:nvPr userDrawn="1"/>
            </p:nvSpPr>
            <p:spPr bwMode="gray">
              <a:xfrm>
                <a:off x="720" y="2352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96" name="Oval 448"/>
              <p:cNvSpPr>
                <a:spLocks noChangeArrowheads="1"/>
              </p:cNvSpPr>
              <p:nvPr userDrawn="1"/>
            </p:nvSpPr>
            <p:spPr bwMode="gray">
              <a:xfrm>
                <a:off x="720" y="2500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97" name="Oval 449"/>
              <p:cNvSpPr>
                <a:spLocks noChangeArrowheads="1"/>
              </p:cNvSpPr>
              <p:nvPr userDrawn="1"/>
            </p:nvSpPr>
            <p:spPr bwMode="gray">
              <a:xfrm>
                <a:off x="720" y="2648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98" name="Oval 450"/>
              <p:cNvSpPr>
                <a:spLocks noChangeArrowheads="1"/>
              </p:cNvSpPr>
              <p:nvPr userDrawn="1"/>
            </p:nvSpPr>
            <p:spPr bwMode="gray">
              <a:xfrm>
                <a:off x="720" y="2797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699" name="Oval 451"/>
              <p:cNvSpPr>
                <a:spLocks noChangeArrowheads="1"/>
              </p:cNvSpPr>
              <p:nvPr userDrawn="1"/>
            </p:nvSpPr>
            <p:spPr bwMode="gray">
              <a:xfrm>
                <a:off x="720" y="2945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00" name="Oval 452"/>
              <p:cNvSpPr>
                <a:spLocks noChangeArrowheads="1"/>
              </p:cNvSpPr>
              <p:nvPr userDrawn="1"/>
            </p:nvSpPr>
            <p:spPr bwMode="gray">
              <a:xfrm>
                <a:off x="720" y="3093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01" name="Oval 453"/>
              <p:cNvSpPr>
                <a:spLocks noChangeArrowheads="1"/>
              </p:cNvSpPr>
              <p:nvPr userDrawn="1"/>
            </p:nvSpPr>
            <p:spPr bwMode="gray">
              <a:xfrm>
                <a:off x="720" y="3241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02" name="Oval 454"/>
              <p:cNvSpPr>
                <a:spLocks noChangeArrowheads="1"/>
              </p:cNvSpPr>
              <p:nvPr userDrawn="1"/>
            </p:nvSpPr>
            <p:spPr bwMode="gray">
              <a:xfrm>
                <a:off x="720" y="3390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03" name="Oval 455"/>
              <p:cNvSpPr>
                <a:spLocks noChangeArrowheads="1"/>
              </p:cNvSpPr>
              <p:nvPr userDrawn="1"/>
            </p:nvSpPr>
            <p:spPr bwMode="gray">
              <a:xfrm>
                <a:off x="720" y="3538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04" name="Oval 456"/>
              <p:cNvSpPr>
                <a:spLocks noChangeArrowheads="1"/>
              </p:cNvSpPr>
              <p:nvPr userDrawn="1"/>
            </p:nvSpPr>
            <p:spPr bwMode="gray">
              <a:xfrm>
                <a:off x="720" y="3686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05" name="Oval 457"/>
              <p:cNvSpPr>
                <a:spLocks noChangeArrowheads="1"/>
              </p:cNvSpPr>
              <p:nvPr userDrawn="1"/>
            </p:nvSpPr>
            <p:spPr bwMode="gray">
              <a:xfrm>
                <a:off x="720" y="3834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06" name="Oval 458"/>
              <p:cNvSpPr>
                <a:spLocks noChangeArrowheads="1"/>
              </p:cNvSpPr>
              <p:nvPr userDrawn="1"/>
            </p:nvSpPr>
            <p:spPr bwMode="gray">
              <a:xfrm>
                <a:off x="720" y="3983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07" name="Oval 459"/>
              <p:cNvSpPr>
                <a:spLocks noChangeArrowheads="1"/>
              </p:cNvSpPr>
              <p:nvPr userDrawn="1"/>
            </p:nvSpPr>
            <p:spPr bwMode="gray">
              <a:xfrm>
                <a:off x="576" y="2352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08" name="Oval 460"/>
              <p:cNvSpPr>
                <a:spLocks noChangeArrowheads="1"/>
              </p:cNvSpPr>
              <p:nvPr userDrawn="1"/>
            </p:nvSpPr>
            <p:spPr bwMode="gray">
              <a:xfrm>
                <a:off x="576" y="2500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09" name="Oval 461"/>
              <p:cNvSpPr>
                <a:spLocks noChangeArrowheads="1"/>
              </p:cNvSpPr>
              <p:nvPr userDrawn="1"/>
            </p:nvSpPr>
            <p:spPr bwMode="gray">
              <a:xfrm>
                <a:off x="576" y="2648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10" name="Oval 462"/>
              <p:cNvSpPr>
                <a:spLocks noChangeArrowheads="1"/>
              </p:cNvSpPr>
              <p:nvPr userDrawn="1"/>
            </p:nvSpPr>
            <p:spPr bwMode="gray">
              <a:xfrm>
                <a:off x="576" y="2797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11" name="Oval 463"/>
              <p:cNvSpPr>
                <a:spLocks noChangeArrowheads="1"/>
              </p:cNvSpPr>
              <p:nvPr userDrawn="1"/>
            </p:nvSpPr>
            <p:spPr bwMode="gray">
              <a:xfrm>
                <a:off x="576" y="2945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12" name="Oval 464"/>
              <p:cNvSpPr>
                <a:spLocks noChangeArrowheads="1"/>
              </p:cNvSpPr>
              <p:nvPr userDrawn="1"/>
            </p:nvSpPr>
            <p:spPr bwMode="gray">
              <a:xfrm>
                <a:off x="576" y="3093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13" name="Oval 465"/>
              <p:cNvSpPr>
                <a:spLocks noChangeArrowheads="1"/>
              </p:cNvSpPr>
              <p:nvPr userDrawn="1"/>
            </p:nvSpPr>
            <p:spPr bwMode="gray">
              <a:xfrm>
                <a:off x="576" y="3241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14" name="Oval 466"/>
              <p:cNvSpPr>
                <a:spLocks noChangeArrowheads="1"/>
              </p:cNvSpPr>
              <p:nvPr userDrawn="1"/>
            </p:nvSpPr>
            <p:spPr bwMode="gray">
              <a:xfrm>
                <a:off x="576" y="3390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15" name="Oval 467"/>
              <p:cNvSpPr>
                <a:spLocks noChangeArrowheads="1"/>
              </p:cNvSpPr>
              <p:nvPr userDrawn="1"/>
            </p:nvSpPr>
            <p:spPr bwMode="gray">
              <a:xfrm>
                <a:off x="576" y="3538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16" name="Oval 468"/>
              <p:cNvSpPr>
                <a:spLocks noChangeArrowheads="1"/>
              </p:cNvSpPr>
              <p:nvPr userDrawn="1"/>
            </p:nvSpPr>
            <p:spPr bwMode="gray">
              <a:xfrm>
                <a:off x="576" y="3686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17" name="Oval 469"/>
              <p:cNvSpPr>
                <a:spLocks noChangeArrowheads="1"/>
              </p:cNvSpPr>
              <p:nvPr userDrawn="1"/>
            </p:nvSpPr>
            <p:spPr bwMode="gray">
              <a:xfrm>
                <a:off x="576" y="3834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18" name="Oval 470"/>
              <p:cNvSpPr>
                <a:spLocks noChangeArrowheads="1"/>
              </p:cNvSpPr>
              <p:nvPr userDrawn="1"/>
            </p:nvSpPr>
            <p:spPr bwMode="gray">
              <a:xfrm>
                <a:off x="576" y="3983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19" name="Oval 471"/>
              <p:cNvSpPr>
                <a:spLocks noChangeArrowheads="1"/>
              </p:cNvSpPr>
              <p:nvPr userDrawn="1"/>
            </p:nvSpPr>
            <p:spPr bwMode="gray">
              <a:xfrm>
                <a:off x="432" y="2352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20" name="Oval 472"/>
              <p:cNvSpPr>
                <a:spLocks noChangeArrowheads="1"/>
              </p:cNvSpPr>
              <p:nvPr userDrawn="1"/>
            </p:nvSpPr>
            <p:spPr bwMode="gray">
              <a:xfrm>
                <a:off x="432" y="2500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21" name="Oval 473"/>
              <p:cNvSpPr>
                <a:spLocks noChangeArrowheads="1"/>
              </p:cNvSpPr>
              <p:nvPr userDrawn="1"/>
            </p:nvSpPr>
            <p:spPr bwMode="gray">
              <a:xfrm>
                <a:off x="432" y="2648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22" name="Oval 474"/>
              <p:cNvSpPr>
                <a:spLocks noChangeArrowheads="1"/>
              </p:cNvSpPr>
              <p:nvPr userDrawn="1"/>
            </p:nvSpPr>
            <p:spPr bwMode="gray">
              <a:xfrm>
                <a:off x="432" y="2797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23" name="Oval 475"/>
              <p:cNvSpPr>
                <a:spLocks noChangeArrowheads="1"/>
              </p:cNvSpPr>
              <p:nvPr userDrawn="1"/>
            </p:nvSpPr>
            <p:spPr bwMode="gray">
              <a:xfrm>
                <a:off x="432" y="2945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24" name="Oval 476"/>
              <p:cNvSpPr>
                <a:spLocks noChangeArrowheads="1"/>
              </p:cNvSpPr>
              <p:nvPr userDrawn="1"/>
            </p:nvSpPr>
            <p:spPr bwMode="gray">
              <a:xfrm>
                <a:off x="432" y="3093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25" name="Oval 477"/>
              <p:cNvSpPr>
                <a:spLocks noChangeArrowheads="1"/>
              </p:cNvSpPr>
              <p:nvPr userDrawn="1"/>
            </p:nvSpPr>
            <p:spPr bwMode="gray">
              <a:xfrm>
                <a:off x="432" y="3241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26" name="Oval 478"/>
              <p:cNvSpPr>
                <a:spLocks noChangeArrowheads="1"/>
              </p:cNvSpPr>
              <p:nvPr userDrawn="1"/>
            </p:nvSpPr>
            <p:spPr bwMode="gray">
              <a:xfrm>
                <a:off x="432" y="3390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27" name="Oval 479"/>
              <p:cNvSpPr>
                <a:spLocks noChangeArrowheads="1"/>
              </p:cNvSpPr>
              <p:nvPr userDrawn="1"/>
            </p:nvSpPr>
            <p:spPr bwMode="gray">
              <a:xfrm>
                <a:off x="432" y="3538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28" name="Oval 480"/>
              <p:cNvSpPr>
                <a:spLocks noChangeArrowheads="1"/>
              </p:cNvSpPr>
              <p:nvPr userDrawn="1"/>
            </p:nvSpPr>
            <p:spPr bwMode="gray">
              <a:xfrm>
                <a:off x="432" y="3686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29" name="Oval 481"/>
              <p:cNvSpPr>
                <a:spLocks noChangeArrowheads="1"/>
              </p:cNvSpPr>
              <p:nvPr userDrawn="1"/>
            </p:nvSpPr>
            <p:spPr bwMode="gray">
              <a:xfrm>
                <a:off x="432" y="3834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30" name="Oval 482"/>
              <p:cNvSpPr>
                <a:spLocks noChangeArrowheads="1"/>
              </p:cNvSpPr>
              <p:nvPr userDrawn="1"/>
            </p:nvSpPr>
            <p:spPr bwMode="gray">
              <a:xfrm>
                <a:off x="432" y="3983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31" name="Oval 483"/>
              <p:cNvSpPr>
                <a:spLocks noChangeArrowheads="1"/>
              </p:cNvSpPr>
              <p:nvPr userDrawn="1"/>
            </p:nvSpPr>
            <p:spPr bwMode="gray">
              <a:xfrm>
                <a:off x="288" y="2352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32" name="Oval 484"/>
              <p:cNvSpPr>
                <a:spLocks noChangeArrowheads="1"/>
              </p:cNvSpPr>
              <p:nvPr userDrawn="1"/>
            </p:nvSpPr>
            <p:spPr bwMode="gray">
              <a:xfrm>
                <a:off x="288" y="2500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33" name="Oval 485"/>
              <p:cNvSpPr>
                <a:spLocks noChangeArrowheads="1"/>
              </p:cNvSpPr>
              <p:nvPr userDrawn="1"/>
            </p:nvSpPr>
            <p:spPr bwMode="gray">
              <a:xfrm>
                <a:off x="288" y="2648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34" name="Oval 486"/>
              <p:cNvSpPr>
                <a:spLocks noChangeArrowheads="1"/>
              </p:cNvSpPr>
              <p:nvPr userDrawn="1"/>
            </p:nvSpPr>
            <p:spPr bwMode="gray">
              <a:xfrm>
                <a:off x="288" y="2797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35" name="Oval 487"/>
              <p:cNvSpPr>
                <a:spLocks noChangeArrowheads="1"/>
              </p:cNvSpPr>
              <p:nvPr userDrawn="1"/>
            </p:nvSpPr>
            <p:spPr bwMode="gray">
              <a:xfrm>
                <a:off x="288" y="2945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36" name="Oval 488"/>
              <p:cNvSpPr>
                <a:spLocks noChangeArrowheads="1"/>
              </p:cNvSpPr>
              <p:nvPr userDrawn="1"/>
            </p:nvSpPr>
            <p:spPr bwMode="gray">
              <a:xfrm>
                <a:off x="288" y="3093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37" name="Oval 489"/>
              <p:cNvSpPr>
                <a:spLocks noChangeArrowheads="1"/>
              </p:cNvSpPr>
              <p:nvPr userDrawn="1"/>
            </p:nvSpPr>
            <p:spPr bwMode="gray">
              <a:xfrm>
                <a:off x="288" y="3241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38" name="Oval 490"/>
              <p:cNvSpPr>
                <a:spLocks noChangeArrowheads="1"/>
              </p:cNvSpPr>
              <p:nvPr userDrawn="1"/>
            </p:nvSpPr>
            <p:spPr bwMode="gray">
              <a:xfrm>
                <a:off x="288" y="3390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39" name="Oval 491"/>
              <p:cNvSpPr>
                <a:spLocks noChangeArrowheads="1"/>
              </p:cNvSpPr>
              <p:nvPr userDrawn="1"/>
            </p:nvSpPr>
            <p:spPr bwMode="gray">
              <a:xfrm>
                <a:off x="288" y="3538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40" name="Oval 492"/>
              <p:cNvSpPr>
                <a:spLocks noChangeArrowheads="1"/>
              </p:cNvSpPr>
              <p:nvPr userDrawn="1"/>
            </p:nvSpPr>
            <p:spPr bwMode="gray">
              <a:xfrm>
                <a:off x="288" y="3686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41" name="Oval 493"/>
              <p:cNvSpPr>
                <a:spLocks noChangeArrowheads="1"/>
              </p:cNvSpPr>
              <p:nvPr userDrawn="1"/>
            </p:nvSpPr>
            <p:spPr bwMode="gray">
              <a:xfrm>
                <a:off x="288" y="3834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42" name="Oval 494"/>
              <p:cNvSpPr>
                <a:spLocks noChangeArrowheads="1"/>
              </p:cNvSpPr>
              <p:nvPr userDrawn="1"/>
            </p:nvSpPr>
            <p:spPr bwMode="gray">
              <a:xfrm>
                <a:off x="288" y="3983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43" name="Oval 495"/>
              <p:cNvSpPr>
                <a:spLocks noChangeArrowheads="1"/>
              </p:cNvSpPr>
              <p:nvPr userDrawn="1"/>
            </p:nvSpPr>
            <p:spPr bwMode="gray">
              <a:xfrm>
                <a:off x="144" y="2352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44" name="Oval 496"/>
              <p:cNvSpPr>
                <a:spLocks noChangeArrowheads="1"/>
              </p:cNvSpPr>
              <p:nvPr userDrawn="1"/>
            </p:nvSpPr>
            <p:spPr bwMode="gray">
              <a:xfrm>
                <a:off x="144" y="2500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45" name="Oval 497"/>
              <p:cNvSpPr>
                <a:spLocks noChangeArrowheads="1"/>
              </p:cNvSpPr>
              <p:nvPr userDrawn="1"/>
            </p:nvSpPr>
            <p:spPr bwMode="gray">
              <a:xfrm>
                <a:off x="144" y="2648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46" name="Oval 498"/>
              <p:cNvSpPr>
                <a:spLocks noChangeArrowheads="1"/>
              </p:cNvSpPr>
              <p:nvPr userDrawn="1"/>
            </p:nvSpPr>
            <p:spPr bwMode="gray">
              <a:xfrm>
                <a:off x="144" y="2797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47" name="Oval 499"/>
              <p:cNvSpPr>
                <a:spLocks noChangeArrowheads="1"/>
              </p:cNvSpPr>
              <p:nvPr userDrawn="1"/>
            </p:nvSpPr>
            <p:spPr bwMode="gray">
              <a:xfrm>
                <a:off x="144" y="2945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48" name="Oval 500"/>
              <p:cNvSpPr>
                <a:spLocks noChangeArrowheads="1"/>
              </p:cNvSpPr>
              <p:nvPr userDrawn="1"/>
            </p:nvSpPr>
            <p:spPr bwMode="gray">
              <a:xfrm>
                <a:off x="144" y="3093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49" name="Oval 501"/>
              <p:cNvSpPr>
                <a:spLocks noChangeArrowheads="1"/>
              </p:cNvSpPr>
              <p:nvPr userDrawn="1"/>
            </p:nvSpPr>
            <p:spPr bwMode="gray">
              <a:xfrm>
                <a:off x="144" y="3241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50" name="Oval 502"/>
              <p:cNvSpPr>
                <a:spLocks noChangeArrowheads="1"/>
              </p:cNvSpPr>
              <p:nvPr userDrawn="1"/>
            </p:nvSpPr>
            <p:spPr bwMode="gray">
              <a:xfrm>
                <a:off x="144" y="3390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51" name="Oval 503"/>
              <p:cNvSpPr>
                <a:spLocks noChangeArrowheads="1"/>
              </p:cNvSpPr>
              <p:nvPr userDrawn="1"/>
            </p:nvSpPr>
            <p:spPr bwMode="gray">
              <a:xfrm>
                <a:off x="144" y="3538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52" name="Oval 504"/>
              <p:cNvSpPr>
                <a:spLocks noChangeArrowheads="1"/>
              </p:cNvSpPr>
              <p:nvPr userDrawn="1"/>
            </p:nvSpPr>
            <p:spPr bwMode="gray">
              <a:xfrm>
                <a:off x="144" y="3686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53" name="Oval 505"/>
              <p:cNvSpPr>
                <a:spLocks noChangeArrowheads="1"/>
              </p:cNvSpPr>
              <p:nvPr userDrawn="1"/>
            </p:nvSpPr>
            <p:spPr bwMode="gray">
              <a:xfrm>
                <a:off x="144" y="3834"/>
                <a:ext cx="48" cy="5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54" name="Oval 506"/>
              <p:cNvSpPr>
                <a:spLocks noChangeArrowheads="1"/>
              </p:cNvSpPr>
              <p:nvPr userDrawn="1"/>
            </p:nvSpPr>
            <p:spPr bwMode="gray">
              <a:xfrm>
                <a:off x="144" y="3983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55" name="Oval 507"/>
              <p:cNvSpPr>
                <a:spLocks noChangeArrowheads="1"/>
              </p:cNvSpPr>
              <p:nvPr userDrawn="1"/>
            </p:nvSpPr>
            <p:spPr bwMode="gray">
              <a:xfrm>
                <a:off x="1872" y="4127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56" name="Oval 508"/>
              <p:cNvSpPr>
                <a:spLocks noChangeArrowheads="1"/>
              </p:cNvSpPr>
              <p:nvPr userDrawn="1"/>
            </p:nvSpPr>
            <p:spPr bwMode="gray">
              <a:xfrm>
                <a:off x="1728" y="4127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57" name="Oval 509"/>
              <p:cNvSpPr>
                <a:spLocks noChangeArrowheads="1"/>
              </p:cNvSpPr>
              <p:nvPr userDrawn="1"/>
            </p:nvSpPr>
            <p:spPr bwMode="gray">
              <a:xfrm>
                <a:off x="1584" y="4127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58" name="Oval 510"/>
              <p:cNvSpPr>
                <a:spLocks noChangeArrowheads="1"/>
              </p:cNvSpPr>
              <p:nvPr userDrawn="1"/>
            </p:nvSpPr>
            <p:spPr bwMode="gray">
              <a:xfrm>
                <a:off x="1440" y="4127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59" name="Oval 511"/>
              <p:cNvSpPr>
                <a:spLocks noChangeArrowheads="1"/>
              </p:cNvSpPr>
              <p:nvPr userDrawn="1"/>
            </p:nvSpPr>
            <p:spPr bwMode="gray">
              <a:xfrm>
                <a:off x="1296" y="4127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60" name="Oval 512"/>
              <p:cNvSpPr>
                <a:spLocks noChangeArrowheads="1"/>
              </p:cNvSpPr>
              <p:nvPr userDrawn="1"/>
            </p:nvSpPr>
            <p:spPr bwMode="gray">
              <a:xfrm>
                <a:off x="1152" y="4127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61" name="Oval 513"/>
              <p:cNvSpPr>
                <a:spLocks noChangeArrowheads="1"/>
              </p:cNvSpPr>
              <p:nvPr userDrawn="1"/>
            </p:nvSpPr>
            <p:spPr bwMode="gray">
              <a:xfrm>
                <a:off x="1008" y="4127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62" name="Oval 514"/>
              <p:cNvSpPr>
                <a:spLocks noChangeArrowheads="1"/>
              </p:cNvSpPr>
              <p:nvPr userDrawn="1"/>
            </p:nvSpPr>
            <p:spPr bwMode="gray">
              <a:xfrm>
                <a:off x="864" y="4127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63" name="Oval 515"/>
              <p:cNvSpPr>
                <a:spLocks noChangeArrowheads="1"/>
              </p:cNvSpPr>
              <p:nvPr userDrawn="1"/>
            </p:nvSpPr>
            <p:spPr bwMode="gray">
              <a:xfrm>
                <a:off x="720" y="4127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64" name="Oval 516"/>
              <p:cNvSpPr>
                <a:spLocks noChangeArrowheads="1"/>
              </p:cNvSpPr>
              <p:nvPr userDrawn="1"/>
            </p:nvSpPr>
            <p:spPr bwMode="gray">
              <a:xfrm>
                <a:off x="576" y="4127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65" name="Oval 517"/>
              <p:cNvSpPr>
                <a:spLocks noChangeArrowheads="1"/>
              </p:cNvSpPr>
              <p:nvPr userDrawn="1"/>
            </p:nvSpPr>
            <p:spPr bwMode="gray">
              <a:xfrm>
                <a:off x="432" y="4127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66" name="Oval 518"/>
              <p:cNvSpPr>
                <a:spLocks noChangeArrowheads="1"/>
              </p:cNvSpPr>
              <p:nvPr userDrawn="1"/>
            </p:nvSpPr>
            <p:spPr bwMode="gray">
              <a:xfrm>
                <a:off x="288" y="4127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  <p:sp>
            <p:nvSpPr>
              <p:cNvPr id="767" name="Oval 519"/>
              <p:cNvSpPr>
                <a:spLocks noChangeArrowheads="1"/>
              </p:cNvSpPr>
              <p:nvPr userDrawn="1"/>
            </p:nvSpPr>
            <p:spPr bwMode="gray">
              <a:xfrm>
                <a:off x="144" y="4127"/>
                <a:ext cx="48" cy="49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54510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latin typeface="Arial" charset="0"/>
                </a:endParaRPr>
              </a:p>
            </p:txBody>
          </p:sp>
        </p:grpSp>
        <p:sp>
          <p:nvSpPr>
            <p:cNvPr id="13" name="Oval 520"/>
            <p:cNvSpPr>
              <a:spLocks noChangeArrowheads="1"/>
            </p:cNvSpPr>
            <p:nvPr userDrawn="1"/>
          </p:nvSpPr>
          <p:spPr bwMode="gray">
            <a:xfrm>
              <a:off x="5568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" name="Oval 521"/>
            <p:cNvSpPr>
              <a:spLocks noChangeArrowheads="1"/>
            </p:cNvSpPr>
            <p:nvPr userDrawn="1"/>
          </p:nvSpPr>
          <p:spPr bwMode="gray">
            <a:xfrm>
              <a:off x="5568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5" name="Oval 522"/>
            <p:cNvSpPr>
              <a:spLocks noChangeArrowheads="1"/>
            </p:cNvSpPr>
            <p:nvPr userDrawn="1"/>
          </p:nvSpPr>
          <p:spPr bwMode="gray">
            <a:xfrm>
              <a:off x="5568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6" name="Oval 523"/>
            <p:cNvSpPr>
              <a:spLocks noChangeArrowheads="1"/>
            </p:cNvSpPr>
            <p:nvPr userDrawn="1"/>
          </p:nvSpPr>
          <p:spPr bwMode="gray">
            <a:xfrm>
              <a:off x="5568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7" name="Oval 524"/>
            <p:cNvSpPr>
              <a:spLocks noChangeArrowheads="1"/>
            </p:cNvSpPr>
            <p:nvPr userDrawn="1"/>
          </p:nvSpPr>
          <p:spPr bwMode="gray">
            <a:xfrm>
              <a:off x="5568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8" name="Oval 525"/>
            <p:cNvSpPr>
              <a:spLocks noChangeArrowheads="1"/>
            </p:cNvSpPr>
            <p:nvPr userDrawn="1"/>
          </p:nvSpPr>
          <p:spPr bwMode="gray">
            <a:xfrm>
              <a:off x="5568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9" name="Oval 526"/>
            <p:cNvSpPr>
              <a:spLocks noChangeArrowheads="1"/>
            </p:cNvSpPr>
            <p:nvPr userDrawn="1"/>
          </p:nvSpPr>
          <p:spPr bwMode="gray">
            <a:xfrm>
              <a:off x="5568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0" name="Oval 527"/>
            <p:cNvSpPr>
              <a:spLocks noChangeArrowheads="1"/>
            </p:cNvSpPr>
            <p:nvPr userDrawn="1"/>
          </p:nvSpPr>
          <p:spPr bwMode="gray">
            <a:xfrm>
              <a:off x="5568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1" name="Oval 528"/>
            <p:cNvSpPr>
              <a:spLocks noChangeArrowheads="1"/>
            </p:cNvSpPr>
            <p:nvPr userDrawn="1"/>
          </p:nvSpPr>
          <p:spPr bwMode="gray">
            <a:xfrm>
              <a:off x="5568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2" name="Oval 529"/>
            <p:cNvSpPr>
              <a:spLocks noChangeArrowheads="1"/>
            </p:cNvSpPr>
            <p:nvPr userDrawn="1"/>
          </p:nvSpPr>
          <p:spPr bwMode="gray">
            <a:xfrm>
              <a:off x="5568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3" name="Oval 530"/>
            <p:cNvSpPr>
              <a:spLocks noChangeArrowheads="1"/>
            </p:cNvSpPr>
            <p:nvPr userDrawn="1"/>
          </p:nvSpPr>
          <p:spPr bwMode="gray">
            <a:xfrm>
              <a:off x="5568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4" name="Oval 531"/>
            <p:cNvSpPr>
              <a:spLocks noChangeArrowheads="1"/>
            </p:cNvSpPr>
            <p:nvPr userDrawn="1"/>
          </p:nvSpPr>
          <p:spPr bwMode="gray">
            <a:xfrm>
              <a:off x="5568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5" name="Oval 532"/>
            <p:cNvSpPr>
              <a:spLocks noChangeArrowheads="1"/>
            </p:cNvSpPr>
            <p:nvPr userDrawn="1"/>
          </p:nvSpPr>
          <p:spPr bwMode="gray">
            <a:xfrm>
              <a:off x="5424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6" name="Oval 533"/>
            <p:cNvSpPr>
              <a:spLocks noChangeArrowheads="1"/>
            </p:cNvSpPr>
            <p:nvPr userDrawn="1"/>
          </p:nvSpPr>
          <p:spPr bwMode="gray">
            <a:xfrm>
              <a:off x="5424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7" name="Oval 534"/>
            <p:cNvSpPr>
              <a:spLocks noChangeArrowheads="1"/>
            </p:cNvSpPr>
            <p:nvPr userDrawn="1"/>
          </p:nvSpPr>
          <p:spPr bwMode="gray">
            <a:xfrm>
              <a:off x="5424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8" name="Oval 535"/>
            <p:cNvSpPr>
              <a:spLocks noChangeArrowheads="1"/>
            </p:cNvSpPr>
            <p:nvPr userDrawn="1"/>
          </p:nvSpPr>
          <p:spPr bwMode="gray">
            <a:xfrm>
              <a:off x="5424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9" name="Oval 536"/>
            <p:cNvSpPr>
              <a:spLocks noChangeArrowheads="1"/>
            </p:cNvSpPr>
            <p:nvPr userDrawn="1"/>
          </p:nvSpPr>
          <p:spPr bwMode="gray">
            <a:xfrm>
              <a:off x="5424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0" name="Oval 537"/>
            <p:cNvSpPr>
              <a:spLocks noChangeArrowheads="1"/>
            </p:cNvSpPr>
            <p:nvPr userDrawn="1"/>
          </p:nvSpPr>
          <p:spPr bwMode="gray">
            <a:xfrm>
              <a:off x="5424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1" name="Oval 538"/>
            <p:cNvSpPr>
              <a:spLocks noChangeArrowheads="1"/>
            </p:cNvSpPr>
            <p:nvPr userDrawn="1"/>
          </p:nvSpPr>
          <p:spPr bwMode="gray">
            <a:xfrm>
              <a:off x="5424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2" name="Oval 539"/>
            <p:cNvSpPr>
              <a:spLocks noChangeArrowheads="1"/>
            </p:cNvSpPr>
            <p:nvPr userDrawn="1"/>
          </p:nvSpPr>
          <p:spPr bwMode="gray">
            <a:xfrm>
              <a:off x="5424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3" name="Oval 540"/>
            <p:cNvSpPr>
              <a:spLocks noChangeArrowheads="1"/>
            </p:cNvSpPr>
            <p:nvPr userDrawn="1"/>
          </p:nvSpPr>
          <p:spPr bwMode="gray">
            <a:xfrm>
              <a:off x="5424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4" name="Oval 541"/>
            <p:cNvSpPr>
              <a:spLocks noChangeArrowheads="1"/>
            </p:cNvSpPr>
            <p:nvPr userDrawn="1"/>
          </p:nvSpPr>
          <p:spPr bwMode="gray">
            <a:xfrm>
              <a:off x="5424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5" name="Oval 542"/>
            <p:cNvSpPr>
              <a:spLocks noChangeArrowheads="1"/>
            </p:cNvSpPr>
            <p:nvPr userDrawn="1"/>
          </p:nvSpPr>
          <p:spPr bwMode="gray">
            <a:xfrm>
              <a:off x="5424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6" name="Oval 543"/>
            <p:cNvSpPr>
              <a:spLocks noChangeArrowheads="1"/>
            </p:cNvSpPr>
            <p:nvPr userDrawn="1"/>
          </p:nvSpPr>
          <p:spPr bwMode="gray">
            <a:xfrm>
              <a:off x="5424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7" name="Oval 544"/>
            <p:cNvSpPr>
              <a:spLocks noChangeArrowheads="1"/>
            </p:cNvSpPr>
            <p:nvPr userDrawn="1"/>
          </p:nvSpPr>
          <p:spPr bwMode="gray">
            <a:xfrm>
              <a:off x="5280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8" name="Oval 545"/>
            <p:cNvSpPr>
              <a:spLocks noChangeArrowheads="1"/>
            </p:cNvSpPr>
            <p:nvPr userDrawn="1"/>
          </p:nvSpPr>
          <p:spPr bwMode="gray">
            <a:xfrm>
              <a:off x="5280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9" name="Oval 546"/>
            <p:cNvSpPr>
              <a:spLocks noChangeArrowheads="1"/>
            </p:cNvSpPr>
            <p:nvPr userDrawn="1"/>
          </p:nvSpPr>
          <p:spPr bwMode="gray">
            <a:xfrm>
              <a:off x="5280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0" name="Oval 547"/>
            <p:cNvSpPr>
              <a:spLocks noChangeArrowheads="1"/>
            </p:cNvSpPr>
            <p:nvPr userDrawn="1"/>
          </p:nvSpPr>
          <p:spPr bwMode="gray">
            <a:xfrm>
              <a:off x="5280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1" name="Oval 548"/>
            <p:cNvSpPr>
              <a:spLocks noChangeArrowheads="1"/>
            </p:cNvSpPr>
            <p:nvPr userDrawn="1"/>
          </p:nvSpPr>
          <p:spPr bwMode="gray">
            <a:xfrm>
              <a:off x="5280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2" name="Oval 549"/>
            <p:cNvSpPr>
              <a:spLocks noChangeArrowheads="1"/>
            </p:cNvSpPr>
            <p:nvPr userDrawn="1"/>
          </p:nvSpPr>
          <p:spPr bwMode="gray">
            <a:xfrm>
              <a:off x="5280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3" name="Oval 550"/>
            <p:cNvSpPr>
              <a:spLocks noChangeArrowheads="1"/>
            </p:cNvSpPr>
            <p:nvPr userDrawn="1"/>
          </p:nvSpPr>
          <p:spPr bwMode="gray">
            <a:xfrm>
              <a:off x="5280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4" name="Oval 551"/>
            <p:cNvSpPr>
              <a:spLocks noChangeArrowheads="1"/>
            </p:cNvSpPr>
            <p:nvPr userDrawn="1"/>
          </p:nvSpPr>
          <p:spPr bwMode="gray">
            <a:xfrm>
              <a:off x="5280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5" name="Oval 552"/>
            <p:cNvSpPr>
              <a:spLocks noChangeArrowheads="1"/>
            </p:cNvSpPr>
            <p:nvPr userDrawn="1"/>
          </p:nvSpPr>
          <p:spPr bwMode="gray">
            <a:xfrm>
              <a:off x="5280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6" name="Oval 553"/>
            <p:cNvSpPr>
              <a:spLocks noChangeArrowheads="1"/>
            </p:cNvSpPr>
            <p:nvPr userDrawn="1"/>
          </p:nvSpPr>
          <p:spPr bwMode="gray">
            <a:xfrm>
              <a:off x="5280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7" name="Oval 554"/>
            <p:cNvSpPr>
              <a:spLocks noChangeArrowheads="1"/>
            </p:cNvSpPr>
            <p:nvPr userDrawn="1"/>
          </p:nvSpPr>
          <p:spPr bwMode="gray">
            <a:xfrm>
              <a:off x="5280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8" name="Oval 555"/>
            <p:cNvSpPr>
              <a:spLocks noChangeArrowheads="1"/>
            </p:cNvSpPr>
            <p:nvPr userDrawn="1"/>
          </p:nvSpPr>
          <p:spPr bwMode="gray">
            <a:xfrm>
              <a:off x="5280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9" name="Oval 556"/>
            <p:cNvSpPr>
              <a:spLocks noChangeArrowheads="1"/>
            </p:cNvSpPr>
            <p:nvPr userDrawn="1"/>
          </p:nvSpPr>
          <p:spPr bwMode="gray">
            <a:xfrm>
              <a:off x="5136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0" name="Oval 557"/>
            <p:cNvSpPr>
              <a:spLocks noChangeArrowheads="1"/>
            </p:cNvSpPr>
            <p:nvPr userDrawn="1"/>
          </p:nvSpPr>
          <p:spPr bwMode="gray">
            <a:xfrm>
              <a:off x="5136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1" name="Oval 558"/>
            <p:cNvSpPr>
              <a:spLocks noChangeArrowheads="1"/>
            </p:cNvSpPr>
            <p:nvPr userDrawn="1"/>
          </p:nvSpPr>
          <p:spPr bwMode="gray">
            <a:xfrm>
              <a:off x="5136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2" name="Oval 559"/>
            <p:cNvSpPr>
              <a:spLocks noChangeArrowheads="1"/>
            </p:cNvSpPr>
            <p:nvPr userDrawn="1"/>
          </p:nvSpPr>
          <p:spPr bwMode="gray">
            <a:xfrm>
              <a:off x="5136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3" name="Oval 560"/>
            <p:cNvSpPr>
              <a:spLocks noChangeArrowheads="1"/>
            </p:cNvSpPr>
            <p:nvPr userDrawn="1"/>
          </p:nvSpPr>
          <p:spPr bwMode="gray">
            <a:xfrm>
              <a:off x="5136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4" name="Oval 561"/>
            <p:cNvSpPr>
              <a:spLocks noChangeArrowheads="1"/>
            </p:cNvSpPr>
            <p:nvPr userDrawn="1"/>
          </p:nvSpPr>
          <p:spPr bwMode="gray">
            <a:xfrm>
              <a:off x="5136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5" name="Oval 562"/>
            <p:cNvSpPr>
              <a:spLocks noChangeArrowheads="1"/>
            </p:cNvSpPr>
            <p:nvPr userDrawn="1"/>
          </p:nvSpPr>
          <p:spPr bwMode="gray">
            <a:xfrm>
              <a:off x="5136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6" name="Oval 563"/>
            <p:cNvSpPr>
              <a:spLocks noChangeArrowheads="1"/>
            </p:cNvSpPr>
            <p:nvPr userDrawn="1"/>
          </p:nvSpPr>
          <p:spPr bwMode="gray">
            <a:xfrm>
              <a:off x="5136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7" name="Oval 564"/>
            <p:cNvSpPr>
              <a:spLocks noChangeArrowheads="1"/>
            </p:cNvSpPr>
            <p:nvPr userDrawn="1"/>
          </p:nvSpPr>
          <p:spPr bwMode="gray">
            <a:xfrm>
              <a:off x="5136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8" name="Oval 565"/>
            <p:cNvSpPr>
              <a:spLocks noChangeArrowheads="1"/>
            </p:cNvSpPr>
            <p:nvPr userDrawn="1"/>
          </p:nvSpPr>
          <p:spPr bwMode="gray">
            <a:xfrm>
              <a:off x="5136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9" name="Oval 566"/>
            <p:cNvSpPr>
              <a:spLocks noChangeArrowheads="1"/>
            </p:cNvSpPr>
            <p:nvPr userDrawn="1"/>
          </p:nvSpPr>
          <p:spPr bwMode="gray">
            <a:xfrm>
              <a:off x="5136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60" name="Oval 567"/>
            <p:cNvSpPr>
              <a:spLocks noChangeArrowheads="1"/>
            </p:cNvSpPr>
            <p:nvPr userDrawn="1"/>
          </p:nvSpPr>
          <p:spPr bwMode="gray">
            <a:xfrm>
              <a:off x="5136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61" name="Oval 568"/>
            <p:cNvSpPr>
              <a:spLocks noChangeArrowheads="1"/>
            </p:cNvSpPr>
            <p:nvPr userDrawn="1"/>
          </p:nvSpPr>
          <p:spPr bwMode="gray">
            <a:xfrm>
              <a:off x="4992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62" name="Oval 569"/>
            <p:cNvSpPr>
              <a:spLocks noChangeArrowheads="1"/>
            </p:cNvSpPr>
            <p:nvPr userDrawn="1"/>
          </p:nvSpPr>
          <p:spPr bwMode="gray">
            <a:xfrm>
              <a:off x="4992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63" name="Oval 570"/>
            <p:cNvSpPr>
              <a:spLocks noChangeArrowheads="1"/>
            </p:cNvSpPr>
            <p:nvPr userDrawn="1"/>
          </p:nvSpPr>
          <p:spPr bwMode="gray">
            <a:xfrm>
              <a:off x="4992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64" name="Oval 571"/>
            <p:cNvSpPr>
              <a:spLocks noChangeArrowheads="1"/>
            </p:cNvSpPr>
            <p:nvPr userDrawn="1"/>
          </p:nvSpPr>
          <p:spPr bwMode="gray">
            <a:xfrm>
              <a:off x="4992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65" name="Oval 572"/>
            <p:cNvSpPr>
              <a:spLocks noChangeArrowheads="1"/>
            </p:cNvSpPr>
            <p:nvPr userDrawn="1"/>
          </p:nvSpPr>
          <p:spPr bwMode="gray">
            <a:xfrm>
              <a:off x="4992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66" name="Oval 573"/>
            <p:cNvSpPr>
              <a:spLocks noChangeArrowheads="1"/>
            </p:cNvSpPr>
            <p:nvPr userDrawn="1"/>
          </p:nvSpPr>
          <p:spPr bwMode="gray">
            <a:xfrm>
              <a:off x="4992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67" name="Oval 574"/>
            <p:cNvSpPr>
              <a:spLocks noChangeArrowheads="1"/>
            </p:cNvSpPr>
            <p:nvPr userDrawn="1"/>
          </p:nvSpPr>
          <p:spPr bwMode="gray">
            <a:xfrm>
              <a:off x="4992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68" name="Oval 575"/>
            <p:cNvSpPr>
              <a:spLocks noChangeArrowheads="1"/>
            </p:cNvSpPr>
            <p:nvPr userDrawn="1"/>
          </p:nvSpPr>
          <p:spPr bwMode="gray">
            <a:xfrm>
              <a:off x="4992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69" name="Oval 576"/>
            <p:cNvSpPr>
              <a:spLocks noChangeArrowheads="1"/>
            </p:cNvSpPr>
            <p:nvPr userDrawn="1"/>
          </p:nvSpPr>
          <p:spPr bwMode="gray">
            <a:xfrm>
              <a:off x="4992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70" name="Oval 577"/>
            <p:cNvSpPr>
              <a:spLocks noChangeArrowheads="1"/>
            </p:cNvSpPr>
            <p:nvPr userDrawn="1"/>
          </p:nvSpPr>
          <p:spPr bwMode="gray">
            <a:xfrm>
              <a:off x="4992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71" name="Oval 578"/>
            <p:cNvSpPr>
              <a:spLocks noChangeArrowheads="1"/>
            </p:cNvSpPr>
            <p:nvPr userDrawn="1"/>
          </p:nvSpPr>
          <p:spPr bwMode="gray">
            <a:xfrm>
              <a:off x="4992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72" name="Oval 579"/>
            <p:cNvSpPr>
              <a:spLocks noChangeArrowheads="1"/>
            </p:cNvSpPr>
            <p:nvPr userDrawn="1"/>
          </p:nvSpPr>
          <p:spPr bwMode="gray">
            <a:xfrm>
              <a:off x="4992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73" name="Oval 580"/>
            <p:cNvSpPr>
              <a:spLocks noChangeArrowheads="1"/>
            </p:cNvSpPr>
            <p:nvPr userDrawn="1"/>
          </p:nvSpPr>
          <p:spPr bwMode="gray">
            <a:xfrm>
              <a:off x="4848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74" name="Oval 581"/>
            <p:cNvSpPr>
              <a:spLocks noChangeArrowheads="1"/>
            </p:cNvSpPr>
            <p:nvPr userDrawn="1"/>
          </p:nvSpPr>
          <p:spPr bwMode="gray">
            <a:xfrm>
              <a:off x="4848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75" name="Oval 582"/>
            <p:cNvSpPr>
              <a:spLocks noChangeArrowheads="1"/>
            </p:cNvSpPr>
            <p:nvPr userDrawn="1"/>
          </p:nvSpPr>
          <p:spPr bwMode="gray">
            <a:xfrm>
              <a:off x="4848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76" name="Oval 583"/>
            <p:cNvSpPr>
              <a:spLocks noChangeArrowheads="1"/>
            </p:cNvSpPr>
            <p:nvPr userDrawn="1"/>
          </p:nvSpPr>
          <p:spPr bwMode="gray">
            <a:xfrm>
              <a:off x="4848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77" name="Oval 584"/>
            <p:cNvSpPr>
              <a:spLocks noChangeArrowheads="1"/>
            </p:cNvSpPr>
            <p:nvPr userDrawn="1"/>
          </p:nvSpPr>
          <p:spPr bwMode="gray">
            <a:xfrm>
              <a:off x="4848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78" name="Oval 585"/>
            <p:cNvSpPr>
              <a:spLocks noChangeArrowheads="1"/>
            </p:cNvSpPr>
            <p:nvPr userDrawn="1"/>
          </p:nvSpPr>
          <p:spPr bwMode="gray">
            <a:xfrm>
              <a:off x="4848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79" name="Oval 586"/>
            <p:cNvSpPr>
              <a:spLocks noChangeArrowheads="1"/>
            </p:cNvSpPr>
            <p:nvPr userDrawn="1"/>
          </p:nvSpPr>
          <p:spPr bwMode="gray">
            <a:xfrm>
              <a:off x="4848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80" name="Oval 587"/>
            <p:cNvSpPr>
              <a:spLocks noChangeArrowheads="1"/>
            </p:cNvSpPr>
            <p:nvPr userDrawn="1"/>
          </p:nvSpPr>
          <p:spPr bwMode="gray">
            <a:xfrm>
              <a:off x="4848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81" name="Oval 588"/>
            <p:cNvSpPr>
              <a:spLocks noChangeArrowheads="1"/>
            </p:cNvSpPr>
            <p:nvPr userDrawn="1"/>
          </p:nvSpPr>
          <p:spPr bwMode="gray">
            <a:xfrm>
              <a:off x="4848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82" name="Oval 589"/>
            <p:cNvSpPr>
              <a:spLocks noChangeArrowheads="1"/>
            </p:cNvSpPr>
            <p:nvPr userDrawn="1"/>
          </p:nvSpPr>
          <p:spPr bwMode="gray">
            <a:xfrm>
              <a:off x="4848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83" name="Oval 590"/>
            <p:cNvSpPr>
              <a:spLocks noChangeArrowheads="1"/>
            </p:cNvSpPr>
            <p:nvPr userDrawn="1"/>
          </p:nvSpPr>
          <p:spPr bwMode="gray">
            <a:xfrm>
              <a:off x="4848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84" name="Oval 591"/>
            <p:cNvSpPr>
              <a:spLocks noChangeArrowheads="1"/>
            </p:cNvSpPr>
            <p:nvPr userDrawn="1"/>
          </p:nvSpPr>
          <p:spPr bwMode="gray">
            <a:xfrm>
              <a:off x="4848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85" name="Oval 592"/>
            <p:cNvSpPr>
              <a:spLocks noChangeArrowheads="1"/>
            </p:cNvSpPr>
            <p:nvPr userDrawn="1"/>
          </p:nvSpPr>
          <p:spPr bwMode="gray">
            <a:xfrm>
              <a:off x="4704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86" name="Oval 593"/>
            <p:cNvSpPr>
              <a:spLocks noChangeArrowheads="1"/>
            </p:cNvSpPr>
            <p:nvPr userDrawn="1"/>
          </p:nvSpPr>
          <p:spPr bwMode="gray">
            <a:xfrm>
              <a:off x="4704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87" name="Oval 594"/>
            <p:cNvSpPr>
              <a:spLocks noChangeArrowheads="1"/>
            </p:cNvSpPr>
            <p:nvPr userDrawn="1"/>
          </p:nvSpPr>
          <p:spPr bwMode="gray">
            <a:xfrm>
              <a:off x="4704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88" name="Oval 595"/>
            <p:cNvSpPr>
              <a:spLocks noChangeArrowheads="1"/>
            </p:cNvSpPr>
            <p:nvPr userDrawn="1"/>
          </p:nvSpPr>
          <p:spPr bwMode="gray">
            <a:xfrm>
              <a:off x="4704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89" name="Oval 596"/>
            <p:cNvSpPr>
              <a:spLocks noChangeArrowheads="1"/>
            </p:cNvSpPr>
            <p:nvPr userDrawn="1"/>
          </p:nvSpPr>
          <p:spPr bwMode="gray">
            <a:xfrm>
              <a:off x="4704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90" name="Oval 597"/>
            <p:cNvSpPr>
              <a:spLocks noChangeArrowheads="1"/>
            </p:cNvSpPr>
            <p:nvPr userDrawn="1"/>
          </p:nvSpPr>
          <p:spPr bwMode="gray">
            <a:xfrm>
              <a:off x="4704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91" name="Oval 598"/>
            <p:cNvSpPr>
              <a:spLocks noChangeArrowheads="1"/>
            </p:cNvSpPr>
            <p:nvPr userDrawn="1"/>
          </p:nvSpPr>
          <p:spPr bwMode="gray">
            <a:xfrm>
              <a:off x="4704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92" name="Oval 599"/>
            <p:cNvSpPr>
              <a:spLocks noChangeArrowheads="1"/>
            </p:cNvSpPr>
            <p:nvPr userDrawn="1"/>
          </p:nvSpPr>
          <p:spPr bwMode="gray">
            <a:xfrm>
              <a:off x="4704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93" name="Oval 600"/>
            <p:cNvSpPr>
              <a:spLocks noChangeArrowheads="1"/>
            </p:cNvSpPr>
            <p:nvPr userDrawn="1"/>
          </p:nvSpPr>
          <p:spPr bwMode="gray">
            <a:xfrm>
              <a:off x="4704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94" name="Oval 601"/>
            <p:cNvSpPr>
              <a:spLocks noChangeArrowheads="1"/>
            </p:cNvSpPr>
            <p:nvPr userDrawn="1"/>
          </p:nvSpPr>
          <p:spPr bwMode="gray">
            <a:xfrm>
              <a:off x="4704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95" name="Oval 602"/>
            <p:cNvSpPr>
              <a:spLocks noChangeArrowheads="1"/>
            </p:cNvSpPr>
            <p:nvPr userDrawn="1"/>
          </p:nvSpPr>
          <p:spPr bwMode="gray">
            <a:xfrm>
              <a:off x="4704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96" name="Oval 603"/>
            <p:cNvSpPr>
              <a:spLocks noChangeArrowheads="1"/>
            </p:cNvSpPr>
            <p:nvPr userDrawn="1"/>
          </p:nvSpPr>
          <p:spPr bwMode="gray">
            <a:xfrm>
              <a:off x="4704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97" name="Oval 604"/>
            <p:cNvSpPr>
              <a:spLocks noChangeArrowheads="1"/>
            </p:cNvSpPr>
            <p:nvPr userDrawn="1"/>
          </p:nvSpPr>
          <p:spPr bwMode="gray">
            <a:xfrm>
              <a:off x="4560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98" name="Oval 605"/>
            <p:cNvSpPr>
              <a:spLocks noChangeArrowheads="1"/>
            </p:cNvSpPr>
            <p:nvPr userDrawn="1"/>
          </p:nvSpPr>
          <p:spPr bwMode="gray">
            <a:xfrm>
              <a:off x="4560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99" name="Oval 606"/>
            <p:cNvSpPr>
              <a:spLocks noChangeArrowheads="1"/>
            </p:cNvSpPr>
            <p:nvPr userDrawn="1"/>
          </p:nvSpPr>
          <p:spPr bwMode="gray">
            <a:xfrm>
              <a:off x="4560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00" name="Oval 607"/>
            <p:cNvSpPr>
              <a:spLocks noChangeArrowheads="1"/>
            </p:cNvSpPr>
            <p:nvPr userDrawn="1"/>
          </p:nvSpPr>
          <p:spPr bwMode="gray">
            <a:xfrm>
              <a:off x="4560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01" name="Oval 608"/>
            <p:cNvSpPr>
              <a:spLocks noChangeArrowheads="1"/>
            </p:cNvSpPr>
            <p:nvPr userDrawn="1"/>
          </p:nvSpPr>
          <p:spPr bwMode="gray">
            <a:xfrm>
              <a:off x="4560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02" name="Oval 609"/>
            <p:cNvSpPr>
              <a:spLocks noChangeArrowheads="1"/>
            </p:cNvSpPr>
            <p:nvPr userDrawn="1"/>
          </p:nvSpPr>
          <p:spPr bwMode="gray">
            <a:xfrm>
              <a:off x="4560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03" name="Oval 610"/>
            <p:cNvSpPr>
              <a:spLocks noChangeArrowheads="1"/>
            </p:cNvSpPr>
            <p:nvPr userDrawn="1"/>
          </p:nvSpPr>
          <p:spPr bwMode="gray">
            <a:xfrm>
              <a:off x="4560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04" name="Oval 611"/>
            <p:cNvSpPr>
              <a:spLocks noChangeArrowheads="1"/>
            </p:cNvSpPr>
            <p:nvPr userDrawn="1"/>
          </p:nvSpPr>
          <p:spPr bwMode="gray">
            <a:xfrm>
              <a:off x="4560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05" name="Oval 612"/>
            <p:cNvSpPr>
              <a:spLocks noChangeArrowheads="1"/>
            </p:cNvSpPr>
            <p:nvPr userDrawn="1"/>
          </p:nvSpPr>
          <p:spPr bwMode="gray">
            <a:xfrm>
              <a:off x="4560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06" name="Oval 613"/>
            <p:cNvSpPr>
              <a:spLocks noChangeArrowheads="1"/>
            </p:cNvSpPr>
            <p:nvPr userDrawn="1"/>
          </p:nvSpPr>
          <p:spPr bwMode="gray">
            <a:xfrm>
              <a:off x="4560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07" name="Oval 614"/>
            <p:cNvSpPr>
              <a:spLocks noChangeArrowheads="1"/>
            </p:cNvSpPr>
            <p:nvPr userDrawn="1"/>
          </p:nvSpPr>
          <p:spPr bwMode="gray">
            <a:xfrm>
              <a:off x="4560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08" name="Oval 615"/>
            <p:cNvSpPr>
              <a:spLocks noChangeArrowheads="1"/>
            </p:cNvSpPr>
            <p:nvPr userDrawn="1"/>
          </p:nvSpPr>
          <p:spPr bwMode="gray">
            <a:xfrm>
              <a:off x="4560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09" name="Oval 616"/>
            <p:cNvSpPr>
              <a:spLocks noChangeArrowheads="1"/>
            </p:cNvSpPr>
            <p:nvPr userDrawn="1"/>
          </p:nvSpPr>
          <p:spPr bwMode="gray">
            <a:xfrm>
              <a:off x="4416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10" name="Oval 617"/>
            <p:cNvSpPr>
              <a:spLocks noChangeArrowheads="1"/>
            </p:cNvSpPr>
            <p:nvPr userDrawn="1"/>
          </p:nvSpPr>
          <p:spPr bwMode="gray">
            <a:xfrm>
              <a:off x="4416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11" name="Oval 618"/>
            <p:cNvSpPr>
              <a:spLocks noChangeArrowheads="1"/>
            </p:cNvSpPr>
            <p:nvPr userDrawn="1"/>
          </p:nvSpPr>
          <p:spPr bwMode="gray">
            <a:xfrm>
              <a:off x="4416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12" name="Oval 619"/>
            <p:cNvSpPr>
              <a:spLocks noChangeArrowheads="1"/>
            </p:cNvSpPr>
            <p:nvPr userDrawn="1"/>
          </p:nvSpPr>
          <p:spPr bwMode="gray">
            <a:xfrm>
              <a:off x="4416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13" name="Oval 620"/>
            <p:cNvSpPr>
              <a:spLocks noChangeArrowheads="1"/>
            </p:cNvSpPr>
            <p:nvPr userDrawn="1"/>
          </p:nvSpPr>
          <p:spPr bwMode="gray">
            <a:xfrm>
              <a:off x="4416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14" name="Oval 621"/>
            <p:cNvSpPr>
              <a:spLocks noChangeArrowheads="1"/>
            </p:cNvSpPr>
            <p:nvPr userDrawn="1"/>
          </p:nvSpPr>
          <p:spPr bwMode="gray">
            <a:xfrm>
              <a:off x="4416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15" name="Oval 622"/>
            <p:cNvSpPr>
              <a:spLocks noChangeArrowheads="1"/>
            </p:cNvSpPr>
            <p:nvPr userDrawn="1"/>
          </p:nvSpPr>
          <p:spPr bwMode="gray">
            <a:xfrm>
              <a:off x="4416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16" name="Oval 623"/>
            <p:cNvSpPr>
              <a:spLocks noChangeArrowheads="1"/>
            </p:cNvSpPr>
            <p:nvPr userDrawn="1"/>
          </p:nvSpPr>
          <p:spPr bwMode="gray">
            <a:xfrm>
              <a:off x="4416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17" name="Oval 624"/>
            <p:cNvSpPr>
              <a:spLocks noChangeArrowheads="1"/>
            </p:cNvSpPr>
            <p:nvPr userDrawn="1"/>
          </p:nvSpPr>
          <p:spPr bwMode="gray">
            <a:xfrm>
              <a:off x="4416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18" name="Oval 625"/>
            <p:cNvSpPr>
              <a:spLocks noChangeArrowheads="1"/>
            </p:cNvSpPr>
            <p:nvPr userDrawn="1"/>
          </p:nvSpPr>
          <p:spPr bwMode="gray">
            <a:xfrm>
              <a:off x="4416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19" name="Oval 626"/>
            <p:cNvSpPr>
              <a:spLocks noChangeArrowheads="1"/>
            </p:cNvSpPr>
            <p:nvPr userDrawn="1"/>
          </p:nvSpPr>
          <p:spPr bwMode="gray">
            <a:xfrm>
              <a:off x="4416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20" name="Oval 627"/>
            <p:cNvSpPr>
              <a:spLocks noChangeArrowheads="1"/>
            </p:cNvSpPr>
            <p:nvPr userDrawn="1"/>
          </p:nvSpPr>
          <p:spPr bwMode="gray">
            <a:xfrm>
              <a:off x="4416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21" name="Oval 628"/>
            <p:cNvSpPr>
              <a:spLocks noChangeArrowheads="1"/>
            </p:cNvSpPr>
            <p:nvPr userDrawn="1"/>
          </p:nvSpPr>
          <p:spPr bwMode="gray">
            <a:xfrm>
              <a:off x="4272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22" name="Oval 629"/>
            <p:cNvSpPr>
              <a:spLocks noChangeArrowheads="1"/>
            </p:cNvSpPr>
            <p:nvPr userDrawn="1"/>
          </p:nvSpPr>
          <p:spPr bwMode="gray">
            <a:xfrm>
              <a:off x="4272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23" name="Oval 630"/>
            <p:cNvSpPr>
              <a:spLocks noChangeArrowheads="1"/>
            </p:cNvSpPr>
            <p:nvPr userDrawn="1"/>
          </p:nvSpPr>
          <p:spPr bwMode="gray">
            <a:xfrm>
              <a:off x="4272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24" name="Oval 631"/>
            <p:cNvSpPr>
              <a:spLocks noChangeArrowheads="1"/>
            </p:cNvSpPr>
            <p:nvPr userDrawn="1"/>
          </p:nvSpPr>
          <p:spPr bwMode="gray">
            <a:xfrm>
              <a:off x="4272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25" name="Oval 632"/>
            <p:cNvSpPr>
              <a:spLocks noChangeArrowheads="1"/>
            </p:cNvSpPr>
            <p:nvPr userDrawn="1"/>
          </p:nvSpPr>
          <p:spPr bwMode="gray">
            <a:xfrm>
              <a:off x="4272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26" name="Oval 633"/>
            <p:cNvSpPr>
              <a:spLocks noChangeArrowheads="1"/>
            </p:cNvSpPr>
            <p:nvPr userDrawn="1"/>
          </p:nvSpPr>
          <p:spPr bwMode="gray">
            <a:xfrm>
              <a:off x="4272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27" name="Oval 634"/>
            <p:cNvSpPr>
              <a:spLocks noChangeArrowheads="1"/>
            </p:cNvSpPr>
            <p:nvPr userDrawn="1"/>
          </p:nvSpPr>
          <p:spPr bwMode="gray">
            <a:xfrm>
              <a:off x="4272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28" name="Oval 635"/>
            <p:cNvSpPr>
              <a:spLocks noChangeArrowheads="1"/>
            </p:cNvSpPr>
            <p:nvPr userDrawn="1"/>
          </p:nvSpPr>
          <p:spPr bwMode="gray">
            <a:xfrm>
              <a:off x="4272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29" name="Oval 636"/>
            <p:cNvSpPr>
              <a:spLocks noChangeArrowheads="1"/>
            </p:cNvSpPr>
            <p:nvPr userDrawn="1"/>
          </p:nvSpPr>
          <p:spPr bwMode="gray">
            <a:xfrm>
              <a:off x="4272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30" name="Oval 637"/>
            <p:cNvSpPr>
              <a:spLocks noChangeArrowheads="1"/>
            </p:cNvSpPr>
            <p:nvPr userDrawn="1"/>
          </p:nvSpPr>
          <p:spPr bwMode="gray">
            <a:xfrm>
              <a:off x="4272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31" name="Oval 638"/>
            <p:cNvSpPr>
              <a:spLocks noChangeArrowheads="1"/>
            </p:cNvSpPr>
            <p:nvPr userDrawn="1"/>
          </p:nvSpPr>
          <p:spPr bwMode="gray">
            <a:xfrm>
              <a:off x="4272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32" name="Oval 639"/>
            <p:cNvSpPr>
              <a:spLocks noChangeArrowheads="1"/>
            </p:cNvSpPr>
            <p:nvPr userDrawn="1"/>
          </p:nvSpPr>
          <p:spPr bwMode="gray">
            <a:xfrm>
              <a:off x="4272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33" name="Oval 640"/>
            <p:cNvSpPr>
              <a:spLocks noChangeArrowheads="1"/>
            </p:cNvSpPr>
            <p:nvPr userDrawn="1"/>
          </p:nvSpPr>
          <p:spPr bwMode="gray">
            <a:xfrm>
              <a:off x="4128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34" name="Oval 641"/>
            <p:cNvSpPr>
              <a:spLocks noChangeArrowheads="1"/>
            </p:cNvSpPr>
            <p:nvPr userDrawn="1"/>
          </p:nvSpPr>
          <p:spPr bwMode="gray">
            <a:xfrm>
              <a:off x="4128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35" name="Oval 642"/>
            <p:cNvSpPr>
              <a:spLocks noChangeArrowheads="1"/>
            </p:cNvSpPr>
            <p:nvPr userDrawn="1"/>
          </p:nvSpPr>
          <p:spPr bwMode="gray">
            <a:xfrm>
              <a:off x="4128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36" name="Oval 643"/>
            <p:cNvSpPr>
              <a:spLocks noChangeArrowheads="1"/>
            </p:cNvSpPr>
            <p:nvPr userDrawn="1"/>
          </p:nvSpPr>
          <p:spPr bwMode="gray">
            <a:xfrm>
              <a:off x="4128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37" name="Oval 644"/>
            <p:cNvSpPr>
              <a:spLocks noChangeArrowheads="1"/>
            </p:cNvSpPr>
            <p:nvPr userDrawn="1"/>
          </p:nvSpPr>
          <p:spPr bwMode="gray">
            <a:xfrm>
              <a:off x="4128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38" name="Oval 645"/>
            <p:cNvSpPr>
              <a:spLocks noChangeArrowheads="1"/>
            </p:cNvSpPr>
            <p:nvPr userDrawn="1"/>
          </p:nvSpPr>
          <p:spPr bwMode="gray">
            <a:xfrm>
              <a:off x="4128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39" name="Oval 646"/>
            <p:cNvSpPr>
              <a:spLocks noChangeArrowheads="1"/>
            </p:cNvSpPr>
            <p:nvPr userDrawn="1"/>
          </p:nvSpPr>
          <p:spPr bwMode="gray">
            <a:xfrm>
              <a:off x="4128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0" name="Oval 647"/>
            <p:cNvSpPr>
              <a:spLocks noChangeArrowheads="1"/>
            </p:cNvSpPr>
            <p:nvPr userDrawn="1"/>
          </p:nvSpPr>
          <p:spPr bwMode="gray">
            <a:xfrm>
              <a:off x="4128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" name="Oval 648"/>
            <p:cNvSpPr>
              <a:spLocks noChangeArrowheads="1"/>
            </p:cNvSpPr>
            <p:nvPr userDrawn="1"/>
          </p:nvSpPr>
          <p:spPr bwMode="gray">
            <a:xfrm>
              <a:off x="4128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2" name="Oval 649"/>
            <p:cNvSpPr>
              <a:spLocks noChangeArrowheads="1"/>
            </p:cNvSpPr>
            <p:nvPr userDrawn="1"/>
          </p:nvSpPr>
          <p:spPr bwMode="gray">
            <a:xfrm>
              <a:off x="4128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3" name="Oval 650"/>
            <p:cNvSpPr>
              <a:spLocks noChangeArrowheads="1"/>
            </p:cNvSpPr>
            <p:nvPr userDrawn="1"/>
          </p:nvSpPr>
          <p:spPr bwMode="gray">
            <a:xfrm>
              <a:off x="4128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4" name="Oval 651"/>
            <p:cNvSpPr>
              <a:spLocks noChangeArrowheads="1"/>
            </p:cNvSpPr>
            <p:nvPr userDrawn="1"/>
          </p:nvSpPr>
          <p:spPr bwMode="gray">
            <a:xfrm>
              <a:off x="4128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5" name="Oval 652"/>
            <p:cNvSpPr>
              <a:spLocks noChangeArrowheads="1"/>
            </p:cNvSpPr>
            <p:nvPr userDrawn="1"/>
          </p:nvSpPr>
          <p:spPr bwMode="gray">
            <a:xfrm>
              <a:off x="3984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6" name="Oval 653"/>
            <p:cNvSpPr>
              <a:spLocks noChangeArrowheads="1"/>
            </p:cNvSpPr>
            <p:nvPr userDrawn="1"/>
          </p:nvSpPr>
          <p:spPr bwMode="gray">
            <a:xfrm>
              <a:off x="3984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7" name="Oval 654"/>
            <p:cNvSpPr>
              <a:spLocks noChangeArrowheads="1"/>
            </p:cNvSpPr>
            <p:nvPr userDrawn="1"/>
          </p:nvSpPr>
          <p:spPr bwMode="gray">
            <a:xfrm>
              <a:off x="3984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8" name="Oval 655"/>
            <p:cNvSpPr>
              <a:spLocks noChangeArrowheads="1"/>
            </p:cNvSpPr>
            <p:nvPr userDrawn="1"/>
          </p:nvSpPr>
          <p:spPr bwMode="gray">
            <a:xfrm>
              <a:off x="3984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9" name="Oval 656"/>
            <p:cNvSpPr>
              <a:spLocks noChangeArrowheads="1"/>
            </p:cNvSpPr>
            <p:nvPr userDrawn="1"/>
          </p:nvSpPr>
          <p:spPr bwMode="gray">
            <a:xfrm>
              <a:off x="3984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50" name="Oval 657"/>
            <p:cNvSpPr>
              <a:spLocks noChangeArrowheads="1"/>
            </p:cNvSpPr>
            <p:nvPr userDrawn="1"/>
          </p:nvSpPr>
          <p:spPr bwMode="gray">
            <a:xfrm>
              <a:off x="3984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51" name="Oval 658"/>
            <p:cNvSpPr>
              <a:spLocks noChangeArrowheads="1"/>
            </p:cNvSpPr>
            <p:nvPr userDrawn="1"/>
          </p:nvSpPr>
          <p:spPr bwMode="gray">
            <a:xfrm>
              <a:off x="3984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52" name="Oval 659"/>
            <p:cNvSpPr>
              <a:spLocks noChangeArrowheads="1"/>
            </p:cNvSpPr>
            <p:nvPr userDrawn="1"/>
          </p:nvSpPr>
          <p:spPr bwMode="gray">
            <a:xfrm>
              <a:off x="3984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53" name="Oval 660"/>
            <p:cNvSpPr>
              <a:spLocks noChangeArrowheads="1"/>
            </p:cNvSpPr>
            <p:nvPr userDrawn="1"/>
          </p:nvSpPr>
          <p:spPr bwMode="gray">
            <a:xfrm>
              <a:off x="3984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54" name="Oval 661"/>
            <p:cNvSpPr>
              <a:spLocks noChangeArrowheads="1"/>
            </p:cNvSpPr>
            <p:nvPr userDrawn="1"/>
          </p:nvSpPr>
          <p:spPr bwMode="gray">
            <a:xfrm>
              <a:off x="3984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55" name="Oval 662"/>
            <p:cNvSpPr>
              <a:spLocks noChangeArrowheads="1"/>
            </p:cNvSpPr>
            <p:nvPr userDrawn="1"/>
          </p:nvSpPr>
          <p:spPr bwMode="gray">
            <a:xfrm>
              <a:off x="3984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56" name="Oval 663"/>
            <p:cNvSpPr>
              <a:spLocks noChangeArrowheads="1"/>
            </p:cNvSpPr>
            <p:nvPr userDrawn="1"/>
          </p:nvSpPr>
          <p:spPr bwMode="gray">
            <a:xfrm>
              <a:off x="3984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57" name="Oval 664"/>
            <p:cNvSpPr>
              <a:spLocks noChangeArrowheads="1"/>
            </p:cNvSpPr>
            <p:nvPr userDrawn="1"/>
          </p:nvSpPr>
          <p:spPr bwMode="gray">
            <a:xfrm>
              <a:off x="3840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58" name="Oval 665"/>
            <p:cNvSpPr>
              <a:spLocks noChangeArrowheads="1"/>
            </p:cNvSpPr>
            <p:nvPr userDrawn="1"/>
          </p:nvSpPr>
          <p:spPr bwMode="gray">
            <a:xfrm>
              <a:off x="3840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59" name="Oval 666"/>
            <p:cNvSpPr>
              <a:spLocks noChangeArrowheads="1"/>
            </p:cNvSpPr>
            <p:nvPr userDrawn="1"/>
          </p:nvSpPr>
          <p:spPr bwMode="gray">
            <a:xfrm>
              <a:off x="3840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60" name="Oval 667"/>
            <p:cNvSpPr>
              <a:spLocks noChangeArrowheads="1"/>
            </p:cNvSpPr>
            <p:nvPr userDrawn="1"/>
          </p:nvSpPr>
          <p:spPr bwMode="gray">
            <a:xfrm>
              <a:off x="3840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61" name="Oval 668"/>
            <p:cNvSpPr>
              <a:spLocks noChangeArrowheads="1"/>
            </p:cNvSpPr>
            <p:nvPr userDrawn="1"/>
          </p:nvSpPr>
          <p:spPr bwMode="gray">
            <a:xfrm>
              <a:off x="3840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62" name="Oval 669"/>
            <p:cNvSpPr>
              <a:spLocks noChangeArrowheads="1"/>
            </p:cNvSpPr>
            <p:nvPr userDrawn="1"/>
          </p:nvSpPr>
          <p:spPr bwMode="gray">
            <a:xfrm>
              <a:off x="3840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63" name="Oval 670"/>
            <p:cNvSpPr>
              <a:spLocks noChangeArrowheads="1"/>
            </p:cNvSpPr>
            <p:nvPr userDrawn="1"/>
          </p:nvSpPr>
          <p:spPr bwMode="gray">
            <a:xfrm>
              <a:off x="3840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64" name="Oval 671"/>
            <p:cNvSpPr>
              <a:spLocks noChangeArrowheads="1"/>
            </p:cNvSpPr>
            <p:nvPr userDrawn="1"/>
          </p:nvSpPr>
          <p:spPr bwMode="gray">
            <a:xfrm>
              <a:off x="3840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65" name="Oval 672"/>
            <p:cNvSpPr>
              <a:spLocks noChangeArrowheads="1"/>
            </p:cNvSpPr>
            <p:nvPr userDrawn="1"/>
          </p:nvSpPr>
          <p:spPr bwMode="gray">
            <a:xfrm>
              <a:off x="3840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66" name="Oval 673"/>
            <p:cNvSpPr>
              <a:spLocks noChangeArrowheads="1"/>
            </p:cNvSpPr>
            <p:nvPr userDrawn="1"/>
          </p:nvSpPr>
          <p:spPr bwMode="gray">
            <a:xfrm>
              <a:off x="3840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67" name="Oval 674"/>
            <p:cNvSpPr>
              <a:spLocks noChangeArrowheads="1"/>
            </p:cNvSpPr>
            <p:nvPr userDrawn="1"/>
          </p:nvSpPr>
          <p:spPr bwMode="gray">
            <a:xfrm>
              <a:off x="3840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68" name="Oval 675"/>
            <p:cNvSpPr>
              <a:spLocks noChangeArrowheads="1"/>
            </p:cNvSpPr>
            <p:nvPr userDrawn="1"/>
          </p:nvSpPr>
          <p:spPr bwMode="gray">
            <a:xfrm>
              <a:off x="3840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69" name="Oval 676"/>
            <p:cNvSpPr>
              <a:spLocks noChangeArrowheads="1"/>
            </p:cNvSpPr>
            <p:nvPr userDrawn="1"/>
          </p:nvSpPr>
          <p:spPr bwMode="gray">
            <a:xfrm>
              <a:off x="3696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70" name="Oval 677"/>
            <p:cNvSpPr>
              <a:spLocks noChangeArrowheads="1"/>
            </p:cNvSpPr>
            <p:nvPr userDrawn="1"/>
          </p:nvSpPr>
          <p:spPr bwMode="gray">
            <a:xfrm>
              <a:off x="3696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71" name="Oval 678"/>
            <p:cNvSpPr>
              <a:spLocks noChangeArrowheads="1"/>
            </p:cNvSpPr>
            <p:nvPr userDrawn="1"/>
          </p:nvSpPr>
          <p:spPr bwMode="gray">
            <a:xfrm>
              <a:off x="3696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72" name="Oval 679"/>
            <p:cNvSpPr>
              <a:spLocks noChangeArrowheads="1"/>
            </p:cNvSpPr>
            <p:nvPr userDrawn="1"/>
          </p:nvSpPr>
          <p:spPr bwMode="gray">
            <a:xfrm>
              <a:off x="3696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73" name="Oval 680"/>
            <p:cNvSpPr>
              <a:spLocks noChangeArrowheads="1"/>
            </p:cNvSpPr>
            <p:nvPr userDrawn="1"/>
          </p:nvSpPr>
          <p:spPr bwMode="gray">
            <a:xfrm>
              <a:off x="3696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74" name="Oval 681"/>
            <p:cNvSpPr>
              <a:spLocks noChangeArrowheads="1"/>
            </p:cNvSpPr>
            <p:nvPr userDrawn="1"/>
          </p:nvSpPr>
          <p:spPr bwMode="gray">
            <a:xfrm>
              <a:off x="3696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75" name="Oval 682"/>
            <p:cNvSpPr>
              <a:spLocks noChangeArrowheads="1"/>
            </p:cNvSpPr>
            <p:nvPr userDrawn="1"/>
          </p:nvSpPr>
          <p:spPr bwMode="gray">
            <a:xfrm>
              <a:off x="3696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76" name="Oval 683"/>
            <p:cNvSpPr>
              <a:spLocks noChangeArrowheads="1"/>
            </p:cNvSpPr>
            <p:nvPr userDrawn="1"/>
          </p:nvSpPr>
          <p:spPr bwMode="gray">
            <a:xfrm>
              <a:off x="3696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77" name="Oval 684"/>
            <p:cNvSpPr>
              <a:spLocks noChangeArrowheads="1"/>
            </p:cNvSpPr>
            <p:nvPr userDrawn="1"/>
          </p:nvSpPr>
          <p:spPr bwMode="gray">
            <a:xfrm>
              <a:off x="3696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78" name="Oval 685"/>
            <p:cNvSpPr>
              <a:spLocks noChangeArrowheads="1"/>
            </p:cNvSpPr>
            <p:nvPr userDrawn="1"/>
          </p:nvSpPr>
          <p:spPr bwMode="gray">
            <a:xfrm>
              <a:off x="3696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79" name="Oval 686"/>
            <p:cNvSpPr>
              <a:spLocks noChangeArrowheads="1"/>
            </p:cNvSpPr>
            <p:nvPr userDrawn="1"/>
          </p:nvSpPr>
          <p:spPr bwMode="gray">
            <a:xfrm>
              <a:off x="3696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80" name="Oval 687"/>
            <p:cNvSpPr>
              <a:spLocks noChangeArrowheads="1"/>
            </p:cNvSpPr>
            <p:nvPr userDrawn="1"/>
          </p:nvSpPr>
          <p:spPr bwMode="gray">
            <a:xfrm>
              <a:off x="3696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81" name="Oval 688"/>
            <p:cNvSpPr>
              <a:spLocks noChangeArrowheads="1"/>
            </p:cNvSpPr>
            <p:nvPr userDrawn="1"/>
          </p:nvSpPr>
          <p:spPr bwMode="gray">
            <a:xfrm>
              <a:off x="3552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82" name="Oval 689"/>
            <p:cNvSpPr>
              <a:spLocks noChangeArrowheads="1"/>
            </p:cNvSpPr>
            <p:nvPr userDrawn="1"/>
          </p:nvSpPr>
          <p:spPr bwMode="gray">
            <a:xfrm>
              <a:off x="3552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83" name="Oval 690"/>
            <p:cNvSpPr>
              <a:spLocks noChangeArrowheads="1"/>
            </p:cNvSpPr>
            <p:nvPr userDrawn="1"/>
          </p:nvSpPr>
          <p:spPr bwMode="gray">
            <a:xfrm>
              <a:off x="3552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84" name="Oval 691"/>
            <p:cNvSpPr>
              <a:spLocks noChangeArrowheads="1"/>
            </p:cNvSpPr>
            <p:nvPr userDrawn="1"/>
          </p:nvSpPr>
          <p:spPr bwMode="gray">
            <a:xfrm>
              <a:off x="3552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85" name="Oval 692"/>
            <p:cNvSpPr>
              <a:spLocks noChangeArrowheads="1"/>
            </p:cNvSpPr>
            <p:nvPr userDrawn="1"/>
          </p:nvSpPr>
          <p:spPr bwMode="gray">
            <a:xfrm>
              <a:off x="3552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86" name="Oval 693"/>
            <p:cNvSpPr>
              <a:spLocks noChangeArrowheads="1"/>
            </p:cNvSpPr>
            <p:nvPr userDrawn="1"/>
          </p:nvSpPr>
          <p:spPr bwMode="gray">
            <a:xfrm>
              <a:off x="3552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87" name="Oval 694"/>
            <p:cNvSpPr>
              <a:spLocks noChangeArrowheads="1"/>
            </p:cNvSpPr>
            <p:nvPr userDrawn="1"/>
          </p:nvSpPr>
          <p:spPr bwMode="gray">
            <a:xfrm>
              <a:off x="3552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88" name="Oval 695"/>
            <p:cNvSpPr>
              <a:spLocks noChangeArrowheads="1"/>
            </p:cNvSpPr>
            <p:nvPr userDrawn="1"/>
          </p:nvSpPr>
          <p:spPr bwMode="gray">
            <a:xfrm>
              <a:off x="3552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89" name="Oval 696"/>
            <p:cNvSpPr>
              <a:spLocks noChangeArrowheads="1"/>
            </p:cNvSpPr>
            <p:nvPr userDrawn="1"/>
          </p:nvSpPr>
          <p:spPr bwMode="gray">
            <a:xfrm>
              <a:off x="3552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90" name="Oval 697"/>
            <p:cNvSpPr>
              <a:spLocks noChangeArrowheads="1"/>
            </p:cNvSpPr>
            <p:nvPr userDrawn="1"/>
          </p:nvSpPr>
          <p:spPr bwMode="gray">
            <a:xfrm>
              <a:off x="3552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91" name="Oval 698"/>
            <p:cNvSpPr>
              <a:spLocks noChangeArrowheads="1"/>
            </p:cNvSpPr>
            <p:nvPr userDrawn="1"/>
          </p:nvSpPr>
          <p:spPr bwMode="gray">
            <a:xfrm>
              <a:off x="3552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92" name="Oval 699"/>
            <p:cNvSpPr>
              <a:spLocks noChangeArrowheads="1"/>
            </p:cNvSpPr>
            <p:nvPr userDrawn="1"/>
          </p:nvSpPr>
          <p:spPr bwMode="gray">
            <a:xfrm>
              <a:off x="3552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93" name="Oval 700"/>
            <p:cNvSpPr>
              <a:spLocks noChangeArrowheads="1"/>
            </p:cNvSpPr>
            <p:nvPr userDrawn="1"/>
          </p:nvSpPr>
          <p:spPr bwMode="gray">
            <a:xfrm>
              <a:off x="3408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94" name="Oval 701"/>
            <p:cNvSpPr>
              <a:spLocks noChangeArrowheads="1"/>
            </p:cNvSpPr>
            <p:nvPr userDrawn="1"/>
          </p:nvSpPr>
          <p:spPr bwMode="gray">
            <a:xfrm>
              <a:off x="3408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95" name="Oval 702"/>
            <p:cNvSpPr>
              <a:spLocks noChangeArrowheads="1"/>
            </p:cNvSpPr>
            <p:nvPr userDrawn="1"/>
          </p:nvSpPr>
          <p:spPr bwMode="gray">
            <a:xfrm>
              <a:off x="3408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96" name="Oval 703"/>
            <p:cNvSpPr>
              <a:spLocks noChangeArrowheads="1"/>
            </p:cNvSpPr>
            <p:nvPr userDrawn="1"/>
          </p:nvSpPr>
          <p:spPr bwMode="gray">
            <a:xfrm>
              <a:off x="3408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97" name="Oval 704"/>
            <p:cNvSpPr>
              <a:spLocks noChangeArrowheads="1"/>
            </p:cNvSpPr>
            <p:nvPr userDrawn="1"/>
          </p:nvSpPr>
          <p:spPr bwMode="gray">
            <a:xfrm>
              <a:off x="3408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98" name="Oval 705"/>
            <p:cNvSpPr>
              <a:spLocks noChangeArrowheads="1"/>
            </p:cNvSpPr>
            <p:nvPr userDrawn="1"/>
          </p:nvSpPr>
          <p:spPr bwMode="gray">
            <a:xfrm>
              <a:off x="3408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99" name="Oval 706"/>
            <p:cNvSpPr>
              <a:spLocks noChangeArrowheads="1"/>
            </p:cNvSpPr>
            <p:nvPr userDrawn="1"/>
          </p:nvSpPr>
          <p:spPr bwMode="gray">
            <a:xfrm>
              <a:off x="3408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00" name="Oval 707"/>
            <p:cNvSpPr>
              <a:spLocks noChangeArrowheads="1"/>
            </p:cNvSpPr>
            <p:nvPr userDrawn="1"/>
          </p:nvSpPr>
          <p:spPr bwMode="gray">
            <a:xfrm>
              <a:off x="3408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01" name="Oval 708"/>
            <p:cNvSpPr>
              <a:spLocks noChangeArrowheads="1"/>
            </p:cNvSpPr>
            <p:nvPr userDrawn="1"/>
          </p:nvSpPr>
          <p:spPr bwMode="gray">
            <a:xfrm>
              <a:off x="3408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02" name="Oval 709"/>
            <p:cNvSpPr>
              <a:spLocks noChangeArrowheads="1"/>
            </p:cNvSpPr>
            <p:nvPr userDrawn="1"/>
          </p:nvSpPr>
          <p:spPr bwMode="gray">
            <a:xfrm>
              <a:off x="3408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03" name="Oval 710"/>
            <p:cNvSpPr>
              <a:spLocks noChangeArrowheads="1"/>
            </p:cNvSpPr>
            <p:nvPr userDrawn="1"/>
          </p:nvSpPr>
          <p:spPr bwMode="gray">
            <a:xfrm>
              <a:off x="3408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04" name="Oval 711"/>
            <p:cNvSpPr>
              <a:spLocks noChangeArrowheads="1"/>
            </p:cNvSpPr>
            <p:nvPr userDrawn="1"/>
          </p:nvSpPr>
          <p:spPr bwMode="gray">
            <a:xfrm>
              <a:off x="3408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05" name="Oval 712"/>
            <p:cNvSpPr>
              <a:spLocks noChangeArrowheads="1"/>
            </p:cNvSpPr>
            <p:nvPr userDrawn="1"/>
          </p:nvSpPr>
          <p:spPr bwMode="gray">
            <a:xfrm>
              <a:off x="3264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06" name="Oval 713"/>
            <p:cNvSpPr>
              <a:spLocks noChangeArrowheads="1"/>
            </p:cNvSpPr>
            <p:nvPr userDrawn="1"/>
          </p:nvSpPr>
          <p:spPr bwMode="gray">
            <a:xfrm>
              <a:off x="3264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07" name="Oval 714"/>
            <p:cNvSpPr>
              <a:spLocks noChangeArrowheads="1"/>
            </p:cNvSpPr>
            <p:nvPr userDrawn="1"/>
          </p:nvSpPr>
          <p:spPr bwMode="gray">
            <a:xfrm>
              <a:off x="3264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08" name="Oval 715"/>
            <p:cNvSpPr>
              <a:spLocks noChangeArrowheads="1"/>
            </p:cNvSpPr>
            <p:nvPr userDrawn="1"/>
          </p:nvSpPr>
          <p:spPr bwMode="gray">
            <a:xfrm>
              <a:off x="3264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09" name="Oval 716"/>
            <p:cNvSpPr>
              <a:spLocks noChangeArrowheads="1"/>
            </p:cNvSpPr>
            <p:nvPr userDrawn="1"/>
          </p:nvSpPr>
          <p:spPr bwMode="gray">
            <a:xfrm>
              <a:off x="3264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10" name="Oval 717"/>
            <p:cNvSpPr>
              <a:spLocks noChangeArrowheads="1"/>
            </p:cNvSpPr>
            <p:nvPr userDrawn="1"/>
          </p:nvSpPr>
          <p:spPr bwMode="gray">
            <a:xfrm>
              <a:off x="3264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11" name="Oval 718"/>
            <p:cNvSpPr>
              <a:spLocks noChangeArrowheads="1"/>
            </p:cNvSpPr>
            <p:nvPr userDrawn="1"/>
          </p:nvSpPr>
          <p:spPr bwMode="gray">
            <a:xfrm>
              <a:off x="3264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12" name="Oval 719"/>
            <p:cNvSpPr>
              <a:spLocks noChangeArrowheads="1"/>
            </p:cNvSpPr>
            <p:nvPr userDrawn="1"/>
          </p:nvSpPr>
          <p:spPr bwMode="gray">
            <a:xfrm>
              <a:off x="3264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13" name="Oval 720"/>
            <p:cNvSpPr>
              <a:spLocks noChangeArrowheads="1"/>
            </p:cNvSpPr>
            <p:nvPr userDrawn="1"/>
          </p:nvSpPr>
          <p:spPr bwMode="gray">
            <a:xfrm>
              <a:off x="3264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14" name="Oval 721"/>
            <p:cNvSpPr>
              <a:spLocks noChangeArrowheads="1"/>
            </p:cNvSpPr>
            <p:nvPr userDrawn="1"/>
          </p:nvSpPr>
          <p:spPr bwMode="gray">
            <a:xfrm>
              <a:off x="3264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15" name="Oval 722"/>
            <p:cNvSpPr>
              <a:spLocks noChangeArrowheads="1"/>
            </p:cNvSpPr>
            <p:nvPr userDrawn="1"/>
          </p:nvSpPr>
          <p:spPr bwMode="gray">
            <a:xfrm>
              <a:off x="3264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16" name="Oval 723"/>
            <p:cNvSpPr>
              <a:spLocks noChangeArrowheads="1"/>
            </p:cNvSpPr>
            <p:nvPr userDrawn="1"/>
          </p:nvSpPr>
          <p:spPr bwMode="gray">
            <a:xfrm>
              <a:off x="3264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17" name="Oval 724"/>
            <p:cNvSpPr>
              <a:spLocks noChangeArrowheads="1"/>
            </p:cNvSpPr>
            <p:nvPr userDrawn="1"/>
          </p:nvSpPr>
          <p:spPr bwMode="gray">
            <a:xfrm>
              <a:off x="3120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18" name="Oval 725"/>
            <p:cNvSpPr>
              <a:spLocks noChangeArrowheads="1"/>
            </p:cNvSpPr>
            <p:nvPr userDrawn="1"/>
          </p:nvSpPr>
          <p:spPr bwMode="gray">
            <a:xfrm>
              <a:off x="3120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19" name="Oval 726"/>
            <p:cNvSpPr>
              <a:spLocks noChangeArrowheads="1"/>
            </p:cNvSpPr>
            <p:nvPr userDrawn="1"/>
          </p:nvSpPr>
          <p:spPr bwMode="gray">
            <a:xfrm>
              <a:off x="3120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20" name="Oval 727"/>
            <p:cNvSpPr>
              <a:spLocks noChangeArrowheads="1"/>
            </p:cNvSpPr>
            <p:nvPr userDrawn="1"/>
          </p:nvSpPr>
          <p:spPr bwMode="gray">
            <a:xfrm>
              <a:off x="3120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21" name="Oval 728"/>
            <p:cNvSpPr>
              <a:spLocks noChangeArrowheads="1"/>
            </p:cNvSpPr>
            <p:nvPr userDrawn="1"/>
          </p:nvSpPr>
          <p:spPr bwMode="gray">
            <a:xfrm>
              <a:off x="3120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22" name="Oval 729"/>
            <p:cNvSpPr>
              <a:spLocks noChangeArrowheads="1"/>
            </p:cNvSpPr>
            <p:nvPr userDrawn="1"/>
          </p:nvSpPr>
          <p:spPr bwMode="gray">
            <a:xfrm>
              <a:off x="3120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23" name="Oval 730"/>
            <p:cNvSpPr>
              <a:spLocks noChangeArrowheads="1"/>
            </p:cNvSpPr>
            <p:nvPr userDrawn="1"/>
          </p:nvSpPr>
          <p:spPr bwMode="gray">
            <a:xfrm>
              <a:off x="3120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24" name="Oval 731"/>
            <p:cNvSpPr>
              <a:spLocks noChangeArrowheads="1"/>
            </p:cNvSpPr>
            <p:nvPr userDrawn="1"/>
          </p:nvSpPr>
          <p:spPr bwMode="gray">
            <a:xfrm>
              <a:off x="3120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25" name="Oval 732"/>
            <p:cNvSpPr>
              <a:spLocks noChangeArrowheads="1"/>
            </p:cNvSpPr>
            <p:nvPr userDrawn="1"/>
          </p:nvSpPr>
          <p:spPr bwMode="gray">
            <a:xfrm>
              <a:off x="3120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26" name="Oval 733"/>
            <p:cNvSpPr>
              <a:spLocks noChangeArrowheads="1"/>
            </p:cNvSpPr>
            <p:nvPr userDrawn="1"/>
          </p:nvSpPr>
          <p:spPr bwMode="gray">
            <a:xfrm>
              <a:off x="3120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27" name="Oval 734"/>
            <p:cNvSpPr>
              <a:spLocks noChangeArrowheads="1"/>
            </p:cNvSpPr>
            <p:nvPr userDrawn="1"/>
          </p:nvSpPr>
          <p:spPr bwMode="gray">
            <a:xfrm>
              <a:off x="3120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28" name="Oval 735"/>
            <p:cNvSpPr>
              <a:spLocks noChangeArrowheads="1"/>
            </p:cNvSpPr>
            <p:nvPr userDrawn="1"/>
          </p:nvSpPr>
          <p:spPr bwMode="gray">
            <a:xfrm>
              <a:off x="3120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29" name="Oval 736"/>
            <p:cNvSpPr>
              <a:spLocks noChangeArrowheads="1"/>
            </p:cNvSpPr>
            <p:nvPr userDrawn="1"/>
          </p:nvSpPr>
          <p:spPr bwMode="gray">
            <a:xfrm>
              <a:off x="2976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30" name="Oval 737"/>
            <p:cNvSpPr>
              <a:spLocks noChangeArrowheads="1"/>
            </p:cNvSpPr>
            <p:nvPr userDrawn="1"/>
          </p:nvSpPr>
          <p:spPr bwMode="gray">
            <a:xfrm>
              <a:off x="2976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31" name="Oval 738"/>
            <p:cNvSpPr>
              <a:spLocks noChangeArrowheads="1"/>
            </p:cNvSpPr>
            <p:nvPr userDrawn="1"/>
          </p:nvSpPr>
          <p:spPr bwMode="gray">
            <a:xfrm>
              <a:off x="2976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32" name="Oval 739"/>
            <p:cNvSpPr>
              <a:spLocks noChangeArrowheads="1"/>
            </p:cNvSpPr>
            <p:nvPr userDrawn="1"/>
          </p:nvSpPr>
          <p:spPr bwMode="gray">
            <a:xfrm>
              <a:off x="2976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33" name="Oval 740"/>
            <p:cNvSpPr>
              <a:spLocks noChangeArrowheads="1"/>
            </p:cNvSpPr>
            <p:nvPr userDrawn="1"/>
          </p:nvSpPr>
          <p:spPr bwMode="gray">
            <a:xfrm>
              <a:off x="2976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34" name="Oval 741"/>
            <p:cNvSpPr>
              <a:spLocks noChangeArrowheads="1"/>
            </p:cNvSpPr>
            <p:nvPr userDrawn="1"/>
          </p:nvSpPr>
          <p:spPr bwMode="gray">
            <a:xfrm>
              <a:off x="2976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35" name="Oval 742"/>
            <p:cNvSpPr>
              <a:spLocks noChangeArrowheads="1"/>
            </p:cNvSpPr>
            <p:nvPr userDrawn="1"/>
          </p:nvSpPr>
          <p:spPr bwMode="gray">
            <a:xfrm>
              <a:off x="2976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36" name="Oval 743"/>
            <p:cNvSpPr>
              <a:spLocks noChangeArrowheads="1"/>
            </p:cNvSpPr>
            <p:nvPr userDrawn="1"/>
          </p:nvSpPr>
          <p:spPr bwMode="gray">
            <a:xfrm>
              <a:off x="2976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37" name="Oval 744"/>
            <p:cNvSpPr>
              <a:spLocks noChangeArrowheads="1"/>
            </p:cNvSpPr>
            <p:nvPr userDrawn="1"/>
          </p:nvSpPr>
          <p:spPr bwMode="gray">
            <a:xfrm>
              <a:off x="2976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38" name="Oval 745"/>
            <p:cNvSpPr>
              <a:spLocks noChangeArrowheads="1"/>
            </p:cNvSpPr>
            <p:nvPr userDrawn="1"/>
          </p:nvSpPr>
          <p:spPr bwMode="gray">
            <a:xfrm>
              <a:off x="2976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39" name="Oval 746"/>
            <p:cNvSpPr>
              <a:spLocks noChangeArrowheads="1"/>
            </p:cNvSpPr>
            <p:nvPr userDrawn="1"/>
          </p:nvSpPr>
          <p:spPr bwMode="gray">
            <a:xfrm>
              <a:off x="2976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40" name="Oval 747"/>
            <p:cNvSpPr>
              <a:spLocks noChangeArrowheads="1"/>
            </p:cNvSpPr>
            <p:nvPr userDrawn="1"/>
          </p:nvSpPr>
          <p:spPr bwMode="gray">
            <a:xfrm>
              <a:off x="2976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41" name="Oval 748"/>
            <p:cNvSpPr>
              <a:spLocks noChangeArrowheads="1"/>
            </p:cNvSpPr>
            <p:nvPr userDrawn="1"/>
          </p:nvSpPr>
          <p:spPr bwMode="gray">
            <a:xfrm>
              <a:off x="2832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42" name="Oval 749"/>
            <p:cNvSpPr>
              <a:spLocks noChangeArrowheads="1"/>
            </p:cNvSpPr>
            <p:nvPr userDrawn="1"/>
          </p:nvSpPr>
          <p:spPr bwMode="gray">
            <a:xfrm>
              <a:off x="2832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43" name="Oval 750"/>
            <p:cNvSpPr>
              <a:spLocks noChangeArrowheads="1"/>
            </p:cNvSpPr>
            <p:nvPr userDrawn="1"/>
          </p:nvSpPr>
          <p:spPr bwMode="gray">
            <a:xfrm>
              <a:off x="2832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44" name="Oval 751"/>
            <p:cNvSpPr>
              <a:spLocks noChangeArrowheads="1"/>
            </p:cNvSpPr>
            <p:nvPr userDrawn="1"/>
          </p:nvSpPr>
          <p:spPr bwMode="gray">
            <a:xfrm>
              <a:off x="2832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45" name="Oval 752"/>
            <p:cNvSpPr>
              <a:spLocks noChangeArrowheads="1"/>
            </p:cNvSpPr>
            <p:nvPr userDrawn="1"/>
          </p:nvSpPr>
          <p:spPr bwMode="gray">
            <a:xfrm>
              <a:off x="2832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46" name="Oval 753"/>
            <p:cNvSpPr>
              <a:spLocks noChangeArrowheads="1"/>
            </p:cNvSpPr>
            <p:nvPr userDrawn="1"/>
          </p:nvSpPr>
          <p:spPr bwMode="gray">
            <a:xfrm>
              <a:off x="2832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47" name="Oval 754"/>
            <p:cNvSpPr>
              <a:spLocks noChangeArrowheads="1"/>
            </p:cNvSpPr>
            <p:nvPr userDrawn="1"/>
          </p:nvSpPr>
          <p:spPr bwMode="gray">
            <a:xfrm>
              <a:off x="2832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48" name="Oval 755"/>
            <p:cNvSpPr>
              <a:spLocks noChangeArrowheads="1"/>
            </p:cNvSpPr>
            <p:nvPr userDrawn="1"/>
          </p:nvSpPr>
          <p:spPr bwMode="gray">
            <a:xfrm>
              <a:off x="2832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49" name="Oval 756"/>
            <p:cNvSpPr>
              <a:spLocks noChangeArrowheads="1"/>
            </p:cNvSpPr>
            <p:nvPr userDrawn="1"/>
          </p:nvSpPr>
          <p:spPr bwMode="gray">
            <a:xfrm>
              <a:off x="2832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50" name="Oval 757"/>
            <p:cNvSpPr>
              <a:spLocks noChangeArrowheads="1"/>
            </p:cNvSpPr>
            <p:nvPr userDrawn="1"/>
          </p:nvSpPr>
          <p:spPr bwMode="gray">
            <a:xfrm>
              <a:off x="2832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51" name="Oval 758"/>
            <p:cNvSpPr>
              <a:spLocks noChangeArrowheads="1"/>
            </p:cNvSpPr>
            <p:nvPr userDrawn="1"/>
          </p:nvSpPr>
          <p:spPr bwMode="gray">
            <a:xfrm>
              <a:off x="2832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52" name="Oval 759"/>
            <p:cNvSpPr>
              <a:spLocks noChangeArrowheads="1"/>
            </p:cNvSpPr>
            <p:nvPr userDrawn="1"/>
          </p:nvSpPr>
          <p:spPr bwMode="gray">
            <a:xfrm>
              <a:off x="2832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53" name="Oval 760"/>
            <p:cNvSpPr>
              <a:spLocks noChangeArrowheads="1"/>
            </p:cNvSpPr>
            <p:nvPr userDrawn="1"/>
          </p:nvSpPr>
          <p:spPr bwMode="gray">
            <a:xfrm>
              <a:off x="2688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54" name="Oval 761"/>
            <p:cNvSpPr>
              <a:spLocks noChangeArrowheads="1"/>
            </p:cNvSpPr>
            <p:nvPr userDrawn="1"/>
          </p:nvSpPr>
          <p:spPr bwMode="gray">
            <a:xfrm>
              <a:off x="2688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55" name="Oval 762"/>
            <p:cNvSpPr>
              <a:spLocks noChangeArrowheads="1"/>
            </p:cNvSpPr>
            <p:nvPr userDrawn="1"/>
          </p:nvSpPr>
          <p:spPr bwMode="gray">
            <a:xfrm>
              <a:off x="2688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56" name="Oval 763"/>
            <p:cNvSpPr>
              <a:spLocks noChangeArrowheads="1"/>
            </p:cNvSpPr>
            <p:nvPr userDrawn="1"/>
          </p:nvSpPr>
          <p:spPr bwMode="gray">
            <a:xfrm>
              <a:off x="2688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57" name="Oval 764"/>
            <p:cNvSpPr>
              <a:spLocks noChangeArrowheads="1"/>
            </p:cNvSpPr>
            <p:nvPr userDrawn="1"/>
          </p:nvSpPr>
          <p:spPr bwMode="gray">
            <a:xfrm>
              <a:off x="2688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58" name="Oval 765"/>
            <p:cNvSpPr>
              <a:spLocks noChangeArrowheads="1"/>
            </p:cNvSpPr>
            <p:nvPr userDrawn="1"/>
          </p:nvSpPr>
          <p:spPr bwMode="gray">
            <a:xfrm>
              <a:off x="2688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59" name="Oval 766"/>
            <p:cNvSpPr>
              <a:spLocks noChangeArrowheads="1"/>
            </p:cNvSpPr>
            <p:nvPr userDrawn="1"/>
          </p:nvSpPr>
          <p:spPr bwMode="gray">
            <a:xfrm>
              <a:off x="2688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60" name="Oval 767"/>
            <p:cNvSpPr>
              <a:spLocks noChangeArrowheads="1"/>
            </p:cNvSpPr>
            <p:nvPr userDrawn="1"/>
          </p:nvSpPr>
          <p:spPr bwMode="gray">
            <a:xfrm>
              <a:off x="2688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61" name="Oval 768"/>
            <p:cNvSpPr>
              <a:spLocks noChangeArrowheads="1"/>
            </p:cNvSpPr>
            <p:nvPr userDrawn="1"/>
          </p:nvSpPr>
          <p:spPr bwMode="gray">
            <a:xfrm>
              <a:off x="2688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62" name="Oval 769"/>
            <p:cNvSpPr>
              <a:spLocks noChangeArrowheads="1"/>
            </p:cNvSpPr>
            <p:nvPr userDrawn="1"/>
          </p:nvSpPr>
          <p:spPr bwMode="gray">
            <a:xfrm>
              <a:off x="2688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63" name="Oval 770"/>
            <p:cNvSpPr>
              <a:spLocks noChangeArrowheads="1"/>
            </p:cNvSpPr>
            <p:nvPr userDrawn="1"/>
          </p:nvSpPr>
          <p:spPr bwMode="gray">
            <a:xfrm>
              <a:off x="2688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64" name="Oval 771"/>
            <p:cNvSpPr>
              <a:spLocks noChangeArrowheads="1"/>
            </p:cNvSpPr>
            <p:nvPr userDrawn="1"/>
          </p:nvSpPr>
          <p:spPr bwMode="gray">
            <a:xfrm>
              <a:off x="2688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65" name="Oval 772"/>
            <p:cNvSpPr>
              <a:spLocks noChangeArrowheads="1"/>
            </p:cNvSpPr>
            <p:nvPr userDrawn="1"/>
          </p:nvSpPr>
          <p:spPr bwMode="gray">
            <a:xfrm>
              <a:off x="2544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66" name="Oval 773"/>
            <p:cNvSpPr>
              <a:spLocks noChangeArrowheads="1"/>
            </p:cNvSpPr>
            <p:nvPr userDrawn="1"/>
          </p:nvSpPr>
          <p:spPr bwMode="gray">
            <a:xfrm>
              <a:off x="2544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67" name="Oval 774"/>
            <p:cNvSpPr>
              <a:spLocks noChangeArrowheads="1"/>
            </p:cNvSpPr>
            <p:nvPr userDrawn="1"/>
          </p:nvSpPr>
          <p:spPr bwMode="gray">
            <a:xfrm>
              <a:off x="2544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68" name="Oval 775"/>
            <p:cNvSpPr>
              <a:spLocks noChangeArrowheads="1"/>
            </p:cNvSpPr>
            <p:nvPr userDrawn="1"/>
          </p:nvSpPr>
          <p:spPr bwMode="gray">
            <a:xfrm>
              <a:off x="2544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69" name="Oval 776"/>
            <p:cNvSpPr>
              <a:spLocks noChangeArrowheads="1"/>
            </p:cNvSpPr>
            <p:nvPr userDrawn="1"/>
          </p:nvSpPr>
          <p:spPr bwMode="gray">
            <a:xfrm>
              <a:off x="2544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70" name="Oval 777"/>
            <p:cNvSpPr>
              <a:spLocks noChangeArrowheads="1"/>
            </p:cNvSpPr>
            <p:nvPr userDrawn="1"/>
          </p:nvSpPr>
          <p:spPr bwMode="gray">
            <a:xfrm>
              <a:off x="2544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71" name="Oval 778"/>
            <p:cNvSpPr>
              <a:spLocks noChangeArrowheads="1"/>
            </p:cNvSpPr>
            <p:nvPr userDrawn="1"/>
          </p:nvSpPr>
          <p:spPr bwMode="gray">
            <a:xfrm>
              <a:off x="2544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72" name="Oval 779"/>
            <p:cNvSpPr>
              <a:spLocks noChangeArrowheads="1"/>
            </p:cNvSpPr>
            <p:nvPr userDrawn="1"/>
          </p:nvSpPr>
          <p:spPr bwMode="gray">
            <a:xfrm>
              <a:off x="2544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73" name="Oval 780"/>
            <p:cNvSpPr>
              <a:spLocks noChangeArrowheads="1"/>
            </p:cNvSpPr>
            <p:nvPr userDrawn="1"/>
          </p:nvSpPr>
          <p:spPr bwMode="gray">
            <a:xfrm>
              <a:off x="2544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74" name="Oval 781"/>
            <p:cNvSpPr>
              <a:spLocks noChangeArrowheads="1"/>
            </p:cNvSpPr>
            <p:nvPr userDrawn="1"/>
          </p:nvSpPr>
          <p:spPr bwMode="gray">
            <a:xfrm>
              <a:off x="2544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75" name="Oval 782"/>
            <p:cNvSpPr>
              <a:spLocks noChangeArrowheads="1"/>
            </p:cNvSpPr>
            <p:nvPr userDrawn="1"/>
          </p:nvSpPr>
          <p:spPr bwMode="gray">
            <a:xfrm>
              <a:off x="2544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76" name="Oval 783"/>
            <p:cNvSpPr>
              <a:spLocks noChangeArrowheads="1"/>
            </p:cNvSpPr>
            <p:nvPr userDrawn="1"/>
          </p:nvSpPr>
          <p:spPr bwMode="gray">
            <a:xfrm>
              <a:off x="2544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77" name="Oval 784"/>
            <p:cNvSpPr>
              <a:spLocks noChangeArrowheads="1"/>
            </p:cNvSpPr>
            <p:nvPr userDrawn="1"/>
          </p:nvSpPr>
          <p:spPr bwMode="gray">
            <a:xfrm>
              <a:off x="2400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78" name="Oval 785"/>
            <p:cNvSpPr>
              <a:spLocks noChangeArrowheads="1"/>
            </p:cNvSpPr>
            <p:nvPr userDrawn="1"/>
          </p:nvSpPr>
          <p:spPr bwMode="gray">
            <a:xfrm>
              <a:off x="2400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79" name="Oval 786"/>
            <p:cNvSpPr>
              <a:spLocks noChangeArrowheads="1"/>
            </p:cNvSpPr>
            <p:nvPr userDrawn="1"/>
          </p:nvSpPr>
          <p:spPr bwMode="gray">
            <a:xfrm>
              <a:off x="2400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80" name="Oval 787"/>
            <p:cNvSpPr>
              <a:spLocks noChangeArrowheads="1"/>
            </p:cNvSpPr>
            <p:nvPr userDrawn="1"/>
          </p:nvSpPr>
          <p:spPr bwMode="gray">
            <a:xfrm>
              <a:off x="2400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81" name="Oval 788"/>
            <p:cNvSpPr>
              <a:spLocks noChangeArrowheads="1"/>
            </p:cNvSpPr>
            <p:nvPr userDrawn="1"/>
          </p:nvSpPr>
          <p:spPr bwMode="gray">
            <a:xfrm>
              <a:off x="2400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82" name="Oval 789"/>
            <p:cNvSpPr>
              <a:spLocks noChangeArrowheads="1"/>
            </p:cNvSpPr>
            <p:nvPr userDrawn="1"/>
          </p:nvSpPr>
          <p:spPr bwMode="gray">
            <a:xfrm>
              <a:off x="2400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83" name="Oval 790"/>
            <p:cNvSpPr>
              <a:spLocks noChangeArrowheads="1"/>
            </p:cNvSpPr>
            <p:nvPr userDrawn="1"/>
          </p:nvSpPr>
          <p:spPr bwMode="gray">
            <a:xfrm>
              <a:off x="2400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84" name="Oval 791"/>
            <p:cNvSpPr>
              <a:spLocks noChangeArrowheads="1"/>
            </p:cNvSpPr>
            <p:nvPr userDrawn="1"/>
          </p:nvSpPr>
          <p:spPr bwMode="gray">
            <a:xfrm>
              <a:off x="2400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85" name="Oval 792"/>
            <p:cNvSpPr>
              <a:spLocks noChangeArrowheads="1"/>
            </p:cNvSpPr>
            <p:nvPr userDrawn="1"/>
          </p:nvSpPr>
          <p:spPr bwMode="gray">
            <a:xfrm>
              <a:off x="2400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86" name="Oval 793"/>
            <p:cNvSpPr>
              <a:spLocks noChangeArrowheads="1"/>
            </p:cNvSpPr>
            <p:nvPr userDrawn="1"/>
          </p:nvSpPr>
          <p:spPr bwMode="gray">
            <a:xfrm>
              <a:off x="2400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87" name="Oval 794"/>
            <p:cNvSpPr>
              <a:spLocks noChangeArrowheads="1"/>
            </p:cNvSpPr>
            <p:nvPr userDrawn="1"/>
          </p:nvSpPr>
          <p:spPr bwMode="gray">
            <a:xfrm>
              <a:off x="2400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88" name="Oval 795"/>
            <p:cNvSpPr>
              <a:spLocks noChangeArrowheads="1"/>
            </p:cNvSpPr>
            <p:nvPr userDrawn="1"/>
          </p:nvSpPr>
          <p:spPr bwMode="gray">
            <a:xfrm>
              <a:off x="2400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89" name="Oval 796"/>
            <p:cNvSpPr>
              <a:spLocks noChangeArrowheads="1"/>
            </p:cNvSpPr>
            <p:nvPr userDrawn="1"/>
          </p:nvSpPr>
          <p:spPr bwMode="gray">
            <a:xfrm>
              <a:off x="2256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90" name="Oval 797"/>
            <p:cNvSpPr>
              <a:spLocks noChangeArrowheads="1"/>
            </p:cNvSpPr>
            <p:nvPr userDrawn="1"/>
          </p:nvSpPr>
          <p:spPr bwMode="gray">
            <a:xfrm>
              <a:off x="2256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91" name="Oval 798"/>
            <p:cNvSpPr>
              <a:spLocks noChangeArrowheads="1"/>
            </p:cNvSpPr>
            <p:nvPr userDrawn="1"/>
          </p:nvSpPr>
          <p:spPr bwMode="gray">
            <a:xfrm>
              <a:off x="2256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92" name="Oval 799"/>
            <p:cNvSpPr>
              <a:spLocks noChangeArrowheads="1"/>
            </p:cNvSpPr>
            <p:nvPr userDrawn="1"/>
          </p:nvSpPr>
          <p:spPr bwMode="gray">
            <a:xfrm>
              <a:off x="2256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93" name="Oval 800"/>
            <p:cNvSpPr>
              <a:spLocks noChangeArrowheads="1"/>
            </p:cNvSpPr>
            <p:nvPr userDrawn="1"/>
          </p:nvSpPr>
          <p:spPr bwMode="gray">
            <a:xfrm>
              <a:off x="2256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94" name="Oval 801"/>
            <p:cNvSpPr>
              <a:spLocks noChangeArrowheads="1"/>
            </p:cNvSpPr>
            <p:nvPr userDrawn="1"/>
          </p:nvSpPr>
          <p:spPr bwMode="gray">
            <a:xfrm>
              <a:off x="2256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95" name="Oval 802"/>
            <p:cNvSpPr>
              <a:spLocks noChangeArrowheads="1"/>
            </p:cNvSpPr>
            <p:nvPr userDrawn="1"/>
          </p:nvSpPr>
          <p:spPr bwMode="gray">
            <a:xfrm>
              <a:off x="2256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96" name="Oval 803"/>
            <p:cNvSpPr>
              <a:spLocks noChangeArrowheads="1"/>
            </p:cNvSpPr>
            <p:nvPr userDrawn="1"/>
          </p:nvSpPr>
          <p:spPr bwMode="gray">
            <a:xfrm>
              <a:off x="2256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97" name="Oval 804"/>
            <p:cNvSpPr>
              <a:spLocks noChangeArrowheads="1"/>
            </p:cNvSpPr>
            <p:nvPr userDrawn="1"/>
          </p:nvSpPr>
          <p:spPr bwMode="gray">
            <a:xfrm>
              <a:off x="2256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98" name="Oval 805"/>
            <p:cNvSpPr>
              <a:spLocks noChangeArrowheads="1"/>
            </p:cNvSpPr>
            <p:nvPr userDrawn="1"/>
          </p:nvSpPr>
          <p:spPr bwMode="gray">
            <a:xfrm>
              <a:off x="2256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299" name="Oval 806"/>
            <p:cNvSpPr>
              <a:spLocks noChangeArrowheads="1"/>
            </p:cNvSpPr>
            <p:nvPr userDrawn="1"/>
          </p:nvSpPr>
          <p:spPr bwMode="gray">
            <a:xfrm>
              <a:off x="2256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00" name="Oval 807"/>
            <p:cNvSpPr>
              <a:spLocks noChangeArrowheads="1"/>
            </p:cNvSpPr>
            <p:nvPr userDrawn="1"/>
          </p:nvSpPr>
          <p:spPr bwMode="gray">
            <a:xfrm>
              <a:off x="2256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01" name="Oval 808"/>
            <p:cNvSpPr>
              <a:spLocks noChangeArrowheads="1"/>
            </p:cNvSpPr>
            <p:nvPr userDrawn="1"/>
          </p:nvSpPr>
          <p:spPr bwMode="gray">
            <a:xfrm>
              <a:off x="2112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02" name="Oval 809"/>
            <p:cNvSpPr>
              <a:spLocks noChangeArrowheads="1"/>
            </p:cNvSpPr>
            <p:nvPr userDrawn="1"/>
          </p:nvSpPr>
          <p:spPr bwMode="gray">
            <a:xfrm>
              <a:off x="2112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03" name="Oval 810"/>
            <p:cNvSpPr>
              <a:spLocks noChangeArrowheads="1"/>
            </p:cNvSpPr>
            <p:nvPr userDrawn="1"/>
          </p:nvSpPr>
          <p:spPr bwMode="gray">
            <a:xfrm>
              <a:off x="2112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04" name="Oval 811"/>
            <p:cNvSpPr>
              <a:spLocks noChangeArrowheads="1"/>
            </p:cNvSpPr>
            <p:nvPr userDrawn="1"/>
          </p:nvSpPr>
          <p:spPr bwMode="gray">
            <a:xfrm>
              <a:off x="2112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05" name="Oval 812"/>
            <p:cNvSpPr>
              <a:spLocks noChangeArrowheads="1"/>
            </p:cNvSpPr>
            <p:nvPr userDrawn="1"/>
          </p:nvSpPr>
          <p:spPr bwMode="gray">
            <a:xfrm>
              <a:off x="2112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06" name="Oval 813"/>
            <p:cNvSpPr>
              <a:spLocks noChangeArrowheads="1"/>
            </p:cNvSpPr>
            <p:nvPr userDrawn="1"/>
          </p:nvSpPr>
          <p:spPr bwMode="gray">
            <a:xfrm>
              <a:off x="2112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07" name="Oval 814"/>
            <p:cNvSpPr>
              <a:spLocks noChangeArrowheads="1"/>
            </p:cNvSpPr>
            <p:nvPr userDrawn="1"/>
          </p:nvSpPr>
          <p:spPr bwMode="gray">
            <a:xfrm>
              <a:off x="2112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08" name="Oval 815"/>
            <p:cNvSpPr>
              <a:spLocks noChangeArrowheads="1"/>
            </p:cNvSpPr>
            <p:nvPr userDrawn="1"/>
          </p:nvSpPr>
          <p:spPr bwMode="gray">
            <a:xfrm>
              <a:off x="2112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09" name="Oval 816"/>
            <p:cNvSpPr>
              <a:spLocks noChangeArrowheads="1"/>
            </p:cNvSpPr>
            <p:nvPr userDrawn="1"/>
          </p:nvSpPr>
          <p:spPr bwMode="gray">
            <a:xfrm>
              <a:off x="2112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10" name="Oval 817"/>
            <p:cNvSpPr>
              <a:spLocks noChangeArrowheads="1"/>
            </p:cNvSpPr>
            <p:nvPr userDrawn="1"/>
          </p:nvSpPr>
          <p:spPr bwMode="gray">
            <a:xfrm>
              <a:off x="2112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11" name="Oval 818"/>
            <p:cNvSpPr>
              <a:spLocks noChangeArrowheads="1"/>
            </p:cNvSpPr>
            <p:nvPr userDrawn="1"/>
          </p:nvSpPr>
          <p:spPr bwMode="gray">
            <a:xfrm>
              <a:off x="2112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12" name="Oval 819"/>
            <p:cNvSpPr>
              <a:spLocks noChangeArrowheads="1"/>
            </p:cNvSpPr>
            <p:nvPr userDrawn="1"/>
          </p:nvSpPr>
          <p:spPr bwMode="gray">
            <a:xfrm>
              <a:off x="2112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13" name="Oval 820"/>
            <p:cNvSpPr>
              <a:spLocks noChangeArrowheads="1"/>
            </p:cNvSpPr>
            <p:nvPr userDrawn="1"/>
          </p:nvSpPr>
          <p:spPr bwMode="gray">
            <a:xfrm>
              <a:off x="1968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14" name="Oval 821"/>
            <p:cNvSpPr>
              <a:spLocks noChangeArrowheads="1"/>
            </p:cNvSpPr>
            <p:nvPr userDrawn="1"/>
          </p:nvSpPr>
          <p:spPr bwMode="gray">
            <a:xfrm>
              <a:off x="1968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15" name="Oval 822"/>
            <p:cNvSpPr>
              <a:spLocks noChangeArrowheads="1"/>
            </p:cNvSpPr>
            <p:nvPr userDrawn="1"/>
          </p:nvSpPr>
          <p:spPr bwMode="gray">
            <a:xfrm>
              <a:off x="1968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16" name="Oval 823"/>
            <p:cNvSpPr>
              <a:spLocks noChangeArrowheads="1"/>
            </p:cNvSpPr>
            <p:nvPr userDrawn="1"/>
          </p:nvSpPr>
          <p:spPr bwMode="gray">
            <a:xfrm>
              <a:off x="1968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17" name="Oval 824"/>
            <p:cNvSpPr>
              <a:spLocks noChangeArrowheads="1"/>
            </p:cNvSpPr>
            <p:nvPr userDrawn="1"/>
          </p:nvSpPr>
          <p:spPr bwMode="gray">
            <a:xfrm>
              <a:off x="1968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18" name="Oval 825"/>
            <p:cNvSpPr>
              <a:spLocks noChangeArrowheads="1"/>
            </p:cNvSpPr>
            <p:nvPr userDrawn="1"/>
          </p:nvSpPr>
          <p:spPr bwMode="gray">
            <a:xfrm>
              <a:off x="1968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19" name="Oval 826"/>
            <p:cNvSpPr>
              <a:spLocks noChangeArrowheads="1"/>
            </p:cNvSpPr>
            <p:nvPr userDrawn="1"/>
          </p:nvSpPr>
          <p:spPr bwMode="gray">
            <a:xfrm>
              <a:off x="1968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20" name="Oval 827"/>
            <p:cNvSpPr>
              <a:spLocks noChangeArrowheads="1"/>
            </p:cNvSpPr>
            <p:nvPr userDrawn="1"/>
          </p:nvSpPr>
          <p:spPr bwMode="gray">
            <a:xfrm>
              <a:off x="1968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21" name="Oval 828"/>
            <p:cNvSpPr>
              <a:spLocks noChangeArrowheads="1"/>
            </p:cNvSpPr>
            <p:nvPr userDrawn="1"/>
          </p:nvSpPr>
          <p:spPr bwMode="gray">
            <a:xfrm>
              <a:off x="1968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22" name="Oval 829"/>
            <p:cNvSpPr>
              <a:spLocks noChangeArrowheads="1"/>
            </p:cNvSpPr>
            <p:nvPr userDrawn="1"/>
          </p:nvSpPr>
          <p:spPr bwMode="gray">
            <a:xfrm>
              <a:off x="1968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23" name="Oval 830"/>
            <p:cNvSpPr>
              <a:spLocks noChangeArrowheads="1"/>
            </p:cNvSpPr>
            <p:nvPr userDrawn="1"/>
          </p:nvSpPr>
          <p:spPr bwMode="gray">
            <a:xfrm>
              <a:off x="1968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24" name="Oval 831"/>
            <p:cNvSpPr>
              <a:spLocks noChangeArrowheads="1"/>
            </p:cNvSpPr>
            <p:nvPr userDrawn="1"/>
          </p:nvSpPr>
          <p:spPr bwMode="gray">
            <a:xfrm>
              <a:off x="1968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25" name="Oval 832"/>
            <p:cNvSpPr>
              <a:spLocks noChangeArrowheads="1"/>
            </p:cNvSpPr>
            <p:nvPr userDrawn="1"/>
          </p:nvSpPr>
          <p:spPr bwMode="gray">
            <a:xfrm>
              <a:off x="5568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26" name="Oval 833"/>
            <p:cNvSpPr>
              <a:spLocks noChangeArrowheads="1"/>
            </p:cNvSpPr>
            <p:nvPr userDrawn="1"/>
          </p:nvSpPr>
          <p:spPr bwMode="gray">
            <a:xfrm>
              <a:off x="5424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27" name="Oval 834"/>
            <p:cNvSpPr>
              <a:spLocks noChangeArrowheads="1"/>
            </p:cNvSpPr>
            <p:nvPr userDrawn="1"/>
          </p:nvSpPr>
          <p:spPr bwMode="gray">
            <a:xfrm>
              <a:off x="5280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28" name="Oval 835"/>
            <p:cNvSpPr>
              <a:spLocks noChangeArrowheads="1"/>
            </p:cNvSpPr>
            <p:nvPr userDrawn="1"/>
          </p:nvSpPr>
          <p:spPr bwMode="gray">
            <a:xfrm>
              <a:off x="5136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29" name="Oval 836"/>
            <p:cNvSpPr>
              <a:spLocks noChangeArrowheads="1"/>
            </p:cNvSpPr>
            <p:nvPr userDrawn="1"/>
          </p:nvSpPr>
          <p:spPr bwMode="gray">
            <a:xfrm>
              <a:off x="4992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30" name="Oval 837"/>
            <p:cNvSpPr>
              <a:spLocks noChangeArrowheads="1"/>
            </p:cNvSpPr>
            <p:nvPr userDrawn="1"/>
          </p:nvSpPr>
          <p:spPr bwMode="gray">
            <a:xfrm>
              <a:off x="4848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31" name="Oval 838"/>
            <p:cNvSpPr>
              <a:spLocks noChangeArrowheads="1"/>
            </p:cNvSpPr>
            <p:nvPr userDrawn="1"/>
          </p:nvSpPr>
          <p:spPr bwMode="gray">
            <a:xfrm>
              <a:off x="4704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32" name="Oval 839"/>
            <p:cNvSpPr>
              <a:spLocks noChangeArrowheads="1"/>
            </p:cNvSpPr>
            <p:nvPr userDrawn="1"/>
          </p:nvSpPr>
          <p:spPr bwMode="gray">
            <a:xfrm>
              <a:off x="4560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33" name="Oval 840"/>
            <p:cNvSpPr>
              <a:spLocks noChangeArrowheads="1"/>
            </p:cNvSpPr>
            <p:nvPr userDrawn="1"/>
          </p:nvSpPr>
          <p:spPr bwMode="gray">
            <a:xfrm>
              <a:off x="4416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34" name="Oval 841"/>
            <p:cNvSpPr>
              <a:spLocks noChangeArrowheads="1"/>
            </p:cNvSpPr>
            <p:nvPr userDrawn="1"/>
          </p:nvSpPr>
          <p:spPr bwMode="gray">
            <a:xfrm>
              <a:off x="4272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35" name="Oval 842"/>
            <p:cNvSpPr>
              <a:spLocks noChangeArrowheads="1"/>
            </p:cNvSpPr>
            <p:nvPr userDrawn="1"/>
          </p:nvSpPr>
          <p:spPr bwMode="gray">
            <a:xfrm>
              <a:off x="4128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36" name="Oval 843"/>
            <p:cNvSpPr>
              <a:spLocks noChangeArrowheads="1"/>
            </p:cNvSpPr>
            <p:nvPr userDrawn="1"/>
          </p:nvSpPr>
          <p:spPr bwMode="gray">
            <a:xfrm>
              <a:off x="3984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37" name="Oval 844"/>
            <p:cNvSpPr>
              <a:spLocks noChangeArrowheads="1"/>
            </p:cNvSpPr>
            <p:nvPr userDrawn="1"/>
          </p:nvSpPr>
          <p:spPr bwMode="gray">
            <a:xfrm>
              <a:off x="3840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38" name="Oval 845"/>
            <p:cNvSpPr>
              <a:spLocks noChangeArrowheads="1"/>
            </p:cNvSpPr>
            <p:nvPr userDrawn="1"/>
          </p:nvSpPr>
          <p:spPr bwMode="gray">
            <a:xfrm>
              <a:off x="3696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39" name="Oval 846"/>
            <p:cNvSpPr>
              <a:spLocks noChangeArrowheads="1"/>
            </p:cNvSpPr>
            <p:nvPr userDrawn="1"/>
          </p:nvSpPr>
          <p:spPr bwMode="gray">
            <a:xfrm>
              <a:off x="3552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40" name="Oval 847"/>
            <p:cNvSpPr>
              <a:spLocks noChangeArrowheads="1"/>
            </p:cNvSpPr>
            <p:nvPr userDrawn="1"/>
          </p:nvSpPr>
          <p:spPr bwMode="gray">
            <a:xfrm>
              <a:off x="3408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41" name="Oval 848"/>
            <p:cNvSpPr>
              <a:spLocks noChangeArrowheads="1"/>
            </p:cNvSpPr>
            <p:nvPr userDrawn="1"/>
          </p:nvSpPr>
          <p:spPr bwMode="gray">
            <a:xfrm>
              <a:off x="3264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42" name="Oval 849"/>
            <p:cNvSpPr>
              <a:spLocks noChangeArrowheads="1"/>
            </p:cNvSpPr>
            <p:nvPr userDrawn="1"/>
          </p:nvSpPr>
          <p:spPr bwMode="gray">
            <a:xfrm>
              <a:off x="3120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43" name="Oval 850"/>
            <p:cNvSpPr>
              <a:spLocks noChangeArrowheads="1"/>
            </p:cNvSpPr>
            <p:nvPr userDrawn="1"/>
          </p:nvSpPr>
          <p:spPr bwMode="gray">
            <a:xfrm>
              <a:off x="2976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44" name="Oval 851"/>
            <p:cNvSpPr>
              <a:spLocks noChangeArrowheads="1"/>
            </p:cNvSpPr>
            <p:nvPr userDrawn="1"/>
          </p:nvSpPr>
          <p:spPr bwMode="gray">
            <a:xfrm>
              <a:off x="2832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45" name="Oval 852"/>
            <p:cNvSpPr>
              <a:spLocks noChangeArrowheads="1"/>
            </p:cNvSpPr>
            <p:nvPr userDrawn="1"/>
          </p:nvSpPr>
          <p:spPr bwMode="gray">
            <a:xfrm>
              <a:off x="2688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46" name="Oval 853"/>
            <p:cNvSpPr>
              <a:spLocks noChangeArrowheads="1"/>
            </p:cNvSpPr>
            <p:nvPr userDrawn="1"/>
          </p:nvSpPr>
          <p:spPr bwMode="gray">
            <a:xfrm>
              <a:off x="2544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47" name="Oval 854"/>
            <p:cNvSpPr>
              <a:spLocks noChangeArrowheads="1"/>
            </p:cNvSpPr>
            <p:nvPr userDrawn="1"/>
          </p:nvSpPr>
          <p:spPr bwMode="gray">
            <a:xfrm>
              <a:off x="2400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48" name="Oval 855"/>
            <p:cNvSpPr>
              <a:spLocks noChangeArrowheads="1"/>
            </p:cNvSpPr>
            <p:nvPr userDrawn="1"/>
          </p:nvSpPr>
          <p:spPr bwMode="gray">
            <a:xfrm>
              <a:off x="2256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49" name="Oval 856"/>
            <p:cNvSpPr>
              <a:spLocks noChangeArrowheads="1"/>
            </p:cNvSpPr>
            <p:nvPr userDrawn="1"/>
          </p:nvSpPr>
          <p:spPr bwMode="gray">
            <a:xfrm>
              <a:off x="2112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50" name="Oval 857"/>
            <p:cNvSpPr>
              <a:spLocks noChangeArrowheads="1"/>
            </p:cNvSpPr>
            <p:nvPr userDrawn="1"/>
          </p:nvSpPr>
          <p:spPr bwMode="gray">
            <a:xfrm>
              <a:off x="1968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51" name="Oval 858"/>
            <p:cNvSpPr>
              <a:spLocks noChangeArrowheads="1"/>
            </p:cNvSpPr>
            <p:nvPr userDrawn="1"/>
          </p:nvSpPr>
          <p:spPr bwMode="gray">
            <a:xfrm>
              <a:off x="1824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52" name="Oval 859"/>
            <p:cNvSpPr>
              <a:spLocks noChangeArrowheads="1"/>
            </p:cNvSpPr>
            <p:nvPr userDrawn="1"/>
          </p:nvSpPr>
          <p:spPr bwMode="gray">
            <a:xfrm>
              <a:off x="1824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53" name="Oval 860"/>
            <p:cNvSpPr>
              <a:spLocks noChangeArrowheads="1"/>
            </p:cNvSpPr>
            <p:nvPr userDrawn="1"/>
          </p:nvSpPr>
          <p:spPr bwMode="gray">
            <a:xfrm>
              <a:off x="1824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54" name="Oval 861"/>
            <p:cNvSpPr>
              <a:spLocks noChangeArrowheads="1"/>
            </p:cNvSpPr>
            <p:nvPr userDrawn="1"/>
          </p:nvSpPr>
          <p:spPr bwMode="gray">
            <a:xfrm>
              <a:off x="1824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55" name="Oval 862"/>
            <p:cNvSpPr>
              <a:spLocks noChangeArrowheads="1"/>
            </p:cNvSpPr>
            <p:nvPr userDrawn="1"/>
          </p:nvSpPr>
          <p:spPr bwMode="gray">
            <a:xfrm>
              <a:off x="1824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56" name="Oval 863"/>
            <p:cNvSpPr>
              <a:spLocks noChangeArrowheads="1"/>
            </p:cNvSpPr>
            <p:nvPr userDrawn="1"/>
          </p:nvSpPr>
          <p:spPr bwMode="gray">
            <a:xfrm>
              <a:off x="1824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57" name="Oval 864"/>
            <p:cNvSpPr>
              <a:spLocks noChangeArrowheads="1"/>
            </p:cNvSpPr>
            <p:nvPr userDrawn="1"/>
          </p:nvSpPr>
          <p:spPr bwMode="gray">
            <a:xfrm>
              <a:off x="1824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58" name="Oval 865"/>
            <p:cNvSpPr>
              <a:spLocks noChangeArrowheads="1"/>
            </p:cNvSpPr>
            <p:nvPr userDrawn="1"/>
          </p:nvSpPr>
          <p:spPr bwMode="gray">
            <a:xfrm>
              <a:off x="1824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59" name="Oval 866"/>
            <p:cNvSpPr>
              <a:spLocks noChangeArrowheads="1"/>
            </p:cNvSpPr>
            <p:nvPr userDrawn="1"/>
          </p:nvSpPr>
          <p:spPr bwMode="gray">
            <a:xfrm>
              <a:off x="1824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60" name="Oval 867"/>
            <p:cNvSpPr>
              <a:spLocks noChangeArrowheads="1"/>
            </p:cNvSpPr>
            <p:nvPr userDrawn="1"/>
          </p:nvSpPr>
          <p:spPr bwMode="gray">
            <a:xfrm>
              <a:off x="1824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61" name="Oval 868"/>
            <p:cNvSpPr>
              <a:spLocks noChangeArrowheads="1"/>
            </p:cNvSpPr>
            <p:nvPr userDrawn="1"/>
          </p:nvSpPr>
          <p:spPr bwMode="gray">
            <a:xfrm>
              <a:off x="1824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62" name="Oval 869"/>
            <p:cNvSpPr>
              <a:spLocks noChangeArrowheads="1"/>
            </p:cNvSpPr>
            <p:nvPr userDrawn="1"/>
          </p:nvSpPr>
          <p:spPr bwMode="gray">
            <a:xfrm>
              <a:off x="1824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63" name="Oval 870"/>
            <p:cNvSpPr>
              <a:spLocks noChangeArrowheads="1"/>
            </p:cNvSpPr>
            <p:nvPr userDrawn="1"/>
          </p:nvSpPr>
          <p:spPr bwMode="gray">
            <a:xfrm>
              <a:off x="1680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64" name="Oval 871"/>
            <p:cNvSpPr>
              <a:spLocks noChangeArrowheads="1"/>
            </p:cNvSpPr>
            <p:nvPr userDrawn="1"/>
          </p:nvSpPr>
          <p:spPr bwMode="gray">
            <a:xfrm>
              <a:off x="1680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65" name="Oval 872"/>
            <p:cNvSpPr>
              <a:spLocks noChangeArrowheads="1"/>
            </p:cNvSpPr>
            <p:nvPr userDrawn="1"/>
          </p:nvSpPr>
          <p:spPr bwMode="gray">
            <a:xfrm>
              <a:off x="1680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66" name="Oval 873"/>
            <p:cNvSpPr>
              <a:spLocks noChangeArrowheads="1"/>
            </p:cNvSpPr>
            <p:nvPr userDrawn="1"/>
          </p:nvSpPr>
          <p:spPr bwMode="gray">
            <a:xfrm>
              <a:off x="1680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67" name="Oval 874"/>
            <p:cNvSpPr>
              <a:spLocks noChangeArrowheads="1"/>
            </p:cNvSpPr>
            <p:nvPr userDrawn="1"/>
          </p:nvSpPr>
          <p:spPr bwMode="gray">
            <a:xfrm>
              <a:off x="1680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68" name="Oval 875"/>
            <p:cNvSpPr>
              <a:spLocks noChangeArrowheads="1"/>
            </p:cNvSpPr>
            <p:nvPr userDrawn="1"/>
          </p:nvSpPr>
          <p:spPr bwMode="gray">
            <a:xfrm>
              <a:off x="1680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69" name="Oval 876"/>
            <p:cNvSpPr>
              <a:spLocks noChangeArrowheads="1"/>
            </p:cNvSpPr>
            <p:nvPr userDrawn="1"/>
          </p:nvSpPr>
          <p:spPr bwMode="gray">
            <a:xfrm>
              <a:off x="1680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70" name="Oval 877"/>
            <p:cNvSpPr>
              <a:spLocks noChangeArrowheads="1"/>
            </p:cNvSpPr>
            <p:nvPr userDrawn="1"/>
          </p:nvSpPr>
          <p:spPr bwMode="gray">
            <a:xfrm>
              <a:off x="1680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71" name="Oval 878"/>
            <p:cNvSpPr>
              <a:spLocks noChangeArrowheads="1"/>
            </p:cNvSpPr>
            <p:nvPr userDrawn="1"/>
          </p:nvSpPr>
          <p:spPr bwMode="gray">
            <a:xfrm>
              <a:off x="1680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72" name="Oval 879"/>
            <p:cNvSpPr>
              <a:spLocks noChangeArrowheads="1"/>
            </p:cNvSpPr>
            <p:nvPr userDrawn="1"/>
          </p:nvSpPr>
          <p:spPr bwMode="gray">
            <a:xfrm>
              <a:off x="1680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73" name="Oval 880"/>
            <p:cNvSpPr>
              <a:spLocks noChangeArrowheads="1"/>
            </p:cNvSpPr>
            <p:nvPr userDrawn="1"/>
          </p:nvSpPr>
          <p:spPr bwMode="gray">
            <a:xfrm>
              <a:off x="1680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74" name="Oval 881"/>
            <p:cNvSpPr>
              <a:spLocks noChangeArrowheads="1"/>
            </p:cNvSpPr>
            <p:nvPr userDrawn="1"/>
          </p:nvSpPr>
          <p:spPr bwMode="gray">
            <a:xfrm>
              <a:off x="1680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75" name="Oval 882"/>
            <p:cNvSpPr>
              <a:spLocks noChangeArrowheads="1"/>
            </p:cNvSpPr>
            <p:nvPr userDrawn="1"/>
          </p:nvSpPr>
          <p:spPr bwMode="gray">
            <a:xfrm>
              <a:off x="1536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76" name="Oval 883"/>
            <p:cNvSpPr>
              <a:spLocks noChangeArrowheads="1"/>
            </p:cNvSpPr>
            <p:nvPr userDrawn="1"/>
          </p:nvSpPr>
          <p:spPr bwMode="gray">
            <a:xfrm>
              <a:off x="1536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77" name="Oval 884"/>
            <p:cNvSpPr>
              <a:spLocks noChangeArrowheads="1"/>
            </p:cNvSpPr>
            <p:nvPr userDrawn="1"/>
          </p:nvSpPr>
          <p:spPr bwMode="gray">
            <a:xfrm>
              <a:off x="1536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78" name="Oval 885"/>
            <p:cNvSpPr>
              <a:spLocks noChangeArrowheads="1"/>
            </p:cNvSpPr>
            <p:nvPr userDrawn="1"/>
          </p:nvSpPr>
          <p:spPr bwMode="gray">
            <a:xfrm>
              <a:off x="1536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79" name="Oval 886"/>
            <p:cNvSpPr>
              <a:spLocks noChangeArrowheads="1"/>
            </p:cNvSpPr>
            <p:nvPr userDrawn="1"/>
          </p:nvSpPr>
          <p:spPr bwMode="gray">
            <a:xfrm>
              <a:off x="1536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80" name="Oval 887"/>
            <p:cNvSpPr>
              <a:spLocks noChangeArrowheads="1"/>
            </p:cNvSpPr>
            <p:nvPr userDrawn="1"/>
          </p:nvSpPr>
          <p:spPr bwMode="gray">
            <a:xfrm>
              <a:off x="1536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81" name="Oval 888"/>
            <p:cNvSpPr>
              <a:spLocks noChangeArrowheads="1"/>
            </p:cNvSpPr>
            <p:nvPr userDrawn="1"/>
          </p:nvSpPr>
          <p:spPr bwMode="gray">
            <a:xfrm>
              <a:off x="1536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82" name="Oval 889"/>
            <p:cNvSpPr>
              <a:spLocks noChangeArrowheads="1"/>
            </p:cNvSpPr>
            <p:nvPr userDrawn="1"/>
          </p:nvSpPr>
          <p:spPr bwMode="gray">
            <a:xfrm>
              <a:off x="1536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83" name="Oval 890"/>
            <p:cNvSpPr>
              <a:spLocks noChangeArrowheads="1"/>
            </p:cNvSpPr>
            <p:nvPr userDrawn="1"/>
          </p:nvSpPr>
          <p:spPr bwMode="gray">
            <a:xfrm>
              <a:off x="1536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84" name="Oval 891"/>
            <p:cNvSpPr>
              <a:spLocks noChangeArrowheads="1"/>
            </p:cNvSpPr>
            <p:nvPr userDrawn="1"/>
          </p:nvSpPr>
          <p:spPr bwMode="gray">
            <a:xfrm>
              <a:off x="1536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85" name="Oval 892"/>
            <p:cNvSpPr>
              <a:spLocks noChangeArrowheads="1"/>
            </p:cNvSpPr>
            <p:nvPr userDrawn="1"/>
          </p:nvSpPr>
          <p:spPr bwMode="gray">
            <a:xfrm>
              <a:off x="1536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86" name="Oval 893"/>
            <p:cNvSpPr>
              <a:spLocks noChangeArrowheads="1"/>
            </p:cNvSpPr>
            <p:nvPr userDrawn="1"/>
          </p:nvSpPr>
          <p:spPr bwMode="gray">
            <a:xfrm>
              <a:off x="1536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87" name="Oval 894"/>
            <p:cNvSpPr>
              <a:spLocks noChangeArrowheads="1"/>
            </p:cNvSpPr>
            <p:nvPr userDrawn="1"/>
          </p:nvSpPr>
          <p:spPr bwMode="gray">
            <a:xfrm>
              <a:off x="1392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88" name="Oval 895"/>
            <p:cNvSpPr>
              <a:spLocks noChangeArrowheads="1"/>
            </p:cNvSpPr>
            <p:nvPr userDrawn="1"/>
          </p:nvSpPr>
          <p:spPr bwMode="gray">
            <a:xfrm>
              <a:off x="1392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89" name="Oval 896"/>
            <p:cNvSpPr>
              <a:spLocks noChangeArrowheads="1"/>
            </p:cNvSpPr>
            <p:nvPr userDrawn="1"/>
          </p:nvSpPr>
          <p:spPr bwMode="gray">
            <a:xfrm>
              <a:off x="1392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90" name="Oval 897"/>
            <p:cNvSpPr>
              <a:spLocks noChangeArrowheads="1"/>
            </p:cNvSpPr>
            <p:nvPr userDrawn="1"/>
          </p:nvSpPr>
          <p:spPr bwMode="gray">
            <a:xfrm>
              <a:off x="1392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91" name="Oval 898"/>
            <p:cNvSpPr>
              <a:spLocks noChangeArrowheads="1"/>
            </p:cNvSpPr>
            <p:nvPr userDrawn="1"/>
          </p:nvSpPr>
          <p:spPr bwMode="gray">
            <a:xfrm>
              <a:off x="1392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92" name="Oval 899"/>
            <p:cNvSpPr>
              <a:spLocks noChangeArrowheads="1"/>
            </p:cNvSpPr>
            <p:nvPr userDrawn="1"/>
          </p:nvSpPr>
          <p:spPr bwMode="gray">
            <a:xfrm>
              <a:off x="1392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93" name="Oval 900"/>
            <p:cNvSpPr>
              <a:spLocks noChangeArrowheads="1"/>
            </p:cNvSpPr>
            <p:nvPr userDrawn="1"/>
          </p:nvSpPr>
          <p:spPr bwMode="gray">
            <a:xfrm>
              <a:off x="1392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94" name="Oval 901"/>
            <p:cNvSpPr>
              <a:spLocks noChangeArrowheads="1"/>
            </p:cNvSpPr>
            <p:nvPr userDrawn="1"/>
          </p:nvSpPr>
          <p:spPr bwMode="gray">
            <a:xfrm>
              <a:off x="1392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95" name="Oval 902"/>
            <p:cNvSpPr>
              <a:spLocks noChangeArrowheads="1"/>
            </p:cNvSpPr>
            <p:nvPr userDrawn="1"/>
          </p:nvSpPr>
          <p:spPr bwMode="gray">
            <a:xfrm>
              <a:off x="1392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96" name="Oval 903"/>
            <p:cNvSpPr>
              <a:spLocks noChangeArrowheads="1"/>
            </p:cNvSpPr>
            <p:nvPr userDrawn="1"/>
          </p:nvSpPr>
          <p:spPr bwMode="gray">
            <a:xfrm>
              <a:off x="1392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97" name="Oval 904"/>
            <p:cNvSpPr>
              <a:spLocks noChangeArrowheads="1"/>
            </p:cNvSpPr>
            <p:nvPr userDrawn="1"/>
          </p:nvSpPr>
          <p:spPr bwMode="gray">
            <a:xfrm>
              <a:off x="1392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98" name="Oval 905"/>
            <p:cNvSpPr>
              <a:spLocks noChangeArrowheads="1"/>
            </p:cNvSpPr>
            <p:nvPr userDrawn="1"/>
          </p:nvSpPr>
          <p:spPr bwMode="gray">
            <a:xfrm>
              <a:off x="1392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399" name="Oval 906"/>
            <p:cNvSpPr>
              <a:spLocks noChangeArrowheads="1"/>
            </p:cNvSpPr>
            <p:nvPr userDrawn="1"/>
          </p:nvSpPr>
          <p:spPr bwMode="gray">
            <a:xfrm>
              <a:off x="1248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00" name="Oval 907"/>
            <p:cNvSpPr>
              <a:spLocks noChangeArrowheads="1"/>
            </p:cNvSpPr>
            <p:nvPr userDrawn="1"/>
          </p:nvSpPr>
          <p:spPr bwMode="gray">
            <a:xfrm>
              <a:off x="1248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01" name="Oval 908"/>
            <p:cNvSpPr>
              <a:spLocks noChangeArrowheads="1"/>
            </p:cNvSpPr>
            <p:nvPr userDrawn="1"/>
          </p:nvSpPr>
          <p:spPr bwMode="gray">
            <a:xfrm>
              <a:off x="1248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02" name="Oval 909"/>
            <p:cNvSpPr>
              <a:spLocks noChangeArrowheads="1"/>
            </p:cNvSpPr>
            <p:nvPr userDrawn="1"/>
          </p:nvSpPr>
          <p:spPr bwMode="gray">
            <a:xfrm>
              <a:off x="1248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03" name="Oval 910"/>
            <p:cNvSpPr>
              <a:spLocks noChangeArrowheads="1"/>
            </p:cNvSpPr>
            <p:nvPr userDrawn="1"/>
          </p:nvSpPr>
          <p:spPr bwMode="gray">
            <a:xfrm>
              <a:off x="1248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04" name="Oval 911"/>
            <p:cNvSpPr>
              <a:spLocks noChangeArrowheads="1"/>
            </p:cNvSpPr>
            <p:nvPr userDrawn="1"/>
          </p:nvSpPr>
          <p:spPr bwMode="gray">
            <a:xfrm>
              <a:off x="1248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05" name="Oval 912"/>
            <p:cNvSpPr>
              <a:spLocks noChangeArrowheads="1"/>
            </p:cNvSpPr>
            <p:nvPr userDrawn="1"/>
          </p:nvSpPr>
          <p:spPr bwMode="gray">
            <a:xfrm>
              <a:off x="1248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06" name="Oval 913"/>
            <p:cNvSpPr>
              <a:spLocks noChangeArrowheads="1"/>
            </p:cNvSpPr>
            <p:nvPr userDrawn="1"/>
          </p:nvSpPr>
          <p:spPr bwMode="gray">
            <a:xfrm>
              <a:off x="1248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07" name="Oval 914"/>
            <p:cNvSpPr>
              <a:spLocks noChangeArrowheads="1"/>
            </p:cNvSpPr>
            <p:nvPr userDrawn="1"/>
          </p:nvSpPr>
          <p:spPr bwMode="gray">
            <a:xfrm>
              <a:off x="1248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08" name="Oval 915"/>
            <p:cNvSpPr>
              <a:spLocks noChangeArrowheads="1"/>
            </p:cNvSpPr>
            <p:nvPr userDrawn="1"/>
          </p:nvSpPr>
          <p:spPr bwMode="gray">
            <a:xfrm>
              <a:off x="1248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09" name="Oval 916"/>
            <p:cNvSpPr>
              <a:spLocks noChangeArrowheads="1"/>
            </p:cNvSpPr>
            <p:nvPr userDrawn="1"/>
          </p:nvSpPr>
          <p:spPr bwMode="gray">
            <a:xfrm>
              <a:off x="1248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10" name="Oval 917"/>
            <p:cNvSpPr>
              <a:spLocks noChangeArrowheads="1"/>
            </p:cNvSpPr>
            <p:nvPr userDrawn="1"/>
          </p:nvSpPr>
          <p:spPr bwMode="gray">
            <a:xfrm>
              <a:off x="1248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11" name="Oval 918"/>
            <p:cNvSpPr>
              <a:spLocks noChangeArrowheads="1"/>
            </p:cNvSpPr>
            <p:nvPr userDrawn="1"/>
          </p:nvSpPr>
          <p:spPr bwMode="gray">
            <a:xfrm>
              <a:off x="1104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12" name="Oval 919"/>
            <p:cNvSpPr>
              <a:spLocks noChangeArrowheads="1"/>
            </p:cNvSpPr>
            <p:nvPr userDrawn="1"/>
          </p:nvSpPr>
          <p:spPr bwMode="gray">
            <a:xfrm>
              <a:off x="1104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13" name="Oval 920"/>
            <p:cNvSpPr>
              <a:spLocks noChangeArrowheads="1"/>
            </p:cNvSpPr>
            <p:nvPr userDrawn="1"/>
          </p:nvSpPr>
          <p:spPr bwMode="gray">
            <a:xfrm>
              <a:off x="1104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14" name="Oval 921"/>
            <p:cNvSpPr>
              <a:spLocks noChangeArrowheads="1"/>
            </p:cNvSpPr>
            <p:nvPr userDrawn="1"/>
          </p:nvSpPr>
          <p:spPr bwMode="gray">
            <a:xfrm>
              <a:off x="1104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15" name="Oval 922"/>
            <p:cNvSpPr>
              <a:spLocks noChangeArrowheads="1"/>
            </p:cNvSpPr>
            <p:nvPr userDrawn="1"/>
          </p:nvSpPr>
          <p:spPr bwMode="gray">
            <a:xfrm>
              <a:off x="1104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16" name="Oval 923"/>
            <p:cNvSpPr>
              <a:spLocks noChangeArrowheads="1"/>
            </p:cNvSpPr>
            <p:nvPr userDrawn="1"/>
          </p:nvSpPr>
          <p:spPr bwMode="gray">
            <a:xfrm>
              <a:off x="1104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17" name="Oval 924"/>
            <p:cNvSpPr>
              <a:spLocks noChangeArrowheads="1"/>
            </p:cNvSpPr>
            <p:nvPr userDrawn="1"/>
          </p:nvSpPr>
          <p:spPr bwMode="gray">
            <a:xfrm>
              <a:off x="1104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18" name="Oval 925"/>
            <p:cNvSpPr>
              <a:spLocks noChangeArrowheads="1"/>
            </p:cNvSpPr>
            <p:nvPr userDrawn="1"/>
          </p:nvSpPr>
          <p:spPr bwMode="gray">
            <a:xfrm>
              <a:off x="1104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19" name="Oval 926"/>
            <p:cNvSpPr>
              <a:spLocks noChangeArrowheads="1"/>
            </p:cNvSpPr>
            <p:nvPr userDrawn="1"/>
          </p:nvSpPr>
          <p:spPr bwMode="gray">
            <a:xfrm>
              <a:off x="1104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20" name="Oval 927"/>
            <p:cNvSpPr>
              <a:spLocks noChangeArrowheads="1"/>
            </p:cNvSpPr>
            <p:nvPr userDrawn="1"/>
          </p:nvSpPr>
          <p:spPr bwMode="gray">
            <a:xfrm>
              <a:off x="1104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21" name="Oval 928"/>
            <p:cNvSpPr>
              <a:spLocks noChangeArrowheads="1"/>
            </p:cNvSpPr>
            <p:nvPr userDrawn="1"/>
          </p:nvSpPr>
          <p:spPr bwMode="gray">
            <a:xfrm>
              <a:off x="1104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22" name="Oval 929"/>
            <p:cNvSpPr>
              <a:spLocks noChangeArrowheads="1"/>
            </p:cNvSpPr>
            <p:nvPr userDrawn="1"/>
          </p:nvSpPr>
          <p:spPr bwMode="gray">
            <a:xfrm>
              <a:off x="1104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23" name="Oval 930"/>
            <p:cNvSpPr>
              <a:spLocks noChangeArrowheads="1"/>
            </p:cNvSpPr>
            <p:nvPr userDrawn="1"/>
          </p:nvSpPr>
          <p:spPr bwMode="gray">
            <a:xfrm>
              <a:off x="960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24" name="Oval 931"/>
            <p:cNvSpPr>
              <a:spLocks noChangeArrowheads="1"/>
            </p:cNvSpPr>
            <p:nvPr userDrawn="1"/>
          </p:nvSpPr>
          <p:spPr bwMode="gray">
            <a:xfrm>
              <a:off x="960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25" name="Oval 932"/>
            <p:cNvSpPr>
              <a:spLocks noChangeArrowheads="1"/>
            </p:cNvSpPr>
            <p:nvPr userDrawn="1"/>
          </p:nvSpPr>
          <p:spPr bwMode="gray">
            <a:xfrm>
              <a:off x="960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26" name="Oval 933"/>
            <p:cNvSpPr>
              <a:spLocks noChangeArrowheads="1"/>
            </p:cNvSpPr>
            <p:nvPr userDrawn="1"/>
          </p:nvSpPr>
          <p:spPr bwMode="gray">
            <a:xfrm>
              <a:off x="960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27" name="Oval 934"/>
            <p:cNvSpPr>
              <a:spLocks noChangeArrowheads="1"/>
            </p:cNvSpPr>
            <p:nvPr userDrawn="1"/>
          </p:nvSpPr>
          <p:spPr bwMode="gray">
            <a:xfrm>
              <a:off x="960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28" name="Oval 935"/>
            <p:cNvSpPr>
              <a:spLocks noChangeArrowheads="1"/>
            </p:cNvSpPr>
            <p:nvPr userDrawn="1"/>
          </p:nvSpPr>
          <p:spPr bwMode="gray">
            <a:xfrm>
              <a:off x="960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29" name="Oval 936"/>
            <p:cNvSpPr>
              <a:spLocks noChangeArrowheads="1"/>
            </p:cNvSpPr>
            <p:nvPr userDrawn="1"/>
          </p:nvSpPr>
          <p:spPr bwMode="gray">
            <a:xfrm>
              <a:off x="960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30" name="Oval 937"/>
            <p:cNvSpPr>
              <a:spLocks noChangeArrowheads="1"/>
            </p:cNvSpPr>
            <p:nvPr userDrawn="1"/>
          </p:nvSpPr>
          <p:spPr bwMode="gray">
            <a:xfrm>
              <a:off x="960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31" name="Oval 938"/>
            <p:cNvSpPr>
              <a:spLocks noChangeArrowheads="1"/>
            </p:cNvSpPr>
            <p:nvPr userDrawn="1"/>
          </p:nvSpPr>
          <p:spPr bwMode="gray">
            <a:xfrm>
              <a:off x="960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32" name="Oval 939"/>
            <p:cNvSpPr>
              <a:spLocks noChangeArrowheads="1"/>
            </p:cNvSpPr>
            <p:nvPr userDrawn="1"/>
          </p:nvSpPr>
          <p:spPr bwMode="gray">
            <a:xfrm>
              <a:off x="960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33" name="Oval 940"/>
            <p:cNvSpPr>
              <a:spLocks noChangeArrowheads="1"/>
            </p:cNvSpPr>
            <p:nvPr userDrawn="1"/>
          </p:nvSpPr>
          <p:spPr bwMode="gray">
            <a:xfrm>
              <a:off x="960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34" name="Oval 941"/>
            <p:cNvSpPr>
              <a:spLocks noChangeArrowheads="1"/>
            </p:cNvSpPr>
            <p:nvPr userDrawn="1"/>
          </p:nvSpPr>
          <p:spPr bwMode="gray">
            <a:xfrm>
              <a:off x="960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35" name="Oval 942"/>
            <p:cNvSpPr>
              <a:spLocks noChangeArrowheads="1"/>
            </p:cNvSpPr>
            <p:nvPr userDrawn="1"/>
          </p:nvSpPr>
          <p:spPr bwMode="gray">
            <a:xfrm>
              <a:off x="816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36" name="Oval 943"/>
            <p:cNvSpPr>
              <a:spLocks noChangeArrowheads="1"/>
            </p:cNvSpPr>
            <p:nvPr userDrawn="1"/>
          </p:nvSpPr>
          <p:spPr bwMode="gray">
            <a:xfrm>
              <a:off x="816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37" name="Oval 944"/>
            <p:cNvSpPr>
              <a:spLocks noChangeArrowheads="1"/>
            </p:cNvSpPr>
            <p:nvPr userDrawn="1"/>
          </p:nvSpPr>
          <p:spPr bwMode="gray">
            <a:xfrm>
              <a:off x="816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38" name="Oval 945"/>
            <p:cNvSpPr>
              <a:spLocks noChangeArrowheads="1"/>
            </p:cNvSpPr>
            <p:nvPr userDrawn="1"/>
          </p:nvSpPr>
          <p:spPr bwMode="gray">
            <a:xfrm>
              <a:off x="816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39" name="Oval 946"/>
            <p:cNvSpPr>
              <a:spLocks noChangeArrowheads="1"/>
            </p:cNvSpPr>
            <p:nvPr userDrawn="1"/>
          </p:nvSpPr>
          <p:spPr bwMode="gray">
            <a:xfrm>
              <a:off x="816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40" name="Oval 947"/>
            <p:cNvSpPr>
              <a:spLocks noChangeArrowheads="1"/>
            </p:cNvSpPr>
            <p:nvPr userDrawn="1"/>
          </p:nvSpPr>
          <p:spPr bwMode="gray">
            <a:xfrm>
              <a:off x="816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41" name="Oval 948"/>
            <p:cNvSpPr>
              <a:spLocks noChangeArrowheads="1"/>
            </p:cNvSpPr>
            <p:nvPr userDrawn="1"/>
          </p:nvSpPr>
          <p:spPr bwMode="gray">
            <a:xfrm>
              <a:off x="816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42" name="Oval 949"/>
            <p:cNvSpPr>
              <a:spLocks noChangeArrowheads="1"/>
            </p:cNvSpPr>
            <p:nvPr userDrawn="1"/>
          </p:nvSpPr>
          <p:spPr bwMode="gray">
            <a:xfrm>
              <a:off x="816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43" name="Oval 950"/>
            <p:cNvSpPr>
              <a:spLocks noChangeArrowheads="1"/>
            </p:cNvSpPr>
            <p:nvPr userDrawn="1"/>
          </p:nvSpPr>
          <p:spPr bwMode="gray">
            <a:xfrm>
              <a:off x="816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44" name="Oval 951"/>
            <p:cNvSpPr>
              <a:spLocks noChangeArrowheads="1"/>
            </p:cNvSpPr>
            <p:nvPr userDrawn="1"/>
          </p:nvSpPr>
          <p:spPr bwMode="gray">
            <a:xfrm>
              <a:off x="816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45" name="Oval 952"/>
            <p:cNvSpPr>
              <a:spLocks noChangeArrowheads="1"/>
            </p:cNvSpPr>
            <p:nvPr userDrawn="1"/>
          </p:nvSpPr>
          <p:spPr bwMode="gray">
            <a:xfrm>
              <a:off x="816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46" name="Oval 953"/>
            <p:cNvSpPr>
              <a:spLocks noChangeArrowheads="1"/>
            </p:cNvSpPr>
            <p:nvPr userDrawn="1"/>
          </p:nvSpPr>
          <p:spPr bwMode="gray">
            <a:xfrm>
              <a:off x="816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47" name="Oval 954"/>
            <p:cNvSpPr>
              <a:spLocks noChangeArrowheads="1"/>
            </p:cNvSpPr>
            <p:nvPr userDrawn="1"/>
          </p:nvSpPr>
          <p:spPr bwMode="gray">
            <a:xfrm>
              <a:off x="672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48" name="Oval 955"/>
            <p:cNvSpPr>
              <a:spLocks noChangeArrowheads="1"/>
            </p:cNvSpPr>
            <p:nvPr userDrawn="1"/>
          </p:nvSpPr>
          <p:spPr bwMode="gray">
            <a:xfrm>
              <a:off x="672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49" name="Oval 956"/>
            <p:cNvSpPr>
              <a:spLocks noChangeArrowheads="1"/>
            </p:cNvSpPr>
            <p:nvPr userDrawn="1"/>
          </p:nvSpPr>
          <p:spPr bwMode="gray">
            <a:xfrm>
              <a:off x="672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50" name="Oval 957"/>
            <p:cNvSpPr>
              <a:spLocks noChangeArrowheads="1"/>
            </p:cNvSpPr>
            <p:nvPr userDrawn="1"/>
          </p:nvSpPr>
          <p:spPr bwMode="gray">
            <a:xfrm>
              <a:off x="672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51" name="Oval 958"/>
            <p:cNvSpPr>
              <a:spLocks noChangeArrowheads="1"/>
            </p:cNvSpPr>
            <p:nvPr userDrawn="1"/>
          </p:nvSpPr>
          <p:spPr bwMode="gray">
            <a:xfrm>
              <a:off x="672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52" name="Oval 959"/>
            <p:cNvSpPr>
              <a:spLocks noChangeArrowheads="1"/>
            </p:cNvSpPr>
            <p:nvPr userDrawn="1"/>
          </p:nvSpPr>
          <p:spPr bwMode="gray">
            <a:xfrm>
              <a:off x="672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53" name="Oval 960"/>
            <p:cNvSpPr>
              <a:spLocks noChangeArrowheads="1"/>
            </p:cNvSpPr>
            <p:nvPr userDrawn="1"/>
          </p:nvSpPr>
          <p:spPr bwMode="gray">
            <a:xfrm>
              <a:off x="672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54" name="Oval 961"/>
            <p:cNvSpPr>
              <a:spLocks noChangeArrowheads="1"/>
            </p:cNvSpPr>
            <p:nvPr userDrawn="1"/>
          </p:nvSpPr>
          <p:spPr bwMode="gray">
            <a:xfrm>
              <a:off x="672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55" name="Oval 962"/>
            <p:cNvSpPr>
              <a:spLocks noChangeArrowheads="1"/>
            </p:cNvSpPr>
            <p:nvPr userDrawn="1"/>
          </p:nvSpPr>
          <p:spPr bwMode="gray">
            <a:xfrm>
              <a:off x="672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56" name="Oval 963"/>
            <p:cNvSpPr>
              <a:spLocks noChangeArrowheads="1"/>
            </p:cNvSpPr>
            <p:nvPr userDrawn="1"/>
          </p:nvSpPr>
          <p:spPr bwMode="gray">
            <a:xfrm>
              <a:off x="672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57" name="Oval 964"/>
            <p:cNvSpPr>
              <a:spLocks noChangeArrowheads="1"/>
            </p:cNvSpPr>
            <p:nvPr userDrawn="1"/>
          </p:nvSpPr>
          <p:spPr bwMode="gray">
            <a:xfrm>
              <a:off x="672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58" name="Oval 965"/>
            <p:cNvSpPr>
              <a:spLocks noChangeArrowheads="1"/>
            </p:cNvSpPr>
            <p:nvPr userDrawn="1"/>
          </p:nvSpPr>
          <p:spPr bwMode="gray">
            <a:xfrm>
              <a:off x="672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59" name="Oval 966"/>
            <p:cNvSpPr>
              <a:spLocks noChangeArrowheads="1"/>
            </p:cNvSpPr>
            <p:nvPr userDrawn="1"/>
          </p:nvSpPr>
          <p:spPr bwMode="gray">
            <a:xfrm>
              <a:off x="528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60" name="Oval 967"/>
            <p:cNvSpPr>
              <a:spLocks noChangeArrowheads="1"/>
            </p:cNvSpPr>
            <p:nvPr userDrawn="1"/>
          </p:nvSpPr>
          <p:spPr bwMode="gray">
            <a:xfrm>
              <a:off x="528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61" name="Oval 968"/>
            <p:cNvSpPr>
              <a:spLocks noChangeArrowheads="1"/>
            </p:cNvSpPr>
            <p:nvPr userDrawn="1"/>
          </p:nvSpPr>
          <p:spPr bwMode="gray">
            <a:xfrm>
              <a:off x="528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62" name="Oval 969"/>
            <p:cNvSpPr>
              <a:spLocks noChangeArrowheads="1"/>
            </p:cNvSpPr>
            <p:nvPr userDrawn="1"/>
          </p:nvSpPr>
          <p:spPr bwMode="gray">
            <a:xfrm>
              <a:off x="528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63" name="Oval 970"/>
            <p:cNvSpPr>
              <a:spLocks noChangeArrowheads="1"/>
            </p:cNvSpPr>
            <p:nvPr userDrawn="1"/>
          </p:nvSpPr>
          <p:spPr bwMode="gray">
            <a:xfrm>
              <a:off x="528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64" name="Oval 971"/>
            <p:cNvSpPr>
              <a:spLocks noChangeArrowheads="1"/>
            </p:cNvSpPr>
            <p:nvPr userDrawn="1"/>
          </p:nvSpPr>
          <p:spPr bwMode="gray">
            <a:xfrm>
              <a:off x="528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65" name="Oval 972"/>
            <p:cNvSpPr>
              <a:spLocks noChangeArrowheads="1"/>
            </p:cNvSpPr>
            <p:nvPr userDrawn="1"/>
          </p:nvSpPr>
          <p:spPr bwMode="gray">
            <a:xfrm>
              <a:off x="528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66" name="Oval 973"/>
            <p:cNvSpPr>
              <a:spLocks noChangeArrowheads="1"/>
            </p:cNvSpPr>
            <p:nvPr userDrawn="1"/>
          </p:nvSpPr>
          <p:spPr bwMode="gray">
            <a:xfrm>
              <a:off x="528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67" name="Oval 974"/>
            <p:cNvSpPr>
              <a:spLocks noChangeArrowheads="1"/>
            </p:cNvSpPr>
            <p:nvPr userDrawn="1"/>
          </p:nvSpPr>
          <p:spPr bwMode="gray">
            <a:xfrm>
              <a:off x="528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68" name="Oval 975"/>
            <p:cNvSpPr>
              <a:spLocks noChangeArrowheads="1"/>
            </p:cNvSpPr>
            <p:nvPr userDrawn="1"/>
          </p:nvSpPr>
          <p:spPr bwMode="gray">
            <a:xfrm>
              <a:off x="528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69" name="Oval 976"/>
            <p:cNvSpPr>
              <a:spLocks noChangeArrowheads="1"/>
            </p:cNvSpPr>
            <p:nvPr userDrawn="1"/>
          </p:nvSpPr>
          <p:spPr bwMode="gray">
            <a:xfrm>
              <a:off x="528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70" name="Oval 977"/>
            <p:cNvSpPr>
              <a:spLocks noChangeArrowheads="1"/>
            </p:cNvSpPr>
            <p:nvPr userDrawn="1"/>
          </p:nvSpPr>
          <p:spPr bwMode="gray">
            <a:xfrm>
              <a:off x="528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71" name="Oval 978"/>
            <p:cNvSpPr>
              <a:spLocks noChangeArrowheads="1"/>
            </p:cNvSpPr>
            <p:nvPr userDrawn="1"/>
          </p:nvSpPr>
          <p:spPr bwMode="gray">
            <a:xfrm>
              <a:off x="384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72" name="Oval 979"/>
            <p:cNvSpPr>
              <a:spLocks noChangeArrowheads="1"/>
            </p:cNvSpPr>
            <p:nvPr userDrawn="1"/>
          </p:nvSpPr>
          <p:spPr bwMode="gray">
            <a:xfrm>
              <a:off x="384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73" name="Oval 980"/>
            <p:cNvSpPr>
              <a:spLocks noChangeArrowheads="1"/>
            </p:cNvSpPr>
            <p:nvPr userDrawn="1"/>
          </p:nvSpPr>
          <p:spPr bwMode="gray">
            <a:xfrm>
              <a:off x="384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74" name="Oval 981"/>
            <p:cNvSpPr>
              <a:spLocks noChangeArrowheads="1"/>
            </p:cNvSpPr>
            <p:nvPr userDrawn="1"/>
          </p:nvSpPr>
          <p:spPr bwMode="gray">
            <a:xfrm>
              <a:off x="384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75" name="Oval 982"/>
            <p:cNvSpPr>
              <a:spLocks noChangeArrowheads="1"/>
            </p:cNvSpPr>
            <p:nvPr userDrawn="1"/>
          </p:nvSpPr>
          <p:spPr bwMode="gray">
            <a:xfrm>
              <a:off x="384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76" name="Oval 983"/>
            <p:cNvSpPr>
              <a:spLocks noChangeArrowheads="1"/>
            </p:cNvSpPr>
            <p:nvPr userDrawn="1"/>
          </p:nvSpPr>
          <p:spPr bwMode="gray">
            <a:xfrm>
              <a:off x="384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77" name="Oval 984"/>
            <p:cNvSpPr>
              <a:spLocks noChangeArrowheads="1"/>
            </p:cNvSpPr>
            <p:nvPr userDrawn="1"/>
          </p:nvSpPr>
          <p:spPr bwMode="gray">
            <a:xfrm>
              <a:off x="384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78" name="Oval 985"/>
            <p:cNvSpPr>
              <a:spLocks noChangeArrowheads="1"/>
            </p:cNvSpPr>
            <p:nvPr userDrawn="1"/>
          </p:nvSpPr>
          <p:spPr bwMode="gray">
            <a:xfrm>
              <a:off x="384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79" name="Oval 986"/>
            <p:cNvSpPr>
              <a:spLocks noChangeArrowheads="1"/>
            </p:cNvSpPr>
            <p:nvPr userDrawn="1"/>
          </p:nvSpPr>
          <p:spPr bwMode="gray">
            <a:xfrm>
              <a:off x="384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80" name="Oval 987"/>
            <p:cNvSpPr>
              <a:spLocks noChangeArrowheads="1"/>
            </p:cNvSpPr>
            <p:nvPr userDrawn="1"/>
          </p:nvSpPr>
          <p:spPr bwMode="gray">
            <a:xfrm>
              <a:off x="384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81" name="Oval 988"/>
            <p:cNvSpPr>
              <a:spLocks noChangeArrowheads="1"/>
            </p:cNvSpPr>
            <p:nvPr userDrawn="1"/>
          </p:nvSpPr>
          <p:spPr bwMode="gray">
            <a:xfrm>
              <a:off x="384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82" name="Oval 989"/>
            <p:cNvSpPr>
              <a:spLocks noChangeArrowheads="1"/>
            </p:cNvSpPr>
            <p:nvPr userDrawn="1"/>
          </p:nvSpPr>
          <p:spPr bwMode="gray">
            <a:xfrm>
              <a:off x="384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83" name="Oval 990"/>
            <p:cNvSpPr>
              <a:spLocks noChangeArrowheads="1"/>
            </p:cNvSpPr>
            <p:nvPr userDrawn="1"/>
          </p:nvSpPr>
          <p:spPr bwMode="gray">
            <a:xfrm>
              <a:off x="240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84" name="Oval 991"/>
            <p:cNvSpPr>
              <a:spLocks noChangeArrowheads="1"/>
            </p:cNvSpPr>
            <p:nvPr userDrawn="1"/>
          </p:nvSpPr>
          <p:spPr bwMode="gray">
            <a:xfrm>
              <a:off x="240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85" name="Oval 992"/>
            <p:cNvSpPr>
              <a:spLocks noChangeArrowheads="1"/>
            </p:cNvSpPr>
            <p:nvPr userDrawn="1"/>
          </p:nvSpPr>
          <p:spPr bwMode="gray">
            <a:xfrm>
              <a:off x="240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86" name="Oval 993"/>
            <p:cNvSpPr>
              <a:spLocks noChangeArrowheads="1"/>
            </p:cNvSpPr>
            <p:nvPr userDrawn="1"/>
          </p:nvSpPr>
          <p:spPr bwMode="gray">
            <a:xfrm>
              <a:off x="240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87" name="Oval 994"/>
            <p:cNvSpPr>
              <a:spLocks noChangeArrowheads="1"/>
            </p:cNvSpPr>
            <p:nvPr userDrawn="1"/>
          </p:nvSpPr>
          <p:spPr bwMode="gray">
            <a:xfrm>
              <a:off x="240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88" name="Oval 995"/>
            <p:cNvSpPr>
              <a:spLocks noChangeArrowheads="1"/>
            </p:cNvSpPr>
            <p:nvPr userDrawn="1"/>
          </p:nvSpPr>
          <p:spPr bwMode="gray">
            <a:xfrm>
              <a:off x="240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89" name="Oval 996"/>
            <p:cNvSpPr>
              <a:spLocks noChangeArrowheads="1"/>
            </p:cNvSpPr>
            <p:nvPr userDrawn="1"/>
          </p:nvSpPr>
          <p:spPr bwMode="gray">
            <a:xfrm>
              <a:off x="240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90" name="Oval 997"/>
            <p:cNvSpPr>
              <a:spLocks noChangeArrowheads="1"/>
            </p:cNvSpPr>
            <p:nvPr userDrawn="1"/>
          </p:nvSpPr>
          <p:spPr bwMode="gray">
            <a:xfrm>
              <a:off x="240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91" name="Oval 998"/>
            <p:cNvSpPr>
              <a:spLocks noChangeArrowheads="1"/>
            </p:cNvSpPr>
            <p:nvPr userDrawn="1"/>
          </p:nvSpPr>
          <p:spPr bwMode="gray">
            <a:xfrm>
              <a:off x="240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92" name="Oval 999"/>
            <p:cNvSpPr>
              <a:spLocks noChangeArrowheads="1"/>
            </p:cNvSpPr>
            <p:nvPr userDrawn="1"/>
          </p:nvSpPr>
          <p:spPr bwMode="gray">
            <a:xfrm>
              <a:off x="240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93" name="Oval 1000"/>
            <p:cNvSpPr>
              <a:spLocks noChangeArrowheads="1"/>
            </p:cNvSpPr>
            <p:nvPr userDrawn="1"/>
          </p:nvSpPr>
          <p:spPr bwMode="gray">
            <a:xfrm>
              <a:off x="240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94" name="Oval 1001"/>
            <p:cNvSpPr>
              <a:spLocks noChangeArrowheads="1"/>
            </p:cNvSpPr>
            <p:nvPr userDrawn="1"/>
          </p:nvSpPr>
          <p:spPr bwMode="gray">
            <a:xfrm>
              <a:off x="240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95" name="Oval 1002"/>
            <p:cNvSpPr>
              <a:spLocks noChangeArrowheads="1"/>
            </p:cNvSpPr>
            <p:nvPr userDrawn="1"/>
          </p:nvSpPr>
          <p:spPr bwMode="gray">
            <a:xfrm>
              <a:off x="96" y="432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96" name="Oval 1003"/>
            <p:cNvSpPr>
              <a:spLocks noChangeArrowheads="1"/>
            </p:cNvSpPr>
            <p:nvPr userDrawn="1"/>
          </p:nvSpPr>
          <p:spPr bwMode="gray">
            <a:xfrm>
              <a:off x="96" y="580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97" name="Oval 1004"/>
            <p:cNvSpPr>
              <a:spLocks noChangeArrowheads="1"/>
            </p:cNvSpPr>
            <p:nvPr userDrawn="1"/>
          </p:nvSpPr>
          <p:spPr bwMode="gray">
            <a:xfrm>
              <a:off x="96" y="728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98" name="Oval 1005"/>
            <p:cNvSpPr>
              <a:spLocks noChangeArrowheads="1"/>
            </p:cNvSpPr>
            <p:nvPr userDrawn="1"/>
          </p:nvSpPr>
          <p:spPr bwMode="gray">
            <a:xfrm>
              <a:off x="96" y="87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499" name="Oval 1006"/>
            <p:cNvSpPr>
              <a:spLocks noChangeArrowheads="1"/>
            </p:cNvSpPr>
            <p:nvPr userDrawn="1"/>
          </p:nvSpPr>
          <p:spPr bwMode="gray">
            <a:xfrm>
              <a:off x="96" y="1025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00" name="Oval 1007"/>
            <p:cNvSpPr>
              <a:spLocks noChangeArrowheads="1"/>
            </p:cNvSpPr>
            <p:nvPr userDrawn="1"/>
          </p:nvSpPr>
          <p:spPr bwMode="gray">
            <a:xfrm>
              <a:off x="96" y="1173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01" name="Oval 1008"/>
            <p:cNvSpPr>
              <a:spLocks noChangeArrowheads="1"/>
            </p:cNvSpPr>
            <p:nvPr userDrawn="1"/>
          </p:nvSpPr>
          <p:spPr bwMode="gray">
            <a:xfrm>
              <a:off x="96" y="1321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02" name="Oval 1009"/>
            <p:cNvSpPr>
              <a:spLocks noChangeArrowheads="1"/>
            </p:cNvSpPr>
            <p:nvPr userDrawn="1"/>
          </p:nvSpPr>
          <p:spPr bwMode="gray">
            <a:xfrm>
              <a:off x="96" y="1470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03" name="Oval 1010"/>
            <p:cNvSpPr>
              <a:spLocks noChangeArrowheads="1"/>
            </p:cNvSpPr>
            <p:nvPr userDrawn="1"/>
          </p:nvSpPr>
          <p:spPr bwMode="gray">
            <a:xfrm>
              <a:off x="96" y="161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04" name="Oval 1011"/>
            <p:cNvSpPr>
              <a:spLocks noChangeArrowheads="1"/>
            </p:cNvSpPr>
            <p:nvPr userDrawn="1"/>
          </p:nvSpPr>
          <p:spPr bwMode="gray">
            <a:xfrm>
              <a:off x="96" y="1766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05" name="Oval 1012"/>
            <p:cNvSpPr>
              <a:spLocks noChangeArrowheads="1"/>
            </p:cNvSpPr>
            <p:nvPr userDrawn="1"/>
          </p:nvSpPr>
          <p:spPr bwMode="gray">
            <a:xfrm>
              <a:off x="96" y="1914"/>
              <a:ext cx="48" cy="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06" name="Oval 1013"/>
            <p:cNvSpPr>
              <a:spLocks noChangeArrowheads="1"/>
            </p:cNvSpPr>
            <p:nvPr userDrawn="1"/>
          </p:nvSpPr>
          <p:spPr bwMode="gray">
            <a:xfrm>
              <a:off x="96" y="2063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07" name="Oval 1014"/>
            <p:cNvSpPr>
              <a:spLocks noChangeArrowheads="1"/>
            </p:cNvSpPr>
            <p:nvPr userDrawn="1"/>
          </p:nvSpPr>
          <p:spPr bwMode="gray">
            <a:xfrm>
              <a:off x="1824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08" name="Oval 1015"/>
            <p:cNvSpPr>
              <a:spLocks noChangeArrowheads="1"/>
            </p:cNvSpPr>
            <p:nvPr userDrawn="1"/>
          </p:nvSpPr>
          <p:spPr bwMode="gray">
            <a:xfrm>
              <a:off x="1680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09" name="Oval 1016"/>
            <p:cNvSpPr>
              <a:spLocks noChangeArrowheads="1"/>
            </p:cNvSpPr>
            <p:nvPr userDrawn="1"/>
          </p:nvSpPr>
          <p:spPr bwMode="gray">
            <a:xfrm>
              <a:off x="1536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10" name="Oval 1017"/>
            <p:cNvSpPr>
              <a:spLocks noChangeArrowheads="1"/>
            </p:cNvSpPr>
            <p:nvPr userDrawn="1"/>
          </p:nvSpPr>
          <p:spPr bwMode="gray">
            <a:xfrm>
              <a:off x="1392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11" name="Oval 1018"/>
            <p:cNvSpPr>
              <a:spLocks noChangeArrowheads="1"/>
            </p:cNvSpPr>
            <p:nvPr userDrawn="1"/>
          </p:nvSpPr>
          <p:spPr bwMode="gray">
            <a:xfrm>
              <a:off x="1248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12" name="Oval 1019"/>
            <p:cNvSpPr>
              <a:spLocks noChangeArrowheads="1"/>
            </p:cNvSpPr>
            <p:nvPr userDrawn="1"/>
          </p:nvSpPr>
          <p:spPr bwMode="gray">
            <a:xfrm>
              <a:off x="1104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13" name="Oval 1020"/>
            <p:cNvSpPr>
              <a:spLocks noChangeArrowheads="1"/>
            </p:cNvSpPr>
            <p:nvPr userDrawn="1"/>
          </p:nvSpPr>
          <p:spPr bwMode="gray">
            <a:xfrm>
              <a:off x="960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14" name="Oval 1021"/>
            <p:cNvSpPr>
              <a:spLocks noChangeArrowheads="1"/>
            </p:cNvSpPr>
            <p:nvPr userDrawn="1"/>
          </p:nvSpPr>
          <p:spPr bwMode="gray">
            <a:xfrm>
              <a:off x="816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15" name="Oval 1022"/>
            <p:cNvSpPr>
              <a:spLocks noChangeArrowheads="1"/>
            </p:cNvSpPr>
            <p:nvPr userDrawn="1"/>
          </p:nvSpPr>
          <p:spPr bwMode="gray">
            <a:xfrm>
              <a:off x="672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16" name="Oval 1023"/>
            <p:cNvSpPr>
              <a:spLocks noChangeArrowheads="1"/>
            </p:cNvSpPr>
            <p:nvPr userDrawn="1"/>
          </p:nvSpPr>
          <p:spPr bwMode="gray">
            <a:xfrm>
              <a:off x="528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17" name="Oval 1024"/>
            <p:cNvSpPr>
              <a:spLocks noChangeArrowheads="1"/>
            </p:cNvSpPr>
            <p:nvPr userDrawn="1"/>
          </p:nvSpPr>
          <p:spPr bwMode="gray">
            <a:xfrm>
              <a:off x="384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18" name="Oval 1025"/>
            <p:cNvSpPr>
              <a:spLocks noChangeArrowheads="1"/>
            </p:cNvSpPr>
            <p:nvPr userDrawn="1"/>
          </p:nvSpPr>
          <p:spPr bwMode="gray">
            <a:xfrm>
              <a:off x="240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19" name="Oval 1026"/>
            <p:cNvSpPr>
              <a:spLocks noChangeArrowheads="1"/>
            </p:cNvSpPr>
            <p:nvPr userDrawn="1"/>
          </p:nvSpPr>
          <p:spPr bwMode="gray">
            <a:xfrm>
              <a:off x="96" y="2207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20" name="Oval 1027"/>
            <p:cNvSpPr>
              <a:spLocks noChangeArrowheads="1"/>
            </p:cNvSpPr>
            <p:nvPr userDrawn="1"/>
          </p:nvSpPr>
          <p:spPr bwMode="gray">
            <a:xfrm>
              <a:off x="5568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21" name="Oval 1028"/>
            <p:cNvSpPr>
              <a:spLocks noChangeArrowheads="1"/>
            </p:cNvSpPr>
            <p:nvPr userDrawn="1"/>
          </p:nvSpPr>
          <p:spPr bwMode="gray">
            <a:xfrm>
              <a:off x="5424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22" name="Oval 1029"/>
            <p:cNvSpPr>
              <a:spLocks noChangeArrowheads="1"/>
            </p:cNvSpPr>
            <p:nvPr userDrawn="1"/>
          </p:nvSpPr>
          <p:spPr bwMode="gray">
            <a:xfrm>
              <a:off x="5280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23" name="Oval 1030"/>
            <p:cNvSpPr>
              <a:spLocks noChangeArrowheads="1"/>
            </p:cNvSpPr>
            <p:nvPr userDrawn="1"/>
          </p:nvSpPr>
          <p:spPr bwMode="gray">
            <a:xfrm>
              <a:off x="5136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24" name="Oval 1031"/>
            <p:cNvSpPr>
              <a:spLocks noChangeArrowheads="1"/>
            </p:cNvSpPr>
            <p:nvPr userDrawn="1"/>
          </p:nvSpPr>
          <p:spPr bwMode="gray">
            <a:xfrm>
              <a:off x="4992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25" name="Oval 1032"/>
            <p:cNvSpPr>
              <a:spLocks noChangeArrowheads="1"/>
            </p:cNvSpPr>
            <p:nvPr userDrawn="1"/>
          </p:nvSpPr>
          <p:spPr bwMode="gray">
            <a:xfrm>
              <a:off x="4848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26" name="Oval 1033"/>
            <p:cNvSpPr>
              <a:spLocks noChangeArrowheads="1"/>
            </p:cNvSpPr>
            <p:nvPr userDrawn="1"/>
          </p:nvSpPr>
          <p:spPr bwMode="gray">
            <a:xfrm>
              <a:off x="4704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27" name="Oval 1034"/>
            <p:cNvSpPr>
              <a:spLocks noChangeArrowheads="1"/>
            </p:cNvSpPr>
            <p:nvPr userDrawn="1"/>
          </p:nvSpPr>
          <p:spPr bwMode="gray">
            <a:xfrm>
              <a:off x="4560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28" name="Oval 1035"/>
            <p:cNvSpPr>
              <a:spLocks noChangeArrowheads="1"/>
            </p:cNvSpPr>
            <p:nvPr userDrawn="1"/>
          </p:nvSpPr>
          <p:spPr bwMode="gray">
            <a:xfrm>
              <a:off x="4416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29" name="Oval 1036"/>
            <p:cNvSpPr>
              <a:spLocks noChangeArrowheads="1"/>
            </p:cNvSpPr>
            <p:nvPr userDrawn="1"/>
          </p:nvSpPr>
          <p:spPr bwMode="gray">
            <a:xfrm>
              <a:off x="4272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30" name="Oval 1037"/>
            <p:cNvSpPr>
              <a:spLocks noChangeArrowheads="1"/>
            </p:cNvSpPr>
            <p:nvPr userDrawn="1"/>
          </p:nvSpPr>
          <p:spPr bwMode="gray">
            <a:xfrm>
              <a:off x="4128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31" name="Oval 1038"/>
            <p:cNvSpPr>
              <a:spLocks noChangeArrowheads="1"/>
            </p:cNvSpPr>
            <p:nvPr userDrawn="1"/>
          </p:nvSpPr>
          <p:spPr bwMode="gray">
            <a:xfrm>
              <a:off x="3984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32" name="Oval 1039"/>
            <p:cNvSpPr>
              <a:spLocks noChangeArrowheads="1"/>
            </p:cNvSpPr>
            <p:nvPr userDrawn="1"/>
          </p:nvSpPr>
          <p:spPr bwMode="gray">
            <a:xfrm>
              <a:off x="3840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33" name="Oval 1040"/>
            <p:cNvSpPr>
              <a:spLocks noChangeArrowheads="1"/>
            </p:cNvSpPr>
            <p:nvPr userDrawn="1"/>
          </p:nvSpPr>
          <p:spPr bwMode="gray">
            <a:xfrm>
              <a:off x="3696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34" name="Oval 1041"/>
            <p:cNvSpPr>
              <a:spLocks noChangeArrowheads="1"/>
            </p:cNvSpPr>
            <p:nvPr userDrawn="1"/>
          </p:nvSpPr>
          <p:spPr bwMode="gray">
            <a:xfrm>
              <a:off x="3552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35" name="Oval 1042"/>
            <p:cNvSpPr>
              <a:spLocks noChangeArrowheads="1"/>
            </p:cNvSpPr>
            <p:nvPr userDrawn="1"/>
          </p:nvSpPr>
          <p:spPr bwMode="gray">
            <a:xfrm>
              <a:off x="3408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36" name="Oval 1043"/>
            <p:cNvSpPr>
              <a:spLocks noChangeArrowheads="1"/>
            </p:cNvSpPr>
            <p:nvPr userDrawn="1"/>
          </p:nvSpPr>
          <p:spPr bwMode="gray">
            <a:xfrm>
              <a:off x="3264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37" name="Oval 1044"/>
            <p:cNvSpPr>
              <a:spLocks noChangeArrowheads="1"/>
            </p:cNvSpPr>
            <p:nvPr userDrawn="1"/>
          </p:nvSpPr>
          <p:spPr bwMode="gray">
            <a:xfrm>
              <a:off x="3120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38" name="Oval 1045"/>
            <p:cNvSpPr>
              <a:spLocks noChangeArrowheads="1"/>
            </p:cNvSpPr>
            <p:nvPr userDrawn="1"/>
          </p:nvSpPr>
          <p:spPr bwMode="gray">
            <a:xfrm>
              <a:off x="2976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39" name="Oval 1046"/>
            <p:cNvSpPr>
              <a:spLocks noChangeArrowheads="1"/>
            </p:cNvSpPr>
            <p:nvPr userDrawn="1"/>
          </p:nvSpPr>
          <p:spPr bwMode="gray">
            <a:xfrm>
              <a:off x="2832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40" name="Oval 1047"/>
            <p:cNvSpPr>
              <a:spLocks noChangeArrowheads="1"/>
            </p:cNvSpPr>
            <p:nvPr userDrawn="1"/>
          </p:nvSpPr>
          <p:spPr bwMode="gray">
            <a:xfrm>
              <a:off x="2688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41" name="Oval 1048"/>
            <p:cNvSpPr>
              <a:spLocks noChangeArrowheads="1"/>
            </p:cNvSpPr>
            <p:nvPr userDrawn="1"/>
          </p:nvSpPr>
          <p:spPr bwMode="gray">
            <a:xfrm>
              <a:off x="2544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42" name="Oval 1049"/>
            <p:cNvSpPr>
              <a:spLocks noChangeArrowheads="1"/>
            </p:cNvSpPr>
            <p:nvPr userDrawn="1"/>
          </p:nvSpPr>
          <p:spPr bwMode="gray">
            <a:xfrm>
              <a:off x="2400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43" name="Oval 1050"/>
            <p:cNvSpPr>
              <a:spLocks noChangeArrowheads="1"/>
            </p:cNvSpPr>
            <p:nvPr userDrawn="1"/>
          </p:nvSpPr>
          <p:spPr bwMode="gray">
            <a:xfrm>
              <a:off x="2256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44" name="Oval 1051"/>
            <p:cNvSpPr>
              <a:spLocks noChangeArrowheads="1"/>
            </p:cNvSpPr>
            <p:nvPr userDrawn="1"/>
          </p:nvSpPr>
          <p:spPr bwMode="gray">
            <a:xfrm>
              <a:off x="2112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45" name="Oval 1052"/>
            <p:cNvSpPr>
              <a:spLocks noChangeArrowheads="1"/>
            </p:cNvSpPr>
            <p:nvPr userDrawn="1"/>
          </p:nvSpPr>
          <p:spPr bwMode="gray">
            <a:xfrm>
              <a:off x="1968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46" name="Oval 1053"/>
            <p:cNvSpPr>
              <a:spLocks noChangeArrowheads="1"/>
            </p:cNvSpPr>
            <p:nvPr userDrawn="1"/>
          </p:nvSpPr>
          <p:spPr bwMode="gray">
            <a:xfrm>
              <a:off x="1824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47" name="Oval 1054"/>
            <p:cNvSpPr>
              <a:spLocks noChangeArrowheads="1"/>
            </p:cNvSpPr>
            <p:nvPr userDrawn="1"/>
          </p:nvSpPr>
          <p:spPr bwMode="gray">
            <a:xfrm>
              <a:off x="1680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48" name="Oval 1055"/>
            <p:cNvSpPr>
              <a:spLocks noChangeArrowheads="1"/>
            </p:cNvSpPr>
            <p:nvPr userDrawn="1"/>
          </p:nvSpPr>
          <p:spPr bwMode="gray">
            <a:xfrm>
              <a:off x="1536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49" name="Oval 1056"/>
            <p:cNvSpPr>
              <a:spLocks noChangeArrowheads="1"/>
            </p:cNvSpPr>
            <p:nvPr userDrawn="1"/>
          </p:nvSpPr>
          <p:spPr bwMode="gray">
            <a:xfrm>
              <a:off x="1392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50" name="Oval 1057"/>
            <p:cNvSpPr>
              <a:spLocks noChangeArrowheads="1"/>
            </p:cNvSpPr>
            <p:nvPr userDrawn="1"/>
          </p:nvSpPr>
          <p:spPr bwMode="gray">
            <a:xfrm>
              <a:off x="1248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51" name="Oval 1058"/>
            <p:cNvSpPr>
              <a:spLocks noChangeArrowheads="1"/>
            </p:cNvSpPr>
            <p:nvPr userDrawn="1"/>
          </p:nvSpPr>
          <p:spPr bwMode="gray">
            <a:xfrm>
              <a:off x="1104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52" name="Oval 1059"/>
            <p:cNvSpPr>
              <a:spLocks noChangeArrowheads="1"/>
            </p:cNvSpPr>
            <p:nvPr userDrawn="1"/>
          </p:nvSpPr>
          <p:spPr bwMode="gray">
            <a:xfrm>
              <a:off x="960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53" name="Oval 1060"/>
            <p:cNvSpPr>
              <a:spLocks noChangeArrowheads="1"/>
            </p:cNvSpPr>
            <p:nvPr userDrawn="1"/>
          </p:nvSpPr>
          <p:spPr bwMode="gray">
            <a:xfrm>
              <a:off x="816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54" name="Oval 1061"/>
            <p:cNvSpPr>
              <a:spLocks noChangeArrowheads="1"/>
            </p:cNvSpPr>
            <p:nvPr userDrawn="1"/>
          </p:nvSpPr>
          <p:spPr bwMode="gray">
            <a:xfrm>
              <a:off x="672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55" name="Oval 1062"/>
            <p:cNvSpPr>
              <a:spLocks noChangeArrowheads="1"/>
            </p:cNvSpPr>
            <p:nvPr userDrawn="1"/>
          </p:nvSpPr>
          <p:spPr bwMode="gray">
            <a:xfrm>
              <a:off x="528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56" name="Oval 1063"/>
            <p:cNvSpPr>
              <a:spLocks noChangeArrowheads="1"/>
            </p:cNvSpPr>
            <p:nvPr userDrawn="1"/>
          </p:nvSpPr>
          <p:spPr bwMode="gray">
            <a:xfrm>
              <a:off x="384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57" name="Oval 1064"/>
            <p:cNvSpPr>
              <a:spLocks noChangeArrowheads="1"/>
            </p:cNvSpPr>
            <p:nvPr userDrawn="1"/>
          </p:nvSpPr>
          <p:spPr bwMode="gray">
            <a:xfrm>
              <a:off x="240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58" name="Oval 1065"/>
            <p:cNvSpPr>
              <a:spLocks noChangeArrowheads="1"/>
            </p:cNvSpPr>
            <p:nvPr userDrawn="1"/>
          </p:nvSpPr>
          <p:spPr bwMode="gray">
            <a:xfrm>
              <a:off x="96" y="288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59" name="Oval 1066"/>
            <p:cNvSpPr>
              <a:spLocks noChangeArrowheads="1"/>
            </p:cNvSpPr>
            <p:nvPr userDrawn="1"/>
          </p:nvSpPr>
          <p:spPr bwMode="gray">
            <a:xfrm>
              <a:off x="5568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60" name="Oval 1067"/>
            <p:cNvSpPr>
              <a:spLocks noChangeArrowheads="1"/>
            </p:cNvSpPr>
            <p:nvPr userDrawn="1"/>
          </p:nvSpPr>
          <p:spPr bwMode="gray">
            <a:xfrm>
              <a:off x="5424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61" name="Oval 1068"/>
            <p:cNvSpPr>
              <a:spLocks noChangeArrowheads="1"/>
            </p:cNvSpPr>
            <p:nvPr userDrawn="1"/>
          </p:nvSpPr>
          <p:spPr bwMode="gray">
            <a:xfrm>
              <a:off x="5280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62" name="Oval 1069"/>
            <p:cNvSpPr>
              <a:spLocks noChangeArrowheads="1"/>
            </p:cNvSpPr>
            <p:nvPr userDrawn="1"/>
          </p:nvSpPr>
          <p:spPr bwMode="gray">
            <a:xfrm>
              <a:off x="5136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63" name="Oval 1070"/>
            <p:cNvSpPr>
              <a:spLocks noChangeArrowheads="1"/>
            </p:cNvSpPr>
            <p:nvPr userDrawn="1"/>
          </p:nvSpPr>
          <p:spPr bwMode="gray">
            <a:xfrm>
              <a:off x="4992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64" name="Oval 1071"/>
            <p:cNvSpPr>
              <a:spLocks noChangeArrowheads="1"/>
            </p:cNvSpPr>
            <p:nvPr userDrawn="1"/>
          </p:nvSpPr>
          <p:spPr bwMode="gray">
            <a:xfrm>
              <a:off x="4848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65" name="Oval 1072"/>
            <p:cNvSpPr>
              <a:spLocks noChangeArrowheads="1"/>
            </p:cNvSpPr>
            <p:nvPr userDrawn="1"/>
          </p:nvSpPr>
          <p:spPr bwMode="gray">
            <a:xfrm>
              <a:off x="4704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66" name="Oval 1073"/>
            <p:cNvSpPr>
              <a:spLocks noChangeArrowheads="1"/>
            </p:cNvSpPr>
            <p:nvPr userDrawn="1"/>
          </p:nvSpPr>
          <p:spPr bwMode="gray">
            <a:xfrm>
              <a:off x="4560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67" name="Oval 1074"/>
            <p:cNvSpPr>
              <a:spLocks noChangeArrowheads="1"/>
            </p:cNvSpPr>
            <p:nvPr userDrawn="1"/>
          </p:nvSpPr>
          <p:spPr bwMode="gray">
            <a:xfrm>
              <a:off x="4416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68" name="Oval 1075"/>
            <p:cNvSpPr>
              <a:spLocks noChangeArrowheads="1"/>
            </p:cNvSpPr>
            <p:nvPr userDrawn="1"/>
          </p:nvSpPr>
          <p:spPr bwMode="gray">
            <a:xfrm>
              <a:off x="4272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69" name="Oval 1076"/>
            <p:cNvSpPr>
              <a:spLocks noChangeArrowheads="1"/>
            </p:cNvSpPr>
            <p:nvPr userDrawn="1"/>
          </p:nvSpPr>
          <p:spPr bwMode="gray">
            <a:xfrm>
              <a:off x="4128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70" name="Oval 1077"/>
            <p:cNvSpPr>
              <a:spLocks noChangeArrowheads="1"/>
            </p:cNvSpPr>
            <p:nvPr userDrawn="1"/>
          </p:nvSpPr>
          <p:spPr bwMode="gray">
            <a:xfrm>
              <a:off x="3984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71" name="Oval 1078"/>
            <p:cNvSpPr>
              <a:spLocks noChangeArrowheads="1"/>
            </p:cNvSpPr>
            <p:nvPr userDrawn="1"/>
          </p:nvSpPr>
          <p:spPr bwMode="gray">
            <a:xfrm>
              <a:off x="3840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72" name="Oval 1079"/>
            <p:cNvSpPr>
              <a:spLocks noChangeArrowheads="1"/>
            </p:cNvSpPr>
            <p:nvPr userDrawn="1"/>
          </p:nvSpPr>
          <p:spPr bwMode="gray">
            <a:xfrm>
              <a:off x="3696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73" name="Oval 1080"/>
            <p:cNvSpPr>
              <a:spLocks noChangeArrowheads="1"/>
            </p:cNvSpPr>
            <p:nvPr userDrawn="1"/>
          </p:nvSpPr>
          <p:spPr bwMode="gray">
            <a:xfrm>
              <a:off x="3552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74" name="Oval 1081"/>
            <p:cNvSpPr>
              <a:spLocks noChangeArrowheads="1"/>
            </p:cNvSpPr>
            <p:nvPr userDrawn="1"/>
          </p:nvSpPr>
          <p:spPr bwMode="gray">
            <a:xfrm>
              <a:off x="3408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75" name="Oval 1082"/>
            <p:cNvSpPr>
              <a:spLocks noChangeArrowheads="1"/>
            </p:cNvSpPr>
            <p:nvPr userDrawn="1"/>
          </p:nvSpPr>
          <p:spPr bwMode="gray">
            <a:xfrm>
              <a:off x="3264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76" name="Oval 1083"/>
            <p:cNvSpPr>
              <a:spLocks noChangeArrowheads="1"/>
            </p:cNvSpPr>
            <p:nvPr userDrawn="1"/>
          </p:nvSpPr>
          <p:spPr bwMode="gray">
            <a:xfrm>
              <a:off x="3120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77" name="Oval 1084"/>
            <p:cNvSpPr>
              <a:spLocks noChangeArrowheads="1"/>
            </p:cNvSpPr>
            <p:nvPr userDrawn="1"/>
          </p:nvSpPr>
          <p:spPr bwMode="gray">
            <a:xfrm>
              <a:off x="2976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78" name="Oval 1085"/>
            <p:cNvSpPr>
              <a:spLocks noChangeArrowheads="1"/>
            </p:cNvSpPr>
            <p:nvPr userDrawn="1"/>
          </p:nvSpPr>
          <p:spPr bwMode="gray">
            <a:xfrm>
              <a:off x="2832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79" name="Oval 1086"/>
            <p:cNvSpPr>
              <a:spLocks noChangeArrowheads="1"/>
            </p:cNvSpPr>
            <p:nvPr userDrawn="1"/>
          </p:nvSpPr>
          <p:spPr bwMode="gray">
            <a:xfrm>
              <a:off x="2688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80" name="Oval 1087"/>
            <p:cNvSpPr>
              <a:spLocks noChangeArrowheads="1"/>
            </p:cNvSpPr>
            <p:nvPr userDrawn="1"/>
          </p:nvSpPr>
          <p:spPr bwMode="gray">
            <a:xfrm>
              <a:off x="2544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81" name="Oval 1088"/>
            <p:cNvSpPr>
              <a:spLocks noChangeArrowheads="1"/>
            </p:cNvSpPr>
            <p:nvPr userDrawn="1"/>
          </p:nvSpPr>
          <p:spPr bwMode="gray">
            <a:xfrm>
              <a:off x="2400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82" name="Oval 1089"/>
            <p:cNvSpPr>
              <a:spLocks noChangeArrowheads="1"/>
            </p:cNvSpPr>
            <p:nvPr userDrawn="1"/>
          </p:nvSpPr>
          <p:spPr bwMode="gray">
            <a:xfrm>
              <a:off x="2256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83" name="Oval 1090"/>
            <p:cNvSpPr>
              <a:spLocks noChangeArrowheads="1"/>
            </p:cNvSpPr>
            <p:nvPr userDrawn="1"/>
          </p:nvSpPr>
          <p:spPr bwMode="gray">
            <a:xfrm>
              <a:off x="2112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84" name="Oval 1091"/>
            <p:cNvSpPr>
              <a:spLocks noChangeArrowheads="1"/>
            </p:cNvSpPr>
            <p:nvPr userDrawn="1"/>
          </p:nvSpPr>
          <p:spPr bwMode="gray">
            <a:xfrm>
              <a:off x="1968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85" name="Oval 1092"/>
            <p:cNvSpPr>
              <a:spLocks noChangeArrowheads="1"/>
            </p:cNvSpPr>
            <p:nvPr userDrawn="1"/>
          </p:nvSpPr>
          <p:spPr bwMode="gray">
            <a:xfrm>
              <a:off x="1824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86" name="Oval 1093"/>
            <p:cNvSpPr>
              <a:spLocks noChangeArrowheads="1"/>
            </p:cNvSpPr>
            <p:nvPr userDrawn="1"/>
          </p:nvSpPr>
          <p:spPr bwMode="gray">
            <a:xfrm>
              <a:off x="1680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87" name="Oval 1094"/>
            <p:cNvSpPr>
              <a:spLocks noChangeArrowheads="1"/>
            </p:cNvSpPr>
            <p:nvPr userDrawn="1"/>
          </p:nvSpPr>
          <p:spPr bwMode="gray">
            <a:xfrm>
              <a:off x="1536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88" name="Oval 1095"/>
            <p:cNvSpPr>
              <a:spLocks noChangeArrowheads="1"/>
            </p:cNvSpPr>
            <p:nvPr userDrawn="1"/>
          </p:nvSpPr>
          <p:spPr bwMode="gray">
            <a:xfrm>
              <a:off x="1392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89" name="Oval 1096"/>
            <p:cNvSpPr>
              <a:spLocks noChangeArrowheads="1"/>
            </p:cNvSpPr>
            <p:nvPr userDrawn="1"/>
          </p:nvSpPr>
          <p:spPr bwMode="gray">
            <a:xfrm>
              <a:off x="1248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90" name="Oval 1097"/>
            <p:cNvSpPr>
              <a:spLocks noChangeArrowheads="1"/>
            </p:cNvSpPr>
            <p:nvPr userDrawn="1"/>
          </p:nvSpPr>
          <p:spPr bwMode="gray">
            <a:xfrm>
              <a:off x="1104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91" name="Oval 1098"/>
            <p:cNvSpPr>
              <a:spLocks noChangeArrowheads="1"/>
            </p:cNvSpPr>
            <p:nvPr userDrawn="1"/>
          </p:nvSpPr>
          <p:spPr bwMode="gray">
            <a:xfrm>
              <a:off x="960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92" name="Oval 1099"/>
            <p:cNvSpPr>
              <a:spLocks noChangeArrowheads="1"/>
            </p:cNvSpPr>
            <p:nvPr userDrawn="1"/>
          </p:nvSpPr>
          <p:spPr bwMode="gray">
            <a:xfrm>
              <a:off x="816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93" name="Oval 1100"/>
            <p:cNvSpPr>
              <a:spLocks noChangeArrowheads="1"/>
            </p:cNvSpPr>
            <p:nvPr userDrawn="1"/>
          </p:nvSpPr>
          <p:spPr bwMode="gray">
            <a:xfrm>
              <a:off x="672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94" name="Oval 1101"/>
            <p:cNvSpPr>
              <a:spLocks noChangeArrowheads="1"/>
            </p:cNvSpPr>
            <p:nvPr userDrawn="1"/>
          </p:nvSpPr>
          <p:spPr bwMode="gray">
            <a:xfrm>
              <a:off x="528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95" name="Oval 1102"/>
            <p:cNvSpPr>
              <a:spLocks noChangeArrowheads="1"/>
            </p:cNvSpPr>
            <p:nvPr userDrawn="1"/>
          </p:nvSpPr>
          <p:spPr bwMode="gray">
            <a:xfrm>
              <a:off x="384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96" name="Oval 1103"/>
            <p:cNvSpPr>
              <a:spLocks noChangeArrowheads="1"/>
            </p:cNvSpPr>
            <p:nvPr userDrawn="1"/>
          </p:nvSpPr>
          <p:spPr bwMode="gray">
            <a:xfrm>
              <a:off x="240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597" name="Oval 1104"/>
            <p:cNvSpPr>
              <a:spLocks noChangeArrowheads="1"/>
            </p:cNvSpPr>
            <p:nvPr userDrawn="1"/>
          </p:nvSpPr>
          <p:spPr bwMode="gray">
            <a:xfrm>
              <a:off x="96" y="144"/>
              <a:ext cx="48" cy="4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54510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</p:grpSp>
      <p:sp>
        <p:nvSpPr>
          <p:cNvPr id="1106" name="AutoShape 1105"/>
          <p:cNvSpPr>
            <a:spLocks noChangeArrowheads="1"/>
          </p:cNvSpPr>
          <p:nvPr/>
        </p:nvSpPr>
        <p:spPr bwMode="gray">
          <a:xfrm>
            <a:off x="2819400" y="1733550"/>
            <a:ext cx="3581400" cy="3657600"/>
          </a:xfrm>
          <a:prstGeom prst="diamond">
            <a:avLst/>
          </a:prstGeom>
          <a:gradFill rotWithShape="1">
            <a:gsLst>
              <a:gs pos="0">
                <a:schemeClr val="tx1"/>
              </a:gs>
              <a:gs pos="5000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Arial" charset="0"/>
            </a:endParaRPr>
          </a:p>
        </p:txBody>
      </p:sp>
      <p:sp>
        <p:nvSpPr>
          <p:cNvPr id="143442" name="Rectangle 110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443" name="Rectangle 110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07" name="Rectangle 110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8" name="Rectangle 110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9" name="Rectangle 11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44E25B-634C-4F5E-88D3-FB5935C97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13461"/>
      </p:ext>
    </p:extLst>
  </p:cSld>
  <p:clrMapOvr>
    <a:masterClrMapping/>
  </p:clrMapOvr>
  <p:transition spd="slow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2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12D26-2DDC-4D1A-8DD7-5BB8BC2F3F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072414"/>
      </p:ext>
    </p:extLst>
  </p:cSld>
  <p:clrMapOvr>
    <a:masterClrMapping/>
  </p:clrMapOvr>
  <p:transition spd="slow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2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E92E8-F4AA-494A-9035-60CA2FF653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590264"/>
      </p:ext>
    </p:extLst>
  </p:cSld>
  <p:clrMapOvr>
    <a:masterClrMapping/>
  </p:clrMapOvr>
  <p:transition spd="slow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90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90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2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C3B9A-FA31-4B0A-AE81-7E68F70F53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685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9"/>
          <p:cNvSpPr>
            <a:spLocks/>
          </p:cNvSpPr>
          <p:nvPr/>
        </p:nvSpPr>
        <p:spPr bwMode="gray">
          <a:xfrm>
            <a:off x="-3175" y="-7938"/>
            <a:ext cx="9174163" cy="4392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767"/>
              </a:cxn>
              <a:cxn ang="0">
                <a:pos x="5806" y="726"/>
              </a:cxn>
              <a:cxn ang="0">
                <a:pos x="5806" y="0"/>
              </a:cxn>
              <a:cxn ang="0">
                <a:pos x="0" y="0"/>
              </a:cxn>
            </a:cxnLst>
            <a:rect l="0" t="0" r="r" b="b"/>
            <a:pathLst>
              <a:path w="5806" h="2767">
                <a:moveTo>
                  <a:pt x="0" y="0"/>
                </a:moveTo>
                <a:lnTo>
                  <a:pt x="0" y="2767"/>
                </a:lnTo>
                <a:lnTo>
                  <a:pt x="5806" y="726"/>
                </a:lnTo>
                <a:lnTo>
                  <a:pt x="5806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18900000" scaled="1"/>
          </a:gra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ltGray">
          <a:xfrm>
            <a:off x="0" y="1628775"/>
            <a:ext cx="7524750" cy="714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Arial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black">
          <a:xfrm>
            <a:off x="3092450" y="5318125"/>
            <a:ext cx="2971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80808"/>
                </a:solidFill>
                <a:latin typeface="Arial" charset="0"/>
              </a:rPr>
              <a:t>Company Logo</a:t>
            </a:r>
          </a:p>
        </p:txBody>
      </p:sp>
      <p:sp>
        <p:nvSpPr>
          <p:cNvPr id="120845" name="Rectangle 13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533400" y="381000"/>
            <a:ext cx="8001000" cy="12192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46" name="Rectangle 14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533400" y="1828800"/>
            <a:ext cx="6096000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77000"/>
            <a:ext cx="2895600" cy="24447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83119C56-243B-474F-B09F-D7CF2D23F1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557824"/>
      </p:ext>
    </p:extLst>
  </p:cSld>
  <p:clrMapOvr>
    <a:masterClrMapping/>
  </p:clrMapOvr>
  <p:transition spd="slow"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98459-311A-4147-A02E-F2079E310C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750088"/>
      </p:ext>
    </p:extLst>
  </p:cSld>
  <p:clrMapOvr>
    <a:masterClrMapping/>
  </p:clrMapOvr>
  <p:transition spd="slow">
    <p:zoom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C9681-6FE6-4B9D-8B7D-9AF2099C0E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321488"/>
      </p:ext>
    </p:extLst>
  </p:cSld>
  <p:clrMapOvr>
    <a:masterClrMapping/>
  </p:clrMapOvr>
  <p:transition spd="slow">
    <p:zoom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4038600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038600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0C4C61-2E03-4FF3-BD3C-0003ED0FD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670399"/>
      </p:ext>
    </p:extLst>
  </p:cSld>
  <p:clrMapOvr>
    <a:masterClrMapping/>
  </p:clrMapOvr>
  <p:transition spd="slow">
    <p:zoom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3A28A2-BC7D-47B2-BF85-9667E7C459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820192"/>
      </p:ext>
    </p:extLst>
  </p:cSld>
  <p:clrMapOvr>
    <a:masterClrMapping/>
  </p:clrMapOvr>
  <p:transition spd="slow">
    <p:zoom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5C591-6531-436A-8613-E265EAEE0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820389"/>
      </p:ext>
    </p:extLst>
  </p:cSld>
  <p:clrMapOvr>
    <a:masterClrMapping/>
  </p:clrMapOvr>
  <p:transition spd="slow">
    <p:zoom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AB9EE-C9D7-4630-9097-85E35C9794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524176"/>
      </p:ext>
    </p:extLst>
  </p:cSld>
  <p:clrMapOvr>
    <a:masterClrMapping/>
  </p:clrMapOvr>
  <p:transition spd="slow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2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6FA68A-E8FB-414F-A37F-810F6B4FD7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659274"/>
      </p:ext>
    </p:extLst>
  </p:cSld>
  <p:clrMapOvr>
    <a:masterClrMapping/>
  </p:clrMapOvr>
  <p:transition spd="slow">
    <p:zoom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D17F8-0844-45AC-86CF-0AF70BBC64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726180"/>
      </p:ext>
    </p:extLst>
  </p:cSld>
  <p:clrMapOvr>
    <a:masterClrMapping/>
  </p:clrMapOvr>
  <p:transition spd="slow">
    <p:zoom dir="in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1D012-B75C-4CE8-AF8E-82DA6F1240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555355"/>
      </p:ext>
    </p:extLst>
  </p:cSld>
  <p:clrMapOvr>
    <a:masterClrMapping/>
  </p:clrMapOvr>
  <p:transition spd="slow">
    <p:zoom dir="in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EF2C7-F989-496B-883B-858C25FBDC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294036"/>
      </p:ext>
    </p:extLst>
  </p:cSld>
  <p:clrMapOvr>
    <a:masterClrMapping/>
  </p:clrMapOvr>
  <p:transition spd="slow">
    <p:zoom dir="in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3213"/>
            <a:ext cx="2076450" cy="6021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3213"/>
            <a:ext cx="6076950" cy="6021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DCBA0-D535-434E-8CC5-64FDAC7D4B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655193"/>
      </p:ext>
    </p:extLst>
  </p:cSld>
  <p:clrMapOvr>
    <a:masterClrMapping/>
  </p:clrMapOvr>
  <p:transition spd="slow">
    <p:zoom dir="in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213"/>
            <a:ext cx="8305800" cy="687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85875"/>
            <a:ext cx="4038600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038600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DC08B-EE76-439C-B4CA-577FE3824E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829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3FAF055D-808F-486C-AFBD-4874F1D6A27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199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 dir="in"/>
  </p:transition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3DAD-FF82-4483-A2F7-11BE871A663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694380"/>
      </p:ext>
    </p:extLst>
  </p:cSld>
  <p:clrMapOvr>
    <a:masterClrMapping/>
  </p:clrMapOvr>
  <p:transition spd="slow">
    <p:zoom dir="in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/>
          <a:lstStyle>
            <a:lvl1pPr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FDECD70-4186-4A08-80F5-21EDA0CE1A3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346765"/>
      </p:ext>
    </p:extLst>
  </p:cSld>
  <p:clrMapOvr>
    <a:masterClrMapping/>
  </p:clrMapOvr>
  <p:transition spd="slow">
    <p:zoom dir="in"/>
  </p:transition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0" pos="484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49DB-6F19-448B-816A-96788C0DD7E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177160"/>
      </p:ext>
    </p:extLst>
  </p:cSld>
  <p:clrMapOvr>
    <a:masterClrMapping/>
  </p:clrMapOvr>
  <p:transition spd="slow">
    <p:zoom dir="in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B62F-6A3F-4E81-A4DE-6D2CB1BF1EA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237559"/>
      </p:ext>
    </p:extLst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A0F91-314D-4814-ABC9-AB11DDCA7B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288561"/>
      </p:ext>
    </p:extLst>
  </p:cSld>
  <p:clrMapOvr>
    <a:masterClrMapping/>
  </p:clrMapOvr>
  <p:transition spd="slow">
    <p:zoom dir="in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20DC-7EC6-4ABF-8DC3-450752607DC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652568"/>
      </p:ext>
    </p:extLst>
  </p:cSld>
  <p:clrMapOvr>
    <a:masterClrMapping/>
  </p:clrMapOvr>
  <p:transition spd="slow">
    <p:zoom dir="in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697D-6508-4457-A229-7139F135BF8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494460"/>
      </p:ext>
    </p:extLst>
  </p:cSld>
  <p:clrMapOvr>
    <a:masterClrMapping/>
  </p:clrMapOvr>
  <p:transition spd="slow">
    <p:zoom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7DA1-09B2-425D-B727-7A6F21F37BD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688482"/>
      </p:ext>
    </p:extLst>
  </p:cSld>
  <p:clrMapOvr>
    <a:masterClrMapping/>
  </p:clrMapOvr>
  <p:transition spd="slow">
    <p:zoom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4E63-EE6D-49D0-BC74-7A733D141D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501894"/>
      </p:ext>
    </p:extLst>
  </p:cSld>
  <p:clrMapOvr>
    <a:masterClrMapping/>
  </p:clrMapOvr>
  <p:transition spd="slow">
    <p:zoom dir="in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9C17-092B-4D0C-9474-DC260A4D7D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431437"/>
      </p:ext>
    </p:extLst>
  </p:cSld>
  <p:clrMapOvr>
    <a:masterClrMapping/>
  </p:clrMapOvr>
  <p:transition spd="slow">
    <p:zoom dir="in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</p:spPr>
        <p:txBody>
          <a:bodyPr/>
          <a:lstStyle/>
          <a:p>
            <a:fld id="{491912C4-3439-43CD-AD5F-C0F5522E64D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548548"/>
      </p:ext>
    </p:extLst>
  </p:cSld>
  <p:clrMapOvr>
    <a:masterClrMapping/>
  </p:clrMapOvr>
  <p:transition spd="slow">
    <p:zoom dir="in"/>
  </p:transition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0" pos="484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31DC9-B880-41E2-A0E2-CBA22977F0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0295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381251" y="1230225"/>
            <a:ext cx="3878399" cy="580799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381250" y="2158267"/>
            <a:ext cx="3425400" cy="430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012916" y="2158267"/>
            <a:ext cx="3425400" cy="430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cxnSp>
        <p:nvCxnSpPr>
          <p:cNvPr id="33" name="Shape 33"/>
          <p:cNvCxnSpPr/>
          <p:nvPr/>
        </p:nvCxnSpPr>
        <p:spPr>
          <a:xfrm>
            <a:off x="0" y="1508967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4" name="Shape 34"/>
          <p:cNvSpPr/>
          <p:nvPr/>
        </p:nvSpPr>
        <p:spPr>
          <a:xfrm>
            <a:off x="817476" y="1238355"/>
            <a:ext cx="405899" cy="541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cxnSp>
        <p:nvCxnSpPr>
          <p:cNvPr id="35" name="Shape 35"/>
          <p:cNvCxnSpPr/>
          <p:nvPr/>
        </p:nvCxnSpPr>
        <p:spPr>
          <a:xfrm>
            <a:off x="5265651" y="1508967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05691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2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7700F-723B-48B1-9202-CC207B692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690575"/>
      </p:ext>
    </p:extLst>
  </p:cSld>
  <p:clrMapOvr>
    <a:masterClrMapping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2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FC2F08-CC2E-48E7-A174-57B763BC26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546219"/>
      </p:ext>
    </p:extLst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Rectangle 2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D9DA77-3170-4899-824D-4E3EEF183B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900789"/>
      </p:ext>
    </p:extLst>
  </p:cSld>
  <p:clrMapOvr>
    <a:masterClrMapping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20736-E212-4919-BBDC-CBED962631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769621"/>
      </p:ext>
    </p:extLst>
  </p:cSld>
  <p:clrMapOvr>
    <a:masterClrMapping/>
  </p:clrMapOvr>
  <p:transition spd="slow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FF66D-5150-4969-BEDA-B9D734949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587557"/>
      </p:ext>
    </p:extLst>
  </p:cSld>
  <p:clrMapOvr>
    <a:masterClrMapping/>
  </p:clrMapOvr>
  <p:transition spd="slow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F48A7-1B9C-47A8-AA4D-D5D714516C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102062"/>
      </p:ext>
    </p:extLst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AutoShape 2"/>
          <p:cNvSpPr>
            <a:spLocks noChangeArrowheads="1"/>
          </p:cNvSpPr>
          <p:nvPr/>
        </p:nvSpPr>
        <p:spPr bwMode="gray">
          <a:xfrm rot="-10800000">
            <a:off x="0" y="0"/>
            <a:ext cx="9144000" cy="12192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Arial" charset="0"/>
            </a:endParaRP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gray">
          <a:xfrm>
            <a:off x="9067800" y="14288"/>
            <a:ext cx="76200" cy="68389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Arial" charset="0"/>
            </a:endParaRP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gray">
          <a:xfrm flipH="1">
            <a:off x="0" y="9525"/>
            <a:ext cx="76200" cy="68484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Arial" charset="0"/>
            </a:endParaRPr>
          </a:p>
        </p:txBody>
      </p:sp>
      <p:sp>
        <p:nvSpPr>
          <p:cNvPr id="141317" name="AutoShape 5"/>
          <p:cNvSpPr>
            <a:spLocks noChangeArrowheads="1"/>
          </p:cNvSpPr>
          <p:nvPr/>
        </p:nvSpPr>
        <p:spPr bwMode="gray">
          <a:xfrm>
            <a:off x="0" y="5943600"/>
            <a:ext cx="9144000" cy="9144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Arial" charset="0"/>
            </a:endParaRPr>
          </a:p>
        </p:txBody>
      </p:sp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304800" y="6308725"/>
            <a:ext cx="8534400" cy="396875"/>
            <a:chOff x="96" y="4028"/>
            <a:chExt cx="5520" cy="206"/>
          </a:xfrm>
        </p:grpSpPr>
        <p:sp>
          <p:nvSpPr>
            <p:cNvPr id="141319" name="Oval 7"/>
            <p:cNvSpPr>
              <a:spLocks noChangeArrowheads="1"/>
            </p:cNvSpPr>
            <p:nvPr userDrawn="1"/>
          </p:nvSpPr>
          <p:spPr bwMode="gray">
            <a:xfrm>
              <a:off x="5568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20" name="Oval 8"/>
            <p:cNvSpPr>
              <a:spLocks noChangeArrowheads="1"/>
            </p:cNvSpPr>
            <p:nvPr userDrawn="1"/>
          </p:nvSpPr>
          <p:spPr bwMode="gray">
            <a:xfrm>
              <a:off x="5568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21" name="Oval 9"/>
            <p:cNvSpPr>
              <a:spLocks noChangeArrowheads="1"/>
            </p:cNvSpPr>
            <p:nvPr userDrawn="1"/>
          </p:nvSpPr>
          <p:spPr bwMode="gray">
            <a:xfrm>
              <a:off x="5424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22" name="Oval 10"/>
            <p:cNvSpPr>
              <a:spLocks noChangeArrowheads="1"/>
            </p:cNvSpPr>
            <p:nvPr userDrawn="1"/>
          </p:nvSpPr>
          <p:spPr bwMode="gray">
            <a:xfrm>
              <a:off x="5424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23" name="Oval 11"/>
            <p:cNvSpPr>
              <a:spLocks noChangeArrowheads="1"/>
            </p:cNvSpPr>
            <p:nvPr userDrawn="1"/>
          </p:nvSpPr>
          <p:spPr bwMode="gray">
            <a:xfrm>
              <a:off x="5280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24" name="Oval 12"/>
            <p:cNvSpPr>
              <a:spLocks noChangeArrowheads="1"/>
            </p:cNvSpPr>
            <p:nvPr userDrawn="1"/>
          </p:nvSpPr>
          <p:spPr bwMode="gray">
            <a:xfrm>
              <a:off x="5280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25" name="Oval 13"/>
            <p:cNvSpPr>
              <a:spLocks noChangeArrowheads="1"/>
            </p:cNvSpPr>
            <p:nvPr userDrawn="1"/>
          </p:nvSpPr>
          <p:spPr bwMode="gray">
            <a:xfrm>
              <a:off x="5136" y="4028"/>
              <a:ext cx="45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26" name="Oval 14"/>
            <p:cNvSpPr>
              <a:spLocks noChangeArrowheads="1"/>
            </p:cNvSpPr>
            <p:nvPr userDrawn="1"/>
          </p:nvSpPr>
          <p:spPr bwMode="gray">
            <a:xfrm>
              <a:off x="5136" y="4118"/>
              <a:ext cx="45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27" name="Oval 15"/>
            <p:cNvSpPr>
              <a:spLocks noChangeArrowheads="1"/>
            </p:cNvSpPr>
            <p:nvPr userDrawn="1"/>
          </p:nvSpPr>
          <p:spPr bwMode="gray">
            <a:xfrm>
              <a:off x="4992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28" name="Oval 16"/>
            <p:cNvSpPr>
              <a:spLocks noChangeArrowheads="1"/>
            </p:cNvSpPr>
            <p:nvPr userDrawn="1"/>
          </p:nvSpPr>
          <p:spPr bwMode="gray">
            <a:xfrm>
              <a:off x="4992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29" name="Oval 17"/>
            <p:cNvSpPr>
              <a:spLocks noChangeArrowheads="1"/>
            </p:cNvSpPr>
            <p:nvPr userDrawn="1"/>
          </p:nvSpPr>
          <p:spPr bwMode="gray">
            <a:xfrm>
              <a:off x="4848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30" name="Oval 18"/>
            <p:cNvSpPr>
              <a:spLocks noChangeArrowheads="1"/>
            </p:cNvSpPr>
            <p:nvPr userDrawn="1"/>
          </p:nvSpPr>
          <p:spPr bwMode="gray">
            <a:xfrm>
              <a:off x="4848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31" name="Oval 19"/>
            <p:cNvSpPr>
              <a:spLocks noChangeArrowheads="1"/>
            </p:cNvSpPr>
            <p:nvPr userDrawn="1"/>
          </p:nvSpPr>
          <p:spPr bwMode="gray">
            <a:xfrm>
              <a:off x="4704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32" name="Oval 20"/>
            <p:cNvSpPr>
              <a:spLocks noChangeArrowheads="1"/>
            </p:cNvSpPr>
            <p:nvPr userDrawn="1"/>
          </p:nvSpPr>
          <p:spPr bwMode="gray">
            <a:xfrm>
              <a:off x="4704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33" name="Oval 21"/>
            <p:cNvSpPr>
              <a:spLocks noChangeArrowheads="1"/>
            </p:cNvSpPr>
            <p:nvPr userDrawn="1"/>
          </p:nvSpPr>
          <p:spPr bwMode="gray">
            <a:xfrm>
              <a:off x="4560" y="4028"/>
              <a:ext cx="45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34" name="Oval 22"/>
            <p:cNvSpPr>
              <a:spLocks noChangeArrowheads="1"/>
            </p:cNvSpPr>
            <p:nvPr userDrawn="1"/>
          </p:nvSpPr>
          <p:spPr bwMode="gray">
            <a:xfrm>
              <a:off x="4560" y="4118"/>
              <a:ext cx="45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35" name="Oval 23"/>
            <p:cNvSpPr>
              <a:spLocks noChangeArrowheads="1"/>
            </p:cNvSpPr>
            <p:nvPr userDrawn="1"/>
          </p:nvSpPr>
          <p:spPr bwMode="gray">
            <a:xfrm>
              <a:off x="4416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36" name="Oval 24"/>
            <p:cNvSpPr>
              <a:spLocks noChangeArrowheads="1"/>
            </p:cNvSpPr>
            <p:nvPr userDrawn="1"/>
          </p:nvSpPr>
          <p:spPr bwMode="gray">
            <a:xfrm>
              <a:off x="4416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37" name="Oval 25"/>
            <p:cNvSpPr>
              <a:spLocks noChangeArrowheads="1"/>
            </p:cNvSpPr>
            <p:nvPr userDrawn="1"/>
          </p:nvSpPr>
          <p:spPr bwMode="gray">
            <a:xfrm>
              <a:off x="4272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38" name="Oval 26"/>
            <p:cNvSpPr>
              <a:spLocks noChangeArrowheads="1"/>
            </p:cNvSpPr>
            <p:nvPr userDrawn="1"/>
          </p:nvSpPr>
          <p:spPr bwMode="gray">
            <a:xfrm>
              <a:off x="4272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39" name="Oval 27"/>
            <p:cNvSpPr>
              <a:spLocks noChangeArrowheads="1"/>
            </p:cNvSpPr>
            <p:nvPr userDrawn="1"/>
          </p:nvSpPr>
          <p:spPr bwMode="gray">
            <a:xfrm>
              <a:off x="4128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40" name="Oval 28"/>
            <p:cNvSpPr>
              <a:spLocks noChangeArrowheads="1"/>
            </p:cNvSpPr>
            <p:nvPr userDrawn="1"/>
          </p:nvSpPr>
          <p:spPr bwMode="gray">
            <a:xfrm>
              <a:off x="4128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41" name="Oval 29"/>
            <p:cNvSpPr>
              <a:spLocks noChangeArrowheads="1"/>
            </p:cNvSpPr>
            <p:nvPr userDrawn="1"/>
          </p:nvSpPr>
          <p:spPr bwMode="gray">
            <a:xfrm>
              <a:off x="3984" y="4028"/>
              <a:ext cx="45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42" name="Oval 30"/>
            <p:cNvSpPr>
              <a:spLocks noChangeArrowheads="1"/>
            </p:cNvSpPr>
            <p:nvPr userDrawn="1"/>
          </p:nvSpPr>
          <p:spPr bwMode="gray">
            <a:xfrm>
              <a:off x="3984" y="4118"/>
              <a:ext cx="45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43" name="Oval 31"/>
            <p:cNvSpPr>
              <a:spLocks noChangeArrowheads="1"/>
            </p:cNvSpPr>
            <p:nvPr userDrawn="1"/>
          </p:nvSpPr>
          <p:spPr bwMode="gray">
            <a:xfrm>
              <a:off x="3840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44" name="Oval 32"/>
            <p:cNvSpPr>
              <a:spLocks noChangeArrowheads="1"/>
            </p:cNvSpPr>
            <p:nvPr userDrawn="1"/>
          </p:nvSpPr>
          <p:spPr bwMode="gray">
            <a:xfrm>
              <a:off x="3840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45" name="Oval 33"/>
            <p:cNvSpPr>
              <a:spLocks noChangeArrowheads="1"/>
            </p:cNvSpPr>
            <p:nvPr userDrawn="1"/>
          </p:nvSpPr>
          <p:spPr bwMode="gray">
            <a:xfrm>
              <a:off x="3696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46" name="Oval 34"/>
            <p:cNvSpPr>
              <a:spLocks noChangeArrowheads="1"/>
            </p:cNvSpPr>
            <p:nvPr userDrawn="1"/>
          </p:nvSpPr>
          <p:spPr bwMode="gray">
            <a:xfrm>
              <a:off x="3696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47" name="Oval 35"/>
            <p:cNvSpPr>
              <a:spLocks noChangeArrowheads="1"/>
            </p:cNvSpPr>
            <p:nvPr userDrawn="1"/>
          </p:nvSpPr>
          <p:spPr bwMode="gray">
            <a:xfrm>
              <a:off x="3552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48" name="Oval 36"/>
            <p:cNvSpPr>
              <a:spLocks noChangeArrowheads="1"/>
            </p:cNvSpPr>
            <p:nvPr userDrawn="1"/>
          </p:nvSpPr>
          <p:spPr bwMode="gray">
            <a:xfrm>
              <a:off x="3552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49" name="Oval 37"/>
            <p:cNvSpPr>
              <a:spLocks noChangeArrowheads="1"/>
            </p:cNvSpPr>
            <p:nvPr userDrawn="1"/>
          </p:nvSpPr>
          <p:spPr bwMode="gray">
            <a:xfrm>
              <a:off x="3408" y="4028"/>
              <a:ext cx="45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50" name="Oval 38"/>
            <p:cNvSpPr>
              <a:spLocks noChangeArrowheads="1"/>
            </p:cNvSpPr>
            <p:nvPr userDrawn="1"/>
          </p:nvSpPr>
          <p:spPr bwMode="gray">
            <a:xfrm>
              <a:off x="3408" y="4118"/>
              <a:ext cx="45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51" name="Oval 39"/>
            <p:cNvSpPr>
              <a:spLocks noChangeArrowheads="1"/>
            </p:cNvSpPr>
            <p:nvPr userDrawn="1"/>
          </p:nvSpPr>
          <p:spPr bwMode="gray">
            <a:xfrm>
              <a:off x="3264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52" name="Oval 40"/>
            <p:cNvSpPr>
              <a:spLocks noChangeArrowheads="1"/>
            </p:cNvSpPr>
            <p:nvPr userDrawn="1"/>
          </p:nvSpPr>
          <p:spPr bwMode="gray">
            <a:xfrm>
              <a:off x="3264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53" name="Oval 41"/>
            <p:cNvSpPr>
              <a:spLocks noChangeArrowheads="1"/>
            </p:cNvSpPr>
            <p:nvPr userDrawn="1"/>
          </p:nvSpPr>
          <p:spPr bwMode="gray">
            <a:xfrm>
              <a:off x="3120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54" name="Oval 42"/>
            <p:cNvSpPr>
              <a:spLocks noChangeArrowheads="1"/>
            </p:cNvSpPr>
            <p:nvPr userDrawn="1"/>
          </p:nvSpPr>
          <p:spPr bwMode="gray">
            <a:xfrm>
              <a:off x="3120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55" name="Oval 43"/>
            <p:cNvSpPr>
              <a:spLocks noChangeArrowheads="1"/>
            </p:cNvSpPr>
            <p:nvPr userDrawn="1"/>
          </p:nvSpPr>
          <p:spPr bwMode="gray">
            <a:xfrm>
              <a:off x="2976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56" name="Oval 44"/>
            <p:cNvSpPr>
              <a:spLocks noChangeArrowheads="1"/>
            </p:cNvSpPr>
            <p:nvPr userDrawn="1"/>
          </p:nvSpPr>
          <p:spPr bwMode="gray">
            <a:xfrm>
              <a:off x="2976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57" name="Oval 45"/>
            <p:cNvSpPr>
              <a:spLocks noChangeArrowheads="1"/>
            </p:cNvSpPr>
            <p:nvPr userDrawn="1"/>
          </p:nvSpPr>
          <p:spPr bwMode="gray">
            <a:xfrm>
              <a:off x="2832" y="4028"/>
              <a:ext cx="45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58" name="Oval 46"/>
            <p:cNvSpPr>
              <a:spLocks noChangeArrowheads="1"/>
            </p:cNvSpPr>
            <p:nvPr userDrawn="1"/>
          </p:nvSpPr>
          <p:spPr bwMode="gray">
            <a:xfrm>
              <a:off x="2832" y="4118"/>
              <a:ext cx="45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59" name="Oval 47"/>
            <p:cNvSpPr>
              <a:spLocks noChangeArrowheads="1"/>
            </p:cNvSpPr>
            <p:nvPr userDrawn="1"/>
          </p:nvSpPr>
          <p:spPr bwMode="gray">
            <a:xfrm>
              <a:off x="2688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60" name="Oval 48"/>
            <p:cNvSpPr>
              <a:spLocks noChangeArrowheads="1"/>
            </p:cNvSpPr>
            <p:nvPr userDrawn="1"/>
          </p:nvSpPr>
          <p:spPr bwMode="gray">
            <a:xfrm>
              <a:off x="2688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61" name="Oval 49"/>
            <p:cNvSpPr>
              <a:spLocks noChangeArrowheads="1"/>
            </p:cNvSpPr>
            <p:nvPr userDrawn="1"/>
          </p:nvSpPr>
          <p:spPr bwMode="gray">
            <a:xfrm>
              <a:off x="2544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62" name="Oval 50"/>
            <p:cNvSpPr>
              <a:spLocks noChangeArrowheads="1"/>
            </p:cNvSpPr>
            <p:nvPr userDrawn="1"/>
          </p:nvSpPr>
          <p:spPr bwMode="gray">
            <a:xfrm>
              <a:off x="2544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63" name="Oval 51"/>
            <p:cNvSpPr>
              <a:spLocks noChangeArrowheads="1"/>
            </p:cNvSpPr>
            <p:nvPr userDrawn="1"/>
          </p:nvSpPr>
          <p:spPr bwMode="gray">
            <a:xfrm>
              <a:off x="2400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64" name="Oval 52"/>
            <p:cNvSpPr>
              <a:spLocks noChangeArrowheads="1"/>
            </p:cNvSpPr>
            <p:nvPr userDrawn="1"/>
          </p:nvSpPr>
          <p:spPr bwMode="gray">
            <a:xfrm>
              <a:off x="2400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65" name="Oval 53"/>
            <p:cNvSpPr>
              <a:spLocks noChangeArrowheads="1"/>
            </p:cNvSpPr>
            <p:nvPr userDrawn="1"/>
          </p:nvSpPr>
          <p:spPr bwMode="gray">
            <a:xfrm>
              <a:off x="2256" y="4028"/>
              <a:ext cx="45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66" name="Oval 54"/>
            <p:cNvSpPr>
              <a:spLocks noChangeArrowheads="1"/>
            </p:cNvSpPr>
            <p:nvPr userDrawn="1"/>
          </p:nvSpPr>
          <p:spPr bwMode="gray">
            <a:xfrm>
              <a:off x="2256" y="4118"/>
              <a:ext cx="45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67" name="Oval 55"/>
            <p:cNvSpPr>
              <a:spLocks noChangeArrowheads="1"/>
            </p:cNvSpPr>
            <p:nvPr userDrawn="1"/>
          </p:nvSpPr>
          <p:spPr bwMode="gray">
            <a:xfrm>
              <a:off x="2112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68" name="Oval 56"/>
            <p:cNvSpPr>
              <a:spLocks noChangeArrowheads="1"/>
            </p:cNvSpPr>
            <p:nvPr userDrawn="1"/>
          </p:nvSpPr>
          <p:spPr bwMode="gray">
            <a:xfrm>
              <a:off x="2112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69" name="Oval 57"/>
            <p:cNvSpPr>
              <a:spLocks noChangeArrowheads="1"/>
            </p:cNvSpPr>
            <p:nvPr userDrawn="1"/>
          </p:nvSpPr>
          <p:spPr bwMode="gray">
            <a:xfrm>
              <a:off x="1968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70" name="Oval 58"/>
            <p:cNvSpPr>
              <a:spLocks noChangeArrowheads="1"/>
            </p:cNvSpPr>
            <p:nvPr userDrawn="1"/>
          </p:nvSpPr>
          <p:spPr bwMode="gray">
            <a:xfrm>
              <a:off x="1968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71" name="Oval 59"/>
            <p:cNvSpPr>
              <a:spLocks noChangeArrowheads="1"/>
            </p:cNvSpPr>
            <p:nvPr userDrawn="1"/>
          </p:nvSpPr>
          <p:spPr bwMode="gray">
            <a:xfrm>
              <a:off x="5568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72" name="Oval 60"/>
            <p:cNvSpPr>
              <a:spLocks noChangeArrowheads="1"/>
            </p:cNvSpPr>
            <p:nvPr userDrawn="1"/>
          </p:nvSpPr>
          <p:spPr bwMode="gray">
            <a:xfrm>
              <a:off x="5424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73" name="Oval 61"/>
            <p:cNvSpPr>
              <a:spLocks noChangeArrowheads="1"/>
            </p:cNvSpPr>
            <p:nvPr userDrawn="1"/>
          </p:nvSpPr>
          <p:spPr bwMode="gray">
            <a:xfrm>
              <a:off x="5280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74" name="Oval 62"/>
            <p:cNvSpPr>
              <a:spLocks noChangeArrowheads="1"/>
            </p:cNvSpPr>
            <p:nvPr userDrawn="1"/>
          </p:nvSpPr>
          <p:spPr bwMode="gray">
            <a:xfrm>
              <a:off x="5136" y="4204"/>
              <a:ext cx="45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75" name="Oval 63"/>
            <p:cNvSpPr>
              <a:spLocks noChangeArrowheads="1"/>
            </p:cNvSpPr>
            <p:nvPr userDrawn="1"/>
          </p:nvSpPr>
          <p:spPr bwMode="gray">
            <a:xfrm>
              <a:off x="4992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76" name="Oval 64"/>
            <p:cNvSpPr>
              <a:spLocks noChangeArrowheads="1"/>
            </p:cNvSpPr>
            <p:nvPr userDrawn="1"/>
          </p:nvSpPr>
          <p:spPr bwMode="gray">
            <a:xfrm>
              <a:off x="4848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77" name="Oval 65"/>
            <p:cNvSpPr>
              <a:spLocks noChangeArrowheads="1"/>
            </p:cNvSpPr>
            <p:nvPr userDrawn="1"/>
          </p:nvSpPr>
          <p:spPr bwMode="gray">
            <a:xfrm>
              <a:off x="4704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78" name="Oval 66"/>
            <p:cNvSpPr>
              <a:spLocks noChangeArrowheads="1"/>
            </p:cNvSpPr>
            <p:nvPr userDrawn="1"/>
          </p:nvSpPr>
          <p:spPr bwMode="gray">
            <a:xfrm>
              <a:off x="4560" y="4204"/>
              <a:ext cx="45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79" name="Oval 67"/>
            <p:cNvSpPr>
              <a:spLocks noChangeArrowheads="1"/>
            </p:cNvSpPr>
            <p:nvPr userDrawn="1"/>
          </p:nvSpPr>
          <p:spPr bwMode="gray">
            <a:xfrm>
              <a:off x="4416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80" name="Oval 68"/>
            <p:cNvSpPr>
              <a:spLocks noChangeArrowheads="1"/>
            </p:cNvSpPr>
            <p:nvPr userDrawn="1"/>
          </p:nvSpPr>
          <p:spPr bwMode="gray">
            <a:xfrm>
              <a:off x="4272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81" name="Oval 69"/>
            <p:cNvSpPr>
              <a:spLocks noChangeArrowheads="1"/>
            </p:cNvSpPr>
            <p:nvPr userDrawn="1"/>
          </p:nvSpPr>
          <p:spPr bwMode="gray">
            <a:xfrm>
              <a:off x="4128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82" name="Oval 70"/>
            <p:cNvSpPr>
              <a:spLocks noChangeArrowheads="1"/>
            </p:cNvSpPr>
            <p:nvPr userDrawn="1"/>
          </p:nvSpPr>
          <p:spPr bwMode="gray">
            <a:xfrm>
              <a:off x="3984" y="4204"/>
              <a:ext cx="45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83" name="Oval 71"/>
            <p:cNvSpPr>
              <a:spLocks noChangeArrowheads="1"/>
            </p:cNvSpPr>
            <p:nvPr userDrawn="1"/>
          </p:nvSpPr>
          <p:spPr bwMode="gray">
            <a:xfrm>
              <a:off x="3840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84" name="Oval 72"/>
            <p:cNvSpPr>
              <a:spLocks noChangeArrowheads="1"/>
            </p:cNvSpPr>
            <p:nvPr userDrawn="1"/>
          </p:nvSpPr>
          <p:spPr bwMode="gray">
            <a:xfrm>
              <a:off x="3696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85" name="Oval 73"/>
            <p:cNvSpPr>
              <a:spLocks noChangeArrowheads="1"/>
            </p:cNvSpPr>
            <p:nvPr userDrawn="1"/>
          </p:nvSpPr>
          <p:spPr bwMode="gray">
            <a:xfrm>
              <a:off x="3552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86" name="Oval 74"/>
            <p:cNvSpPr>
              <a:spLocks noChangeArrowheads="1"/>
            </p:cNvSpPr>
            <p:nvPr userDrawn="1"/>
          </p:nvSpPr>
          <p:spPr bwMode="gray">
            <a:xfrm>
              <a:off x="3408" y="4204"/>
              <a:ext cx="45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87" name="Oval 75"/>
            <p:cNvSpPr>
              <a:spLocks noChangeArrowheads="1"/>
            </p:cNvSpPr>
            <p:nvPr userDrawn="1"/>
          </p:nvSpPr>
          <p:spPr bwMode="gray">
            <a:xfrm>
              <a:off x="3264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88" name="Oval 76"/>
            <p:cNvSpPr>
              <a:spLocks noChangeArrowheads="1"/>
            </p:cNvSpPr>
            <p:nvPr userDrawn="1"/>
          </p:nvSpPr>
          <p:spPr bwMode="gray">
            <a:xfrm>
              <a:off x="3120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89" name="Oval 77"/>
            <p:cNvSpPr>
              <a:spLocks noChangeArrowheads="1"/>
            </p:cNvSpPr>
            <p:nvPr userDrawn="1"/>
          </p:nvSpPr>
          <p:spPr bwMode="gray">
            <a:xfrm>
              <a:off x="2976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90" name="Oval 78"/>
            <p:cNvSpPr>
              <a:spLocks noChangeArrowheads="1"/>
            </p:cNvSpPr>
            <p:nvPr userDrawn="1"/>
          </p:nvSpPr>
          <p:spPr bwMode="gray">
            <a:xfrm>
              <a:off x="2832" y="4204"/>
              <a:ext cx="45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91" name="Oval 79"/>
            <p:cNvSpPr>
              <a:spLocks noChangeArrowheads="1"/>
            </p:cNvSpPr>
            <p:nvPr userDrawn="1"/>
          </p:nvSpPr>
          <p:spPr bwMode="gray">
            <a:xfrm>
              <a:off x="2688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92" name="Oval 80"/>
            <p:cNvSpPr>
              <a:spLocks noChangeArrowheads="1"/>
            </p:cNvSpPr>
            <p:nvPr userDrawn="1"/>
          </p:nvSpPr>
          <p:spPr bwMode="gray">
            <a:xfrm>
              <a:off x="2544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93" name="Oval 81"/>
            <p:cNvSpPr>
              <a:spLocks noChangeArrowheads="1"/>
            </p:cNvSpPr>
            <p:nvPr userDrawn="1"/>
          </p:nvSpPr>
          <p:spPr bwMode="gray">
            <a:xfrm>
              <a:off x="2400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94" name="Oval 82"/>
            <p:cNvSpPr>
              <a:spLocks noChangeArrowheads="1"/>
            </p:cNvSpPr>
            <p:nvPr userDrawn="1"/>
          </p:nvSpPr>
          <p:spPr bwMode="gray">
            <a:xfrm>
              <a:off x="2256" y="4204"/>
              <a:ext cx="45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95" name="Oval 83"/>
            <p:cNvSpPr>
              <a:spLocks noChangeArrowheads="1"/>
            </p:cNvSpPr>
            <p:nvPr userDrawn="1"/>
          </p:nvSpPr>
          <p:spPr bwMode="gray">
            <a:xfrm>
              <a:off x="2112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96" name="Oval 84"/>
            <p:cNvSpPr>
              <a:spLocks noChangeArrowheads="1"/>
            </p:cNvSpPr>
            <p:nvPr userDrawn="1"/>
          </p:nvSpPr>
          <p:spPr bwMode="gray">
            <a:xfrm>
              <a:off x="1968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97" name="Oval 85"/>
            <p:cNvSpPr>
              <a:spLocks noChangeArrowheads="1"/>
            </p:cNvSpPr>
            <p:nvPr userDrawn="1"/>
          </p:nvSpPr>
          <p:spPr bwMode="gray">
            <a:xfrm>
              <a:off x="1824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98" name="Oval 86"/>
            <p:cNvSpPr>
              <a:spLocks noChangeArrowheads="1"/>
            </p:cNvSpPr>
            <p:nvPr userDrawn="1"/>
          </p:nvSpPr>
          <p:spPr bwMode="gray">
            <a:xfrm>
              <a:off x="1824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399" name="Oval 87"/>
            <p:cNvSpPr>
              <a:spLocks noChangeArrowheads="1"/>
            </p:cNvSpPr>
            <p:nvPr userDrawn="1"/>
          </p:nvSpPr>
          <p:spPr bwMode="gray">
            <a:xfrm>
              <a:off x="1680" y="4028"/>
              <a:ext cx="45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00" name="Oval 88"/>
            <p:cNvSpPr>
              <a:spLocks noChangeArrowheads="1"/>
            </p:cNvSpPr>
            <p:nvPr userDrawn="1"/>
          </p:nvSpPr>
          <p:spPr bwMode="gray">
            <a:xfrm>
              <a:off x="1680" y="4118"/>
              <a:ext cx="45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01" name="Oval 89"/>
            <p:cNvSpPr>
              <a:spLocks noChangeArrowheads="1"/>
            </p:cNvSpPr>
            <p:nvPr userDrawn="1"/>
          </p:nvSpPr>
          <p:spPr bwMode="gray">
            <a:xfrm>
              <a:off x="1536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02" name="Oval 90"/>
            <p:cNvSpPr>
              <a:spLocks noChangeArrowheads="1"/>
            </p:cNvSpPr>
            <p:nvPr userDrawn="1"/>
          </p:nvSpPr>
          <p:spPr bwMode="gray">
            <a:xfrm>
              <a:off x="1536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03" name="Oval 91"/>
            <p:cNvSpPr>
              <a:spLocks noChangeArrowheads="1"/>
            </p:cNvSpPr>
            <p:nvPr userDrawn="1"/>
          </p:nvSpPr>
          <p:spPr bwMode="gray">
            <a:xfrm>
              <a:off x="1392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04" name="Oval 92"/>
            <p:cNvSpPr>
              <a:spLocks noChangeArrowheads="1"/>
            </p:cNvSpPr>
            <p:nvPr userDrawn="1"/>
          </p:nvSpPr>
          <p:spPr bwMode="gray">
            <a:xfrm>
              <a:off x="1392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05" name="Oval 93"/>
            <p:cNvSpPr>
              <a:spLocks noChangeArrowheads="1"/>
            </p:cNvSpPr>
            <p:nvPr userDrawn="1"/>
          </p:nvSpPr>
          <p:spPr bwMode="gray">
            <a:xfrm>
              <a:off x="1248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06" name="Oval 94"/>
            <p:cNvSpPr>
              <a:spLocks noChangeArrowheads="1"/>
            </p:cNvSpPr>
            <p:nvPr userDrawn="1"/>
          </p:nvSpPr>
          <p:spPr bwMode="gray">
            <a:xfrm>
              <a:off x="1248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07" name="Oval 95"/>
            <p:cNvSpPr>
              <a:spLocks noChangeArrowheads="1"/>
            </p:cNvSpPr>
            <p:nvPr userDrawn="1"/>
          </p:nvSpPr>
          <p:spPr bwMode="gray">
            <a:xfrm>
              <a:off x="1104" y="4028"/>
              <a:ext cx="46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08" name="Oval 96"/>
            <p:cNvSpPr>
              <a:spLocks noChangeArrowheads="1"/>
            </p:cNvSpPr>
            <p:nvPr userDrawn="1"/>
          </p:nvSpPr>
          <p:spPr bwMode="gray">
            <a:xfrm>
              <a:off x="1104" y="4118"/>
              <a:ext cx="46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09" name="Oval 97"/>
            <p:cNvSpPr>
              <a:spLocks noChangeArrowheads="1"/>
            </p:cNvSpPr>
            <p:nvPr userDrawn="1"/>
          </p:nvSpPr>
          <p:spPr bwMode="gray">
            <a:xfrm>
              <a:off x="960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10" name="Oval 98"/>
            <p:cNvSpPr>
              <a:spLocks noChangeArrowheads="1"/>
            </p:cNvSpPr>
            <p:nvPr userDrawn="1"/>
          </p:nvSpPr>
          <p:spPr bwMode="gray">
            <a:xfrm>
              <a:off x="960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11" name="Oval 99"/>
            <p:cNvSpPr>
              <a:spLocks noChangeArrowheads="1"/>
            </p:cNvSpPr>
            <p:nvPr userDrawn="1"/>
          </p:nvSpPr>
          <p:spPr bwMode="gray">
            <a:xfrm>
              <a:off x="816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12" name="Oval 100"/>
            <p:cNvSpPr>
              <a:spLocks noChangeArrowheads="1"/>
            </p:cNvSpPr>
            <p:nvPr userDrawn="1"/>
          </p:nvSpPr>
          <p:spPr bwMode="gray">
            <a:xfrm>
              <a:off x="816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13" name="Oval 101"/>
            <p:cNvSpPr>
              <a:spLocks noChangeArrowheads="1"/>
            </p:cNvSpPr>
            <p:nvPr userDrawn="1"/>
          </p:nvSpPr>
          <p:spPr bwMode="gray">
            <a:xfrm>
              <a:off x="672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14" name="Oval 102"/>
            <p:cNvSpPr>
              <a:spLocks noChangeArrowheads="1"/>
            </p:cNvSpPr>
            <p:nvPr userDrawn="1"/>
          </p:nvSpPr>
          <p:spPr bwMode="gray">
            <a:xfrm>
              <a:off x="672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15" name="Oval 103"/>
            <p:cNvSpPr>
              <a:spLocks noChangeArrowheads="1"/>
            </p:cNvSpPr>
            <p:nvPr userDrawn="1"/>
          </p:nvSpPr>
          <p:spPr bwMode="gray">
            <a:xfrm>
              <a:off x="528" y="4028"/>
              <a:ext cx="47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16" name="Oval 104"/>
            <p:cNvSpPr>
              <a:spLocks noChangeArrowheads="1"/>
            </p:cNvSpPr>
            <p:nvPr userDrawn="1"/>
          </p:nvSpPr>
          <p:spPr bwMode="gray">
            <a:xfrm>
              <a:off x="528" y="4118"/>
              <a:ext cx="47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17" name="Oval 105"/>
            <p:cNvSpPr>
              <a:spLocks noChangeArrowheads="1"/>
            </p:cNvSpPr>
            <p:nvPr userDrawn="1"/>
          </p:nvSpPr>
          <p:spPr bwMode="gray">
            <a:xfrm>
              <a:off x="384" y="4028"/>
              <a:ext cx="46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18" name="Oval 106"/>
            <p:cNvSpPr>
              <a:spLocks noChangeArrowheads="1"/>
            </p:cNvSpPr>
            <p:nvPr userDrawn="1"/>
          </p:nvSpPr>
          <p:spPr bwMode="gray">
            <a:xfrm>
              <a:off x="384" y="4118"/>
              <a:ext cx="46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19" name="Oval 107"/>
            <p:cNvSpPr>
              <a:spLocks noChangeArrowheads="1"/>
            </p:cNvSpPr>
            <p:nvPr userDrawn="1"/>
          </p:nvSpPr>
          <p:spPr bwMode="gray">
            <a:xfrm>
              <a:off x="240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20" name="Oval 108"/>
            <p:cNvSpPr>
              <a:spLocks noChangeArrowheads="1"/>
            </p:cNvSpPr>
            <p:nvPr userDrawn="1"/>
          </p:nvSpPr>
          <p:spPr bwMode="gray">
            <a:xfrm>
              <a:off x="240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21" name="Oval 109"/>
            <p:cNvSpPr>
              <a:spLocks noChangeArrowheads="1"/>
            </p:cNvSpPr>
            <p:nvPr userDrawn="1"/>
          </p:nvSpPr>
          <p:spPr bwMode="gray">
            <a:xfrm>
              <a:off x="96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22" name="Oval 110"/>
            <p:cNvSpPr>
              <a:spLocks noChangeArrowheads="1"/>
            </p:cNvSpPr>
            <p:nvPr userDrawn="1"/>
          </p:nvSpPr>
          <p:spPr bwMode="gray">
            <a:xfrm>
              <a:off x="96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23" name="Oval 111"/>
            <p:cNvSpPr>
              <a:spLocks noChangeArrowheads="1"/>
            </p:cNvSpPr>
            <p:nvPr userDrawn="1"/>
          </p:nvSpPr>
          <p:spPr bwMode="gray">
            <a:xfrm>
              <a:off x="1824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24" name="Oval 112"/>
            <p:cNvSpPr>
              <a:spLocks noChangeArrowheads="1"/>
            </p:cNvSpPr>
            <p:nvPr userDrawn="1"/>
          </p:nvSpPr>
          <p:spPr bwMode="gray">
            <a:xfrm>
              <a:off x="1680" y="4204"/>
              <a:ext cx="45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25" name="Oval 113"/>
            <p:cNvSpPr>
              <a:spLocks noChangeArrowheads="1"/>
            </p:cNvSpPr>
            <p:nvPr userDrawn="1"/>
          </p:nvSpPr>
          <p:spPr bwMode="gray">
            <a:xfrm>
              <a:off x="1536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26" name="Oval 114"/>
            <p:cNvSpPr>
              <a:spLocks noChangeArrowheads="1"/>
            </p:cNvSpPr>
            <p:nvPr userDrawn="1"/>
          </p:nvSpPr>
          <p:spPr bwMode="gray">
            <a:xfrm>
              <a:off x="1392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27" name="Oval 115"/>
            <p:cNvSpPr>
              <a:spLocks noChangeArrowheads="1"/>
            </p:cNvSpPr>
            <p:nvPr userDrawn="1"/>
          </p:nvSpPr>
          <p:spPr bwMode="gray">
            <a:xfrm>
              <a:off x="1248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28" name="Oval 116"/>
            <p:cNvSpPr>
              <a:spLocks noChangeArrowheads="1"/>
            </p:cNvSpPr>
            <p:nvPr userDrawn="1"/>
          </p:nvSpPr>
          <p:spPr bwMode="gray">
            <a:xfrm>
              <a:off x="1104" y="4204"/>
              <a:ext cx="46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29" name="Oval 117"/>
            <p:cNvSpPr>
              <a:spLocks noChangeArrowheads="1"/>
            </p:cNvSpPr>
            <p:nvPr userDrawn="1"/>
          </p:nvSpPr>
          <p:spPr bwMode="gray">
            <a:xfrm>
              <a:off x="960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30" name="Oval 118"/>
            <p:cNvSpPr>
              <a:spLocks noChangeArrowheads="1"/>
            </p:cNvSpPr>
            <p:nvPr userDrawn="1"/>
          </p:nvSpPr>
          <p:spPr bwMode="gray">
            <a:xfrm>
              <a:off x="816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31" name="Oval 119"/>
            <p:cNvSpPr>
              <a:spLocks noChangeArrowheads="1"/>
            </p:cNvSpPr>
            <p:nvPr userDrawn="1"/>
          </p:nvSpPr>
          <p:spPr bwMode="gray">
            <a:xfrm>
              <a:off x="672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32" name="Oval 120"/>
            <p:cNvSpPr>
              <a:spLocks noChangeArrowheads="1"/>
            </p:cNvSpPr>
            <p:nvPr userDrawn="1"/>
          </p:nvSpPr>
          <p:spPr bwMode="gray">
            <a:xfrm>
              <a:off x="528" y="4204"/>
              <a:ext cx="47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33" name="Oval 121"/>
            <p:cNvSpPr>
              <a:spLocks noChangeArrowheads="1"/>
            </p:cNvSpPr>
            <p:nvPr userDrawn="1"/>
          </p:nvSpPr>
          <p:spPr bwMode="gray">
            <a:xfrm>
              <a:off x="384" y="4204"/>
              <a:ext cx="46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34" name="Oval 122"/>
            <p:cNvSpPr>
              <a:spLocks noChangeArrowheads="1"/>
            </p:cNvSpPr>
            <p:nvPr userDrawn="1"/>
          </p:nvSpPr>
          <p:spPr bwMode="gray">
            <a:xfrm>
              <a:off x="240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35" name="Oval 123"/>
            <p:cNvSpPr>
              <a:spLocks noChangeArrowheads="1"/>
            </p:cNvSpPr>
            <p:nvPr userDrawn="1"/>
          </p:nvSpPr>
          <p:spPr bwMode="gray">
            <a:xfrm>
              <a:off x="96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</p:grpSp>
      <p:grpSp>
        <p:nvGrpSpPr>
          <p:cNvPr id="3079" name="Group 124"/>
          <p:cNvGrpSpPr>
            <a:grpSpLocks/>
          </p:cNvGrpSpPr>
          <p:nvPr/>
        </p:nvGrpSpPr>
        <p:grpSpPr bwMode="auto">
          <a:xfrm>
            <a:off x="304800" y="152400"/>
            <a:ext cx="8534400" cy="396875"/>
            <a:chOff x="96" y="4028"/>
            <a:chExt cx="5520" cy="206"/>
          </a:xfrm>
        </p:grpSpPr>
        <p:sp>
          <p:nvSpPr>
            <p:cNvPr id="141437" name="Oval 125"/>
            <p:cNvSpPr>
              <a:spLocks noChangeArrowheads="1"/>
            </p:cNvSpPr>
            <p:nvPr userDrawn="1"/>
          </p:nvSpPr>
          <p:spPr bwMode="gray">
            <a:xfrm>
              <a:off x="5568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38" name="Oval 126"/>
            <p:cNvSpPr>
              <a:spLocks noChangeArrowheads="1"/>
            </p:cNvSpPr>
            <p:nvPr userDrawn="1"/>
          </p:nvSpPr>
          <p:spPr bwMode="gray">
            <a:xfrm>
              <a:off x="5568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39" name="Oval 127"/>
            <p:cNvSpPr>
              <a:spLocks noChangeArrowheads="1"/>
            </p:cNvSpPr>
            <p:nvPr userDrawn="1"/>
          </p:nvSpPr>
          <p:spPr bwMode="gray">
            <a:xfrm>
              <a:off x="5424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40" name="Oval 128"/>
            <p:cNvSpPr>
              <a:spLocks noChangeArrowheads="1"/>
            </p:cNvSpPr>
            <p:nvPr userDrawn="1"/>
          </p:nvSpPr>
          <p:spPr bwMode="gray">
            <a:xfrm>
              <a:off x="5424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41" name="Oval 129"/>
            <p:cNvSpPr>
              <a:spLocks noChangeArrowheads="1"/>
            </p:cNvSpPr>
            <p:nvPr userDrawn="1"/>
          </p:nvSpPr>
          <p:spPr bwMode="gray">
            <a:xfrm>
              <a:off x="5280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42" name="Oval 130"/>
            <p:cNvSpPr>
              <a:spLocks noChangeArrowheads="1"/>
            </p:cNvSpPr>
            <p:nvPr userDrawn="1"/>
          </p:nvSpPr>
          <p:spPr bwMode="gray">
            <a:xfrm>
              <a:off x="5280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43" name="Oval 131"/>
            <p:cNvSpPr>
              <a:spLocks noChangeArrowheads="1"/>
            </p:cNvSpPr>
            <p:nvPr userDrawn="1"/>
          </p:nvSpPr>
          <p:spPr bwMode="gray">
            <a:xfrm>
              <a:off x="5136" y="4028"/>
              <a:ext cx="45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44" name="Oval 132"/>
            <p:cNvSpPr>
              <a:spLocks noChangeArrowheads="1"/>
            </p:cNvSpPr>
            <p:nvPr userDrawn="1"/>
          </p:nvSpPr>
          <p:spPr bwMode="gray">
            <a:xfrm>
              <a:off x="5136" y="4118"/>
              <a:ext cx="45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45" name="Oval 133"/>
            <p:cNvSpPr>
              <a:spLocks noChangeArrowheads="1"/>
            </p:cNvSpPr>
            <p:nvPr userDrawn="1"/>
          </p:nvSpPr>
          <p:spPr bwMode="gray">
            <a:xfrm>
              <a:off x="4992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46" name="Oval 134"/>
            <p:cNvSpPr>
              <a:spLocks noChangeArrowheads="1"/>
            </p:cNvSpPr>
            <p:nvPr userDrawn="1"/>
          </p:nvSpPr>
          <p:spPr bwMode="gray">
            <a:xfrm>
              <a:off x="4992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47" name="Oval 135"/>
            <p:cNvSpPr>
              <a:spLocks noChangeArrowheads="1"/>
            </p:cNvSpPr>
            <p:nvPr userDrawn="1"/>
          </p:nvSpPr>
          <p:spPr bwMode="gray">
            <a:xfrm>
              <a:off x="4848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48" name="Oval 136"/>
            <p:cNvSpPr>
              <a:spLocks noChangeArrowheads="1"/>
            </p:cNvSpPr>
            <p:nvPr userDrawn="1"/>
          </p:nvSpPr>
          <p:spPr bwMode="gray">
            <a:xfrm>
              <a:off x="4848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49" name="Oval 137"/>
            <p:cNvSpPr>
              <a:spLocks noChangeArrowheads="1"/>
            </p:cNvSpPr>
            <p:nvPr userDrawn="1"/>
          </p:nvSpPr>
          <p:spPr bwMode="gray">
            <a:xfrm>
              <a:off x="4704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50" name="Oval 138"/>
            <p:cNvSpPr>
              <a:spLocks noChangeArrowheads="1"/>
            </p:cNvSpPr>
            <p:nvPr userDrawn="1"/>
          </p:nvSpPr>
          <p:spPr bwMode="gray">
            <a:xfrm>
              <a:off x="4704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51" name="Oval 139"/>
            <p:cNvSpPr>
              <a:spLocks noChangeArrowheads="1"/>
            </p:cNvSpPr>
            <p:nvPr userDrawn="1"/>
          </p:nvSpPr>
          <p:spPr bwMode="gray">
            <a:xfrm>
              <a:off x="4560" y="4028"/>
              <a:ext cx="45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52" name="Oval 140"/>
            <p:cNvSpPr>
              <a:spLocks noChangeArrowheads="1"/>
            </p:cNvSpPr>
            <p:nvPr userDrawn="1"/>
          </p:nvSpPr>
          <p:spPr bwMode="gray">
            <a:xfrm>
              <a:off x="4560" y="4118"/>
              <a:ext cx="45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53" name="Oval 141"/>
            <p:cNvSpPr>
              <a:spLocks noChangeArrowheads="1"/>
            </p:cNvSpPr>
            <p:nvPr userDrawn="1"/>
          </p:nvSpPr>
          <p:spPr bwMode="gray">
            <a:xfrm>
              <a:off x="4416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54" name="Oval 142"/>
            <p:cNvSpPr>
              <a:spLocks noChangeArrowheads="1"/>
            </p:cNvSpPr>
            <p:nvPr userDrawn="1"/>
          </p:nvSpPr>
          <p:spPr bwMode="gray">
            <a:xfrm>
              <a:off x="4416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55" name="Oval 143"/>
            <p:cNvSpPr>
              <a:spLocks noChangeArrowheads="1"/>
            </p:cNvSpPr>
            <p:nvPr userDrawn="1"/>
          </p:nvSpPr>
          <p:spPr bwMode="gray">
            <a:xfrm>
              <a:off x="4272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56" name="Oval 144"/>
            <p:cNvSpPr>
              <a:spLocks noChangeArrowheads="1"/>
            </p:cNvSpPr>
            <p:nvPr userDrawn="1"/>
          </p:nvSpPr>
          <p:spPr bwMode="gray">
            <a:xfrm>
              <a:off x="4272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57" name="Oval 145"/>
            <p:cNvSpPr>
              <a:spLocks noChangeArrowheads="1"/>
            </p:cNvSpPr>
            <p:nvPr userDrawn="1"/>
          </p:nvSpPr>
          <p:spPr bwMode="gray">
            <a:xfrm>
              <a:off x="4128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58" name="Oval 146"/>
            <p:cNvSpPr>
              <a:spLocks noChangeArrowheads="1"/>
            </p:cNvSpPr>
            <p:nvPr userDrawn="1"/>
          </p:nvSpPr>
          <p:spPr bwMode="gray">
            <a:xfrm>
              <a:off x="4128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59" name="Oval 147"/>
            <p:cNvSpPr>
              <a:spLocks noChangeArrowheads="1"/>
            </p:cNvSpPr>
            <p:nvPr userDrawn="1"/>
          </p:nvSpPr>
          <p:spPr bwMode="gray">
            <a:xfrm>
              <a:off x="3984" y="4028"/>
              <a:ext cx="45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60" name="Oval 148"/>
            <p:cNvSpPr>
              <a:spLocks noChangeArrowheads="1"/>
            </p:cNvSpPr>
            <p:nvPr userDrawn="1"/>
          </p:nvSpPr>
          <p:spPr bwMode="gray">
            <a:xfrm>
              <a:off x="3984" y="4118"/>
              <a:ext cx="45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61" name="Oval 149"/>
            <p:cNvSpPr>
              <a:spLocks noChangeArrowheads="1"/>
            </p:cNvSpPr>
            <p:nvPr userDrawn="1"/>
          </p:nvSpPr>
          <p:spPr bwMode="gray">
            <a:xfrm>
              <a:off x="3840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62" name="Oval 150"/>
            <p:cNvSpPr>
              <a:spLocks noChangeArrowheads="1"/>
            </p:cNvSpPr>
            <p:nvPr userDrawn="1"/>
          </p:nvSpPr>
          <p:spPr bwMode="gray">
            <a:xfrm>
              <a:off x="3840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63" name="Oval 151"/>
            <p:cNvSpPr>
              <a:spLocks noChangeArrowheads="1"/>
            </p:cNvSpPr>
            <p:nvPr userDrawn="1"/>
          </p:nvSpPr>
          <p:spPr bwMode="gray">
            <a:xfrm>
              <a:off x="3696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64" name="Oval 152"/>
            <p:cNvSpPr>
              <a:spLocks noChangeArrowheads="1"/>
            </p:cNvSpPr>
            <p:nvPr userDrawn="1"/>
          </p:nvSpPr>
          <p:spPr bwMode="gray">
            <a:xfrm>
              <a:off x="3696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65" name="Oval 153"/>
            <p:cNvSpPr>
              <a:spLocks noChangeArrowheads="1"/>
            </p:cNvSpPr>
            <p:nvPr userDrawn="1"/>
          </p:nvSpPr>
          <p:spPr bwMode="gray">
            <a:xfrm>
              <a:off x="3552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66" name="Oval 154"/>
            <p:cNvSpPr>
              <a:spLocks noChangeArrowheads="1"/>
            </p:cNvSpPr>
            <p:nvPr userDrawn="1"/>
          </p:nvSpPr>
          <p:spPr bwMode="gray">
            <a:xfrm>
              <a:off x="3552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67" name="Oval 155"/>
            <p:cNvSpPr>
              <a:spLocks noChangeArrowheads="1"/>
            </p:cNvSpPr>
            <p:nvPr userDrawn="1"/>
          </p:nvSpPr>
          <p:spPr bwMode="gray">
            <a:xfrm>
              <a:off x="3408" y="4028"/>
              <a:ext cx="45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68" name="Oval 156"/>
            <p:cNvSpPr>
              <a:spLocks noChangeArrowheads="1"/>
            </p:cNvSpPr>
            <p:nvPr userDrawn="1"/>
          </p:nvSpPr>
          <p:spPr bwMode="gray">
            <a:xfrm>
              <a:off x="3408" y="4118"/>
              <a:ext cx="45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69" name="Oval 157"/>
            <p:cNvSpPr>
              <a:spLocks noChangeArrowheads="1"/>
            </p:cNvSpPr>
            <p:nvPr userDrawn="1"/>
          </p:nvSpPr>
          <p:spPr bwMode="gray">
            <a:xfrm>
              <a:off x="3264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70" name="Oval 158"/>
            <p:cNvSpPr>
              <a:spLocks noChangeArrowheads="1"/>
            </p:cNvSpPr>
            <p:nvPr userDrawn="1"/>
          </p:nvSpPr>
          <p:spPr bwMode="gray">
            <a:xfrm>
              <a:off x="3264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71" name="Oval 159"/>
            <p:cNvSpPr>
              <a:spLocks noChangeArrowheads="1"/>
            </p:cNvSpPr>
            <p:nvPr userDrawn="1"/>
          </p:nvSpPr>
          <p:spPr bwMode="gray">
            <a:xfrm>
              <a:off x="3120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72" name="Oval 160"/>
            <p:cNvSpPr>
              <a:spLocks noChangeArrowheads="1"/>
            </p:cNvSpPr>
            <p:nvPr userDrawn="1"/>
          </p:nvSpPr>
          <p:spPr bwMode="gray">
            <a:xfrm>
              <a:off x="3120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73" name="Oval 161"/>
            <p:cNvSpPr>
              <a:spLocks noChangeArrowheads="1"/>
            </p:cNvSpPr>
            <p:nvPr userDrawn="1"/>
          </p:nvSpPr>
          <p:spPr bwMode="gray">
            <a:xfrm>
              <a:off x="2976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74" name="Oval 162"/>
            <p:cNvSpPr>
              <a:spLocks noChangeArrowheads="1"/>
            </p:cNvSpPr>
            <p:nvPr userDrawn="1"/>
          </p:nvSpPr>
          <p:spPr bwMode="gray">
            <a:xfrm>
              <a:off x="2976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75" name="Oval 163"/>
            <p:cNvSpPr>
              <a:spLocks noChangeArrowheads="1"/>
            </p:cNvSpPr>
            <p:nvPr userDrawn="1"/>
          </p:nvSpPr>
          <p:spPr bwMode="gray">
            <a:xfrm>
              <a:off x="2832" y="4028"/>
              <a:ext cx="45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76" name="Oval 164"/>
            <p:cNvSpPr>
              <a:spLocks noChangeArrowheads="1"/>
            </p:cNvSpPr>
            <p:nvPr userDrawn="1"/>
          </p:nvSpPr>
          <p:spPr bwMode="gray">
            <a:xfrm>
              <a:off x="2832" y="4118"/>
              <a:ext cx="45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77" name="Oval 165"/>
            <p:cNvSpPr>
              <a:spLocks noChangeArrowheads="1"/>
            </p:cNvSpPr>
            <p:nvPr userDrawn="1"/>
          </p:nvSpPr>
          <p:spPr bwMode="gray">
            <a:xfrm>
              <a:off x="2688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78" name="Oval 166"/>
            <p:cNvSpPr>
              <a:spLocks noChangeArrowheads="1"/>
            </p:cNvSpPr>
            <p:nvPr userDrawn="1"/>
          </p:nvSpPr>
          <p:spPr bwMode="gray">
            <a:xfrm>
              <a:off x="2688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79" name="Oval 167"/>
            <p:cNvSpPr>
              <a:spLocks noChangeArrowheads="1"/>
            </p:cNvSpPr>
            <p:nvPr userDrawn="1"/>
          </p:nvSpPr>
          <p:spPr bwMode="gray">
            <a:xfrm>
              <a:off x="2544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80" name="Oval 168"/>
            <p:cNvSpPr>
              <a:spLocks noChangeArrowheads="1"/>
            </p:cNvSpPr>
            <p:nvPr userDrawn="1"/>
          </p:nvSpPr>
          <p:spPr bwMode="gray">
            <a:xfrm>
              <a:off x="2544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81" name="Oval 169"/>
            <p:cNvSpPr>
              <a:spLocks noChangeArrowheads="1"/>
            </p:cNvSpPr>
            <p:nvPr userDrawn="1"/>
          </p:nvSpPr>
          <p:spPr bwMode="gray">
            <a:xfrm>
              <a:off x="2400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82" name="Oval 170"/>
            <p:cNvSpPr>
              <a:spLocks noChangeArrowheads="1"/>
            </p:cNvSpPr>
            <p:nvPr userDrawn="1"/>
          </p:nvSpPr>
          <p:spPr bwMode="gray">
            <a:xfrm>
              <a:off x="2400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83" name="Oval 171"/>
            <p:cNvSpPr>
              <a:spLocks noChangeArrowheads="1"/>
            </p:cNvSpPr>
            <p:nvPr userDrawn="1"/>
          </p:nvSpPr>
          <p:spPr bwMode="gray">
            <a:xfrm>
              <a:off x="2256" y="4028"/>
              <a:ext cx="45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84" name="Oval 172"/>
            <p:cNvSpPr>
              <a:spLocks noChangeArrowheads="1"/>
            </p:cNvSpPr>
            <p:nvPr userDrawn="1"/>
          </p:nvSpPr>
          <p:spPr bwMode="gray">
            <a:xfrm>
              <a:off x="2256" y="4118"/>
              <a:ext cx="45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85" name="Oval 173"/>
            <p:cNvSpPr>
              <a:spLocks noChangeArrowheads="1"/>
            </p:cNvSpPr>
            <p:nvPr userDrawn="1"/>
          </p:nvSpPr>
          <p:spPr bwMode="gray">
            <a:xfrm>
              <a:off x="2112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86" name="Oval 174"/>
            <p:cNvSpPr>
              <a:spLocks noChangeArrowheads="1"/>
            </p:cNvSpPr>
            <p:nvPr userDrawn="1"/>
          </p:nvSpPr>
          <p:spPr bwMode="gray">
            <a:xfrm>
              <a:off x="2112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87" name="Oval 175"/>
            <p:cNvSpPr>
              <a:spLocks noChangeArrowheads="1"/>
            </p:cNvSpPr>
            <p:nvPr userDrawn="1"/>
          </p:nvSpPr>
          <p:spPr bwMode="gray">
            <a:xfrm>
              <a:off x="1968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88" name="Oval 176"/>
            <p:cNvSpPr>
              <a:spLocks noChangeArrowheads="1"/>
            </p:cNvSpPr>
            <p:nvPr userDrawn="1"/>
          </p:nvSpPr>
          <p:spPr bwMode="gray">
            <a:xfrm>
              <a:off x="1968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89" name="Oval 177"/>
            <p:cNvSpPr>
              <a:spLocks noChangeArrowheads="1"/>
            </p:cNvSpPr>
            <p:nvPr userDrawn="1"/>
          </p:nvSpPr>
          <p:spPr bwMode="gray">
            <a:xfrm>
              <a:off x="5568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90" name="Oval 178"/>
            <p:cNvSpPr>
              <a:spLocks noChangeArrowheads="1"/>
            </p:cNvSpPr>
            <p:nvPr userDrawn="1"/>
          </p:nvSpPr>
          <p:spPr bwMode="gray">
            <a:xfrm>
              <a:off x="5424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91" name="Oval 179"/>
            <p:cNvSpPr>
              <a:spLocks noChangeArrowheads="1"/>
            </p:cNvSpPr>
            <p:nvPr userDrawn="1"/>
          </p:nvSpPr>
          <p:spPr bwMode="gray">
            <a:xfrm>
              <a:off x="5280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92" name="Oval 180"/>
            <p:cNvSpPr>
              <a:spLocks noChangeArrowheads="1"/>
            </p:cNvSpPr>
            <p:nvPr userDrawn="1"/>
          </p:nvSpPr>
          <p:spPr bwMode="gray">
            <a:xfrm>
              <a:off x="5136" y="4204"/>
              <a:ext cx="45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93" name="Oval 181"/>
            <p:cNvSpPr>
              <a:spLocks noChangeArrowheads="1"/>
            </p:cNvSpPr>
            <p:nvPr userDrawn="1"/>
          </p:nvSpPr>
          <p:spPr bwMode="gray">
            <a:xfrm>
              <a:off x="4992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94" name="Oval 182"/>
            <p:cNvSpPr>
              <a:spLocks noChangeArrowheads="1"/>
            </p:cNvSpPr>
            <p:nvPr userDrawn="1"/>
          </p:nvSpPr>
          <p:spPr bwMode="gray">
            <a:xfrm>
              <a:off x="4848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95" name="Oval 183"/>
            <p:cNvSpPr>
              <a:spLocks noChangeArrowheads="1"/>
            </p:cNvSpPr>
            <p:nvPr userDrawn="1"/>
          </p:nvSpPr>
          <p:spPr bwMode="gray">
            <a:xfrm>
              <a:off x="4704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96" name="Oval 184"/>
            <p:cNvSpPr>
              <a:spLocks noChangeArrowheads="1"/>
            </p:cNvSpPr>
            <p:nvPr userDrawn="1"/>
          </p:nvSpPr>
          <p:spPr bwMode="gray">
            <a:xfrm>
              <a:off x="4560" y="4204"/>
              <a:ext cx="45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97" name="Oval 185"/>
            <p:cNvSpPr>
              <a:spLocks noChangeArrowheads="1"/>
            </p:cNvSpPr>
            <p:nvPr userDrawn="1"/>
          </p:nvSpPr>
          <p:spPr bwMode="gray">
            <a:xfrm>
              <a:off x="4416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98" name="Oval 186"/>
            <p:cNvSpPr>
              <a:spLocks noChangeArrowheads="1"/>
            </p:cNvSpPr>
            <p:nvPr userDrawn="1"/>
          </p:nvSpPr>
          <p:spPr bwMode="gray">
            <a:xfrm>
              <a:off x="4272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499" name="Oval 187"/>
            <p:cNvSpPr>
              <a:spLocks noChangeArrowheads="1"/>
            </p:cNvSpPr>
            <p:nvPr userDrawn="1"/>
          </p:nvSpPr>
          <p:spPr bwMode="gray">
            <a:xfrm>
              <a:off x="4128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00" name="Oval 188"/>
            <p:cNvSpPr>
              <a:spLocks noChangeArrowheads="1"/>
            </p:cNvSpPr>
            <p:nvPr userDrawn="1"/>
          </p:nvSpPr>
          <p:spPr bwMode="gray">
            <a:xfrm>
              <a:off x="3984" y="4204"/>
              <a:ext cx="45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01" name="Oval 189"/>
            <p:cNvSpPr>
              <a:spLocks noChangeArrowheads="1"/>
            </p:cNvSpPr>
            <p:nvPr userDrawn="1"/>
          </p:nvSpPr>
          <p:spPr bwMode="gray">
            <a:xfrm>
              <a:off x="3840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02" name="Oval 190"/>
            <p:cNvSpPr>
              <a:spLocks noChangeArrowheads="1"/>
            </p:cNvSpPr>
            <p:nvPr userDrawn="1"/>
          </p:nvSpPr>
          <p:spPr bwMode="gray">
            <a:xfrm>
              <a:off x="3696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03" name="Oval 191"/>
            <p:cNvSpPr>
              <a:spLocks noChangeArrowheads="1"/>
            </p:cNvSpPr>
            <p:nvPr userDrawn="1"/>
          </p:nvSpPr>
          <p:spPr bwMode="gray">
            <a:xfrm>
              <a:off x="3552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04" name="Oval 192"/>
            <p:cNvSpPr>
              <a:spLocks noChangeArrowheads="1"/>
            </p:cNvSpPr>
            <p:nvPr userDrawn="1"/>
          </p:nvSpPr>
          <p:spPr bwMode="gray">
            <a:xfrm>
              <a:off x="3408" y="4204"/>
              <a:ext cx="45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05" name="Oval 193"/>
            <p:cNvSpPr>
              <a:spLocks noChangeArrowheads="1"/>
            </p:cNvSpPr>
            <p:nvPr userDrawn="1"/>
          </p:nvSpPr>
          <p:spPr bwMode="gray">
            <a:xfrm>
              <a:off x="3264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06" name="Oval 194"/>
            <p:cNvSpPr>
              <a:spLocks noChangeArrowheads="1"/>
            </p:cNvSpPr>
            <p:nvPr userDrawn="1"/>
          </p:nvSpPr>
          <p:spPr bwMode="gray">
            <a:xfrm>
              <a:off x="3120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07" name="Oval 195"/>
            <p:cNvSpPr>
              <a:spLocks noChangeArrowheads="1"/>
            </p:cNvSpPr>
            <p:nvPr userDrawn="1"/>
          </p:nvSpPr>
          <p:spPr bwMode="gray">
            <a:xfrm>
              <a:off x="2976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08" name="Oval 196"/>
            <p:cNvSpPr>
              <a:spLocks noChangeArrowheads="1"/>
            </p:cNvSpPr>
            <p:nvPr userDrawn="1"/>
          </p:nvSpPr>
          <p:spPr bwMode="gray">
            <a:xfrm>
              <a:off x="2832" y="4204"/>
              <a:ext cx="45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09" name="Oval 197"/>
            <p:cNvSpPr>
              <a:spLocks noChangeArrowheads="1"/>
            </p:cNvSpPr>
            <p:nvPr userDrawn="1"/>
          </p:nvSpPr>
          <p:spPr bwMode="gray">
            <a:xfrm>
              <a:off x="2688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10" name="Oval 198"/>
            <p:cNvSpPr>
              <a:spLocks noChangeArrowheads="1"/>
            </p:cNvSpPr>
            <p:nvPr userDrawn="1"/>
          </p:nvSpPr>
          <p:spPr bwMode="gray">
            <a:xfrm>
              <a:off x="2544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11" name="Oval 199"/>
            <p:cNvSpPr>
              <a:spLocks noChangeArrowheads="1"/>
            </p:cNvSpPr>
            <p:nvPr userDrawn="1"/>
          </p:nvSpPr>
          <p:spPr bwMode="gray">
            <a:xfrm>
              <a:off x="2400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12" name="Oval 200"/>
            <p:cNvSpPr>
              <a:spLocks noChangeArrowheads="1"/>
            </p:cNvSpPr>
            <p:nvPr userDrawn="1"/>
          </p:nvSpPr>
          <p:spPr bwMode="gray">
            <a:xfrm>
              <a:off x="2256" y="4204"/>
              <a:ext cx="45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13" name="Oval 201"/>
            <p:cNvSpPr>
              <a:spLocks noChangeArrowheads="1"/>
            </p:cNvSpPr>
            <p:nvPr userDrawn="1"/>
          </p:nvSpPr>
          <p:spPr bwMode="gray">
            <a:xfrm>
              <a:off x="2112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14" name="Oval 202"/>
            <p:cNvSpPr>
              <a:spLocks noChangeArrowheads="1"/>
            </p:cNvSpPr>
            <p:nvPr userDrawn="1"/>
          </p:nvSpPr>
          <p:spPr bwMode="gray">
            <a:xfrm>
              <a:off x="1968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15" name="Oval 203"/>
            <p:cNvSpPr>
              <a:spLocks noChangeArrowheads="1"/>
            </p:cNvSpPr>
            <p:nvPr userDrawn="1"/>
          </p:nvSpPr>
          <p:spPr bwMode="gray">
            <a:xfrm>
              <a:off x="1824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16" name="Oval 204"/>
            <p:cNvSpPr>
              <a:spLocks noChangeArrowheads="1"/>
            </p:cNvSpPr>
            <p:nvPr userDrawn="1"/>
          </p:nvSpPr>
          <p:spPr bwMode="gray">
            <a:xfrm>
              <a:off x="1824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17" name="Oval 205"/>
            <p:cNvSpPr>
              <a:spLocks noChangeArrowheads="1"/>
            </p:cNvSpPr>
            <p:nvPr userDrawn="1"/>
          </p:nvSpPr>
          <p:spPr bwMode="gray">
            <a:xfrm>
              <a:off x="1680" y="4028"/>
              <a:ext cx="45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18" name="Oval 206"/>
            <p:cNvSpPr>
              <a:spLocks noChangeArrowheads="1"/>
            </p:cNvSpPr>
            <p:nvPr userDrawn="1"/>
          </p:nvSpPr>
          <p:spPr bwMode="gray">
            <a:xfrm>
              <a:off x="1680" y="4118"/>
              <a:ext cx="45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19" name="Oval 207"/>
            <p:cNvSpPr>
              <a:spLocks noChangeArrowheads="1"/>
            </p:cNvSpPr>
            <p:nvPr userDrawn="1"/>
          </p:nvSpPr>
          <p:spPr bwMode="gray">
            <a:xfrm>
              <a:off x="1536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20" name="Oval 208"/>
            <p:cNvSpPr>
              <a:spLocks noChangeArrowheads="1"/>
            </p:cNvSpPr>
            <p:nvPr userDrawn="1"/>
          </p:nvSpPr>
          <p:spPr bwMode="gray">
            <a:xfrm>
              <a:off x="1536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21" name="Oval 209"/>
            <p:cNvSpPr>
              <a:spLocks noChangeArrowheads="1"/>
            </p:cNvSpPr>
            <p:nvPr userDrawn="1"/>
          </p:nvSpPr>
          <p:spPr bwMode="gray">
            <a:xfrm>
              <a:off x="1392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22" name="Oval 210"/>
            <p:cNvSpPr>
              <a:spLocks noChangeArrowheads="1"/>
            </p:cNvSpPr>
            <p:nvPr userDrawn="1"/>
          </p:nvSpPr>
          <p:spPr bwMode="gray">
            <a:xfrm>
              <a:off x="1392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23" name="Oval 211"/>
            <p:cNvSpPr>
              <a:spLocks noChangeArrowheads="1"/>
            </p:cNvSpPr>
            <p:nvPr userDrawn="1"/>
          </p:nvSpPr>
          <p:spPr bwMode="gray">
            <a:xfrm>
              <a:off x="1248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24" name="Oval 212"/>
            <p:cNvSpPr>
              <a:spLocks noChangeArrowheads="1"/>
            </p:cNvSpPr>
            <p:nvPr userDrawn="1"/>
          </p:nvSpPr>
          <p:spPr bwMode="gray">
            <a:xfrm>
              <a:off x="1248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25" name="Oval 213"/>
            <p:cNvSpPr>
              <a:spLocks noChangeArrowheads="1"/>
            </p:cNvSpPr>
            <p:nvPr userDrawn="1"/>
          </p:nvSpPr>
          <p:spPr bwMode="gray">
            <a:xfrm>
              <a:off x="1104" y="4028"/>
              <a:ext cx="46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26" name="Oval 214"/>
            <p:cNvSpPr>
              <a:spLocks noChangeArrowheads="1"/>
            </p:cNvSpPr>
            <p:nvPr userDrawn="1"/>
          </p:nvSpPr>
          <p:spPr bwMode="gray">
            <a:xfrm>
              <a:off x="1104" y="4118"/>
              <a:ext cx="46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27" name="Oval 215"/>
            <p:cNvSpPr>
              <a:spLocks noChangeArrowheads="1"/>
            </p:cNvSpPr>
            <p:nvPr userDrawn="1"/>
          </p:nvSpPr>
          <p:spPr bwMode="gray">
            <a:xfrm>
              <a:off x="960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28" name="Oval 216"/>
            <p:cNvSpPr>
              <a:spLocks noChangeArrowheads="1"/>
            </p:cNvSpPr>
            <p:nvPr userDrawn="1"/>
          </p:nvSpPr>
          <p:spPr bwMode="gray">
            <a:xfrm>
              <a:off x="960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29" name="Oval 217"/>
            <p:cNvSpPr>
              <a:spLocks noChangeArrowheads="1"/>
            </p:cNvSpPr>
            <p:nvPr userDrawn="1"/>
          </p:nvSpPr>
          <p:spPr bwMode="gray">
            <a:xfrm>
              <a:off x="816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30" name="Oval 218"/>
            <p:cNvSpPr>
              <a:spLocks noChangeArrowheads="1"/>
            </p:cNvSpPr>
            <p:nvPr userDrawn="1"/>
          </p:nvSpPr>
          <p:spPr bwMode="gray">
            <a:xfrm>
              <a:off x="816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31" name="Oval 219"/>
            <p:cNvSpPr>
              <a:spLocks noChangeArrowheads="1"/>
            </p:cNvSpPr>
            <p:nvPr userDrawn="1"/>
          </p:nvSpPr>
          <p:spPr bwMode="gray">
            <a:xfrm>
              <a:off x="672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32" name="Oval 220"/>
            <p:cNvSpPr>
              <a:spLocks noChangeArrowheads="1"/>
            </p:cNvSpPr>
            <p:nvPr userDrawn="1"/>
          </p:nvSpPr>
          <p:spPr bwMode="gray">
            <a:xfrm>
              <a:off x="672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33" name="Oval 221"/>
            <p:cNvSpPr>
              <a:spLocks noChangeArrowheads="1"/>
            </p:cNvSpPr>
            <p:nvPr userDrawn="1"/>
          </p:nvSpPr>
          <p:spPr bwMode="gray">
            <a:xfrm>
              <a:off x="528" y="4028"/>
              <a:ext cx="47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34" name="Oval 222"/>
            <p:cNvSpPr>
              <a:spLocks noChangeArrowheads="1"/>
            </p:cNvSpPr>
            <p:nvPr userDrawn="1"/>
          </p:nvSpPr>
          <p:spPr bwMode="gray">
            <a:xfrm>
              <a:off x="528" y="4118"/>
              <a:ext cx="47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35" name="Oval 223"/>
            <p:cNvSpPr>
              <a:spLocks noChangeArrowheads="1"/>
            </p:cNvSpPr>
            <p:nvPr userDrawn="1"/>
          </p:nvSpPr>
          <p:spPr bwMode="gray">
            <a:xfrm>
              <a:off x="384" y="4028"/>
              <a:ext cx="46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36" name="Oval 224"/>
            <p:cNvSpPr>
              <a:spLocks noChangeArrowheads="1"/>
            </p:cNvSpPr>
            <p:nvPr userDrawn="1"/>
          </p:nvSpPr>
          <p:spPr bwMode="gray">
            <a:xfrm>
              <a:off x="384" y="4118"/>
              <a:ext cx="46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37" name="Oval 225"/>
            <p:cNvSpPr>
              <a:spLocks noChangeArrowheads="1"/>
            </p:cNvSpPr>
            <p:nvPr userDrawn="1"/>
          </p:nvSpPr>
          <p:spPr bwMode="gray">
            <a:xfrm>
              <a:off x="240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38" name="Oval 226"/>
            <p:cNvSpPr>
              <a:spLocks noChangeArrowheads="1"/>
            </p:cNvSpPr>
            <p:nvPr userDrawn="1"/>
          </p:nvSpPr>
          <p:spPr bwMode="gray">
            <a:xfrm>
              <a:off x="240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39" name="Oval 227"/>
            <p:cNvSpPr>
              <a:spLocks noChangeArrowheads="1"/>
            </p:cNvSpPr>
            <p:nvPr userDrawn="1"/>
          </p:nvSpPr>
          <p:spPr bwMode="gray">
            <a:xfrm>
              <a:off x="96" y="4028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40" name="Oval 228"/>
            <p:cNvSpPr>
              <a:spLocks noChangeArrowheads="1"/>
            </p:cNvSpPr>
            <p:nvPr userDrawn="1"/>
          </p:nvSpPr>
          <p:spPr bwMode="gray">
            <a:xfrm>
              <a:off x="96" y="4118"/>
              <a:ext cx="48" cy="2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41" name="Oval 229"/>
            <p:cNvSpPr>
              <a:spLocks noChangeArrowheads="1"/>
            </p:cNvSpPr>
            <p:nvPr userDrawn="1"/>
          </p:nvSpPr>
          <p:spPr bwMode="gray">
            <a:xfrm>
              <a:off x="1824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42" name="Oval 230"/>
            <p:cNvSpPr>
              <a:spLocks noChangeArrowheads="1"/>
            </p:cNvSpPr>
            <p:nvPr userDrawn="1"/>
          </p:nvSpPr>
          <p:spPr bwMode="gray">
            <a:xfrm>
              <a:off x="1680" y="4204"/>
              <a:ext cx="45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43" name="Oval 231"/>
            <p:cNvSpPr>
              <a:spLocks noChangeArrowheads="1"/>
            </p:cNvSpPr>
            <p:nvPr userDrawn="1"/>
          </p:nvSpPr>
          <p:spPr bwMode="gray">
            <a:xfrm>
              <a:off x="1536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44" name="Oval 232"/>
            <p:cNvSpPr>
              <a:spLocks noChangeArrowheads="1"/>
            </p:cNvSpPr>
            <p:nvPr userDrawn="1"/>
          </p:nvSpPr>
          <p:spPr bwMode="gray">
            <a:xfrm>
              <a:off x="1392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45" name="Oval 233"/>
            <p:cNvSpPr>
              <a:spLocks noChangeArrowheads="1"/>
            </p:cNvSpPr>
            <p:nvPr userDrawn="1"/>
          </p:nvSpPr>
          <p:spPr bwMode="gray">
            <a:xfrm>
              <a:off x="1248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46" name="Oval 234"/>
            <p:cNvSpPr>
              <a:spLocks noChangeArrowheads="1"/>
            </p:cNvSpPr>
            <p:nvPr userDrawn="1"/>
          </p:nvSpPr>
          <p:spPr bwMode="gray">
            <a:xfrm>
              <a:off x="1104" y="4204"/>
              <a:ext cx="46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47" name="Oval 235"/>
            <p:cNvSpPr>
              <a:spLocks noChangeArrowheads="1"/>
            </p:cNvSpPr>
            <p:nvPr userDrawn="1"/>
          </p:nvSpPr>
          <p:spPr bwMode="gray">
            <a:xfrm>
              <a:off x="960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48" name="Oval 236"/>
            <p:cNvSpPr>
              <a:spLocks noChangeArrowheads="1"/>
            </p:cNvSpPr>
            <p:nvPr userDrawn="1"/>
          </p:nvSpPr>
          <p:spPr bwMode="gray">
            <a:xfrm>
              <a:off x="816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49" name="Oval 237"/>
            <p:cNvSpPr>
              <a:spLocks noChangeArrowheads="1"/>
            </p:cNvSpPr>
            <p:nvPr userDrawn="1"/>
          </p:nvSpPr>
          <p:spPr bwMode="gray">
            <a:xfrm>
              <a:off x="672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50" name="Oval 238"/>
            <p:cNvSpPr>
              <a:spLocks noChangeArrowheads="1"/>
            </p:cNvSpPr>
            <p:nvPr userDrawn="1"/>
          </p:nvSpPr>
          <p:spPr bwMode="gray">
            <a:xfrm>
              <a:off x="528" y="4204"/>
              <a:ext cx="47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51" name="Oval 239"/>
            <p:cNvSpPr>
              <a:spLocks noChangeArrowheads="1"/>
            </p:cNvSpPr>
            <p:nvPr userDrawn="1"/>
          </p:nvSpPr>
          <p:spPr bwMode="gray">
            <a:xfrm>
              <a:off x="384" y="4204"/>
              <a:ext cx="46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52" name="Oval 240"/>
            <p:cNvSpPr>
              <a:spLocks noChangeArrowheads="1"/>
            </p:cNvSpPr>
            <p:nvPr userDrawn="1"/>
          </p:nvSpPr>
          <p:spPr bwMode="gray">
            <a:xfrm>
              <a:off x="240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  <p:sp>
          <p:nvSpPr>
            <p:cNvPr id="141553" name="Oval 241"/>
            <p:cNvSpPr>
              <a:spLocks noChangeArrowheads="1"/>
            </p:cNvSpPr>
            <p:nvPr userDrawn="1"/>
          </p:nvSpPr>
          <p:spPr bwMode="gray">
            <a:xfrm>
              <a:off x="96" y="4204"/>
              <a:ext cx="48" cy="3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latin typeface="Arial" charset="0"/>
              </a:endParaRPr>
            </a:p>
          </p:txBody>
        </p:sp>
      </p:grpSp>
      <p:sp>
        <p:nvSpPr>
          <p:cNvPr id="3080" name="Rectangle 2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81" name="Rectangle 2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1556" name="Rectangle 2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1557" name="Rectangle 2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1558" name="Rectangle 2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4F6A82-8F56-4EAE-A016-5C71700C35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ransition spd="slow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u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1"/>
          <p:cNvGraphicFramePr>
            <a:graphicFrameLocks noChangeAspect="1"/>
          </p:cNvGraphicFramePr>
          <p:nvPr/>
        </p:nvGraphicFramePr>
        <p:xfrm>
          <a:off x="1588" y="234950"/>
          <a:ext cx="91455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Image" r:id="rId15" imgW="7619048" imgH="1028571" progId="Photoshop.Image.7">
                  <p:embed/>
                </p:oleObj>
              </mc:Choice>
              <mc:Fallback>
                <p:oleObj name="Image" r:id="rId15" imgW="7619048" imgH="1028571" progId="Photoshop.Image.7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588" y="234950"/>
                        <a:ext cx="9145587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chemeClr val="accent2">
                                    <a:gamma/>
                                    <a:shade val="46275"/>
                                    <a:invGamma/>
                                  </a:schemeClr>
                                </a:gs>
                                <a:gs pos="50000">
                                  <a:schemeClr val="accent2"/>
                                </a:gs>
                                <a:gs pos="100000">
                                  <a:schemeClr val="accent2">
                                    <a:gamma/>
                                    <a:shade val="46275"/>
                                    <a:invGamma/>
                                  </a:schemeClr>
                                </a:gs>
                              </a:gsLst>
                              <a:lin ang="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30" name="Rectangle 22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Arial" charset="0"/>
            </a:endParaRPr>
          </a:p>
        </p:txBody>
      </p:sp>
      <p:sp>
        <p:nvSpPr>
          <p:cNvPr id="119831" name="Rectangle 23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Arial" charset="0"/>
            </a:endParaRPr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5875"/>
            <a:ext cx="82296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9821" name="Rectangle 13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53200"/>
            <a:ext cx="21336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9822" name="Rectangle 14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791200" y="6572250"/>
            <a:ext cx="28956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9823" name="Rectangle 15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962400" y="6553200"/>
            <a:ext cx="7620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F5B6B-BDF2-408B-883D-8B80CC85006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9819" name="Rectangle 11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03213"/>
            <a:ext cx="83058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8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ransition spd="slow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FEFE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FEFE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FEFE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FEFE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FEFE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EFEFE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EFEFE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EFEFE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EFEFE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u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1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B84F6A82-8F56-4EAE-A016-5C71700C35E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55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</p:sldLayoutIdLst>
  <p:transition spd="slow">
    <p:zoom dir="in"/>
  </p:transition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0" pos="2124">
          <p15:clr>
            <a:srgbClr val="F26B43"/>
          </p15:clr>
        </p15:guide>
        <p15:guide id="5" pos="360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pos="5400">
          <p15:clr>
            <a:srgbClr val="F26B43"/>
          </p15:clr>
        </p15:guide>
        <p15:guide id="8" pos="24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kuliahonline.unikom.ac.id/" TargetMode="Externa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kuliahonline.unikom.ac.id/" TargetMode="Externa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Rectangle 6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none" spc="0">
                <a:solidFill>
                  <a:schemeClr val="tx1"/>
                </a:solidFill>
                <a:latin typeface="Tahoma" pitchFamily="34" charset="0"/>
              </a:rPr>
              <a:t>Pengenalan </a:t>
            </a:r>
            <a:br>
              <a:rPr lang="en-US" sz="4800" cap="none" spc="0">
                <a:solidFill>
                  <a:schemeClr val="tx1"/>
                </a:solidFill>
                <a:latin typeface="Tahoma" pitchFamily="34" charset="0"/>
              </a:rPr>
            </a:br>
            <a:r>
              <a:rPr lang="en-US" sz="4800" cap="none" spc="0">
                <a:solidFill>
                  <a:schemeClr val="tx1"/>
                </a:solidFill>
                <a:latin typeface="Tahoma" pitchFamily="34" charset="0"/>
              </a:rPr>
              <a:t>Natural </a:t>
            </a:r>
            <a:r>
              <a:rPr lang="en-US" sz="4800" cap="none" spc="0" dirty="0">
                <a:solidFill>
                  <a:schemeClr val="tx1"/>
                </a:solidFill>
                <a:latin typeface="Tahoma" pitchFamily="34" charset="0"/>
              </a:rPr>
              <a:t>Language Processing</a:t>
            </a:r>
            <a:endParaRPr lang="en-US" sz="3600" cap="none" spc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  <a:p>
            <a:r>
              <a:rPr lang="en-US"/>
              <a:t>TEKNIK INFORMATIKA – Unikom</a:t>
            </a:r>
          </a:p>
          <a:p>
            <a:endParaRPr lang="en-US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/>
      <p:bldP spid="849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natural language processing">
            <a:extLst>
              <a:ext uri="{FF2B5EF4-FFF2-40B4-BE49-F238E27FC236}">
                <a16:creationId xmlns:a16="http://schemas.microsoft.com/office/drawing/2014/main" id="{FE9BE49E-93AC-44AA-B16B-FBA2E895C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909E38-EA2D-46F5-AEFA-67396C4E0BC7}"/>
              </a:ext>
            </a:extLst>
          </p:cNvPr>
          <p:cNvSpPr txBox="1"/>
          <p:nvPr/>
        </p:nvSpPr>
        <p:spPr>
          <a:xfrm>
            <a:off x="2667000" y="377279"/>
            <a:ext cx="4160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Pokok Bahasan </a:t>
            </a:r>
            <a:endParaRPr lang="en-ID" sz="4400"/>
          </a:p>
        </p:txBody>
      </p:sp>
      <p:sp>
        <p:nvSpPr>
          <p:cNvPr id="2" name="TextBox 1"/>
          <p:cNvSpPr txBox="1"/>
          <p:nvPr/>
        </p:nvSpPr>
        <p:spPr>
          <a:xfrm>
            <a:off x="1584959" y="48768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Bagaimana cara agent dapat “memahami” (mengambil informasi, meringkas, me-retrieve bahasa manusia)</a:t>
            </a:r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59733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81001"/>
            <a:ext cx="6222491" cy="914400"/>
          </a:xfrm>
        </p:spPr>
        <p:txBody>
          <a:bodyPr/>
          <a:lstStyle/>
          <a:p>
            <a:pPr eaLnBrk="1" hangingPunct="1"/>
            <a:r>
              <a:rPr lang="en-US" altLang="en-US" cap="none"/>
              <a:t>Model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74A6B2C-E4D5-4DEF-9EF3-B2075FC582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911656"/>
              </p:ext>
            </p:extLst>
          </p:nvPr>
        </p:nvGraphicFramePr>
        <p:xfrm>
          <a:off x="1155954" y="1524000"/>
          <a:ext cx="6832091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Tugas 1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cari dan buat ringkasan tentang definisi Kata, kalimat, frasa, klausa. Berikan contoh yang membedakan istilah-istilah tersebut.</a:t>
            </a:r>
          </a:p>
          <a:p>
            <a:r>
              <a:rPr lang="en-US" smtClean="0"/>
              <a:t>Sertakan sumber referensi yang anda gunakan</a:t>
            </a:r>
          </a:p>
          <a:p>
            <a:r>
              <a:rPr lang="en-US" smtClean="0"/>
              <a:t>file diunggah ke </a:t>
            </a:r>
            <a:r>
              <a:rPr lang="en-US">
                <a:hlinkClick r:id="rId2"/>
              </a:rPr>
              <a:t>https://kuliahonline.unikom.ac.id</a:t>
            </a:r>
            <a:r>
              <a:rPr lang="en-US" smtClean="0">
                <a:hlinkClick r:id="rId2"/>
              </a:rPr>
              <a:t>/</a:t>
            </a:r>
            <a:r>
              <a:rPr lang="en-US" smtClean="0"/>
              <a:t>  kelas: NLP 1 atau NLP 2 sesuai kelas </a:t>
            </a:r>
            <a:r>
              <a:rPr lang="en-US" smtClean="0"/>
              <a:t>masing-masing </a:t>
            </a:r>
            <a:r>
              <a:rPr lang="en-US" b="1" smtClean="0"/>
              <a:t>paling lambat 1 hari sebelum jadwal perkuliahan</a:t>
            </a:r>
            <a:endParaRPr lang="en-US" b="1" smtClean="0"/>
          </a:p>
          <a:p>
            <a:r>
              <a:rPr lang="en-US" smtClean="0"/>
              <a:t>Pada bagian akhir file buat pernyataan bahwa anda sendiri yang menyusun ringkasan tersebut.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48700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natural language processing">
            <a:extLst>
              <a:ext uri="{FF2B5EF4-FFF2-40B4-BE49-F238E27FC236}">
                <a16:creationId xmlns:a16="http://schemas.microsoft.com/office/drawing/2014/main" id="{314DE68C-E950-4B17-9641-CB89A8437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2"/>
          <a:stretch/>
        </p:blipFill>
        <p:spPr bwMode="auto">
          <a:xfrm>
            <a:off x="135466" y="1295400"/>
            <a:ext cx="8873067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1555D1-2371-4F48-8411-AB82D1B16314}"/>
              </a:ext>
            </a:extLst>
          </p:cNvPr>
          <p:cNvSpPr txBox="1"/>
          <p:nvPr/>
        </p:nvSpPr>
        <p:spPr>
          <a:xfrm>
            <a:off x="4800600" y="3810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State of the Art</a:t>
            </a:r>
            <a:endParaRPr lang="en-ID" sz="4000" b="1"/>
          </a:p>
        </p:txBody>
      </p:sp>
    </p:spTree>
    <p:extLst>
      <p:ext uri="{BB962C8B-B14F-4D97-AF65-F5344CB8AC3E}">
        <p14:creationId xmlns:p14="http://schemas.microsoft.com/office/powerpoint/2010/main" val="4149281743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</a:rPr>
              <a:t>Pembagian NLP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400">
                <a:latin typeface="Tahoma" panose="020B0604030504040204" pitchFamily="34" charset="0"/>
              </a:rPr>
              <a:t>Masalah pemrosesan Bahasa alami dibagi menjadi dua bagian besar, yaitu 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400">
                <a:latin typeface="Tahoma" panose="020B0604030504040204" pitchFamily="34" charset="0"/>
              </a:rPr>
              <a:t>Pemrosesan Naskah Tertulis menggunakan pengetahuan tentang leksikal, sintax, dan semantik</a:t>
            </a:r>
          </a:p>
          <a:p>
            <a:pPr marL="609600" indent="-609600" eaLnBrk="1" hangingPunct="1">
              <a:buFontTx/>
              <a:buAutoNum type="arabicPeriod" startAt="2"/>
            </a:pPr>
            <a:r>
              <a:rPr lang="en-US" altLang="en-US" sz="2400">
                <a:latin typeface="Tahoma" panose="020B0604030504040204" pitchFamily="34" charset="0"/>
              </a:rPr>
              <a:t>Pemrosesan Bahasa Lisan menggunakan semua pengetahuan dari pemrosesan naskah tertulis ditambah pengetahuan tentang phonology.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C899DD9-581A-4087-8E24-AD115A7272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3011443"/>
              </p:ext>
            </p:extLst>
          </p:nvPr>
        </p:nvGraphicFramePr>
        <p:xfrm>
          <a:off x="4572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59678"/>
            <a:ext cx="3065930" cy="4952492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</a:rPr>
              <a:t>Aspek Utama NLP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400">
                <a:latin typeface="Sitka Heading" panose="02000505000000020004" pitchFamily="2" charset="0"/>
              </a:rPr>
              <a:t>Untuk memproses bahasa alami diperlukan pemahaman terhadap 5 aspek berikut 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400">
                <a:solidFill>
                  <a:srgbClr val="000066"/>
                </a:solidFill>
                <a:latin typeface="Sitka Heading" panose="02000505000000020004" pitchFamily="2" charset="0"/>
              </a:rPr>
              <a:t>Analisis Morpology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>
                <a:latin typeface="Sitka Heading" panose="02000505000000020004" pitchFamily="2" charset="0"/>
              </a:rPr>
              <a:t>	Pada tahap ini dilakukan analisa untuk setiap kata dan komponen yang dimiliki tiap kata termasuk token non kata seperti spasi, tanda baca, tanda pemisah.</a:t>
            </a:r>
          </a:p>
          <a:p>
            <a:pPr marL="609600" indent="-609600" eaLnBrk="1" hangingPunct="1">
              <a:buFontTx/>
              <a:buNone/>
            </a:pPr>
            <a:endParaRPr lang="en-US" altLang="en-US" sz="2400">
              <a:latin typeface="Sitka Heading" panose="02000505000000020004" pitchFamily="2" charset="0"/>
            </a:endParaRPr>
          </a:p>
          <a:p>
            <a:pPr marL="609600" indent="-609600" eaLnBrk="1" hangingPunct="1">
              <a:buFontTx/>
              <a:buAutoNum type="arabicPeriod" startAt="2"/>
            </a:pPr>
            <a:r>
              <a:rPr lang="en-US" altLang="en-US" sz="2400">
                <a:solidFill>
                  <a:srgbClr val="000066"/>
                </a:solidFill>
                <a:latin typeface="Sitka Heading" panose="02000505000000020004" pitchFamily="2" charset="0"/>
              </a:rPr>
              <a:t>Analisis Sintax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>
                <a:latin typeface="Sitka Heading" panose="02000505000000020004" pitchFamily="2" charset="0"/>
              </a:rPr>
              <a:t>	Pada tahap ini sederetan kata disusun kedalam struktur yang memperlihatkan bagaimana hubungan satu kata dengan kata lainnya. Deretan kata akan ditolak bila tidak memenuhi aturan penyusunan kata yang ada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05EF-7B22-4098-9F6B-B73CA1D5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</a:rPr>
              <a:t>Aspek Utama NLP (lanjutan)</a:t>
            </a:r>
            <a:endParaRPr lang="en-ID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3657600" y="601422"/>
            <a:ext cx="4914900" cy="5655156"/>
          </a:xfrm>
        </p:spPr>
        <p:txBody>
          <a:bodyPr rtlCol="0">
            <a:normAutofit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 startAt="3"/>
              <a:defRPr/>
            </a:pPr>
            <a:r>
              <a:rPr lang="en-US" dirty="0" err="1">
                <a:solidFill>
                  <a:srgbClr val="000066"/>
                </a:solidFill>
                <a:latin typeface="Sitka Heading" panose="02000505000000020004" pitchFamily="2" charset="0"/>
                <a:cs typeface="Calibri" panose="020F0502020204030204" pitchFamily="34" charset="0"/>
              </a:rPr>
              <a:t>Analisis</a:t>
            </a:r>
            <a:r>
              <a:rPr lang="en-US" dirty="0">
                <a:solidFill>
                  <a:srgbClr val="000066"/>
                </a:solidFill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Sitka Heading" panose="02000505000000020004" pitchFamily="2" charset="0"/>
                <a:cs typeface="Calibri" panose="020F0502020204030204" pitchFamily="34" charset="0"/>
              </a:rPr>
              <a:t>semantik</a:t>
            </a:r>
            <a:endParaRPr lang="en-US" dirty="0">
              <a:solidFill>
                <a:srgbClr val="000066"/>
              </a:solidFill>
              <a:latin typeface="Sitka Heading" panose="02000505000000020004" pitchFamily="2" charset="0"/>
              <a:cs typeface="Calibri" panose="020F0502020204030204" pitchFamily="34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	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Pada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tahap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ini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struktur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deretan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kata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sudah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terbentuk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akan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diberi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arti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kata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lain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pemetaan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dibuat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antara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struktur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sintax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object yang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berhubungan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 startAt="3"/>
              <a:defRPr/>
            </a:pPr>
            <a:endParaRPr lang="en-US" dirty="0">
              <a:solidFill>
                <a:srgbClr val="000066"/>
              </a:solidFill>
              <a:latin typeface="Sitka Heading" panose="02000505000000020004" pitchFamily="2" charset="0"/>
              <a:cs typeface="Calibri" panose="020F0502020204030204" pitchFamily="34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dirty="0">
                <a:solidFill>
                  <a:srgbClr val="000066"/>
                </a:solidFill>
                <a:latin typeface="Sitka Heading" panose="02000505000000020004" pitchFamily="2" charset="0"/>
                <a:cs typeface="Calibri" panose="020F0502020204030204" pitchFamily="34" charset="0"/>
              </a:rPr>
              <a:t>Discourse Knowledge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	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Pada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tahap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ini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arti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dari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suatu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kalimat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disesuaikan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kalimat-kalimat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lain,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karena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arti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dari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suatu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kalimat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biasanya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berhubungan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kalimat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sebelumnya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dan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kalimat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sesudahnya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dirty="0">
              <a:latin typeface="Sitka Heading" panose="02000505000000020004" pitchFamily="2" charset="0"/>
              <a:cs typeface="Calibri" panose="020F0502020204030204" pitchFamily="34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 startAt="5"/>
              <a:defRPr/>
            </a:pPr>
            <a:r>
              <a:rPr lang="en-US" dirty="0" err="1">
                <a:solidFill>
                  <a:srgbClr val="000066"/>
                </a:solidFill>
                <a:latin typeface="Sitka Heading" panose="02000505000000020004" pitchFamily="2" charset="0"/>
                <a:cs typeface="Calibri" panose="020F0502020204030204" pitchFamily="34" charset="0"/>
              </a:rPr>
              <a:t>Analisis</a:t>
            </a:r>
            <a:r>
              <a:rPr lang="en-US" dirty="0">
                <a:solidFill>
                  <a:srgbClr val="000066"/>
                </a:solidFill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Sitka Heading" panose="02000505000000020004" pitchFamily="2" charset="0"/>
                <a:cs typeface="Calibri" panose="020F0502020204030204" pitchFamily="34" charset="0"/>
              </a:rPr>
              <a:t>Pragmatis</a:t>
            </a:r>
            <a:endParaRPr lang="en-US" dirty="0">
              <a:solidFill>
                <a:srgbClr val="000066"/>
              </a:solidFill>
              <a:latin typeface="Sitka Heading" panose="02000505000000020004" pitchFamily="2" charset="0"/>
              <a:cs typeface="Calibri" panose="020F0502020204030204" pitchFamily="34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	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Struktur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terbentuk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menghasilkan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interpretasi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ulang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dari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apa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sudah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dikatakan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atau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ditulis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sebelumnya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arti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Sitka Heading" panose="02000505000000020004" pitchFamily="2" charset="0"/>
                <a:cs typeface="Calibri" panose="020F0502020204030204" pitchFamily="34" charset="0"/>
              </a:rPr>
              <a:t>sebenarnya</a:t>
            </a:r>
            <a:r>
              <a:rPr lang="en-US" dirty="0">
                <a:latin typeface="Sitka Heading" panose="02000505000000020004" pitchFamily="2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smtClean="0"/>
              <a:t>1. Morfologi</a:t>
            </a:r>
            <a:endParaRPr lang="en-US" altLang="en-US" sz="36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D" sz="3600" smtClean="0">
                <a:cs typeface="Calibri" panose="020F0502020204030204" pitchFamily="34" charset="0"/>
              </a:rPr>
              <a:t>Pada </a:t>
            </a:r>
            <a:r>
              <a:rPr lang="en-ID" sz="3600">
                <a:cs typeface="Calibri" panose="020F0502020204030204" pitchFamily="34" charset="0"/>
              </a:rPr>
              <a:t>kamus linguistik (kridalaksana, 2008: 159), pengertian morfologi adalah bidang linguistik yang mempelajari morfem dan kombinasi-kombinasinya atau bagian dari struktur bahasa yang mencakup kata dan bagian-bagian kata yaitu morfem. Nurhayati dan siti mulyani (2006: 62), menyatakan morfologi adalah ilmu yang membicarakan kata dan proses pengubahannya. </a:t>
            </a:r>
            <a:r>
              <a:rPr lang="en-US" altLang="en-US" sz="3600">
                <a:cs typeface="Calibri" panose="020F0502020204030204" pitchFamily="34" charset="0"/>
              </a:rPr>
              <a:t/>
            </a:r>
            <a:br>
              <a:rPr lang="en-US" altLang="en-US" sz="3600">
                <a:cs typeface="Calibri" panose="020F0502020204030204" pitchFamily="34" charset="0"/>
              </a:rPr>
            </a:br>
            <a:r>
              <a:rPr lang="en-US" altLang="en-US" sz="3600">
                <a:cs typeface="Calibri" panose="020F0502020204030204" pitchFamily="34" charset="0"/>
              </a:rPr>
              <a:t>Contoh:</a:t>
            </a:r>
            <a:br>
              <a:rPr lang="en-US" altLang="en-US" sz="3600">
                <a:cs typeface="Calibri" panose="020F0502020204030204" pitchFamily="34" charset="0"/>
              </a:rPr>
            </a:br>
            <a:r>
              <a:rPr lang="en-US" altLang="en-US" sz="3600">
                <a:cs typeface="Calibri" panose="020F0502020204030204" pitchFamily="34" charset="0"/>
              </a:rPr>
              <a:t>		membangunkan</a:t>
            </a:r>
            <a:br>
              <a:rPr lang="en-US" altLang="en-US" sz="3600">
                <a:cs typeface="Calibri" panose="020F0502020204030204" pitchFamily="34" charset="0"/>
              </a:rPr>
            </a:br>
            <a:r>
              <a:rPr lang="en-US" altLang="en-US" sz="3600">
                <a:cs typeface="Calibri" panose="020F0502020204030204" pitchFamily="34" charset="0"/>
              </a:rPr>
              <a:t>		</a:t>
            </a:r>
            <a:r>
              <a:rPr lang="en-US" altLang="en-US" sz="3600">
                <a:cs typeface="Calibri" panose="020F0502020204030204" pitchFamily="34" charset="0"/>
                <a:sym typeface="Wingdings" panose="05000000000000000000" pitchFamily="2" charset="2"/>
              </a:rPr>
              <a:t> bangun </a:t>
            </a:r>
            <a:r>
              <a:rPr lang="en-US" altLang="en-US" sz="3600">
                <a:cs typeface="Calibri" panose="020F0502020204030204" pitchFamily="34" charset="0"/>
              </a:rPr>
              <a:t>(kata dasar)</a:t>
            </a:r>
            <a:br>
              <a:rPr lang="en-US" altLang="en-US" sz="3600">
                <a:cs typeface="Calibri" panose="020F0502020204030204" pitchFamily="34" charset="0"/>
              </a:rPr>
            </a:br>
            <a:r>
              <a:rPr lang="en-US" altLang="en-US" sz="3600">
                <a:cs typeface="Calibri" panose="020F0502020204030204" pitchFamily="34" charset="0"/>
              </a:rPr>
              <a:t>		</a:t>
            </a:r>
            <a:r>
              <a:rPr lang="en-US" altLang="en-US" sz="3600">
                <a:cs typeface="Calibri" panose="020F0502020204030204" pitchFamily="34" charset="0"/>
                <a:sym typeface="Wingdings" panose="05000000000000000000" pitchFamily="2" charset="2"/>
              </a:rPr>
              <a:t> mem (prefix)</a:t>
            </a:r>
            <a:br>
              <a:rPr lang="en-US" altLang="en-US" sz="3600"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altLang="en-US" sz="3600">
                <a:cs typeface="Calibri" panose="020F0502020204030204" pitchFamily="34" charset="0"/>
                <a:sym typeface="Wingdings" panose="05000000000000000000" pitchFamily="2" charset="2"/>
              </a:rPr>
              <a:t>		 kan (suffix)</a:t>
            </a:r>
            <a:r>
              <a:rPr lang="en-US" altLang="en-US" sz="3600">
                <a:cs typeface="Calibri" panose="020F0502020204030204" pitchFamily="34" charset="0"/>
              </a:rPr>
              <a:t/>
            </a:r>
            <a:br>
              <a:rPr lang="en-US" altLang="en-US" sz="3600">
                <a:cs typeface="Calibri" panose="020F0502020204030204" pitchFamily="34" charset="0"/>
              </a:rPr>
            </a:br>
            <a:endParaRPr lang="en-US" altLang="en-US" sz="360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2. Sintaksis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n-US" altLang="en-US" sz="2400"/>
              <a:t>Pengetahuan tentang urutan kata dalam pembentukan kalimat.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Contoh:</a:t>
            </a:r>
          </a:p>
          <a:p>
            <a:pPr lvl="1" eaLnBrk="1" hangingPunct="1">
              <a:buFontTx/>
              <a:buNone/>
            </a:pPr>
            <a:r>
              <a:rPr lang="en-US" altLang="en-US" sz="2000"/>
              <a:t>	Kalimat </a:t>
            </a:r>
            <a:r>
              <a:rPr lang="en-US" altLang="en-US" sz="2000">
                <a:sym typeface="Wingdings" panose="05000000000000000000" pitchFamily="2" charset="2"/>
              </a:rPr>
              <a:t> Subyek, Predikat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sym typeface="Wingdings" panose="05000000000000000000" pitchFamily="2" charset="2"/>
              </a:rPr>
              <a:t>	Subyek  Determinan, KataBenda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sym typeface="Wingdings" panose="05000000000000000000" pitchFamily="2" charset="2"/>
              </a:rPr>
              <a:t>	Predikat  KataKerja, KataBenda</a:t>
            </a:r>
            <a:endParaRPr lang="en-US" altLang="en-US" sz="200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5650" y="4372482"/>
            <a:ext cx="9138350" cy="97979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PRA SYARAT 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: Minimal 75 SKS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381251" y="1779919"/>
            <a:ext cx="3878399" cy="435599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en-US"/>
              <a:t>Kontrak Belajar</a:t>
            </a:r>
            <a:endParaRPr lang="en"/>
          </a:p>
        </p:txBody>
      </p:sp>
      <p:grpSp>
        <p:nvGrpSpPr>
          <p:cNvPr id="77" name="Shape 77"/>
          <p:cNvGrpSpPr/>
          <p:nvPr/>
        </p:nvGrpSpPr>
        <p:grpSpPr>
          <a:xfrm>
            <a:off x="990600" y="1295400"/>
            <a:ext cx="214624" cy="214624"/>
            <a:chOff x="2594050" y="1631825"/>
            <a:chExt cx="439625" cy="439625"/>
          </a:xfrm>
        </p:grpSpPr>
        <p:sp>
          <p:nvSpPr>
            <p:cNvPr id="78" name="Shape 7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/>
            </a:p>
          </p:txBody>
        </p:sp>
      </p:grpSp>
      <p:sp>
        <p:nvSpPr>
          <p:cNvPr id="82" name="Shape 82"/>
          <p:cNvSpPr txBox="1"/>
          <p:nvPr/>
        </p:nvSpPr>
        <p:spPr>
          <a:xfrm>
            <a:off x="1381250" y="2435400"/>
            <a:ext cx="3226800" cy="220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  <a:buClr>
                <a:schemeClr val="dk1"/>
              </a:buClr>
              <a:buSzPct val="91666"/>
            </a:pPr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</a:rPr>
              <a:t>PENILAIAN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ct val="91666"/>
            </a:pPr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</a:rPr>
              <a:t>Kehadiran (10%)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ct val="91666"/>
            </a:pPr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</a:rPr>
              <a:t>Tugas Kecil / Quiz (25%)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ct val="91666"/>
            </a:pPr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</a:rPr>
              <a:t>UTS (30%)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ct val="91666"/>
            </a:pPr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</a:rPr>
              <a:t>Tugas Besar (35%)</a:t>
            </a: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</a:p>
          <a:p>
            <a:pPr>
              <a:spcBef>
                <a:spcPts val="600"/>
              </a:spcBef>
            </a:pP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4615307" y="2435400"/>
            <a:ext cx="3367500" cy="220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" sz="1200" b="1"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REFFERENSI</a:t>
            </a:r>
          </a:p>
          <a:p>
            <a:endParaRPr lang="en-US" sz="12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Speech and Language Processing, Daniel  Jurafsky, James H. Martin, 2019</a:t>
            </a:r>
          </a:p>
          <a:p>
            <a:endParaRPr lang="en-US" sz="12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</a:rPr>
              <a:t>Sumber lain : slide perkuliahan &amp; catatan masing-masing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38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3. Semantik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n-US" altLang="en-US" sz="2400"/>
              <a:t>Mempelajari arti suatu kata dan bagaimana arti kata-arti kata tersebut membentuk suatu arti kata dari kalimat yang utuh.</a:t>
            </a:r>
          </a:p>
          <a:p>
            <a:pPr eaLnBrk="1" hangingPunct="1"/>
            <a:r>
              <a:rPr lang="en-US" altLang="en-US" sz="2400"/>
              <a:t>Contoh:</a:t>
            </a:r>
          </a:p>
          <a:p>
            <a:pPr lvl="1"/>
            <a:r>
              <a:rPr lang="en-US" altLang="en-US" sz="2000"/>
              <a:t>Ayahku datang membawa </a:t>
            </a:r>
            <a:r>
              <a:rPr lang="en-US" altLang="en-US" sz="2000">
                <a:solidFill>
                  <a:srgbClr val="FF3300"/>
                </a:solidFill>
              </a:rPr>
              <a:t>buah tangan</a:t>
            </a:r>
          </a:p>
          <a:p>
            <a:pPr lvl="1"/>
            <a:r>
              <a:rPr lang="fi-FI" altLang="en-US" sz="2000"/>
              <a:t>Saya mau tahu. (tahu = mengerti)-  saya mau tahu. (tahu = makanan)</a:t>
            </a:r>
            <a:endParaRPr lang="en-US" altLang="en-US" sz="20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60003" y="553024"/>
            <a:ext cx="2875430" cy="495249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/>
              <a:t>4. Discourse Knowledge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352800" y="569066"/>
            <a:ext cx="5448300" cy="5655156"/>
          </a:xfrm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Pengetahuan tentang hubungan antar kalimat.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Melakukan pengenalan apakah suatu kalimat yang telah dikenali mempengaruhi kalimat selanjutnya.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Penting untuk identifikasi kata ganti orang, keterangan tempat atau aspek sementara dari informasi.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Contoh: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u="sng">
                <a:latin typeface="Calibri" panose="020F0502020204030204" pitchFamily="34" charset="0"/>
                <a:cs typeface="Calibri" panose="020F0502020204030204" pitchFamily="34" charset="0"/>
              </a:rPr>
              <a:t>Ibu</a:t>
            </a: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 pergi </a:t>
            </a:r>
            <a:r>
              <a:rPr lang="en-US" altLang="en-US" u="sng">
                <a:latin typeface="Calibri" panose="020F0502020204030204" pitchFamily="34" charset="0"/>
                <a:cs typeface="Calibri" panose="020F0502020204030204" pitchFamily="34" charset="0"/>
              </a:rPr>
              <a:t>ke pasar</a:t>
            </a: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u="sng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</a:t>
            </a: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 membeli makanan </a:t>
            </a:r>
            <a:r>
              <a:rPr lang="en-US" altLang="en-US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disana</a:t>
            </a: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412" name="AutoShape 4"/>
          <p:cNvSpPr>
            <a:spLocks/>
          </p:cNvSpPr>
          <p:nvPr/>
        </p:nvSpPr>
        <p:spPr bwMode="auto">
          <a:xfrm rot="-5400000">
            <a:off x="4457700" y="2800350"/>
            <a:ext cx="228600" cy="1866900"/>
          </a:xfrm>
          <a:prstGeom prst="leftBracket">
            <a:avLst>
              <a:gd name="adj" fmla="val 91667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3" name="AutoShape 5"/>
          <p:cNvSpPr>
            <a:spLocks/>
          </p:cNvSpPr>
          <p:nvPr/>
        </p:nvSpPr>
        <p:spPr bwMode="auto">
          <a:xfrm rot="-5400000">
            <a:off x="6254416" y="2279984"/>
            <a:ext cx="292768" cy="3200400"/>
          </a:xfrm>
          <a:prstGeom prst="leftBracket">
            <a:avLst>
              <a:gd name="adj" fmla="val 48148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59678"/>
            <a:ext cx="3314700" cy="4952492"/>
          </a:xfrm>
        </p:spPr>
        <p:txBody>
          <a:bodyPr/>
          <a:lstStyle/>
          <a:p>
            <a:pPr eaLnBrk="1" hangingPunct="1"/>
            <a:r>
              <a:rPr lang="en-US" altLang="en-US"/>
              <a:t>5. Pragmatik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Pengetahuan tentang konteks kata/kalimat yang berhubungan erat keadaan atau situasi kata/kalimat tersebut dipakai.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Contoh:</a:t>
            </a:r>
          </a:p>
          <a:p>
            <a:pPr marL="0" indent="0" eaLnBrk="1" hangingPunct="1">
              <a:buNone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	Ayah datang (diucapkan dengan  	nada datar)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	Ayah datang! (diucapkan dengan nada tinggi)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	Ayah datang? (diucapkan dengan tempo cepat)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59678"/>
            <a:ext cx="7124700" cy="119292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100" smtClean="0"/>
              <a:t>Aspek Tambahan 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World </a:t>
            </a:r>
            <a:r>
              <a:rPr lang="en-US" altLang="en-US"/>
              <a:t>Knowledge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2286000"/>
          </a:xfrm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Mencakup arti sebuah kata secara umum dan apakah arti khusus bagi suatu kata dalam suatu percakapan dengan konteks tertentu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59678"/>
            <a:ext cx="4381500" cy="96432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100"/>
              <a:t>Aspek Tambahan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Fonetik </a:t>
            </a:r>
            <a:r>
              <a:rPr lang="en-US" altLang="en-US"/>
              <a:t>/ Fonologi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28799"/>
            <a:ext cx="8229600" cy="4264025"/>
          </a:xfrm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/>
              <a:t>Berhubungan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suara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menghasilkan</a:t>
            </a:r>
            <a:r>
              <a:rPr lang="en-US" altLang="en-US" sz="2400" dirty="0"/>
              <a:t> kata yang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dikenali</a:t>
            </a:r>
            <a:r>
              <a:rPr lang="en-US" altLang="en-US" sz="2400" dirty="0"/>
              <a:t>.</a:t>
            </a:r>
          </a:p>
          <a:p>
            <a:pPr eaLnBrk="1" hangingPunct="1"/>
            <a:r>
              <a:rPr lang="en-US" altLang="en-US" sz="2400" dirty="0" err="1"/>
              <a:t>Bidang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dipakai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aplikasi-aplikasi</a:t>
            </a:r>
            <a:r>
              <a:rPr lang="en-US" altLang="en-US" sz="2400" dirty="0"/>
              <a:t> speech based system</a:t>
            </a:r>
          </a:p>
          <a:p>
            <a:pPr marL="0" indent="0" eaLnBrk="1" hangingPunct="1">
              <a:buNone/>
            </a:pPr>
            <a:r>
              <a:rPr lang="en-AU" altLang="en-US" sz="2400" dirty="0" err="1"/>
              <a:t>Contoh</a:t>
            </a:r>
            <a:endParaRPr lang="en-AU" altLang="en-US" sz="2400" dirty="0"/>
          </a:p>
          <a:p>
            <a:pPr eaLnBrk="1" hangingPunct="1"/>
            <a:r>
              <a:rPr lang="en-AU" altLang="en-US" sz="2400" dirty="0" err="1"/>
              <a:t>Dalam</a:t>
            </a:r>
            <a:r>
              <a:rPr lang="en-AU" altLang="en-US" sz="2400" dirty="0"/>
              <a:t> </a:t>
            </a:r>
            <a:r>
              <a:rPr lang="en-AU" altLang="en-US" sz="2400" dirty="0" err="1"/>
              <a:t>bahasa</a:t>
            </a:r>
            <a:r>
              <a:rPr lang="en-AU" altLang="en-US" sz="2400" dirty="0"/>
              <a:t> </a:t>
            </a:r>
            <a:r>
              <a:rPr lang="en-AU" altLang="en-US" sz="2400" dirty="0" err="1"/>
              <a:t>Inggris</a:t>
            </a:r>
            <a:r>
              <a:rPr lang="en-AU" altLang="en-US" sz="2400" dirty="0"/>
              <a:t> </a:t>
            </a:r>
            <a:r>
              <a:rPr lang="en-AU" altLang="en-US" sz="2400" dirty="0" err="1"/>
              <a:t>ada</a:t>
            </a:r>
            <a:r>
              <a:rPr lang="en-AU" altLang="en-US" sz="2400" dirty="0"/>
              <a:t> </a:t>
            </a:r>
            <a:r>
              <a:rPr lang="en-AU" altLang="en-US" sz="2400" dirty="0" err="1"/>
              <a:t>perbedaan</a:t>
            </a:r>
            <a:r>
              <a:rPr lang="en-AU" altLang="en-US" sz="2400" dirty="0"/>
              <a:t> yang </a:t>
            </a:r>
            <a:r>
              <a:rPr lang="en-AU" altLang="en-US" sz="2400" dirty="0" err="1"/>
              <a:t>nyata</a:t>
            </a:r>
            <a:r>
              <a:rPr lang="en-AU" altLang="en-US" sz="2400" dirty="0"/>
              <a:t> </a:t>
            </a:r>
            <a:r>
              <a:rPr lang="en-AU" altLang="en-US" sz="2400" dirty="0" err="1"/>
              <a:t>antara</a:t>
            </a:r>
            <a:r>
              <a:rPr lang="en-AU" altLang="en-US" sz="2400" dirty="0"/>
              <a:t> </a:t>
            </a:r>
            <a:r>
              <a:rPr lang="en-AU" altLang="en-US" sz="2400" dirty="0" err="1"/>
              <a:t>bunyi</a:t>
            </a:r>
            <a:r>
              <a:rPr lang="en-AU" altLang="en-US" sz="2400" dirty="0"/>
              <a:t> </a:t>
            </a:r>
            <a:r>
              <a:rPr lang="en-AU" altLang="en-US" sz="2400" i="1" dirty="0"/>
              <a:t>tin </a:t>
            </a:r>
            <a:r>
              <a:rPr lang="en-AU" altLang="en-US" sz="2400" dirty="0" err="1"/>
              <a:t>dan</a:t>
            </a:r>
            <a:r>
              <a:rPr lang="en-AU" altLang="en-US" sz="2400" dirty="0"/>
              <a:t> </a:t>
            </a:r>
            <a:r>
              <a:rPr lang="en-AU" altLang="en-US" sz="2400" i="1" dirty="0"/>
              <a:t>thin</a:t>
            </a:r>
            <a:r>
              <a:rPr lang="en-AU" altLang="en-US" sz="2400" dirty="0"/>
              <a:t>, </a:t>
            </a:r>
            <a:r>
              <a:rPr lang="en-AU" altLang="en-US" sz="2400" dirty="0" err="1"/>
              <a:t>dan</a:t>
            </a:r>
            <a:r>
              <a:rPr lang="en-AU" altLang="en-US" sz="2400" dirty="0"/>
              <a:t> </a:t>
            </a:r>
            <a:r>
              <a:rPr lang="en-AU" altLang="en-US" sz="2400" dirty="0" err="1"/>
              <a:t>antara</a:t>
            </a:r>
            <a:r>
              <a:rPr lang="en-AU" altLang="en-US" sz="2400" dirty="0"/>
              <a:t> </a:t>
            </a:r>
            <a:r>
              <a:rPr lang="en-AU" altLang="en-US" sz="2400" i="1" dirty="0"/>
              <a:t>they </a:t>
            </a:r>
            <a:r>
              <a:rPr lang="en-AU" altLang="en-US" sz="2400" dirty="0" err="1"/>
              <a:t>dan</a:t>
            </a:r>
            <a:r>
              <a:rPr lang="en-AU" altLang="en-US" sz="2400" dirty="0"/>
              <a:t> </a:t>
            </a:r>
            <a:r>
              <a:rPr lang="en-AU" altLang="en-US" sz="2400" i="1" dirty="0"/>
              <a:t>day</a:t>
            </a:r>
            <a:endParaRPr lang="en-US" altLang="en-US" sz="2400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981" y="1371600"/>
            <a:ext cx="6222491" cy="78107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Aplikasi NLP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590800"/>
            <a:ext cx="6301072" cy="1371600"/>
          </a:xfrm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n-US" altLang="en-US" sz="2800"/>
              <a:t>Text-based application</a:t>
            </a:r>
          </a:p>
          <a:p>
            <a:pPr eaLnBrk="1" hangingPunct="1"/>
            <a:r>
              <a:rPr lang="en-US" altLang="en-US" sz="2800"/>
              <a:t>Speech-based application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Text-based application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noFill/>
          <a:ln w="57150" cmpd="thinThick">
            <a:noFill/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800" dirty="0" err="1"/>
              <a:t>Aplikasi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melakukan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memprosesan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terhadap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teks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tertulis</a:t>
            </a:r>
            <a:endParaRPr lang="en-US" altLang="en-US" sz="2800" dirty="0"/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 err="1"/>
              <a:t>Contoh</a:t>
            </a:r>
            <a:r>
              <a:rPr lang="en-US" altLang="en-US" sz="2800" dirty="0"/>
              <a:t>:</a:t>
            </a:r>
          </a:p>
          <a:p>
            <a:pPr lvl="1" eaLnBrk="1" hangingPunct="1"/>
            <a:r>
              <a:rPr lang="en-US" altLang="en-US" sz="2400" dirty="0" err="1"/>
              <a:t>Mencari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topik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tertentu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buku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perpustakaan</a:t>
            </a:r>
            <a:endParaRPr lang="en-US" altLang="en-US" sz="2400" dirty="0"/>
          </a:p>
          <a:p>
            <a:pPr lvl="1" eaLnBrk="1" hangingPunct="1"/>
            <a:r>
              <a:rPr lang="en-US" altLang="en-US" sz="2400" dirty="0" err="1"/>
              <a:t>Mencari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berita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artikel</a:t>
            </a:r>
            <a:endParaRPr lang="en-US" altLang="en-US" sz="2400" dirty="0"/>
          </a:p>
          <a:p>
            <a:pPr lvl="1" eaLnBrk="1" hangingPunct="1"/>
            <a:r>
              <a:rPr lang="en-US" altLang="en-US" sz="2400" dirty="0" err="1"/>
              <a:t>Mencari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email</a:t>
            </a:r>
          </a:p>
          <a:p>
            <a:pPr lvl="1" eaLnBrk="1" hangingPunct="1"/>
            <a:r>
              <a:rPr lang="en-US" altLang="en-US" sz="2400" dirty="0" err="1"/>
              <a:t>Menterjemahkan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dokumen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bahasa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bahasa</a:t>
            </a:r>
            <a:r>
              <a:rPr lang="en-US" altLang="en-US" sz="2400" dirty="0"/>
              <a:t> lain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59678"/>
            <a:ext cx="3314700" cy="4952492"/>
          </a:xfrm>
        </p:spPr>
        <p:txBody>
          <a:bodyPr/>
          <a:lstStyle/>
          <a:p>
            <a:pPr eaLnBrk="1" hangingPunct="1"/>
            <a:r>
              <a:rPr lang="en-US" altLang="en-US"/>
              <a:t>Speech-based application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 err="1"/>
              <a:t>Aplikasi</a:t>
            </a:r>
            <a:r>
              <a:rPr lang="en-US" altLang="en-US" dirty="0"/>
              <a:t> yang </a:t>
            </a:r>
            <a:r>
              <a:rPr lang="en-US" altLang="en-US" dirty="0" err="1"/>
              <a:t>melakukan</a:t>
            </a:r>
            <a:r>
              <a:rPr lang="en-US" altLang="en-US" dirty="0"/>
              <a:t> </a:t>
            </a:r>
            <a:r>
              <a:rPr lang="en-US" altLang="en-US" dirty="0" err="1"/>
              <a:t>memprosesan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bahasa</a:t>
            </a:r>
            <a:r>
              <a:rPr lang="en-US" altLang="en-US" dirty="0"/>
              <a:t> </a:t>
            </a:r>
            <a:r>
              <a:rPr lang="en-US" altLang="en-US" dirty="0" err="1"/>
              <a:t>lisan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pengenalan</a:t>
            </a:r>
            <a:r>
              <a:rPr lang="en-US" altLang="en-US" dirty="0"/>
              <a:t> </a:t>
            </a:r>
            <a:r>
              <a:rPr lang="en-US" altLang="en-US" dirty="0" err="1"/>
              <a:t>suara</a:t>
            </a:r>
            <a:r>
              <a:rPr lang="en-US" altLang="en-US" dirty="0"/>
              <a:t>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Contoh</a:t>
            </a:r>
            <a:r>
              <a:rPr lang="en-US" altLang="en-US" dirty="0"/>
              <a:t>:</a:t>
            </a:r>
          </a:p>
          <a:p>
            <a:pPr lvl="1" eaLnBrk="1" hangingPunct="1"/>
            <a:r>
              <a:rPr lang="en-US" altLang="en-US" dirty="0" err="1"/>
              <a:t>Sistem</a:t>
            </a:r>
            <a:r>
              <a:rPr lang="en-US" altLang="en-US" dirty="0"/>
              <a:t> </a:t>
            </a:r>
            <a:r>
              <a:rPr lang="en-US" altLang="en-US" dirty="0" err="1"/>
              <a:t>otomatis</a:t>
            </a:r>
            <a:r>
              <a:rPr lang="en-US" altLang="en-US" dirty="0"/>
              <a:t> </a:t>
            </a:r>
            <a:r>
              <a:rPr lang="en-US" altLang="en-US" dirty="0" err="1"/>
              <a:t>pelayanan</a:t>
            </a:r>
            <a:r>
              <a:rPr lang="en-US" altLang="en-US" dirty="0"/>
              <a:t> </a:t>
            </a:r>
            <a:r>
              <a:rPr lang="en-US" altLang="en-US" dirty="0" err="1"/>
              <a:t>melalui</a:t>
            </a:r>
            <a:r>
              <a:rPr lang="en-US" altLang="en-US" dirty="0"/>
              <a:t> </a:t>
            </a:r>
            <a:r>
              <a:rPr lang="en-US" altLang="en-US" dirty="0" err="1"/>
              <a:t>telepon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Control </a:t>
            </a:r>
            <a:r>
              <a:rPr lang="en-US" altLang="en-US" dirty="0" err="1"/>
              <a:t>suara</a:t>
            </a:r>
            <a:r>
              <a:rPr lang="en-US" altLang="en-US" dirty="0"/>
              <a:t> </a:t>
            </a:r>
            <a:r>
              <a:rPr lang="en-US" altLang="en-US" dirty="0" err="1"/>
              <a:t>pada</a:t>
            </a:r>
            <a:r>
              <a:rPr lang="en-US" altLang="en-US" dirty="0"/>
              <a:t> </a:t>
            </a:r>
            <a:r>
              <a:rPr lang="en-US" altLang="en-US" dirty="0" err="1"/>
              <a:t>peralatan</a:t>
            </a:r>
            <a:r>
              <a:rPr lang="en-US" altLang="en-US" dirty="0"/>
              <a:t> </a:t>
            </a:r>
            <a:r>
              <a:rPr lang="en-US" altLang="en-US" dirty="0" err="1"/>
              <a:t>elektronik</a:t>
            </a:r>
            <a:endParaRPr lang="en-US" altLang="en-US" dirty="0"/>
          </a:p>
          <a:p>
            <a:pPr lvl="1" eaLnBrk="1" hangingPunct="1"/>
            <a:r>
              <a:rPr lang="en-US" altLang="en-US" dirty="0" err="1"/>
              <a:t>Aplikasi</a:t>
            </a:r>
            <a:r>
              <a:rPr lang="en-US" altLang="en-US" dirty="0"/>
              <a:t> </a:t>
            </a:r>
            <a:r>
              <a:rPr lang="en-US" altLang="en-US" dirty="0" err="1"/>
              <a:t>peningkatan</a:t>
            </a:r>
            <a:r>
              <a:rPr lang="en-US" altLang="en-US" dirty="0"/>
              <a:t> </a:t>
            </a:r>
            <a:r>
              <a:rPr lang="en-US" altLang="en-US" dirty="0" err="1"/>
              <a:t>kemampuan</a:t>
            </a:r>
            <a:r>
              <a:rPr lang="en-US" altLang="en-US" dirty="0"/>
              <a:t> </a:t>
            </a:r>
            <a:r>
              <a:rPr lang="en-US" altLang="en-US" dirty="0" err="1"/>
              <a:t>berbahasa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Contoh aplikasi NLP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noFill/>
          <a:ln w="57150" cmpd="thinThick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ELIZA yang </a:t>
            </a:r>
            <a:r>
              <a:rPr lang="en-US" altLang="en-US" sz="2400" dirty="0" err="1"/>
              <a:t>dibekali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pengetahuan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psikologi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sehingga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beberapa</a:t>
            </a:r>
            <a:r>
              <a:rPr lang="en-US" altLang="en-US" sz="2400" dirty="0"/>
              <a:t> orang </a:t>
            </a:r>
            <a:r>
              <a:rPr lang="en-US" altLang="en-US" sz="2400" dirty="0" err="1"/>
              <a:t>terdorong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mampu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merubah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sikap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perilakunya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Jupiter yang </a:t>
            </a:r>
            <a:r>
              <a:rPr lang="en-US" altLang="en-US" sz="2400" dirty="0" err="1"/>
              <a:t>mampu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memberikan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informasi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cuaca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melalui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telepon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ALVIN yang </a:t>
            </a:r>
            <a:r>
              <a:rPr lang="en-US" altLang="en-US" sz="2400" dirty="0" err="1"/>
              <a:t>mampu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menjawab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pertanyaan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mengenai</a:t>
            </a:r>
            <a:r>
              <a:rPr lang="en-US" altLang="en-US" sz="2400" dirty="0"/>
              <a:t> DOS.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SEXPERT yang </a:t>
            </a:r>
            <a:r>
              <a:rPr lang="en-US" altLang="en-US" sz="2400" dirty="0" err="1"/>
              <a:t>dirancang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perbincangan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mengenai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pendidikan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seksual</a:t>
            </a:r>
            <a:r>
              <a:rPr lang="en-US" altLang="en-US" sz="24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Email translator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Web translator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World translator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Jupiter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8" y="1788413"/>
            <a:ext cx="7734300" cy="3281173"/>
          </a:xfr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Aturan Perkuliahan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2"/>
          </p:nvPr>
        </p:nvSpPr>
        <p:spPr>
          <a:xfrm>
            <a:off x="4981277" y="2377976"/>
            <a:ext cx="3425400" cy="3231000"/>
          </a:xfrm>
        </p:spPr>
        <p:txBody>
          <a:bodyPr/>
          <a:lstStyle/>
          <a:p>
            <a:pPr marL="265113" indent="-265113">
              <a:buFont typeface="Wingdings" panose="05000000000000000000" pitchFamily="2" charset="2"/>
              <a:buChar char="§"/>
            </a:pPr>
            <a:r>
              <a:rPr lang="en-US" sz="1400"/>
              <a:t>Kehadiran &lt; 80%, nilai UAS = 0</a:t>
            </a:r>
          </a:p>
          <a:p>
            <a:pPr marL="265113" indent="-265113">
              <a:buFont typeface="Wingdings" panose="05000000000000000000" pitchFamily="2" charset="2"/>
              <a:buChar char="§"/>
            </a:pPr>
            <a:endParaRPr lang="en-US" sz="1400"/>
          </a:p>
          <a:p>
            <a:pPr marL="265113" indent="-265113">
              <a:buFont typeface="Wingdings" panose="05000000000000000000" pitchFamily="2" charset="2"/>
              <a:buChar char="§"/>
            </a:pPr>
            <a:endParaRPr lang="en-US" sz="1400"/>
          </a:p>
          <a:p>
            <a:pPr marL="265113" indent="-265113">
              <a:buFont typeface="Wingdings" panose="05000000000000000000" pitchFamily="2" charset="2"/>
              <a:buChar char="§"/>
            </a:pPr>
            <a:endParaRPr lang="en-US" sz="1400"/>
          </a:p>
          <a:p>
            <a:pPr marL="265113" indent="-265113">
              <a:buFont typeface="Wingdings" panose="05000000000000000000" pitchFamily="2" charset="2"/>
              <a:buChar char="§"/>
            </a:pPr>
            <a:endParaRPr lang="en-US" sz="1400"/>
          </a:p>
          <a:p>
            <a:pPr marL="265113" indent="-265113">
              <a:buFont typeface="Wingdings" panose="05000000000000000000" pitchFamily="2" charset="2"/>
              <a:buChar char="§"/>
            </a:pPr>
            <a:r>
              <a:rPr lang="en-US" sz="2400" b="1"/>
              <a:t>Pakaian </a:t>
            </a:r>
          </a:p>
          <a:p>
            <a:pPr lvl="1">
              <a:buNone/>
            </a:pPr>
            <a:endParaRPr lang="en-US" sz="1400"/>
          </a:p>
        </p:txBody>
      </p:sp>
      <p:sp>
        <p:nvSpPr>
          <p:cNvPr id="13" name="TextBox 12"/>
          <p:cNvSpPr txBox="1"/>
          <p:nvPr/>
        </p:nvSpPr>
        <p:spPr>
          <a:xfrm>
            <a:off x="1696804" y="2312005"/>
            <a:ext cx="3130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b="1" noProof="1">
                <a:solidFill>
                  <a:schemeClr val="tx2">
                    <a:lumMod val="25000"/>
                  </a:schemeClr>
                </a:solidFill>
              </a:rPr>
              <a:t>kuis/ tugas/ tugas besar susulan/ perbaikan/ tambahan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35017" y="3884948"/>
            <a:ext cx="31302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tx2">
                    <a:lumMod val="25000"/>
                  </a:schemeClr>
                </a:solidFill>
              </a:rPr>
              <a:t>Plagiarism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89720" y="2510572"/>
            <a:ext cx="2808515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/>
              <a:t>Kehadiran &lt; 80%, nilai UAS = 0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50" y="2478309"/>
            <a:ext cx="596954" cy="4477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19" y="3945812"/>
            <a:ext cx="619687" cy="4647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35" y="4886671"/>
            <a:ext cx="876300" cy="8763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68" y="4886671"/>
            <a:ext cx="510067" cy="5100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78" y="4934118"/>
            <a:ext cx="781406" cy="7814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409" y="3671581"/>
            <a:ext cx="1080775" cy="1013226"/>
          </a:xfrm>
          <a:prstGeom prst="rect">
            <a:avLst/>
          </a:prstGeom>
        </p:spPr>
      </p:pic>
      <p:grpSp>
        <p:nvGrpSpPr>
          <p:cNvPr id="28" name="Shape 368"/>
          <p:cNvGrpSpPr/>
          <p:nvPr/>
        </p:nvGrpSpPr>
        <p:grpSpPr>
          <a:xfrm>
            <a:off x="860904" y="1339350"/>
            <a:ext cx="270225" cy="238343"/>
            <a:chOff x="5247525" y="3007275"/>
            <a:chExt cx="517575" cy="456510"/>
          </a:xfrm>
        </p:grpSpPr>
        <p:sp>
          <p:nvSpPr>
            <p:cNvPr id="29" name="Shape 36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/>
            </a:p>
          </p:txBody>
        </p:sp>
        <p:sp>
          <p:nvSpPr>
            <p:cNvPr id="30" name="Shape 370"/>
            <p:cNvSpPr/>
            <p:nvPr/>
          </p:nvSpPr>
          <p:spPr>
            <a:xfrm>
              <a:off x="5566575" y="3265260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4724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Email translator</a:t>
            </a:r>
          </a:p>
        </p:txBody>
      </p:sp>
      <p:pic>
        <p:nvPicPr>
          <p:cNvPr id="17412" name="Picture 4" descr="emai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05" y="1752600"/>
            <a:ext cx="3057525" cy="5248275"/>
          </a:xfrm>
          <a:noFill/>
        </p:spPr>
      </p:pic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33801" y="567699"/>
            <a:ext cx="4838700" cy="5747376"/>
          </a:xfrm>
          <a:noFill/>
          <a:ln w="57150" cmpd="thinThick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/>
              <a:t>Alat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menjawab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masalah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perbedaan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bahasa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karena</a:t>
            </a:r>
            <a:r>
              <a:rPr lang="en-US" altLang="en-US" sz="2400" dirty="0"/>
              <a:t> email translator </a:t>
            </a:r>
            <a:r>
              <a:rPr lang="en-US" altLang="en-US" sz="2400" dirty="0" err="1"/>
              <a:t>mampu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menterjemahkan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bahasa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seperti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kita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inginkan</a:t>
            </a:r>
            <a:r>
              <a:rPr lang="en-US" altLang="en-US" sz="2400" dirty="0"/>
              <a:t>.</a:t>
            </a:r>
          </a:p>
          <a:p>
            <a:pPr eaLnBrk="1" hangingPunct="1"/>
            <a:r>
              <a:rPr lang="en-US" altLang="en-US" sz="2400" dirty="0"/>
              <a:t>Email Translator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menterjemahkan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kalimat-kalimat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mail box,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email yang </a:t>
            </a:r>
            <a:r>
              <a:rPr lang="en-US" altLang="en-US" sz="2400" dirty="0" err="1"/>
              <a:t>kita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terima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sesuai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bahasa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sehari-hari</a:t>
            </a:r>
            <a:r>
              <a:rPr lang="en-US" altLang="en-US" sz="2400" dirty="0"/>
              <a:t>. 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88124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Web translator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02524"/>
            <a:ext cx="8153400" cy="2590800"/>
          </a:xfrm>
          <a:noFill/>
          <a:ln w="57150" cmpd="thinThick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>
                <a:latin typeface="Sitka Heading" panose="02000505000000020004" pitchFamily="2" charset="0"/>
              </a:rPr>
              <a:t>Suatu</a:t>
            </a:r>
            <a:r>
              <a:rPr lang="en-US" altLang="en-US" sz="2400" dirty="0">
                <a:latin typeface="Sitka Heading" panose="02000505000000020004" pitchFamily="2" charset="0"/>
              </a:rPr>
              <a:t> </a:t>
            </a:r>
            <a:r>
              <a:rPr lang="en-US" altLang="en-US" sz="2400" dirty="0" err="1">
                <a:latin typeface="Sitka Heading" panose="02000505000000020004" pitchFamily="2" charset="0"/>
              </a:rPr>
              <a:t>mesin</a:t>
            </a:r>
            <a:r>
              <a:rPr lang="en-US" altLang="en-US" sz="2400" dirty="0">
                <a:latin typeface="Sitka Heading" panose="02000505000000020004" pitchFamily="2" charset="0"/>
              </a:rPr>
              <a:t> </a:t>
            </a:r>
            <a:r>
              <a:rPr lang="en-US" altLang="en-US" sz="2400" dirty="0" err="1">
                <a:latin typeface="Sitka Heading" panose="02000505000000020004" pitchFamily="2" charset="0"/>
              </a:rPr>
              <a:t>aplikasi</a:t>
            </a:r>
            <a:r>
              <a:rPr lang="en-US" altLang="en-US" sz="2400" dirty="0">
                <a:latin typeface="Sitka Heading" panose="02000505000000020004" pitchFamily="2" charset="0"/>
              </a:rPr>
              <a:t> </a:t>
            </a:r>
            <a:r>
              <a:rPr lang="en-US" altLang="en-US" sz="2400" dirty="0" err="1">
                <a:latin typeface="Sitka Heading" panose="02000505000000020004" pitchFamily="2" charset="0"/>
              </a:rPr>
              <a:t>berbasis</a:t>
            </a:r>
            <a:r>
              <a:rPr lang="en-US" altLang="en-US" sz="2400" dirty="0">
                <a:latin typeface="Sitka Heading" panose="02000505000000020004" pitchFamily="2" charset="0"/>
              </a:rPr>
              <a:t> World Wide Web yang </a:t>
            </a:r>
            <a:r>
              <a:rPr lang="en-US" altLang="en-US" sz="2400" dirty="0" err="1">
                <a:latin typeface="Sitka Heading" panose="02000505000000020004" pitchFamily="2" charset="0"/>
              </a:rPr>
              <a:t>dapat</a:t>
            </a:r>
            <a:r>
              <a:rPr lang="en-US" altLang="en-US" sz="2400" dirty="0">
                <a:latin typeface="Sitka Heading" panose="02000505000000020004" pitchFamily="2" charset="0"/>
              </a:rPr>
              <a:t> </a:t>
            </a:r>
            <a:r>
              <a:rPr lang="en-US" altLang="en-US" sz="2400" dirty="0" err="1">
                <a:latin typeface="Sitka Heading" panose="02000505000000020004" pitchFamily="2" charset="0"/>
              </a:rPr>
              <a:t>menterjemahkan</a:t>
            </a:r>
            <a:r>
              <a:rPr lang="en-US" altLang="en-US" sz="2400" dirty="0">
                <a:latin typeface="Sitka Heading" panose="02000505000000020004" pitchFamily="2" charset="0"/>
              </a:rPr>
              <a:t> </a:t>
            </a:r>
            <a:r>
              <a:rPr lang="en-US" altLang="en-US" sz="2400" dirty="0" err="1">
                <a:latin typeface="Sitka Heading" panose="02000505000000020004" pitchFamily="2" charset="0"/>
              </a:rPr>
              <a:t>bahasa</a:t>
            </a:r>
            <a:r>
              <a:rPr lang="en-US" altLang="en-US" sz="2400" dirty="0">
                <a:latin typeface="Sitka Heading" panose="02000505000000020004" pitchFamily="2" charset="0"/>
              </a:rPr>
              <a:t> </a:t>
            </a:r>
            <a:r>
              <a:rPr lang="en-US" altLang="en-US" sz="2400" dirty="0" err="1">
                <a:latin typeface="Sitka Heading" panose="02000505000000020004" pitchFamily="2" charset="0"/>
              </a:rPr>
              <a:t>dalam</a:t>
            </a:r>
            <a:r>
              <a:rPr lang="en-US" altLang="en-US" sz="2400" dirty="0">
                <a:latin typeface="Sitka Heading" panose="02000505000000020004" pitchFamily="2" charset="0"/>
              </a:rPr>
              <a:t> </a:t>
            </a:r>
            <a:r>
              <a:rPr lang="en-US" altLang="en-US" sz="2400" dirty="0" err="1">
                <a:latin typeface="Sitka Heading" panose="02000505000000020004" pitchFamily="2" charset="0"/>
              </a:rPr>
              <a:t>suatu</a:t>
            </a:r>
            <a:r>
              <a:rPr lang="en-US" altLang="en-US" sz="2400" dirty="0">
                <a:latin typeface="Sitka Heading" panose="02000505000000020004" pitchFamily="2" charset="0"/>
              </a:rPr>
              <a:t> web site.</a:t>
            </a:r>
          </a:p>
          <a:p>
            <a:pPr eaLnBrk="1" hangingPunct="1"/>
            <a:r>
              <a:rPr lang="en-US" altLang="en-US" sz="2400" dirty="0">
                <a:latin typeface="Sitka Heading" panose="02000505000000020004" pitchFamily="2" charset="0"/>
              </a:rPr>
              <a:t>Web Translator </a:t>
            </a:r>
            <a:r>
              <a:rPr lang="en-US" altLang="en-US" sz="2400" dirty="0" err="1">
                <a:latin typeface="Sitka Heading" panose="02000505000000020004" pitchFamily="2" charset="0"/>
              </a:rPr>
              <a:t>akan</a:t>
            </a:r>
            <a:r>
              <a:rPr lang="en-US" altLang="en-US" sz="2400" dirty="0">
                <a:latin typeface="Sitka Heading" panose="02000505000000020004" pitchFamily="2" charset="0"/>
              </a:rPr>
              <a:t> </a:t>
            </a:r>
            <a:r>
              <a:rPr lang="en-US" altLang="en-US" sz="2400" dirty="0" err="1">
                <a:latin typeface="Sitka Heading" panose="02000505000000020004" pitchFamily="2" charset="0"/>
              </a:rPr>
              <a:t>menterjemahkan</a:t>
            </a:r>
            <a:r>
              <a:rPr lang="en-US" altLang="en-US" sz="2400" dirty="0">
                <a:latin typeface="Sitka Heading" panose="02000505000000020004" pitchFamily="2" charset="0"/>
              </a:rPr>
              <a:t>  </a:t>
            </a:r>
            <a:r>
              <a:rPr lang="en-US" altLang="en-US" sz="2400" dirty="0" err="1">
                <a:latin typeface="Sitka Heading" panose="02000505000000020004" pitchFamily="2" charset="0"/>
              </a:rPr>
              <a:t>bahasa</a:t>
            </a:r>
            <a:r>
              <a:rPr lang="en-US" altLang="en-US" sz="2400" dirty="0">
                <a:latin typeface="Sitka Heading" panose="02000505000000020004" pitchFamily="2" charset="0"/>
              </a:rPr>
              <a:t> di </a:t>
            </a:r>
            <a:r>
              <a:rPr lang="en-US" altLang="en-US" sz="2400" dirty="0" err="1">
                <a:latin typeface="Sitka Heading" panose="02000505000000020004" pitchFamily="2" charset="0"/>
              </a:rPr>
              <a:t>dalam</a:t>
            </a:r>
            <a:r>
              <a:rPr lang="en-US" altLang="en-US" sz="2400" dirty="0">
                <a:latin typeface="Sitka Heading" panose="02000505000000020004" pitchFamily="2" charset="0"/>
              </a:rPr>
              <a:t> </a:t>
            </a:r>
            <a:r>
              <a:rPr lang="en-US" altLang="en-US" sz="2400" dirty="0" err="1">
                <a:latin typeface="Sitka Heading" panose="02000505000000020004" pitchFamily="2" charset="0"/>
              </a:rPr>
              <a:t>semua</a:t>
            </a:r>
            <a:r>
              <a:rPr lang="en-US" altLang="en-US" sz="2400" dirty="0">
                <a:latin typeface="Sitka Heading" panose="02000505000000020004" pitchFamily="2" charset="0"/>
              </a:rPr>
              <a:t> link-link, page per page </a:t>
            </a:r>
            <a:r>
              <a:rPr lang="en-US" altLang="en-US" sz="2400" dirty="0" err="1">
                <a:latin typeface="Sitka Heading" panose="02000505000000020004" pitchFamily="2" charset="0"/>
              </a:rPr>
              <a:t>menjadi</a:t>
            </a:r>
            <a:r>
              <a:rPr lang="en-US" altLang="en-US" sz="2400" dirty="0">
                <a:latin typeface="Sitka Heading" panose="02000505000000020004" pitchFamily="2" charset="0"/>
              </a:rPr>
              <a:t> </a:t>
            </a:r>
            <a:r>
              <a:rPr lang="en-US" altLang="en-US" sz="2400" dirty="0" err="1">
                <a:latin typeface="Sitka Heading" panose="02000505000000020004" pitchFamily="2" charset="0"/>
              </a:rPr>
              <a:t>bahasa</a:t>
            </a:r>
            <a:r>
              <a:rPr lang="en-US" altLang="en-US" sz="2400" dirty="0">
                <a:latin typeface="Sitka Heading" panose="02000505000000020004" pitchFamily="2" charset="0"/>
              </a:rPr>
              <a:t> </a:t>
            </a:r>
            <a:r>
              <a:rPr lang="en-US" altLang="en-US" sz="2400" dirty="0" err="1">
                <a:latin typeface="Sitka Heading" panose="02000505000000020004" pitchFamily="2" charset="0"/>
              </a:rPr>
              <a:t>seperti</a:t>
            </a:r>
            <a:r>
              <a:rPr lang="en-US" altLang="en-US" sz="2400" dirty="0">
                <a:latin typeface="Sitka Heading" panose="02000505000000020004" pitchFamily="2" charset="0"/>
              </a:rPr>
              <a:t> yang </a:t>
            </a:r>
            <a:r>
              <a:rPr lang="en-US" altLang="en-US" sz="2400" dirty="0" err="1">
                <a:latin typeface="Sitka Heading" panose="02000505000000020004" pitchFamily="2" charset="0"/>
              </a:rPr>
              <a:t>kita</a:t>
            </a:r>
            <a:r>
              <a:rPr lang="en-US" altLang="en-US" sz="2400" dirty="0">
                <a:latin typeface="Sitka Heading" panose="02000505000000020004" pitchFamily="2" charset="0"/>
              </a:rPr>
              <a:t> </a:t>
            </a:r>
            <a:r>
              <a:rPr lang="en-US" altLang="en-US" sz="2400" dirty="0" err="1">
                <a:latin typeface="Sitka Heading" panose="02000505000000020004" pitchFamily="2" charset="0"/>
              </a:rPr>
              <a:t>inginkan</a:t>
            </a:r>
            <a:r>
              <a:rPr lang="en-US" altLang="en-US" sz="2400" dirty="0">
                <a:latin typeface="Sitka Heading" panose="02000505000000020004" pitchFamily="2" charset="0"/>
              </a:rPr>
              <a:t>. </a:t>
            </a:r>
          </a:p>
        </p:txBody>
      </p:sp>
      <p:pic>
        <p:nvPicPr>
          <p:cNvPr id="18436" name="Picture 4" descr="lepasWO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4036301"/>
            <a:ext cx="5638800" cy="1933575"/>
          </a:xfr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World translator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886200" y="569066"/>
            <a:ext cx="5029200" cy="5655156"/>
          </a:xfrm>
          <a:noFill/>
          <a:ln w="57150" cmpd="thinThick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Diharapkan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teknik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hasil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terjemahan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bahasa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lebih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sempurna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mengikuti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kaidah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bahasa</a:t>
            </a:r>
            <a:r>
              <a:rPr lang="en-US" altLang="en-US" sz="2400" dirty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err="1"/>
              <a:t>Terjemahan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lebih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cepat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akurat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menterjemahkan</a:t>
            </a:r>
            <a:r>
              <a:rPr lang="en-US" altLang="en-US" sz="2400" dirty="0"/>
              <a:t> per kata, </a:t>
            </a:r>
            <a:r>
              <a:rPr lang="en-US" altLang="en-US" sz="2400" dirty="0" err="1"/>
              <a:t>tapi</a:t>
            </a:r>
            <a:r>
              <a:rPr lang="en-US" altLang="en-US" sz="2400" dirty="0"/>
              <a:t> per </a:t>
            </a:r>
            <a:r>
              <a:rPr lang="en-US" altLang="en-US" sz="2400" dirty="0" err="1"/>
              <a:t>kalimat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melihat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Subjek-Predikat-Objek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err="1"/>
              <a:t>Pengembangan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diharapkan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mampu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menjawab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tantangan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word translator yang </a:t>
            </a:r>
            <a:r>
              <a:rPr lang="en-US" altLang="en-US" sz="2400" dirty="0" err="1"/>
              <a:t>sudah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pasaran</a:t>
            </a:r>
            <a:r>
              <a:rPr lang="en-US" altLang="en-US" sz="2400" dirty="0"/>
              <a:t>. 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Tugas 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Tuliskan pemahaman anda sendiri tentang morphology, sintaktik, semantic, pragmatic dan discourse knowledge. </a:t>
            </a:r>
          </a:p>
          <a:p>
            <a:r>
              <a:rPr lang="en-US" smtClean="0"/>
              <a:t>Carilah contoh yang sesuai untuk masing-masing point. </a:t>
            </a:r>
          </a:p>
          <a:p>
            <a:r>
              <a:rPr lang="en-US" smtClean="0"/>
              <a:t>Sertakan refensi </a:t>
            </a:r>
          </a:p>
          <a:p>
            <a:r>
              <a:rPr lang="en-US"/>
              <a:t>file diunggah ke </a:t>
            </a:r>
            <a:r>
              <a:rPr lang="en-US">
                <a:hlinkClick r:id="rId2"/>
              </a:rPr>
              <a:t>https://kuliahonline.unikom.ac.id/</a:t>
            </a:r>
            <a:r>
              <a:rPr lang="en-US"/>
              <a:t> </a:t>
            </a:r>
            <a:r>
              <a:rPr lang="en-US" smtClean="0"/>
              <a:t> </a:t>
            </a:r>
            <a:r>
              <a:rPr lang="en-US"/>
              <a:t>kelas: NLP 1 atau NLP 2 sesuai kelas </a:t>
            </a:r>
            <a:r>
              <a:rPr lang="en-US" smtClean="0"/>
              <a:t>masing-masing </a:t>
            </a:r>
            <a:r>
              <a:rPr lang="en-US" b="1"/>
              <a:t>paling lambat 1 hari sebelum jadwal perkuliahan</a:t>
            </a:r>
          </a:p>
          <a:p>
            <a:r>
              <a:rPr lang="en-US" smtClean="0"/>
              <a:t>Pada </a:t>
            </a:r>
            <a:r>
              <a:rPr lang="en-US"/>
              <a:t>bagian akhir file buat pernyataan bahwa anda sendiri yang menyusun ringkasan tersebut.</a:t>
            </a:r>
          </a:p>
        </p:txBody>
      </p:sp>
    </p:spTree>
    <p:extLst>
      <p:ext uri="{BB962C8B-B14F-4D97-AF65-F5344CB8AC3E}">
        <p14:creationId xmlns:p14="http://schemas.microsoft.com/office/powerpoint/2010/main" val="3522649820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Silabus 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Minggu 1 - 7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Penganalan NLP</a:t>
            </a:r>
          </a:p>
          <a:p>
            <a:r>
              <a:rPr lang="en-US" smtClean="0"/>
              <a:t>Tokenisasi, Parsing, Chunking</a:t>
            </a:r>
          </a:p>
          <a:p>
            <a:r>
              <a:rPr lang="en-US" smtClean="0"/>
              <a:t>Ranking/Term Weighting</a:t>
            </a:r>
          </a:p>
          <a:p>
            <a:r>
              <a:rPr lang="en-US" smtClean="0"/>
              <a:t>Part of Speech Tagging</a:t>
            </a:r>
          </a:p>
          <a:p>
            <a:r>
              <a:rPr lang="en-US" smtClean="0"/>
              <a:t>Name Entity Relationship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3886200" y="3351554"/>
            <a:ext cx="4690872" cy="913759"/>
          </a:xfrm>
        </p:spPr>
        <p:txBody>
          <a:bodyPr/>
          <a:lstStyle/>
          <a:p>
            <a:r>
              <a:rPr lang="en-US" smtClean="0"/>
              <a:t>Minggu 9 - 15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886200" y="4320158"/>
            <a:ext cx="4690872" cy="175210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Wordnet</a:t>
            </a:r>
          </a:p>
          <a:p>
            <a:r>
              <a:rPr lang="en-US" smtClean="0"/>
              <a:t>Klasifikasi teks</a:t>
            </a:r>
          </a:p>
          <a:p>
            <a:r>
              <a:rPr lang="en-US" smtClean="0"/>
              <a:t>Klastering teks</a:t>
            </a:r>
          </a:p>
          <a:p>
            <a:r>
              <a:rPr lang="en-US" smtClean="0"/>
              <a:t>Presentasi Tugas besar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54092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73E0EE-DE1B-47ED-93AD-99982100F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161876"/>
            <a:ext cx="6222491" cy="3286153"/>
          </a:xfrm>
        </p:spPr>
        <p:txBody>
          <a:bodyPr>
            <a:normAutofit/>
          </a:bodyPr>
          <a:lstStyle/>
          <a:p>
            <a:r>
              <a:rPr lang="en-US" sz="4000"/>
              <a:t>Language and communication</a:t>
            </a:r>
            <a:r>
              <a:rPr lang="en-ID" sz="4000"/>
              <a:t/>
            </a:r>
            <a:br>
              <a:rPr lang="en-ID" sz="4000"/>
            </a:br>
            <a:endParaRPr lang="en-ID" sz="4000"/>
          </a:p>
        </p:txBody>
      </p:sp>
      <p:pic>
        <p:nvPicPr>
          <p:cNvPr id="2050" name="Picture 2" descr="nlp1">
            <a:extLst>
              <a:ext uri="{FF2B5EF4-FFF2-40B4-BE49-F238E27FC236}">
                <a16:creationId xmlns:a16="http://schemas.microsoft.com/office/drawing/2014/main" id="{243C2456-C4ED-4FD6-97EF-2DD455EA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57" y="2563702"/>
            <a:ext cx="9192157" cy="328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8986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iscommunication funny">
            <a:extLst>
              <a:ext uri="{FF2B5EF4-FFF2-40B4-BE49-F238E27FC236}">
                <a16:creationId xmlns:a16="http://schemas.microsoft.com/office/drawing/2014/main" id="{C39102D3-DDDE-48D3-A4D4-47286A6B3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93" y="679467"/>
            <a:ext cx="2831487" cy="217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miscommunication funny">
            <a:extLst>
              <a:ext uri="{FF2B5EF4-FFF2-40B4-BE49-F238E27FC236}">
                <a16:creationId xmlns:a16="http://schemas.microsoft.com/office/drawing/2014/main" id="{C08D7AF5-FF5F-442D-A731-6E9736E12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098" y="3525253"/>
            <a:ext cx="2568627" cy="290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unny-translations-international-idioms-illustrations-paul-blow-4">
            <a:extLst>
              <a:ext uri="{FF2B5EF4-FFF2-40B4-BE49-F238E27FC236}">
                <a16:creationId xmlns:a16="http://schemas.microsoft.com/office/drawing/2014/main" id="{333A2E6C-F060-4232-A274-7E5ADFB3D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04" y="3525253"/>
            <a:ext cx="44196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miscommunication funny">
            <a:extLst>
              <a:ext uri="{FF2B5EF4-FFF2-40B4-BE49-F238E27FC236}">
                <a16:creationId xmlns:a16="http://schemas.microsoft.com/office/drawing/2014/main" id="{87DFFE31-05B2-46AF-8840-0D1DF1662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594" y="2177569"/>
            <a:ext cx="3209523" cy="237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miscommunication funny">
            <a:extLst>
              <a:ext uri="{FF2B5EF4-FFF2-40B4-BE49-F238E27FC236}">
                <a16:creationId xmlns:a16="http://schemas.microsoft.com/office/drawing/2014/main" id="{6CCA7D06-1DAA-40D0-A1C6-CDE255818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0"/>
          <a:stretch/>
        </p:blipFill>
        <p:spPr bwMode="auto">
          <a:xfrm>
            <a:off x="5195935" y="58920"/>
            <a:ext cx="3681814" cy="330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34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natural language processing">
            <a:extLst>
              <a:ext uri="{FF2B5EF4-FFF2-40B4-BE49-F238E27FC236}">
                <a16:creationId xmlns:a16="http://schemas.microsoft.com/office/drawing/2014/main" id="{F7EB155E-7E16-4FFE-819A-44DE12C78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56201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4CBE4A-C9B0-464E-9793-F78E9AE9926E}"/>
              </a:ext>
            </a:extLst>
          </p:cNvPr>
          <p:cNvSpPr/>
          <p:nvPr/>
        </p:nvSpPr>
        <p:spPr>
          <a:xfrm>
            <a:off x="152400" y="282714"/>
            <a:ext cx="2720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</a:rPr>
              <a:t>Definisi</a:t>
            </a:r>
            <a:endParaRPr lang="en-ID" sz="4000" b="1"/>
          </a:p>
        </p:txBody>
      </p:sp>
    </p:spTree>
    <p:extLst>
      <p:ext uri="{BB962C8B-B14F-4D97-AF65-F5344CB8AC3E}">
        <p14:creationId xmlns:p14="http://schemas.microsoft.com/office/powerpoint/2010/main" val="4092954236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natural language processi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159183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819400"/>
            <a:ext cx="6159246" cy="303847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</a:rPr>
              <a:t>objektif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00124"/>
            <a:ext cx="7152227" cy="1514476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400" i="0">
                <a:latin typeface="Calibri" panose="020F0502020204030204" pitchFamily="34" charset="0"/>
                <a:cs typeface="Calibri" panose="020F0502020204030204" pitchFamily="34" charset="0"/>
              </a:rPr>
              <a:t>Yang </a:t>
            </a:r>
            <a:r>
              <a:rPr lang="en-US" altLang="en-US" sz="2400" i="0" dirty="0" err="1"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alt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0" dirty="0" err="1">
                <a:latin typeface="Calibri" panose="020F0502020204030204" pitchFamily="34" charset="0"/>
                <a:cs typeface="Calibri" panose="020F0502020204030204" pitchFamily="34" charset="0"/>
              </a:rPr>
              <a:t>pembahasan</a:t>
            </a:r>
            <a:r>
              <a:rPr lang="en-US" alt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0" dirty="0" err="1">
                <a:latin typeface="Calibri" panose="020F0502020204030204" pitchFamily="34" charset="0"/>
                <a:cs typeface="Calibri" panose="020F0502020204030204" pitchFamily="34" charset="0"/>
              </a:rPr>
              <a:t>bukan</a:t>
            </a:r>
            <a:r>
              <a:rPr lang="en-US" alt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0" dirty="0" err="1">
                <a:latin typeface="Calibri" panose="020F0502020204030204" pitchFamily="34" charset="0"/>
                <a:cs typeface="Calibri" panose="020F0502020204030204" pitchFamily="34" charset="0"/>
              </a:rPr>
              <a:t>bagaimana</a:t>
            </a:r>
            <a:r>
              <a:rPr lang="en-US" alt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0" dirty="0" err="1">
                <a:latin typeface="Calibri" panose="020F0502020204030204" pitchFamily="34" charset="0"/>
                <a:cs typeface="Calibri" panose="020F0502020204030204" pitchFamily="34" charset="0"/>
              </a:rPr>
              <a:t>bahasa</a:t>
            </a:r>
            <a:r>
              <a:rPr lang="en-US" alt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0" dirty="0" err="1">
                <a:latin typeface="Calibri" panose="020F0502020204030204" pitchFamily="34" charset="0"/>
                <a:cs typeface="Calibri" panose="020F0502020204030204" pitchFamily="34" charset="0"/>
              </a:rPr>
              <a:t>diinput</a:t>
            </a:r>
            <a:r>
              <a:rPr lang="en-US" alt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alt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0" dirty="0" err="1">
                <a:latin typeface="Calibri" panose="020F0502020204030204" pitchFamily="34" charset="0"/>
                <a:cs typeface="Calibri" panose="020F0502020204030204" pitchFamily="34" charset="0"/>
              </a:rPr>
              <a:t>dimasukkan</a:t>
            </a:r>
            <a:r>
              <a:rPr lang="en-US" alt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0" dirty="0" err="1">
                <a:latin typeface="Calibri" panose="020F0502020204030204" pitchFamily="34" charset="0"/>
                <a:cs typeface="Calibri" panose="020F0502020204030204" pitchFamily="34" charset="0"/>
              </a:rPr>
              <a:t>kedalam</a:t>
            </a:r>
            <a:r>
              <a:rPr lang="en-US" alt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 program, </a:t>
            </a:r>
            <a:r>
              <a:rPr lang="en-US" altLang="en-US" sz="2400" i="0" dirty="0" err="1">
                <a:latin typeface="Calibri" panose="020F0502020204030204" pitchFamily="34" charset="0"/>
                <a:cs typeface="Calibri" panose="020F0502020204030204" pitchFamily="34" charset="0"/>
              </a:rPr>
              <a:t>tetapi</a:t>
            </a:r>
            <a:r>
              <a:rPr lang="en-US" alt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0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alt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0" dirty="0" err="1"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alt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0" dirty="0" err="1">
                <a:latin typeface="Calibri" panose="020F0502020204030204" pitchFamily="34" charset="0"/>
                <a:cs typeface="Calibri" panose="020F0502020204030204" pitchFamily="34" charset="0"/>
              </a:rPr>
              <a:t>bagaimana</a:t>
            </a:r>
            <a:r>
              <a:rPr lang="en-US" alt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0" dirty="0" err="1">
                <a:latin typeface="Calibri" panose="020F0502020204030204" pitchFamily="34" charset="0"/>
                <a:cs typeface="Calibri" panose="020F0502020204030204" pitchFamily="34" charset="0"/>
              </a:rPr>
              <a:t>mengartikan</a:t>
            </a:r>
            <a:r>
              <a:rPr lang="en-US" alt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0" dirty="0" err="1"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US" alt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0" dirty="0" err="1">
                <a:latin typeface="Calibri" panose="020F0502020204030204" pitchFamily="34" charset="0"/>
                <a:cs typeface="Calibri" panose="020F0502020204030204" pitchFamily="34" charset="0"/>
              </a:rPr>
              <a:t>bahasa</a:t>
            </a:r>
            <a:r>
              <a:rPr lang="en-US" alt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alt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0" dirty="0" err="1">
                <a:latin typeface="Calibri" panose="020F0502020204030204" pitchFamily="34" charset="0"/>
                <a:cs typeface="Calibri" panose="020F0502020204030204" pitchFamily="34" charset="0"/>
              </a:rPr>
              <a:t>mengcopy</a:t>
            </a:r>
            <a:r>
              <a:rPr lang="en-US" alt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altLang="en-US" sz="2400" i="0" dirty="0" err="1">
                <a:latin typeface="Calibri" panose="020F0502020204030204" pitchFamily="34" charset="0"/>
                <a:cs typeface="Calibri" panose="020F0502020204030204" pitchFamily="34" charset="0"/>
              </a:rPr>
              <a:t>mengambil</a:t>
            </a:r>
            <a:r>
              <a:rPr lang="en-US" alt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0" dirty="0" err="1"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alt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en-US" sz="2400" i="0" dirty="0" err="1">
                <a:latin typeface="Calibri" panose="020F0502020204030204" pitchFamily="34" charset="0"/>
                <a:cs typeface="Calibri" panose="020F0502020204030204" pitchFamily="34" charset="0"/>
              </a:rPr>
              <a:t>pengetahuan</a:t>
            </a:r>
            <a:r>
              <a:rPr lang="en-US" alt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alt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0" dirty="0" err="1"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US" alt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0" dirty="0" err="1">
                <a:latin typeface="Calibri" panose="020F0502020204030204" pitchFamily="34" charset="0"/>
                <a:cs typeface="Calibri" panose="020F0502020204030204" pitchFamily="34" charset="0"/>
              </a:rPr>
              <a:t>bahasa</a:t>
            </a:r>
            <a:r>
              <a:rPr lang="en-US" alt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theme/theme1.xml><?xml version="1.0" encoding="utf-8"?>
<a:theme xmlns:a="http://schemas.openxmlformats.org/drawingml/2006/main" name="1_Maple">
  <a:themeElements>
    <a:clrScheme name="1_Maple 2">
      <a:dk1>
        <a:srgbClr val="B8AF5A"/>
      </a:dk1>
      <a:lt1>
        <a:srgbClr val="FFFFFF"/>
      </a:lt1>
      <a:dk2>
        <a:srgbClr val="726F00"/>
      </a:dk2>
      <a:lt2>
        <a:srgbClr val="B2B2B2"/>
      </a:lt2>
      <a:accent1>
        <a:srgbClr val="905D2A"/>
      </a:accent1>
      <a:accent2>
        <a:srgbClr val="93B75F"/>
      </a:accent2>
      <a:accent3>
        <a:srgbClr val="FFFFFF"/>
      </a:accent3>
      <a:accent4>
        <a:srgbClr val="9D954C"/>
      </a:accent4>
      <a:accent5>
        <a:srgbClr val="C6B6AC"/>
      </a:accent5>
      <a:accent6>
        <a:srgbClr val="85A655"/>
      </a:accent6>
      <a:hlink>
        <a:srgbClr val="557B97"/>
      </a:hlink>
      <a:folHlink>
        <a:srgbClr val="878FA5"/>
      </a:folHlink>
    </a:clrScheme>
    <a:fontScheme name="1_Ma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ple 1">
        <a:dk1>
          <a:srgbClr val="88B7E2"/>
        </a:dk1>
        <a:lt1>
          <a:srgbClr val="FFFFFF"/>
        </a:lt1>
        <a:dk2>
          <a:srgbClr val="000066"/>
        </a:dk2>
        <a:lt2>
          <a:srgbClr val="B2B2B2"/>
        </a:lt2>
        <a:accent1>
          <a:srgbClr val="3167B7"/>
        </a:accent1>
        <a:accent2>
          <a:srgbClr val="51AB84"/>
        </a:accent2>
        <a:accent3>
          <a:srgbClr val="FFFFFF"/>
        </a:accent3>
        <a:accent4>
          <a:srgbClr val="739CC1"/>
        </a:accent4>
        <a:accent5>
          <a:srgbClr val="ADB8D8"/>
        </a:accent5>
        <a:accent6>
          <a:srgbClr val="499B77"/>
        </a:accent6>
        <a:hlink>
          <a:srgbClr val="5D35B7"/>
        </a:hlink>
        <a:folHlink>
          <a:srgbClr val="99A0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ple 2">
        <a:dk1>
          <a:srgbClr val="B8AF5A"/>
        </a:dk1>
        <a:lt1>
          <a:srgbClr val="FFFFFF"/>
        </a:lt1>
        <a:dk2>
          <a:srgbClr val="726F00"/>
        </a:dk2>
        <a:lt2>
          <a:srgbClr val="B2B2B2"/>
        </a:lt2>
        <a:accent1>
          <a:srgbClr val="905D2A"/>
        </a:accent1>
        <a:accent2>
          <a:srgbClr val="93B75F"/>
        </a:accent2>
        <a:accent3>
          <a:srgbClr val="FFFFFF"/>
        </a:accent3>
        <a:accent4>
          <a:srgbClr val="9D954C"/>
        </a:accent4>
        <a:accent5>
          <a:srgbClr val="C6B6AC"/>
        </a:accent5>
        <a:accent6>
          <a:srgbClr val="85A655"/>
        </a:accent6>
        <a:hlink>
          <a:srgbClr val="557B9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ple 3">
        <a:dk1>
          <a:srgbClr val="A8BABC"/>
        </a:dk1>
        <a:lt1>
          <a:srgbClr val="FFFFFF"/>
        </a:lt1>
        <a:dk2>
          <a:srgbClr val="339966"/>
        </a:dk2>
        <a:lt2>
          <a:srgbClr val="777777"/>
        </a:lt2>
        <a:accent1>
          <a:srgbClr val="224350"/>
        </a:accent1>
        <a:accent2>
          <a:srgbClr val="39B3C3"/>
        </a:accent2>
        <a:accent3>
          <a:srgbClr val="FFFFFF"/>
        </a:accent3>
        <a:accent4>
          <a:srgbClr val="8F9EA0"/>
        </a:accent4>
        <a:accent5>
          <a:srgbClr val="ABB0B3"/>
        </a:accent5>
        <a:accent6>
          <a:srgbClr val="33A2B0"/>
        </a:accent6>
        <a:hlink>
          <a:srgbClr val="2364AB"/>
        </a:hlink>
        <a:folHlink>
          <a:srgbClr val="99A0B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47tgp_simple_3color_v2">
  <a:themeElements>
    <a:clrScheme name="047tgp_simple_3color_v2 1">
      <a:dk1>
        <a:srgbClr val="000000"/>
      </a:dk1>
      <a:lt1>
        <a:srgbClr val="FFFFFF"/>
      </a:lt1>
      <a:dk2>
        <a:srgbClr val="2C648E"/>
      </a:dk2>
      <a:lt2>
        <a:srgbClr val="79D3E5"/>
      </a:lt2>
      <a:accent1>
        <a:srgbClr val="5AB14B"/>
      </a:accent1>
      <a:accent2>
        <a:srgbClr val="2F7ADF"/>
      </a:accent2>
      <a:accent3>
        <a:srgbClr val="ACB8C6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DD8739"/>
      </a:folHlink>
    </a:clrScheme>
    <a:fontScheme name="047tgp_simple_3color_v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47tgp_simple_3color_v2 1">
        <a:dk1>
          <a:srgbClr val="000000"/>
        </a:dk1>
        <a:lt1>
          <a:srgbClr val="FFFFFF"/>
        </a:lt1>
        <a:dk2>
          <a:srgbClr val="2C648E"/>
        </a:dk2>
        <a:lt2>
          <a:srgbClr val="79D3E5"/>
        </a:lt2>
        <a:accent1>
          <a:srgbClr val="5AB14B"/>
        </a:accent1>
        <a:accent2>
          <a:srgbClr val="2F7ADF"/>
        </a:accent2>
        <a:accent3>
          <a:srgbClr val="ACB8C6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DD87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7tgp_simple_3color_v2 2">
        <a:dk1>
          <a:srgbClr val="000000"/>
        </a:dk1>
        <a:lt1>
          <a:srgbClr val="FFFFFF"/>
        </a:lt1>
        <a:dk2>
          <a:srgbClr val="008C89"/>
        </a:dk2>
        <a:lt2>
          <a:srgbClr val="F8C662"/>
        </a:lt2>
        <a:accent1>
          <a:srgbClr val="10C7EC"/>
        </a:accent1>
        <a:accent2>
          <a:srgbClr val="A5DE7E"/>
        </a:accent2>
        <a:accent3>
          <a:srgbClr val="AAC5C4"/>
        </a:accent3>
        <a:accent4>
          <a:srgbClr val="DADADA"/>
        </a:accent4>
        <a:accent5>
          <a:srgbClr val="AAE0F4"/>
        </a:accent5>
        <a:accent6>
          <a:srgbClr val="95C972"/>
        </a:accent6>
        <a:hlink>
          <a:srgbClr val="D5CB81"/>
        </a:hlink>
        <a:folHlink>
          <a:srgbClr val="9C8DF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7tgp_simple_3color_v2 3">
        <a:dk1>
          <a:srgbClr val="000000"/>
        </a:dk1>
        <a:lt1>
          <a:srgbClr val="FFFFFF"/>
        </a:lt1>
        <a:dk2>
          <a:srgbClr val="5C2280"/>
        </a:dk2>
        <a:lt2>
          <a:srgbClr val="EEC5FF"/>
        </a:lt2>
        <a:accent1>
          <a:srgbClr val="5C98E0"/>
        </a:accent1>
        <a:accent2>
          <a:srgbClr val="F1A05D"/>
        </a:accent2>
        <a:accent3>
          <a:srgbClr val="B5ABC0"/>
        </a:accent3>
        <a:accent4>
          <a:srgbClr val="DADADA"/>
        </a:accent4>
        <a:accent5>
          <a:srgbClr val="B5CAED"/>
        </a:accent5>
        <a:accent6>
          <a:srgbClr val="DA9153"/>
        </a:accent6>
        <a:hlink>
          <a:srgbClr val="8F7AEA"/>
        </a:hlink>
        <a:folHlink>
          <a:srgbClr val="26CAA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40C0F"/>
      </a:dk2>
      <a:lt2>
        <a:srgbClr val="F2F0EF"/>
      </a:lt2>
      <a:accent1>
        <a:srgbClr val="51303B"/>
      </a:accent1>
      <a:accent2>
        <a:srgbClr val="ABA299"/>
      </a:accent2>
      <a:accent3>
        <a:srgbClr val="475A6B"/>
      </a:accent3>
      <a:accent4>
        <a:srgbClr val="9A5853"/>
      </a:accent4>
      <a:accent5>
        <a:srgbClr val="A98E58"/>
      </a:accent5>
      <a:accent6>
        <a:srgbClr val="754C66"/>
      </a:accent6>
      <a:hlink>
        <a:srgbClr val="448593"/>
      </a:hlink>
      <a:folHlink>
        <a:srgbClr val="935E7A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36CA9F4A-BB34-428E-BF18-E0AFB26A73A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F028TGp</Template>
  <TotalTime>1309</TotalTime>
  <Words>920</Words>
  <Application>Microsoft Office PowerPoint</Application>
  <PresentationFormat>On-screen Show (4:3)</PresentationFormat>
  <Paragraphs>175</Paragraphs>
  <Slides>33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Arial</vt:lpstr>
      <vt:lpstr>Calibri</vt:lpstr>
      <vt:lpstr>Century Schoolbook</vt:lpstr>
      <vt:lpstr>Corbel</vt:lpstr>
      <vt:lpstr>Quattrocento Sans</vt:lpstr>
      <vt:lpstr>Sitka Heading</vt:lpstr>
      <vt:lpstr>Tahoma</vt:lpstr>
      <vt:lpstr>Verdana</vt:lpstr>
      <vt:lpstr>Wingdings</vt:lpstr>
      <vt:lpstr>1_Maple</vt:lpstr>
      <vt:lpstr>047tgp_simple_3color_v2</vt:lpstr>
      <vt:lpstr>Headlines</vt:lpstr>
      <vt:lpstr>Image</vt:lpstr>
      <vt:lpstr>Pengenalan  Natural Language Processing</vt:lpstr>
      <vt:lpstr>Kontrak Belajar</vt:lpstr>
      <vt:lpstr>Aturan Perkuliahan</vt:lpstr>
      <vt:lpstr>Silabus </vt:lpstr>
      <vt:lpstr>Language and communication </vt:lpstr>
      <vt:lpstr>PowerPoint Presentation</vt:lpstr>
      <vt:lpstr>PowerPoint Presentation</vt:lpstr>
      <vt:lpstr>PowerPoint Presentation</vt:lpstr>
      <vt:lpstr>objektif</vt:lpstr>
      <vt:lpstr>PowerPoint Presentation</vt:lpstr>
      <vt:lpstr>Model </vt:lpstr>
      <vt:lpstr>Tugas 1</vt:lpstr>
      <vt:lpstr>PowerPoint Presentation</vt:lpstr>
      <vt:lpstr>Pembagian NLP</vt:lpstr>
      <vt:lpstr>PowerPoint Presentation</vt:lpstr>
      <vt:lpstr>Aspek Utama NLP</vt:lpstr>
      <vt:lpstr>Aspek Utama NLP (lanjutan)</vt:lpstr>
      <vt:lpstr>1. Morfologi</vt:lpstr>
      <vt:lpstr>2. Sintaksis</vt:lpstr>
      <vt:lpstr>3. Semantik</vt:lpstr>
      <vt:lpstr>4. Discourse Knowledge</vt:lpstr>
      <vt:lpstr>5. Pragmatik</vt:lpstr>
      <vt:lpstr>Aspek Tambahan  World Knowledge</vt:lpstr>
      <vt:lpstr>Aspek Tambahan Fonetik / Fonologi</vt:lpstr>
      <vt:lpstr>Aplikasi NLP</vt:lpstr>
      <vt:lpstr>Text-based application</vt:lpstr>
      <vt:lpstr>Speech-based application</vt:lpstr>
      <vt:lpstr>Contoh aplikasi NLP</vt:lpstr>
      <vt:lpstr>Jupiter</vt:lpstr>
      <vt:lpstr>Email translator</vt:lpstr>
      <vt:lpstr>Web translator</vt:lpstr>
      <vt:lpstr>World translator</vt:lpstr>
      <vt:lpstr>Tugas 2</vt:lpstr>
    </vt:vector>
  </TitlesOfParts>
  <Company>Bina Sarana Informatika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Kaprodi_If_Unikom</cp:lastModifiedBy>
  <cp:revision>102</cp:revision>
  <dcterms:created xsi:type="dcterms:W3CDTF">2004-08-11T10:31:24Z</dcterms:created>
  <dcterms:modified xsi:type="dcterms:W3CDTF">2020-03-16T03:36:46Z</dcterms:modified>
</cp:coreProperties>
</file>