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showGuides="1">
      <p:cViewPr varScale="1">
        <p:scale>
          <a:sx n="70" d="100"/>
          <a:sy n="70" d="100"/>
        </p:scale>
        <p:origin x="65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39BDCC-EF8B-498C-8EEE-6E65D02200F6}" type="datetimeFigureOut">
              <a:rPr lang="en-US" smtClean="0"/>
              <a:t>7/2/2019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5CC62F1-641A-46DA-A340-4033BDAB5E7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6297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39BDCC-EF8B-498C-8EEE-6E65D02200F6}"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C62F1-641A-46DA-A340-4033BDAB5E7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998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39BDCC-EF8B-498C-8EEE-6E65D02200F6}"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C62F1-641A-46DA-A340-4033BDAB5E7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275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39BDCC-EF8B-498C-8EEE-6E65D02200F6}"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C62F1-641A-46DA-A340-4033BDAB5E7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8527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39BDCC-EF8B-498C-8EEE-6E65D02200F6}"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C62F1-641A-46DA-A340-4033BDAB5E7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524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39BDCC-EF8B-498C-8EEE-6E65D02200F6}"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C62F1-641A-46DA-A340-4033BDAB5E7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80811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39BDCC-EF8B-498C-8EEE-6E65D02200F6}" type="datetimeFigureOut">
              <a:rPr lang="en-US" smtClean="0"/>
              <a:t>7/2/2019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CC62F1-641A-46DA-A340-4033BDAB5E7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350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39BDCC-EF8B-498C-8EEE-6E65D02200F6}" type="datetimeFigureOut">
              <a:rPr lang="en-US" smtClean="0"/>
              <a:t>7/2/2019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CC62F1-641A-46DA-A340-4033BDAB5E7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0929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9BDCC-EF8B-498C-8EEE-6E65D02200F6}" type="datetimeFigureOut">
              <a:rPr lang="en-US" smtClean="0"/>
              <a:t>7/2/2019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CC62F1-641A-46DA-A340-4033BDAB5E75}" type="slidenum">
              <a:rPr lang="en-US" smtClean="0"/>
              <a:t>‹#›</a:t>
            </a:fld>
            <a:endParaRPr lang="en-US"/>
          </a:p>
        </p:txBody>
      </p:sp>
    </p:spTree>
    <p:extLst>
      <p:ext uri="{BB962C8B-B14F-4D97-AF65-F5344CB8AC3E}">
        <p14:creationId xmlns:p14="http://schemas.microsoft.com/office/powerpoint/2010/main" val="1311721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39BDCC-EF8B-498C-8EEE-6E65D02200F6}"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C62F1-641A-46DA-A340-4033BDAB5E7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360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939BDCC-EF8B-498C-8EEE-6E65D02200F6}" type="datetimeFigureOut">
              <a:rPr lang="en-US" smtClean="0"/>
              <a:t>7/2/2019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5CC62F1-641A-46DA-A340-4033BDAB5E7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6418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939BDCC-EF8B-498C-8EEE-6E65D02200F6}" type="datetimeFigureOut">
              <a:rPr lang="en-US" smtClean="0"/>
              <a:t>7/2/2019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CC62F1-641A-46DA-A340-4033BDAB5E7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852458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D" sz="7200" dirty="0" smtClean="0"/>
              <a:t>How to be a good presenter</a:t>
            </a:r>
            <a:endParaRPr lang="en-US" sz="7200" dirty="0"/>
          </a:p>
        </p:txBody>
      </p:sp>
      <p:sp>
        <p:nvSpPr>
          <p:cNvPr id="3" name="Subtitle 2"/>
          <p:cNvSpPr>
            <a:spLocks noGrp="1"/>
          </p:cNvSpPr>
          <p:nvPr>
            <p:ph type="subTitle" idx="1"/>
          </p:nvPr>
        </p:nvSpPr>
        <p:spPr>
          <a:xfrm>
            <a:off x="6540726" y="5453743"/>
            <a:ext cx="4533674" cy="598714"/>
          </a:xfrm>
        </p:spPr>
        <p:txBody>
          <a:bodyPr/>
          <a:lstStyle/>
          <a:p>
            <a:r>
              <a:rPr lang="en-ID" dirty="0" err="1" smtClean="0"/>
              <a:t>Tatan</a:t>
            </a:r>
            <a:r>
              <a:rPr lang="en-ID" dirty="0" smtClean="0"/>
              <a:t> </a:t>
            </a:r>
            <a:r>
              <a:rPr lang="en-ID" dirty="0" err="1" smtClean="0"/>
              <a:t>tawami</a:t>
            </a:r>
            <a:r>
              <a:rPr lang="en-ID" dirty="0" smtClean="0"/>
              <a:t>, </a:t>
            </a:r>
            <a:r>
              <a:rPr lang="en-ID" dirty="0" err="1" smtClean="0"/>
              <a:t>s.s.</a:t>
            </a:r>
            <a:r>
              <a:rPr lang="en-ID" dirty="0" smtClean="0"/>
              <a:t>, </a:t>
            </a:r>
            <a:r>
              <a:rPr lang="en-ID" dirty="0" err="1" smtClean="0"/>
              <a:t>m.hum</a:t>
            </a:r>
            <a:r>
              <a:rPr lang="en-ID" dirty="0" smtClean="0"/>
              <a:t>. </a:t>
            </a:r>
            <a:endParaRPr lang="en-US" dirty="0"/>
          </a:p>
        </p:txBody>
      </p:sp>
    </p:spTree>
    <p:extLst>
      <p:ext uri="{BB962C8B-B14F-4D97-AF65-F5344CB8AC3E}">
        <p14:creationId xmlns:p14="http://schemas.microsoft.com/office/powerpoint/2010/main" val="1514568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9. TREAT YOUR AUDIENCE AS EQUALS</a:t>
            </a:r>
            <a:endParaRPr lang="en-US" dirty="0"/>
          </a:p>
        </p:txBody>
      </p:sp>
      <p:sp>
        <p:nvSpPr>
          <p:cNvPr id="3" name="Content Placeholder 2"/>
          <p:cNvSpPr>
            <a:spLocks noGrp="1"/>
          </p:cNvSpPr>
          <p:nvPr>
            <p:ph idx="1"/>
          </p:nvPr>
        </p:nvSpPr>
        <p:spPr/>
        <p:txBody>
          <a:bodyPr>
            <a:normAutofit/>
          </a:bodyPr>
          <a:lstStyle/>
          <a:p>
            <a:pPr marL="0" lvl="0" indent="0">
              <a:buNone/>
            </a:pPr>
            <a:r>
              <a:rPr lang="en-US" sz="3200" dirty="0" smtClean="0">
                <a:effectLst/>
              </a:rPr>
              <a:t>Never </a:t>
            </a:r>
            <a:r>
              <a:rPr lang="en-US" sz="3200" dirty="0">
                <a:effectLst/>
              </a:rPr>
              <a:t>talk down (or up) </a:t>
            </a:r>
            <a:r>
              <a:rPr lang="en-US" sz="3200" dirty="0" smtClean="0">
                <a:effectLst/>
              </a:rPr>
              <a:t>to-your </a:t>
            </a:r>
            <a:r>
              <a:rPr lang="en-US" sz="3200" dirty="0">
                <a:effectLst/>
              </a:rPr>
              <a:t>audience. Treat them as equals, no matter who they are. </a:t>
            </a:r>
          </a:p>
          <a:p>
            <a:endParaRPr lang="en-US" sz="3200" dirty="0"/>
          </a:p>
        </p:txBody>
      </p:sp>
    </p:spTree>
    <p:extLst>
      <p:ext uri="{BB962C8B-B14F-4D97-AF65-F5344CB8AC3E}">
        <p14:creationId xmlns:p14="http://schemas.microsoft.com/office/powerpoint/2010/main" val="3314377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10. BE YOURSELF</a:t>
            </a:r>
            <a:endParaRPr lang="en-US" dirty="0"/>
          </a:p>
        </p:txBody>
      </p:sp>
      <p:sp>
        <p:nvSpPr>
          <p:cNvPr id="3" name="Content Placeholder 2"/>
          <p:cNvSpPr>
            <a:spLocks noGrp="1"/>
          </p:cNvSpPr>
          <p:nvPr>
            <p:ph idx="1"/>
          </p:nvPr>
        </p:nvSpPr>
        <p:spPr>
          <a:xfrm>
            <a:off x="1451579" y="2015733"/>
            <a:ext cx="9603275" cy="2541754"/>
          </a:xfrm>
        </p:spPr>
        <p:txBody>
          <a:bodyPr>
            <a:normAutofit/>
          </a:bodyPr>
          <a:lstStyle/>
          <a:p>
            <a:pPr marL="0" lvl="0" indent="0">
              <a:buNone/>
            </a:pPr>
            <a:r>
              <a:rPr lang="en-US" sz="3200" dirty="0" smtClean="0">
                <a:effectLst/>
              </a:rPr>
              <a:t>As </a:t>
            </a:r>
            <a:r>
              <a:rPr lang="en-US" sz="3200" dirty="0">
                <a:effectLst/>
              </a:rPr>
              <a:t>far as possible, speak to five hundred people in much the same way you would speak to five. You will obviously need to project yourself more, but your personality shouldn't change. </a:t>
            </a:r>
          </a:p>
        </p:txBody>
      </p:sp>
    </p:spTree>
    <p:extLst>
      <p:ext uri="{BB962C8B-B14F-4D97-AF65-F5344CB8AC3E}">
        <p14:creationId xmlns:p14="http://schemas.microsoft.com/office/powerpoint/2010/main" val="3324442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11. </a:t>
            </a:r>
            <a:r>
              <a:rPr lang="en-US" dirty="0">
                <a:effectLst/>
              </a:rPr>
              <a:t>TAKE YOUR TIME</a:t>
            </a:r>
            <a:endParaRPr lang="en-US" dirty="0"/>
          </a:p>
        </p:txBody>
      </p:sp>
      <p:sp>
        <p:nvSpPr>
          <p:cNvPr id="3" name="Content Placeholder 2"/>
          <p:cNvSpPr>
            <a:spLocks noGrp="1"/>
          </p:cNvSpPr>
          <p:nvPr>
            <p:ph idx="1"/>
          </p:nvPr>
        </p:nvSpPr>
        <p:spPr>
          <a:xfrm>
            <a:off x="1451579" y="2015732"/>
            <a:ext cx="9603275" cy="2106325"/>
          </a:xfrm>
        </p:spPr>
        <p:txBody>
          <a:bodyPr>
            <a:normAutofit/>
          </a:bodyPr>
          <a:lstStyle/>
          <a:p>
            <a:pPr marL="0" lvl="0" indent="0">
              <a:buNone/>
            </a:pPr>
            <a:r>
              <a:rPr lang="en-US" sz="3200" dirty="0" smtClean="0">
                <a:effectLst/>
              </a:rPr>
              <a:t>Whenever </a:t>
            </a:r>
            <a:r>
              <a:rPr lang="en-US" sz="3200" dirty="0">
                <a:effectLst/>
              </a:rPr>
              <a:t>you make a really important point, pause and let the full significance of what you have said sink in . . . before you move on. </a:t>
            </a:r>
          </a:p>
          <a:p>
            <a:endParaRPr lang="en-US" sz="3200" dirty="0"/>
          </a:p>
        </p:txBody>
      </p:sp>
    </p:spTree>
    <p:extLst>
      <p:ext uri="{BB962C8B-B14F-4D97-AF65-F5344CB8AC3E}">
        <p14:creationId xmlns:p14="http://schemas.microsoft.com/office/powerpoint/2010/main" val="376190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12, DON'T MAKE A SPECIAL EFFORT TO BE FUNNY</a:t>
            </a:r>
            <a:endParaRPr lang="en-US" dirty="0"/>
          </a:p>
        </p:txBody>
      </p:sp>
      <p:sp>
        <p:nvSpPr>
          <p:cNvPr id="3" name="Content Placeholder 2"/>
          <p:cNvSpPr>
            <a:spLocks noGrp="1"/>
          </p:cNvSpPr>
          <p:nvPr>
            <p:ph idx="1"/>
          </p:nvPr>
        </p:nvSpPr>
        <p:spPr/>
        <p:txBody>
          <a:bodyPr>
            <a:normAutofit/>
          </a:bodyPr>
          <a:lstStyle/>
          <a:p>
            <a:pPr marL="0" lvl="0" indent="0">
              <a:buNone/>
            </a:pPr>
            <a:r>
              <a:rPr lang="en-US" sz="3200" dirty="0" smtClean="0">
                <a:effectLst/>
              </a:rPr>
              <a:t>If </a:t>
            </a:r>
            <a:r>
              <a:rPr lang="en-US" sz="3200" dirty="0">
                <a:effectLst/>
              </a:rPr>
              <a:t>you make a joke, don't stop and wait for laughs. Keep going and let the laughter (if it comes) interrupt you. </a:t>
            </a:r>
          </a:p>
        </p:txBody>
      </p:sp>
    </p:spTree>
    <p:extLst>
      <p:ext uri="{BB962C8B-B14F-4D97-AF65-F5344CB8AC3E}">
        <p14:creationId xmlns:p14="http://schemas.microsoft.com/office/powerpoint/2010/main" val="2917875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13. LET YOUR VISUALS SPEAK FOR THEMSELVES</a:t>
            </a:r>
            <a:endParaRPr lang="en-US" dirty="0"/>
          </a:p>
        </p:txBody>
      </p:sp>
      <p:sp>
        <p:nvSpPr>
          <p:cNvPr id="3" name="Content Placeholder 2"/>
          <p:cNvSpPr>
            <a:spLocks noGrp="1"/>
          </p:cNvSpPr>
          <p:nvPr>
            <p:ph idx="1"/>
          </p:nvPr>
        </p:nvSpPr>
        <p:spPr/>
        <p:txBody>
          <a:bodyPr>
            <a:normAutofit/>
          </a:bodyPr>
          <a:lstStyle/>
          <a:p>
            <a:pPr marL="0" lvl="0" indent="0">
              <a:buNone/>
            </a:pPr>
            <a:r>
              <a:rPr lang="en-US" sz="3200" dirty="0" smtClean="0">
                <a:effectLst/>
              </a:rPr>
              <a:t>Good </a:t>
            </a:r>
            <a:r>
              <a:rPr lang="en-US" sz="3200" dirty="0">
                <a:effectLst/>
              </a:rPr>
              <a:t>visuals are just that - visual. Don't put boring tables of figures and long lines of text on the overhead and read them out. Stick to the main points. Experiment with three-dimensional charts, cartoons, interesting typefaces - anything to catch your audience's attention. </a:t>
            </a:r>
          </a:p>
        </p:txBody>
      </p:sp>
    </p:spTree>
    <p:extLst>
      <p:ext uri="{BB962C8B-B14F-4D97-AF65-F5344CB8AC3E}">
        <p14:creationId xmlns:p14="http://schemas.microsoft.com/office/powerpoint/2010/main" val="3814439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14. NEVER COMPETE WITH YOUR VISUALS</a:t>
            </a:r>
            <a:endParaRPr lang="en-US" dirty="0"/>
          </a:p>
        </p:txBody>
      </p:sp>
      <p:sp>
        <p:nvSpPr>
          <p:cNvPr id="3" name="Content Placeholder 2"/>
          <p:cNvSpPr>
            <a:spLocks noGrp="1"/>
          </p:cNvSpPr>
          <p:nvPr>
            <p:ph idx="1"/>
          </p:nvPr>
        </p:nvSpPr>
        <p:spPr>
          <a:xfrm>
            <a:off x="1148856" y="2246085"/>
            <a:ext cx="9905998" cy="2151744"/>
          </a:xfrm>
        </p:spPr>
        <p:txBody>
          <a:bodyPr>
            <a:noAutofit/>
          </a:bodyPr>
          <a:lstStyle/>
          <a:p>
            <a:pPr marL="0" lvl="0" indent="0">
              <a:buNone/>
            </a:pPr>
            <a:r>
              <a:rPr lang="en-US" sz="3200" dirty="0" smtClean="0">
                <a:effectLst/>
              </a:rPr>
              <a:t>When </a:t>
            </a:r>
            <a:r>
              <a:rPr lang="en-US" sz="3200" dirty="0">
                <a:effectLst/>
              </a:rPr>
              <a:t>showing a visual, keep quiet and give people time to take it in. Then make brief comments only. Point to the relevant parts of the visual as you speak. If you want to say more, switch off your projector to do so. </a:t>
            </a:r>
          </a:p>
          <a:p>
            <a:pPr marL="0" indent="0">
              <a:buNone/>
            </a:pPr>
            <a:endParaRPr lang="en-US" sz="3200" dirty="0"/>
          </a:p>
        </p:txBody>
      </p:sp>
    </p:spTree>
    <p:extLst>
      <p:ext uri="{BB962C8B-B14F-4D97-AF65-F5344CB8AC3E}">
        <p14:creationId xmlns:p14="http://schemas.microsoft.com/office/powerpoint/2010/main" val="1651220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15. DEVELOP YOUR OWN STYLE</a:t>
            </a:r>
            <a:endParaRPr lang="en-US" dirty="0"/>
          </a:p>
        </p:txBody>
      </p:sp>
      <p:sp>
        <p:nvSpPr>
          <p:cNvPr id="3" name="Content Placeholder 2"/>
          <p:cNvSpPr>
            <a:spLocks noGrp="1"/>
          </p:cNvSpPr>
          <p:nvPr>
            <p:ph idx="1"/>
          </p:nvPr>
        </p:nvSpPr>
        <p:spPr/>
        <p:txBody>
          <a:bodyPr>
            <a:normAutofit/>
          </a:bodyPr>
          <a:lstStyle/>
          <a:p>
            <a:pPr marL="0" lvl="0" indent="0">
              <a:buNone/>
            </a:pPr>
            <a:r>
              <a:rPr lang="en-US" sz="3200" dirty="0" smtClean="0">
                <a:effectLst/>
              </a:rPr>
              <a:t>Learn </a:t>
            </a:r>
            <a:r>
              <a:rPr lang="en-US" sz="3200" dirty="0">
                <a:effectLst/>
              </a:rPr>
              <a:t>from other public speakers, but don't try to copy them. Be comfortable with your own abilities. Don't do anything that feels unnatural for you, just because it works for someone else. </a:t>
            </a:r>
          </a:p>
          <a:p>
            <a:endParaRPr lang="en-US" sz="3200" dirty="0"/>
          </a:p>
        </p:txBody>
      </p:sp>
    </p:spTree>
    <p:extLst>
      <p:ext uri="{BB962C8B-B14F-4D97-AF65-F5344CB8AC3E}">
        <p14:creationId xmlns:p14="http://schemas.microsoft.com/office/powerpoint/2010/main" val="4141947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16. ENJOY THE EXPERIENCE</a:t>
            </a:r>
            <a:endParaRPr lang="en-US" dirty="0"/>
          </a:p>
        </p:txBody>
      </p:sp>
      <p:sp>
        <p:nvSpPr>
          <p:cNvPr id="3" name="Content Placeholder 2"/>
          <p:cNvSpPr>
            <a:spLocks noGrp="1"/>
          </p:cNvSpPr>
          <p:nvPr>
            <p:ph idx="1"/>
          </p:nvPr>
        </p:nvSpPr>
        <p:spPr/>
        <p:txBody>
          <a:bodyPr>
            <a:normAutofit/>
          </a:bodyPr>
          <a:lstStyle/>
          <a:p>
            <a:pPr marL="0" lvl="0" indent="0">
              <a:buNone/>
            </a:pPr>
            <a:r>
              <a:rPr lang="en-US" sz="3200" dirty="0" smtClean="0">
                <a:effectLst/>
              </a:rPr>
              <a:t>The </a:t>
            </a:r>
            <a:r>
              <a:rPr lang="en-US" sz="3200" dirty="0">
                <a:effectLst/>
              </a:rPr>
              <a:t>secret of being an excellent speaker is to enjoy the experience of speaking - try to enjoy the experience!</a:t>
            </a:r>
          </a:p>
          <a:p>
            <a:endParaRPr lang="en-US" sz="3200" dirty="0"/>
          </a:p>
        </p:txBody>
      </p:sp>
    </p:spTree>
    <p:extLst>
      <p:ext uri="{BB962C8B-B14F-4D97-AF65-F5344CB8AC3E}">
        <p14:creationId xmlns:p14="http://schemas.microsoft.com/office/powerpoint/2010/main" val="3811109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17. WELCOME QUESTIONS FROM YOUR AUDIENCE</a:t>
            </a:r>
            <a:endParaRPr lang="en-US" dirty="0"/>
          </a:p>
        </p:txBody>
      </p:sp>
      <p:sp>
        <p:nvSpPr>
          <p:cNvPr id="3" name="Content Placeholder 2"/>
          <p:cNvSpPr>
            <a:spLocks noGrp="1"/>
          </p:cNvSpPr>
          <p:nvPr>
            <p:ph idx="1"/>
          </p:nvPr>
        </p:nvSpPr>
        <p:spPr/>
        <p:txBody>
          <a:bodyPr>
            <a:normAutofit/>
          </a:bodyPr>
          <a:lstStyle/>
          <a:p>
            <a:pPr marL="0" lvl="0" indent="0">
              <a:buNone/>
            </a:pPr>
            <a:r>
              <a:rPr lang="en-US" sz="3200" dirty="0" smtClean="0">
                <a:effectLst/>
              </a:rPr>
              <a:t>When </a:t>
            </a:r>
            <a:r>
              <a:rPr lang="en-US" sz="3200" dirty="0">
                <a:effectLst/>
              </a:rPr>
              <a:t>members of your audience ask you a question, it is usually because they have a genuine interest in what you are saying and want to know more. Treat questions as an opportunity to get your message across better. </a:t>
            </a:r>
          </a:p>
          <a:p>
            <a:pPr marL="0" indent="0">
              <a:buNone/>
            </a:pPr>
            <a:endParaRPr lang="en-US" sz="3200" dirty="0"/>
          </a:p>
        </p:txBody>
      </p:sp>
    </p:spTree>
    <p:extLst>
      <p:ext uri="{BB962C8B-B14F-4D97-AF65-F5344CB8AC3E}">
        <p14:creationId xmlns:p14="http://schemas.microsoft.com/office/powerpoint/2010/main" val="2036507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18. FINISH STRONGLY</a:t>
            </a:r>
            <a:endParaRPr lang="en-US" dirty="0"/>
          </a:p>
        </p:txBody>
      </p:sp>
      <p:sp>
        <p:nvSpPr>
          <p:cNvPr id="3" name="Content Placeholder 2"/>
          <p:cNvSpPr>
            <a:spLocks noGrp="1"/>
          </p:cNvSpPr>
          <p:nvPr>
            <p:ph idx="1"/>
          </p:nvPr>
        </p:nvSpPr>
        <p:spPr>
          <a:xfrm>
            <a:off x="1143001" y="2086427"/>
            <a:ext cx="9905998" cy="3124201"/>
          </a:xfrm>
        </p:spPr>
        <p:txBody>
          <a:bodyPr>
            <a:normAutofit/>
          </a:bodyPr>
          <a:lstStyle/>
          <a:p>
            <a:pPr marL="0" lvl="0" indent="0">
              <a:buNone/>
            </a:pPr>
            <a:r>
              <a:rPr lang="en-US" sz="3200" dirty="0" smtClean="0">
                <a:effectLst/>
              </a:rPr>
              <a:t>When </a:t>
            </a:r>
            <a:r>
              <a:rPr lang="en-US" sz="3200" dirty="0">
                <a:effectLst/>
              </a:rPr>
              <a:t>you are ready to finish your presentation, slow down, and lower your voice. Look at the audience and deliver your final words slowly and clearly. Pause, let your words hang in the air a moment longer, smile, say Thank you and then sit down. </a:t>
            </a:r>
          </a:p>
          <a:p>
            <a:endParaRPr lang="en-US" sz="3200" dirty="0"/>
          </a:p>
        </p:txBody>
      </p:sp>
    </p:spTree>
    <p:extLst>
      <p:ext uri="{BB962C8B-B14F-4D97-AF65-F5344CB8AC3E}">
        <p14:creationId xmlns:p14="http://schemas.microsoft.com/office/powerpoint/2010/main" val="59330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9905998" cy="1074057"/>
          </a:xfrm>
        </p:spPr>
        <p:txBody>
          <a:bodyPr/>
          <a:lstStyle/>
          <a:p>
            <a:pPr lvl="0"/>
            <a:r>
              <a:rPr lang="en-US" dirty="0" smtClean="0">
                <a:effectLst/>
              </a:rPr>
              <a:t>1. LEAVE </a:t>
            </a:r>
            <a:r>
              <a:rPr lang="en-US" dirty="0">
                <a:effectLst/>
              </a:rPr>
              <a:t>NOTHING TO CHANCE </a:t>
            </a:r>
            <a:endParaRPr lang="en-US" dirty="0"/>
          </a:p>
        </p:txBody>
      </p:sp>
      <p:sp>
        <p:nvSpPr>
          <p:cNvPr id="3" name="Content Placeholder 2"/>
          <p:cNvSpPr>
            <a:spLocks noGrp="1"/>
          </p:cNvSpPr>
          <p:nvPr>
            <p:ph idx="1"/>
          </p:nvPr>
        </p:nvSpPr>
        <p:spPr>
          <a:xfrm>
            <a:off x="1335313" y="1872344"/>
            <a:ext cx="9712097" cy="1306286"/>
          </a:xfrm>
        </p:spPr>
        <p:txBody>
          <a:bodyPr>
            <a:normAutofit/>
          </a:bodyPr>
          <a:lstStyle/>
          <a:p>
            <a:pPr marL="0" lvl="0" indent="0">
              <a:buNone/>
            </a:pPr>
            <a:r>
              <a:rPr lang="en-US" sz="2800" dirty="0" smtClean="0">
                <a:effectLst/>
              </a:rPr>
              <a:t>Check </a:t>
            </a:r>
            <a:r>
              <a:rPr lang="en-US" sz="2800" dirty="0">
                <a:effectLst/>
              </a:rPr>
              <a:t>everything before you are due to speak - room, seating, visibility, acoustics and equipment. </a:t>
            </a:r>
          </a:p>
        </p:txBody>
      </p:sp>
    </p:spTree>
    <p:extLst>
      <p:ext uri="{BB962C8B-B14F-4D97-AF65-F5344CB8AC3E}">
        <p14:creationId xmlns:p14="http://schemas.microsoft.com/office/powerpoint/2010/main" val="806588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9905998" cy="1132114"/>
          </a:xfrm>
        </p:spPr>
        <p:txBody>
          <a:bodyPr/>
          <a:lstStyle/>
          <a:p>
            <a:r>
              <a:rPr lang="en-US" dirty="0">
                <a:effectLst/>
              </a:rPr>
              <a:t>2. KNOW EXACTLY HOW TO START</a:t>
            </a:r>
            <a:endParaRPr lang="en-US" dirty="0"/>
          </a:p>
        </p:txBody>
      </p:sp>
      <p:sp>
        <p:nvSpPr>
          <p:cNvPr id="3" name="Content Placeholder 2"/>
          <p:cNvSpPr>
            <a:spLocks noGrp="1"/>
          </p:cNvSpPr>
          <p:nvPr>
            <p:ph idx="1"/>
          </p:nvPr>
        </p:nvSpPr>
        <p:spPr>
          <a:xfrm>
            <a:off x="1143001" y="2188027"/>
            <a:ext cx="9905998" cy="1600201"/>
          </a:xfrm>
        </p:spPr>
        <p:txBody>
          <a:bodyPr>
            <a:normAutofit lnSpcReduction="10000"/>
          </a:bodyPr>
          <a:lstStyle/>
          <a:p>
            <a:pPr marL="0" lvl="0" indent="0">
              <a:buNone/>
            </a:pPr>
            <a:r>
              <a:rPr lang="en-US" sz="2800" dirty="0" smtClean="0">
                <a:effectLst/>
              </a:rPr>
              <a:t>Plan </a:t>
            </a:r>
            <a:r>
              <a:rPr lang="en-US" sz="2800" dirty="0">
                <a:effectLst/>
              </a:rPr>
              <a:t>the first minute of your presentation down to the last detail. Try to memorize your opening words. This will help you to sound confident and in control. </a:t>
            </a:r>
          </a:p>
          <a:p>
            <a:endParaRPr lang="en-US" sz="2800" dirty="0"/>
          </a:p>
        </p:txBody>
      </p:sp>
    </p:spTree>
    <p:extLst>
      <p:ext uri="{BB962C8B-B14F-4D97-AF65-F5344CB8AC3E}">
        <p14:creationId xmlns:p14="http://schemas.microsoft.com/office/powerpoint/2010/main" val="169291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effectLst/>
              </a:rPr>
              <a:t>3. GET STRAIGHT TO THE </a:t>
            </a:r>
            <a:r>
              <a:rPr lang="en-US" dirty="0" smtClean="0">
                <a:effectLst/>
              </a:rPr>
              <a:t>POINT</a:t>
            </a:r>
            <a:endParaRPr lang="en-US" dirty="0"/>
          </a:p>
        </p:txBody>
      </p:sp>
      <p:sp>
        <p:nvSpPr>
          <p:cNvPr id="3" name="Content Placeholder 2"/>
          <p:cNvSpPr>
            <a:spLocks noGrp="1"/>
          </p:cNvSpPr>
          <p:nvPr>
            <p:ph idx="1"/>
          </p:nvPr>
        </p:nvSpPr>
        <p:spPr>
          <a:xfrm>
            <a:off x="1148855" y="2231571"/>
            <a:ext cx="10186801" cy="1556658"/>
          </a:xfrm>
        </p:spPr>
        <p:txBody>
          <a:bodyPr>
            <a:noAutofit/>
          </a:bodyPr>
          <a:lstStyle/>
          <a:p>
            <a:pPr marL="0" indent="0">
              <a:buNone/>
            </a:pPr>
            <a:r>
              <a:rPr lang="en-US" sz="3200" dirty="0" smtClean="0">
                <a:effectLst/>
              </a:rPr>
              <a:t>Don't waste time on long boring introductions. Try to make at least one powerful statement in the first two minutes. </a:t>
            </a:r>
            <a:br>
              <a:rPr lang="en-US" sz="3200" dirty="0" smtClean="0">
                <a:effectLst/>
              </a:rPr>
            </a:br>
            <a:endParaRPr lang="en-US" sz="3200" dirty="0"/>
          </a:p>
        </p:txBody>
      </p:sp>
    </p:spTree>
    <p:extLst>
      <p:ext uri="{BB962C8B-B14F-4D97-AF65-F5344CB8AC3E}">
        <p14:creationId xmlns:p14="http://schemas.microsoft.com/office/powerpoint/2010/main" val="2484486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4. TALK TO YOUR AUDIENCE</a:t>
            </a:r>
            <a:endParaRPr lang="en-US" dirty="0"/>
          </a:p>
        </p:txBody>
      </p:sp>
      <p:sp>
        <p:nvSpPr>
          <p:cNvPr id="3" name="Content Placeholder 2"/>
          <p:cNvSpPr>
            <a:spLocks noGrp="1"/>
          </p:cNvSpPr>
          <p:nvPr>
            <p:ph idx="1"/>
          </p:nvPr>
        </p:nvSpPr>
        <p:spPr>
          <a:xfrm>
            <a:off x="1143001" y="2333171"/>
            <a:ext cx="9905998" cy="990600"/>
          </a:xfrm>
        </p:spPr>
        <p:txBody>
          <a:bodyPr>
            <a:noAutofit/>
          </a:bodyPr>
          <a:lstStyle/>
          <a:p>
            <a:pPr marL="0" lvl="0" indent="0">
              <a:buNone/>
            </a:pPr>
            <a:r>
              <a:rPr lang="en-US" sz="3200" dirty="0" smtClean="0">
                <a:effectLst/>
              </a:rPr>
              <a:t>Many </a:t>
            </a:r>
            <a:r>
              <a:rPr lang="en-US" sz="3200" dirty="0">
                <a:effectLst/>
              </a:rPr>
              <a:t>of the best presentations sound more like conversations. So, keep referring back to your audience, ask them questions, respond to their reactions. </a:t>
            </a:r>
          </a:p>
          <a:p>
            <a:pPr marL="0" indent="0">
              <a:buNone/>
            </a:pPr>
            <a:endParaRPr lang="en-US" sz="3200" dirty="0"/>
          </a:p>
        </p:txBody>
      </p:sp>
    </p:spTree>
    <p:extLst>
      <p:ext uri="{BB962C8B-B14F-4D97-AF65-F5344CB8AC3E}">
        <p14:creationId xmlns:p14="http://schemas.microsoft.com/office/powerpoint/2010/main" val="2341919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5. KNOW WHAT WORKS</a:t>
            </a:r>
            <a:endParaRPr lang="en-US" dirty="0"/>
          </a:p>
        </p:txBody>
      </p:sp>
      <p:sp>
        <p:nvSpPr>
          <p:cNvPr id="3" name="Content Placeholder 2"/>
          <p:cNvSpPr>
            <a:spLocks noGrp="1"/>
          </p:cNvSpPr>
          <p:nvPr>
            <p:ph idx="1"/>
          </p:nvPr>
        </p:nvSpPr>
        <p:spPr>
          <a:xfrm>
            <a:off x="1451579" y="2015732"/>
            <a:ext cx="9603275" cy="2628839"/>
          </a:xfrm>
        </p:spPr>
        <p:txBody>
          <a:bodyPr>
            <a:normAutofit/>
          </a:bodyPr>
          <a:lstStyle/>
          <a:p>
            <a:pPr marL="0" lvl="0" indent="0">
              <a:buNone/>
            </a:pPr>
            <a:r>
              <a:rPr lang="en-US" sz="3200" dirty="0" smtClean="0">
                <a:effectLst/>
              </a:rPr>
              <a:t>Certain </a:t>
            </a:r>
            <a:r>
              <a:rPr lang="en-US" sz="3200" dirty="0">
                <a:effectLst/>
              </a:rPr>
              <a:t>things are always popular with an audience: personal experiences, stories with a message, dramatic comparisons, amazing facts they didn't know. Use them to the full. </a:t>
            </a:r>
          </a:p>
          <a:p>
            <a:endParaRPr lang="en-US" sz="3200" dirty="0"/>
          </a:p>
        </p:txBody>
      </p:sp>
    </p:spTree>
    <p:extLst>
      <p:ext uri="{BB962C8B-B14F-4D97-AF65-F5344CB8AC3E}">
        <p14:creationId xmlns:p14="http://schemas.microsoft.com/office/powerpoint/2010/main" val="3196604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6. BE CONCISE</a:t>
            </a:r>
            <a:endParaRPr lang="en-US" dirty="0"/>
          </a:p>
        </p:txBody>
      </p:sp>
      <p:sp>
        <p:nvSpPr>
          <p:cNvPr id="3" name="Content Placeholder 2"/>
          <p:cNvSpPr>
            <a:spLocks noGrp="1"/>
          </p:cNvSpPr>
          <p:nvPr>
            <p:ph idx="1"/>
          </p:nvPr>
        </p:nvSpPr>
        <p:spPr>
          <a:xfrm>
            <a:off x="1451579" y="2015732"/>
            <a:ext cx="9603275" cy="1583811"/>
          </a:xfrm>
        </p:spPr>
        <p:txBody>
          <a:bodyPr>
            <a:normAutofit/>
          </a:bodyPr>
          <a:lstStyle/>
          <a:p>
            <a:pPr marL="0" lvl="0" indent="0">
              <a:buNone/>
            </a:pPr>
            <a:r>
              <a:rPr lang="en-US" sz="3200" dirty="0" smtClean="0">
                <a:effectLst/>
              </a:rPr>
              <a:t>Keep </a:t>
            </a:r>
            <a:r>
              <a:rPr lang="en-US" sz="3200" dirty="0">
                <a:effectLst/>
              </a:rPr>
              <a:t>your sentences short and simple. Use deliberate pauses to punctuate your speech. </a:t>
            </a:r>
          </a:p>
          <a:p>
            <a:endParaRPr lang="en-US" sz="3200" dirty="0"/>
          </a:p>
        </p:txBody>
      </p:sp>
    </p:spTree>
    <p:extLst>
      <p:ext uri="{BB962C8B-B14F-4D97-AF65-F5344CB8AC3E}">
        <p14:creationId xmlns:p14="http://schemas.microsoft.com/office/powerpoint/2010/main" val="12739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effectLst/>
              </a:rPr>
              <a:t>7. SPEAK NATURALLY </a:t>
            </a:r>
            <a:endParaRPr lang="en-US" dirty="0"/>
          </a:p>
        </p:txBody>
      </p:sp>
      <p:sp>
        <p:nvSpPr>
          <p:cNvPr id="3" name="Content Placeholder 2"/>
          <p:cNvSpPr>
            <a:spLocks noGrp="1"/>
          </p:cNvSpPr>
          <p:nvPr>
            <p:ph idx="1"/>
          </p:nvPr>
        </p:nvSpPr>
        <p:spPr/>
        <p:txBody>
          <a:bodyPr>
            <a:normAutofit/>
          </a:bodyPr>
          <a:lstStyle/>
          <a:p>
            <a:pPr marL="0" lvl="0" indent="0">
              <a:buNone/>
            </a:pPr>
            <a:r>
              <a:rPr lang="en-US" sz="3200" dirty="0" smtClean="0">
                <a:effectLst/>
              </a:rPr>
              <a:t>Don't </a:t>
            </a:r>
            <a:r>
              <a:rPr lang="en-US" sz="3200" dirty="0">
                <a:effectLst/>
              </a:rPr>
              <a:t>be afraid to hesitate when you speak, but make sure you pause in the right places. Remember, you are not an actor trying to remember lines. A certain amount of hesitation is actually quite natural.</a:t>
            </a:r>
          </a:p>
          <a:p>
            <a:endParaRPr lang="en-US" sz="3200" dirty="0"/>
          </a:p>
        </p:txBody>
      </p:sp>
    </p:spTree>
    <p:extLst>
      <p:ext uri="{BB962C8B-B14F-4D97-AF65-F5344CB8AC3E}">
        <p14:creationId xmlns:p14="http://schemas.microsoft.com/office/powerpoint/2010/main" val="3301003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effectLst/>
              </a:rPr>
              <a:t>8. KNOW YOUR AUDIENCE </a:t>
            </a:r>
            <a:endParaRPr lang="en-US" dirty="0"/>
          </a:p>
        </p:txBody>
      </p:sp>
      <p:sp>
        <p:nvSpPr>
          <p:cNvPr id="3" name="Content Placeholder 2"/>
          <p:cNvSpPr>
            <a:spLocks noGrp="1"/>
          </p:cNvSpPr>
          <p:nvPr>
            <p:ph idx="1"/>
          </p:nvPr>
        </p:nvSpPr>
        <p:spPr/>
        <p:txBody>
          <a:bodyPr>
            <a:normAutofit/>
          </a:bodyPr>
          <a:lstStyle/>
          <a:p>
            <a:pPr marL="0" lvl="0" indent="0">
              <a:buNone/>
            </a:pPr>
            <a:r>
              <a:rPr lang="en-US" sz="3200" dirty="0" smtClean="0">
                <a:effectLst/>
              </a:rPr>
              <a:t>Speak </a:t>
            </a:r>
            <a:r>
              <a:rPr lang="en-US" sz="3200" dirty="0">
                <a:effectLst/>
              </a:rPr>
              <a:t>for your audience, not </a:t>
            </a:r>
            <a:r>
              <a:rPr lang="en-US" sz="3200" dirty="0" smtClean="0">
                <a:effectLst/>
              </a:rPr>
              <a:t>yourself</a:t>
            </a:r>
            <a:r>
              <a:rPr lang="en-US" sz="3200" dirty="0">
                <a:effectLst/>
              </a:rPr>
              <a:t>. Take every opportunity to show how much common ground you share with them. Address their goals, their needs, their concerns. </a:t>
            </a:r>
          </a:p>
          <a:p>
            <a:pPr marL="0" indent="0">
              <a:buNone/>
            </a:pPr>
            <a:endParaRPr lang="en-US" sz="3200" dirty="0"/>
          </a:p>
        </p:txBody>
      </p:sp>
    </p:spTree>
    <p:extLst>
      <p:ext uri="{BB962C8B-B14F-4D97-AF65-F5344CB8AC3E}">
        <p14:creationId xmlns:p14="http://schemas.microsoft.com/office/powerpoint/2010/main" val="281402007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211</TotalTime>
  <Words>705</Words>
  <Application>Microsoft Office PowerPoint</Application>
  <PresentationFormat>Widescreen</PresentationFormat>
  <Paragraphs>38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Gill Sans MT</vt:lpstr>
      <vt:lpstr>Gallery</vt:lpstr>
      <vt:lpstr>How to be a good presenter</vt:lpstr>
      <vt:lpstr>1. LEAVE NOTHING TO CHANCE </vt:lpstr>
      <vt:lpstr>2. KNOW EXACTLY HOW TO START</vt:lpstr>
      <vt:lpstr>3. GET STRAIGHT TO THE POINT</vt:lpstr>
      <vt:lpstr>4. TALK TO YOUR AUDIENCE</vt:lpstr>
      <vt:lpstr>5. KNOW WHAT WORKS</vt:lpstr>
      <vt:lpstr>6. BE CONCISE</vt:lpstr>
      <vt:lpstr>7. SPEAK NATURALLY </vt:lpstr>
      <vt:lpstr>8. KNOW YOUR AUDIENCE </vt:lpstr>
      <vt:lpstr>9. TREAT YOUR AUDIENCE AS EQUALS</vt:lpstr>
      <vt:lpstr>10. BE YOURSELF</vt:lpstr>
      <vt:lpstr>11. TAKE YOUR TIME</vt:lpstr>
      <vt:lpstr>12, DON'T MAKE A SPECIAL EFFORT TO BE FUNNY</vt:lpstr>
      <vt:lpstr>13. LET YOUR VISUALS SPEAK FOR THEMSELVES</vt:lpstr>
      <vt:lpstr>14. NEVER COMPETE WITH YOUR VISUALS</vt:lpstr>
      <vt:lpstr>15. DEVELOP YOUR OWN STYLE</vt:lpstr>
      <vt:lpstr>16. ENJOY THE EXPERIENCE</vt:lpstr>
      <vt:lpstr>17. WELCOME QUESTIONS FROM YOUR AUDIENCE</vt:lpstr>
      <vt:lpstr>18. FINISH STRONGLY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 a good presenter</dc:title>
  <dc:creator>DELL</dc:creator>
  <cp:lastModifiedBy>DELL</cp:lastModifiedBy>
  <cp:revision>6</cp:revision>
  <dcterms:created xsi:type="dcterms:W3CDTF">2019-03-05T06:43:36Z</dcterms:created>
  <dcterms:modified xsi:type="dcterms:W3CDTF">2019-07-02T05:52:35Z</dcterms:modified>
</cp:coreProperties>
</file>