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D17E7AB0-BC3C-4021-9BEE-E6B088609DA3}" type="datetimeFigureOut">
              <a:rPr lang="en-US"/>
              <a:pPr>
                <a:defRPr/>
              </a:pPr>
              <a:t>9/1/2016</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F936BC03-9EF7-4E30-9859-C74329113A7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B305867-39A9-43C5-AD99-75AA52845B03}" type="datetimeFigureOut">
              <a:rPr lang="en-US"/>
              <a:pPr>
                <a:defRPr/>
              </a:pPr>
              <a:t>9/1/2016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DC27D0B-1EFE-435E-A440-28000D5AF1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813B10D-0EB4-435D-A9D5-0871FD92E693}" type="datetimeFigureOut">
              <a:rPr lang="en-US"/>
              <a:pPr>
                <a:defRPr/>
              </a:pPr>
              <a:t>9/1/2016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5744427-BA94-476E-BD74-AF60ECF19E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98055CD0-4AD0-4234-9AA4-02EB0CEF5CBD}" type="datetimeFigureOut">
              <a:rPr lang="en-US"/>
              <a:pPr>
                <a:defRPr/>
              </a:pPr>
              <a:t>9/1/2016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43247FE-7995-465E-9F49-64254AF32B9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4930FDC2-3D70-4AF2-99CF-9A291E4CD49B}" type="datetimeFigureOut">
              <a:rPr lang="en-US"/>
              <a:pPr>
                <a:defRPr/>
              </a:pPr>
              <a:t>9/1/2016</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2B32898E-CF26-4C5C-BFF4-2D5DC2510E5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EE49226-3EAD-4137-A9BA-7FE72538CF09}" type="datetimeFigureOut">
              <a:rPr lang="en-US"/>
              <a:pPr>
                <a:defRPr/>
              </a:pPr>
              <a:t>9/1/2016</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F5789230-5595-47C2-82AB-770E574DA6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24344EDB-B5A7-45DD-8B68-EB196A9FF2B6}" type="datetimeFigureOut">
              <a:rPr lang="en-US"/>
              <a:pPr>
                <a:defRPr/>
              </a:pPr>
              <a:t>9/1/2016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EF7A6450-1D31-4D62-B293-1316C1DEB3B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0FFF5ABC-CF70-4847-85B5-920EAACC1A72}" type="datetimeFigureOut">
              <a:rPr lang="en-US"/>
              <a:pPr>
                <a:defRPr/>
              </a:pPr>
              <a:t>9/1/2016</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38F07E58-A58C-4CF7-BEB2-0A8918112D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58EBE6E7-FE19-404B-BDE5-0D09B582506B}" type="datetimeFigureOut">
              <a:rPr lang="en-US"/>
              <a:pPr>
                <a:defRPr/>
              </a:pPr>
              <a:t>9/1/2016</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5973AACE-97E1-4C67-B8CF-8257A76F343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5BB1739-BF34-4B6A-B249-6E26F7977526}" type="datetimeFigureOut">
              <a:rPr lang="en-US"/>
              <a:pPr>
                <a:defRPr/>
              </a:pPr>
              <a:t>9/1/2016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0246690-F124-4FFF-84FB-4E3E4906943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E150108D-99AF-47EF-BA8E-9873A424834F}" type="datetimeFigureOut">
              <a:rPr lang="en-US"/>
              <a:pPr>
                <a:defRPr/>
              </a:pPr>
              <a:t>9/1/2016</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DFAAF044-1752-4780-885A-E0CF75B1E91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0F6F18DC-86D8-4AFA-B5BF-158346D2071A}" type="datetimeFigureOut">
              <a:rPr lang="en-US"/>
              <a:pPr>
                <a:defRPr/>
              </a:pPr>
              <a:t>9/1/2016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0A408F39-8B6F-4F7D-B91E-E33C8B8356A9}"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3" r:id="rId1"/>
    <p:sldLayoutId id="2147483678" r:id="rId2"/>
    <p:sldLayoutId id="2147483684" r:id="rId3"/>
    <p:sldLayoutId id="2147483679" r:id="rId4"/>
    <p:sldLayoutId id="2147483685" r:id="rId5"/>
    <p:sldLayoutId id="2147483680" r:id="rId6"/>
    <p:sldLayoutId id="2147483686" r:id="rId7"/>
    <p:sldLayoutId id="2147483687" r:id="rId8"/>
    <p:sldLayoutId id="2147483688" r:id="rId9"/>
    <p:sldLayoutId id="2147483681" r:id="rId10"/>
    <p:sldLayoutId id="2147483682" r:id="rId11"/>
  </p:sldLayoutIdLst>
  <p:txStyles>
    <p:titleStyle>
      <a:lvl1pPr algn="l" rtl="0" eaLnBrk="1" fontAlgn="base" hangingPunct="1">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572314"/>
          </a:solidFill>
          <a:latin typeface="Gill Sans MT" pitchFamily="34" charset="0"/>
        </a:defRPr>
      </a:lvl2pPr>
      <a:lvl3pPr algn="l" rtl="0" eaLnBrk="1" fontAlgn="base" hangingPunct="1">
        <a:spcBef>
          <a:spcPct val="0"/>
        </a:spcBef>
        <a:spcAft>
          <a:spcPct val="0"/>
        </a:spcAft>
        <a:defRPr sz="4300">
          <a:solidFill>
            <a:srgbClr val="572314"/>
          </a:solidFill>
          <a:latin typeface="Gill Sans MT" pitchFamily="34" charset="0"/>
        </a:defRPr>
      </a:lvl3pPr>
      <a:lvl4pPr algn="l" rtl="0" eaLnBrk="1" fontAlgn="base" hangingPunct="1">
        <a:spcBef>
          <a:spcPct val="0"/>
        </a:spcBef>
        <a:spcAft>
          <a:spcPct val="0"/>
        </a:spcAft>
        <a:defRPr sz="4300">
          <a:solidFill>
            <a:srgbClr val="572314"/>
          </a:solidFill>
          <a:latin typeface="Gill Sans MT" pitchFamily="34" charset="0"/>
        </a:defRPr>
      </a:lvl4pPr>
      <a:lvl5pPr algn="l" rtl="0" eaLnBrk="1" fontAlgn="base" hangingPunct="1">
        <a:spcBef>
          <a:spcPct val="0"/>
        </a:spcBef>
        <a:spcAft>
          <a:spcPct val="0"/>
        </a:spcAft>
        <a:defRPr sz="4300">
          <a:solidFill>
            <a:srgbClr val="572314"/>
          </a:solidFill>
          <a:latin typeface="Gill Sans MT" pitchFamily="34" charset="0"/>
        </a:defRPr>
      </a:lvl5pPr>
      <a:lvl6pPr marL="457200" algn="l" rtl="0" eaLnBrk="1" fontAlgn="base" hangingPunct="1">
        <a:spcBef>
          <a:spcPct val="0"/>
        </a:spcBef>
        <a:spcAft>
          <a:spcPct val="0"/>
        </a:spcAft>
        <a:defRPr sz="4300">
          <a:solidFill>
            <a:srgbClr val="572314"/>
          </a:solidFill>
          <a:latin typeface="Gill Sans MT" pitchFamily="34" charset="0"/>
        </a:defRPr>
      </a:lvl6pPr>
      <a:lvl7pPr marL="914400" algn="l" rtl="0" eaLnBrk="1" fontAlgn="base" hangingPunct="1">
        <a:spcBef>
          <a:spcPct val="0"/>
        </a:spcBef>
        <a:spcAft>
          <a:spcPct val="0"/>
        </a:spcAft>
        <a:defRPr sz="4300">
          <a:solidFill>
            <a:srgbClr val="572314"/>
          </a:solidFill>
          <a:latin typeface="Gill Sans MT" pitchFamily="34" charset="0"/>
        </a:defRPr>
      </a:lvl7pPr>
      <a:lvl8pPr marL="1371600" algn="l" rtl="0" eaLnBrk="1" fontAlgn="base" hangingPunct="1">
        <a:spcBef>
          <a:spcPct val="0"/>
        </a:spcBef>
        <a:spcAft>
          <a:spcPct val="0"/>
        </a:spcAft>
        <a:defRPr sz="4300">
          <a:solidFill>
            <a:srgbClr val="572314"/>
          </a:solidFill>
          <a:latin typeface="Gill Sans MT" pitchFamily="34" charset="0"/>
        </a:defRPr>
      </a:lvl8pPr>
      <a:lvl9pPr marL="1828800" algn="l" rtl="0" eaLnBrk="1" fontAlgn="base" hangingPunct="1">
        <a:spcBef>
          <a:spcPct val="0"/>
        </a:spcBef>
        <a:spcAft>
          <a:spcPct val="0"/>
        </a:spcAft>
        <a:defRPr sz="4300">
          <a:solidFill>
            <a:srgbClr val="572314"/>
          </a:solidFill>
          <a:latin typeface="Gill Sans MT"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276600" y="5181600"/>
            <a:ext cx="2820988" cy="369888"/>
          </a:xfrm>
          <a:prstGeom prst="rect">
            <a:avLst/>
          </a:prstGeom>
          <a:noFill/>
          <a:ln w="9525">
            <a:noFill/>
            <a:miter lim="800000"/>
            <a:headEnd/>
            <a:tailEnd/>
          </a:ln>
        </p:spPr>
        <p:txBody>
          <a:bodyPr wrap="none">
            <a:spAutoFit/>
          </a:bodyPr>
          <a:lstStyle/>
          <a:p>
            <a:r>
              <a:rPr lang="en-US" b="1">
                <a:latin typeface="Gill Sans MT" pitchFamily="34" charset="0"/>
              </a:rPr>
              <a:t>Olih Solihin, S.Sos.,M.I.Kom</a:t>
            </a:r>
          </a:p>
        </p:txBody>
      </p:sp>
      <p:sp>
        <p:nvSpPr>
          <p:cNvPr id="6" name="Rectangle 5"/>
          <p:cNvSpPr/>
          <p:nvPr/>
        </p:nvSpPr>
        <p:spPr>
          <a:xfrm>
            <a:off x="1066800" y="1143000"/>
            <a:ext cx="7848600" cy="830263"/>
          </a:xfrm>
          <a:prstGeom prst="rect">
            <a:avLst/>
          </a:prstGeom>
          <a:solidFill>
            <a:schemeClr val="tx1">
              <a:lumMod val="75000"/>
              <a:lumOff val="25000"/>
            </a:schemeClr>
          </a:solidFill>
        </p:spPr>
        <p:txBody>
          <a:bodyPr>
            <a:spAutoFit/>
          </a:bodyPr>
          <a:lstStyle/>
          <a:p>
            <a:pPr algn="ctr" fontAlgn="auto">
              <a:spcBef>
                <a:spcPts val="0"/>
              </a:spcBef>
              <a:spcAft>
                <a:spcPts val="0"/>
              </a:spcAft>
              <a:defRPr/>
            </a:pPr>
            <a:r>
              <a:rPr lang="en-US" sz="4800" dirty="0">
                <a:solidFill>
                  <a:srgbClr val="FF0000"/>
                </a:solidFill>
                <a:latin typeface="Aharoni" pitchFamily="2" charset="-79"/>
                <a:cs typeface="Aharoni" pitchFamily="2" charset="-79"/>
              </a:rPr>
              <a:t>KOMUNIKATOR POLITIK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685800"/>
            <a:ext cx="4572000" cy="5540375"/>
          </a:xfrm>
          <a:prstGeom prst="rect">
            <a:avLst/>
          </a:prstGeom>
          <a:solidFill>
            <a:schemeClr val="accent2">
              <a:lumMod val="50000"/>
            </a:schemeClr>
          </a:solidFill>
        </p:spPr>
        <p:txBody>
          <a:bodyPr>
            <a:spAutoFit/>
          </a:bodyPr>
          <a:lstStyle/>
          <a:p>
            <a:pPr fontAlgn="auto">
              <a:spcBef>
                <a:spcPts val="0"/>
              </a:spcBef>
              <a:spcAft>
                <a:spcPts val="0"/>
              </a:spcAft>
              <a:defRPr/>
            </a:pPr>
            <a:r>
              <a:rPr lang="en-US" sz="4800" b="1" dirty="0" err="1">
                <a:latin typeface="+mn-lt"/>
                <a:cs typeface="+mn-cs"/>
              </a:rPr>
              <a:t>Komunikator</a:t>
            </a:r>
            <a:r>
              <a:rPr lang="en-US" sz="4800" b="1" dirty="0">
                <a:latin typeface="+mn-lt"/>
                <a:cs typeface="+mn-cs"/>
              </a:rPr>
              <a:t> </a:t>
            </a:r>
            <a:r>
              <a:rPr lang="en-US" sz="4800" b="1" dirty="0" err="1">
                <a:latin typeface="+mn-lt"/>
                <a:cs typeface="+mn-cs"/>
              </a:rPr>
              <a:t>Politik</a:t>
            </a:r>
            <a:r>
              <a:rPr lang="en-US" sz="4800" b="1" dirty="0">
                <a:latin typeface="+mn-lt"/>
                <a:cs typeface="+mn-cs"/>
              </a:rPr>
              <a:t> </a:t>
            </a:r>
          </a:p>
          <a:p>
            <a:pPr fontAlgn="auto">
              <a:spcBef>
                <a:spcPts val="0"/>
              </a:spcBef>
              <a:spcAft>
                <a:spcPts val="0"/>
              </a:spcAft>
              <a:defRPr/>
            </a:pPr>
            <a:endParaRPr lang="en-US" b="1" dirty="0">
              <a:latin typeface="+mn-lt"/>
              <a:cs typeface="+mn-cs"/>
            </a:endParaRPr>
          </a:p>
          <a:p>
            <a:pPr algn="just" fontAlgn="auto">
              <a:spcBef>
                <a:spcPts val="0"/>
              </a:spcBef>
              <a:spcAft>
                <a:spcPts val="0"/>
              </a:spcAft>
              <a:defRPr/>
            </a:pPr>
            <a:r>
              <a:rPr lang="en-US" sz="2400" dirty="0" err="1">
                <a:latin typeface="+mn-lt"/>
                <a:cs typeface="+mn-cs"/>
              </a:rPr>
              <a:t>Komunikator</a:t>
            </a:r>
            <a:r>
              <a:rPr lang="en-US" sz="2400" dirty="0">
                <a:latin typeface="+mn-lt"/>
                <a:cs typeface="+mn-cs"/>
              </a:rPr>
              <a:t> </a:t>
            </a:r>
            <a:r>
              <a:rPr lang="en-US" sz="2400" dirty="0" err="1">
                <a:latin typeface="+mn-lt"/>
                <a:cs typeface="+mn-cs"/>
              </a:rPr>
              <a:t>Politik</a:t>
            </a:r>
            <a:r>
              <a:rPr lang="en-US" sz="2400" dirty="0">
                <a:latin typeface="+mn-lt"/>
                <a:cs typeface="+mn-cs"/>
              </a:rPr>
              <a:t> </a:t>
            </a:r>
            <a:r>
              <a:rPr lang="en-US" sz="2400" dirty="0" err="1">
                <a:latin typeface="+mn-lt"/>
                <a:cs typeface="+mn-cs"/>
              </a:rPr>
              <a:t>adalah</a:t>
            </a:r>
            <a:r>
              <a:rPr lang="en-US" sz="2400" dirty="0">
                <a:latin typeface="+mn-lt"/>
                <a:cs typeface="+mn-cs"/>
              </a:rPr>
              <a:t> </a:t>
            </a:r>
            <a:r>
              <a:rPr lang="en-US" sz="2400" dirty="0" err="1">
                <a:latin typeface="+mn-lt"/>
                <a:cs typeface="+mn-cs"/>
              </a:rPr>
              <a:t>orang</a:t>
            </a:r>
            <a:r>
              <a:rPr lang="en-US" sz="2400" dirty="0">
                <a:latin typeface="+mn-lt"/>
                <a:cs typeface="+mn-cs"/>
              </a:rPr>
              <a:t> </a:t>
            </a:r>
            <a:r>
              <a:rPr lang="en-US" sz="2400" dirty="0" err="1">
                <a:latin typeface="+mn-lt"/>
                <a:cs typeface="+mn-cs"/>
              </a:rPr>
              <a:t>atau</a:t>
            </a:r>
            <a:r>
              <a:rPr lang="en-US" sz="2400" dirty="0">
                <a:latin typeface="+mn-lt"/>
                <a:cs typeface="+mn-cs"/>
              </a:rPr>
              <a:t> </a:t>
            </a:r>
            <a:r>
              <a:rPr lang="en-US" sz="2400" dirty="0" err="1">
                <a:latin typeface="+mn-lt"/>
                <a:cs typeface="+mn-cs"/>
              </a:rPr>
              <a:t>sekelompok</a:t>
            </a:r>
            <a:r>
              <a:rPr lang="en-US" sz="2400" dirty="0">
                <a:latin typeface="+mn-lt"/>
                <a:cs typeface="+mn-cs"/>
              </a:rPr>
              <a:t> </a:t>
            </a:r>
            <a:r>
              <a:rPr lang="en-US" sz="2400" dirty="0" err="1">
                <a:latin typeface="+mn-lt"/>
                <a:cs typeface="+mn-cs"/>
              </a:rPr>
              <a:t>orang</a:t>
            </a:r>
            <a:r>
              <a:rPr lang="en-US" sz="2400" dirty="0">
                <a:latin typeface="+mn-lt"/>
                <a:cs typeface="+mn-cs"/>
              </a:rPr>
              <a:t> yang </a:t>
            </a:r>
            <a:r>
              <a:rPr lang="en-US" sz="2400" dirty="0" err="1">
                <a:latin typeface="+mn-lt"/>
                <a:cs typeface="+mn-cs"/>
              </a:rPr>
              <a:t>menyampaikan</a:t>
            </a:r>
            <a:r>
              <a:rPr lang="en-US" sz="2400" dirty="0">
                <a:latin typeface="+mn-lt"/>
                <a:cs typeface="+mn-cs"/>
              </a:rPr>
              <a:t> </a:t>
            </a:r>
            <a:r>
              <a:rPr lang="en-US" sz="2400" dirty="0" err="1">
                <a:latin typeface="+mn-lt"/>
                <a:cs typeface="+mn-cs"/>
              </a:rPr>
              <a:t>pesan</a:t>
            </a:r>
            <a:r>
              <a:rPr lang="en-US" sz="2400" dirty="0">
                <a:latin typeface="+mn-lt"/>
                <a:cs typeface="+mn-cs"/>
              </a:rPr>
              <a:t> </a:t>
            </a:r>
            <a:r>
              <a:rPr lang="en-US" sz="2400" dirty="0" err="1">
                <a:latin typeface="+mn-lt"/>
                <a:cs typeface="+mn-cs"/>
              </a:rPr>
              <a:t>poltik</a:t>
            </a:r>
            <a:r>
              <a:rPr lang="en-US" sz="2400" dirty="0">
                <a:latin typeface="+mn-lt"/>
                <a:cs typeface="+mn-cs"/>
              </a:rPr>
              <a:t> yang </a:t>
            </a:r>
            <a:r>
              <a:rPr lang="en-US" sz="2400" dirty="0" err="1">
                <a:latin typeface="+mn-lt"/>
                <a:cs typeface="+mn-cs"/>
              </a:rPr>
              <a:t>biasa</a:t>
            </a:r>
            <a:r>
              <a:rPr lang="en-US" sz="2400" dirty="0">
                <a:latin typeface="+mn-lt"/>
                <a:cs typeface="+mn-cs"/>
              </a:rPr>
              <a:t> </a:t>
            </a:r>
            <a:r>
              <a:rPr lang="en-US" sz="2400" dirty="0" err="1">
                <a:latin typeface="+mn-lt"/>
                <a:cs typeface="+mn-cs"/>
              </a:rPr>
              <a:t>nya</a:t>
            </a:r>
            <a:r>
              <a:rPr lang="en-US" sz="2400" dirty="0">
                <a:latin typeface="+mn-lt"/>
                <a:cs typeface="+mn-cs"/>
              </a:rPr>
              <a:t> </a:t>
            </a:r>
            <a:r>
              <a:rPr lang="en-US" sz="2400" dirty="0" err="1">
                <a:latin typeface="+mn-lt"/>
                <a:cs typeface="+mn-cs"/>
              </a:rPr>
              <a:t>berkaitan</a:t>
            </a:r>
            <a:r>
              <a:rPr lang="en-US" sz="2400" dirty="0">
                <a:latin typeface="+mn-lt"/>
                <a:cs typeface="+mn-cs"/>
              </a:rPr>
              <a:t> </a:t>
            </a:r>
            <a:r>
              <a:rPr lang="en-US" sz="2400" dirty="0" err="1">
                <a:latin typeface="+mn-lt"/>
                <a:cs typeface="+mn-cs"/>
              </a:rPr>
              <a:t>dengan</a:t>
            </a:r>
            <a:r>
              <a:rPr lang="en-US" sz="2400" dirty="0">
                <a:latin typeface="+mn-lt"/>
                <a:cs typeface="+mn-cs"/>
              </a:rPr>
              <a:t> </a:t>
            </a:r>
            <a:r>
              <a:rPr lang="en-US" sz="2400" dirty="0" err="1">
                <a:latin typeface="+mn-lt"/>
                <a:cs typeface="+mn-cs"/>
              </a:rPr>
              <a:t>kekuasaan</a:t>
            </a:r>
            <a:r>
              <a:rPr lang="en-US" sz="2400" dirty="0">
                <a:latin typeface="+mn-lt"/>
                <a:cs typeface="+mn-cs"/>
              </a:rPr>
              <a:t> </a:t>
            </a:r>
            <a:r>
              <a:rPr lang="en-US" sz="2400" dirty="0" err="1">
                <a:latin typeface="+mn-lt"/>
                <a:cs typeface="+mn-cs"/>
              </a:rPr>
              <a:t>pemerintah</a:t>
            </a:r>
            <a:r>
              <a:rPr lang="en-US" sz="2400" dirty="0">
                <a:latin typeface="+mn-lt"/>
                <a:cs typeface="+mn-cs"/>
              </a:rPr>
              <a:t>, </a:t>
            </a:r>
            <a:r>
              <a:rPr lang="en-US" sz="2400" dirty="0" err="1">
                <a:latin typeface="+mn-lt"/>
                <a:cs typeface="+mn-cs"/>
              </a:rPr>
              <a:t>kebijakan</a:t>
            </a:r>
            <a:r>
              <a:rPr lang="en-US" sz="2400" dirty="0">
                <a:latin typeface="+mn-lt"/>
                <a:cs typeface="+mn-cs"/>
              </a:rPr>
              <a:t> </a:t>
            </a:r>
            <a:r>
              <a:rPr lang="en-US" sz="2400" dirty="0" err="1">
                <a:latin typeface="+mn-lt"/>
                <a:cs typeface="+mn-cs"/>
              </a:rPr>
              <a:t>pemerintah</a:t>
            </a:r>
            <a:r>
              <a:rPr lang="en-US" sz="2400" dirty="0">
                <a:latin typeface="+mn-lt"/>
                <a:cs typeface="+mn-cs"/>
              </a:rPr>
              <a:t>, </a:t>
            </a:r>
            <a:r>
              <a:rPr lang="en-US" sz="2400" dirty="0" err="1">
                <a:latin typeface="+mn-lt"/>
                <a:cs typeface="+mn-cs"/>
              </a:rPr>
              <a:t>aturan</a:t>
            </a:r>
            <a:r>
              <a:rPr lang="en-US" sz="2400" dirty="0">
                <a:latin typeface="+mn-lt"/>
                <a:cs typeface="+mn-cs"/>
              </a:rPr>
              <a:t> </a:t>
            </a:r>
            <a:r>
              <a:rPr lang="en-US" sz="2400" dirty="0" err="1">
                <a:latin typeface="+mn-lt"/>
                <a:cs typeface="+mn-cs"/>
              </a:rPr>
              <a:t>pemerintah</a:t>
            </a:r>
            <a:r>
              <a:rPr lang="en-US" sz="2400" dirty="0">
                <a:latin typeface="+mn-lt"/>
                <a:cs typeface="+mn-cs"/>
              </a:rPr>
              <a:t>, </a:t>
            </a:r>
            <a:r>
              <a:rPr lang="en-US" sz="2400" dirty="0" err="1">
                <a:latin typeface="+mn-lt"/>
                <a:cs typeface="+mn-cs"/>
              </a:rPr>
              <a:t>kewenangan</a:t>
            </a:r>
            <a:r>
              <a:rPr lang="en-US" sz="2400" dirty="0">
                <a:latin typeface="+mn-lt"/>
                <a:cs typeface="+mn-cs"/>
              </a:rPr>
              <a:t> </a:t>
            </a:r>
            <a:r>
              <a:rPr lang="en-US" sz="2400" dirty="0" err="1">
                <a:latin typeface="+mn-lt"/>
                <a:cs typeface="+mn-cs"/>
              </a:rPr>
              <a:t>pemerintah</a:t>
            </a:r>
            <a:r>
              <a:rPr lang="en-US" sz="2400" dirty="0">
                <a:latin typeface="+mn-lt"/>
                <a:cs typeface="+mn-cs"/>
              </a:rPr>
              <a:t> yang </a:t>
            </a:r>
            <a:r>
              <a:rPr lang="en-US" sz="2400" dirty="0" err="1">
                <a:latin typeface="+mn-lt"/>
                <a:cs typeface="+mn-cs"/>
              </a:rPr>
              <a:t>bertujuan</a:t>
            </a:r>
            <a:r>
              <a:rPr lang="en-US" sz="2400" dirty="0">
                <a:latin typeface="+mn-lt"/>
                <a:cs typeface="+mn-cs"/>
              </a:rPr>
              <a:t> </a:t>
            </a:r>
            <a:r>
              <a:rPr lang="en-US" sz="2400" dirty="0" err="1">
                <a:latin typeface="+mn-lt"/>
                <a:cs typeface="+mn-cs"/>
              </a:rPr>
              <a:t>untuk</a:t>
            </a:r>
            <a:r>
              <a:rPr lang="en-US" sz="2400" dirty="0">
                <a:latin typeface="+mn-lt"/>
                <a:cs typeface="+mn-cs"/>
              </a:rPr>
              <a:t> </a:t>
            </a:r>
            <a:r>
              <a:rPr lang="en-US" sz="2400" dirty="0" err="1">
                <a:latin typeface="+mn-lt"/>
                <a:cs typeface="+mn-cs"/>
              </a:rPr>
              <a:t>mempengaruhi</a:t>
            </a:r>
            <a:r>
              <a:rPr lang="en-US" sz="2400" dirty="0">
                <a:latin typeface="+mn-lt"/>
                <a:cs typeface="+mn-cs"/>
              </a:rPr>
              <a:t> </a:t>
            </a:r>
            <a:r>
              <a:rPr lang="en-US" sz="2400" dirty="0" err="1">
                <a:latin typeface="+mn-lt"/>
                <a:cs typeface="+mn-cs"/>
              </a:rPr>
              <a:t>khalayak</a:t>
            </a:r>
            <a:r>
              <a:rPr lang="en-US" sz="2400" dirty="0">
                <a:latin typeface="+mn-lt"/>
                <a:cs typeface="+mn-cs"/>
              </a:rPr>
              <a:t> </a:t>
            </a:r>
            <a:r>
              <a:rPr lang="en-US" sz="2400" dirty="0" err="1">
                <a:latin typeface="+mn-lt"/>
                <a:cs typeface="+mn-cs"/>
              </a:rPr>
              <a:t>baik</a:t>
            </a:r>
            <a:r>
              <a:rPr lang="en-US" sz="2400" dirty="0">
                <a:latin typeface="+mn-lt"/>
                <a:cs typeface="+mn-cs"/>
              </a:rPr>
              <a:t> </a:t>
            </a:r>
            <a:r>
              <a:rPr lang="en-US" sz="2400" dirty="0" err="1">
                <a:latin typeface="+mn-lt"/>
                <a:cs typeface="+mn-cs"/>
              </a:rPr>
              <a:t>itu</a:t>
            </a:r>
            <a:r>
              <a:rPr lang="en-US" sz="2400" dirty="0">
                <a:latin typeface="+mn-lt"/>
                <a:cs typeface="+mn-cs"/>
              </a:rPr>
              <a:t> verbal </a:t>
            </a:r>
            <a:r>
              <a:rPr lang="en-US" sz="2400" dirty="0" err="1">
                <a:latin typeface="+mn-lt"/>
                <a:cs typeface="+mn-cs"/>
              </a:rPr>
              <a:t>atau</a:t>
            </a:r>
            <a:r>
              <a:rPr lang="en-US" sz="2400" dirty="0">
                <a:latin typeface="+mn-lt"/>
                <a:cs typeface="+mn-cs"/>
              </a:rPr>
              <a:t> non verbal.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066800" y="228600"/>
            <a:ext cx="7924800" cy="2986088"/>
          </a:xfrm>
          <a:prstGeom prst="rect">
            <a:avLst/>
          </a:prstGeom>
          <a:solidFill>
            <a:schemeClr val="accent2"/>
          </a:solidFill>
          <a:ln w="9525">
            <a:noFill/>
            <a:miter lim="800000"/>
            <a:headEnd/>
            <a:tailEnd/>
          </a:ln>
        </p:spPr>
        <p:txBody>
          <a:bodyPr>
            <a:spAutoFit/>
          </a:bodyPr>
          <a:lstStyle/>
          <a:p>
            <a:r>
              <a:rPr lang="en-US" sz="2400" dirty="0" err="1">
                <a:latin typeface="Gill Sans MT" pitchFamily="34" charset="0"/>
              </a:rPr>
              <a:t>Menurut</a:t>
            </a:r>
            <a:r>
              <a:rPr lang="en-US" sz="2400" dirty="0">
                <a:latin typeface="Gill Sans MT" pitchFamily="34" charset="0"/>
              </a:rPr>
              <a:t> "</a:t>
            </a:r>
            <a:r>
              <a:rPr lang="en-US" sz="2400" dirty="0" err="1">
                <a:latin typeface="Gill Sans MT" pitchFamily="34" charset="0"/>
              </a:rPr>
              <a:t>Nimmo</a:t>
            </a:r>
            <a:r>
              <a:rPr lang="en-US" sz="2400" dirty="0">
                <a:latin typeface="Gill Sans MT" pitchFamily="34" charset="0"/>
              </a:rPr>
              <a:t> (1989) </a:t>
            </a:r>
            <a:r>
              <a:rPr lang="en-US" sz="2400" dirty="0" err="1">
                <a:latin typeface="Gill Sans MT" pitchFamily="34" charset="0"/>
              </a:rPr>
              <a:t>komunikator</a:t>
            </a:r>
            <a:r>
              <a:rPr lang="en-US" sz="2400" dirty="0">
                <a:latin typeface="Gill Sans MT" pitchFamily="34" charset="0"/>
              </a:rPr>
              <a:t> </a:t>
            </a:r>
            <a:r>
              <a:rPr lang="en-US" sz="2400" dirty="0" err="1">
                <a:latin typeface="Gill Sans MT" pitchFamily="34" charset="0"/>
              </a:rPr>
              <a:t>utama</a:t>
            </a:r>
            <a:r>
              <a:rPr lang="en-US" sz="2400" dirty="0">
                <a:latin typeface="Gill Sans MT" pitchFamily="34" charset="0"/>
              </a:rPr>
              <a:t> </a:t>
            </a:r>
            <a:r>
              <a:rPr lang="en-US" sz="2400" dirty="0" err="1">
                <a:latin typeface="Gill Sans MT" pitchFamily="34" charset="0"/>
              </a:rPr>
              <a:t>dalam</a:t>
            </a:r>
            <a:r>
              <a:rPr lang="en-US" sz="2400" dirty="0">
                <a:latin typeface="Gill Sans MT" pitchFamily="34" charset="0"/>
              </a:rPr>
              <a:t> </a:t>
            </a:r>
            <a:r>
              <a:rPr lang="en-US" sz="2400" dirty="0" err="1">
                <a:latin typeface="Gill Sans MT" pitchFamily="34" charset="0"/>
              </a:rPr>
              <a:t>politik</a:t>
            </a:r>
            <a:r>
              <a:rPr lang="en-US" sz="2400" dirty="0">
                <a:latin typeface="Gill Sans MT" pitchFamily="34" charset="0"/>
              </a:rPr>
              <a:t> </a:t>
            </a:r>
            <a:r>
              <a:rPr lang="en-US" sz="2400" dirty="0" err="1">
                <a:latin typeface="Gill Sans MT" pitchFamily="34" charset="0"/>
              </a:rPr>
              <a:t>sebagai</a:t>
            </a:r>
            <a:r>
              <a:rPr lang="en-US" sz="2400" dirty="0">
                <a:latin typeface="Gill Sans MT" pitchFamily="34" charset="0"/>
              </a:rPr>
              <a:t> </a:t>
            </a:r>
            <a:r>
              <a:rPr lang="en-US" sz="2400" dirty="0" err="1">
                <a:latin typeface="Gill Sans MT" pitchFamily="34" charset="0"/>
              </a:rPr>
              <a:t>berikut</a:t>
            </a:r>
            <a:r>
              <a:rPr lang="en-US" sz="2400" dirty="0">
                <a:latin typeface="Gill Sans MT" pitchFamily="34" charset="0"/>
              </a:rPr>
              <a:t> :</a:t>
            </a:r>
            <a:r>
              <a:rPr lang="en-US" dirty="0">
                <a:latin typeface="Gill Sans MT" pitchFamily="34" charset="0"/>
              </a:rPr>
              <a:t/>
            </a:r>
            <a:br>
              <a:rPr lang="en-US" dirty="0">
                <a:latin typeface="Gill Sans MT" pitchFamily="34" charset="0"/>
              </a:rPr>
            </a:br>
            <a:r>
              <a:rPr lang="en-US" sz="2000" dirty="0">
                <a:latin typeface="Gill Sans MT" pitchFamily="34" charset="0"/>
              </a:rPr>
              <a:t>1. </a:t>
            </a:r>
            <a:r>
              <a:rPr lang="en-US" sz="2000" dirty="0" err="1">
                <a:latin typeface="Gill Sans MT" pitchFamily="34" charset="0"/>
              </a:rPr>
              <a:t>Politikus</a:t>
            </a:r>
            <a:r>
              <a:rPr lang="en-US" sz="2000" dirty="0">
                <a:latin typeface="Gill Sans MT" pitchFamily="34" charset="0"/>
              </a:rPr>
              <a:t>.</a:t>
            </a:r>
            <a:br>
              <a:rPr lang="en-US" sz="2000" dirty="0">
                <a:latin typeface="Gill Sans MT" pitchFamily="34" charset="0"/>
              </a:rPr>
            </a:br>
            <a:r>
              <a:rPr lang="en-US" sz="2000" dirty="0">
                <a:latin typeface="Gill Sans MT" pitchFamily="34" charset="0"/>
              </a:rPr>
              <a:t>- </a:t>
            </a:r>
            <a:r>
              <a:rPr lang="en-US" sz="2000" dirty="0" err="1">
                <a:latin typeface="Gill Sans MT" pitchFamily="34" charset="0"/>
              </a:rPr>
              <a:t>Orang</a:t>
            </a:r>
            <a:r>
              <a:rPr lang="en-US" sz="2000" dirty="0">
                <a:latin typeface="Gill Sans MT" pitchFamily="34" charset="0"/>
              </a:rPr>
              <a:t> yang </a:t>
            </a:r>
            <a:r>
              <a:rPr lang="en-US" sz="2000" dirty="0" err="1">
                <a:latin typeface="Gill Sans MT" pitchFamily="34" charset="0"/>
              </a:rPr>
              <a:t>memegang</a:t>
            </a:r>
            <a:r>
              <a:rPr lang="en-US" sz="2000" dirty="0">
                <a:latin typeface="Gill Sans MT" pitchFamily="34" charset="0"/>
              </a:rPr>
              <a:t> </a:t>
            </a:r>
            <a:r>
              <a:rPr lang="en-US" sz="2000" dirty="0" err="1">
                <a:latin typeface="Gill Sans MT" pitchFamily="34" charset="0"/>
              </a:rPr>
              <a:t>jabatan</a:t>
            </a:r>
            <a:r>
              <a:rPr lang="en-US" sz="2000" dirty="0">
                <a:latin typeface="Gill Sans MT" pitchFamily="34" charset="0"/>
              </a:rPr>
              <a:t> </a:t>
            </a:r>
            <a:r>
              <a:rPr lang="en-US" sz="2000" dirty="0" err="1">
                <a:latin typeface="Gill Sans MT" pitchFamily="34" charset="0"/>
              </a:rPr>
              <a:t>pemerintah</a:t>
            </a:r>
            <a:r>
              <a:rPr lang="en-US" sz="2000" dirty="0">
                <a:latin typeface="Gill Sans MT" pitchFamily="34" charset="0"/>
              </a:rPr>
              <a:t>, </a:t>
            </a:r>
            <a:r>
              <a:rPr lang="en-US" sz="2000" dirty="0" err="1">
                <a:latin typeface="Gill Sans MT" pitchFamily="34" charset="0"/>
              </a:rPr>
              <a:t>tidak</a:t>
            </a:r>
            <a:r>
              <a:rPr lang="en-US" sz="2000" dirty="0">
                <a:latin typeface="Gill Sans MT" pitchFamily="34" charset="0"/>
              </a:rPr>
              <a:t> </a:t>
            </a:r>
            <a:r>
              <a:rPr lang="en-US" sz="2000" dirty="0" err="1">
                <a:latin typeface="Gill Sans MT" pitchFamily="34" charset="0"/>
              </a:rPr>
              <a:t>perduli</a:t>
            </a:r>
            <a:r>
              <a:rPr lang="en-US" sz="2000" dirty="0">
                <a:latin typeface="Gill Sans MT" pitchFamily="34" charset="0"/>
              </a:rPr>
              <a:t> </a:t>
            </a:r>
            <a:r>
              <a:rPr lang="en-US" sz="2000" dirty="0" err="1">
                <a:latin typeface="Gill Sans MT" pitchFamily="34" charset="0"/>
              </a:rPr>
              <a:t>apakah</a:t>
            </a:r>
            <a:r>
              <a:rPr lang="en-US" sz="2000" dirty="0">
                <a:latin typeface="Gill Sans MT" pitchFamily="34" charset="0"/>
              </a:rPr>
              <a:t> </a:t>
            </a:r>
            <a:r>
              <a:rPr lang="en-US" sz="2000" dirty="0" err="1">
                <a:latin typeface="Gill Sans MT" pitchFamily="34" charset="0"/>
              </a:rPr>
              <a:t>mereka</a:t>
            </a:r>
            <a:r>
              <a:rPr lang="en-US" sz="2000" dirty="0">
                <a:latin typeface="Gill Sans MT" pitchFamily="34" charset="0"/>
              </a:rPr>
              <a:t> </a:t>
            </a:r>
            <a:r>
              <a:rPr lang="en-US" sz="2000" dirty="0" err="1">
                <a:latin typeface="Gill Sans MT" pitchFamily="34" charset="0"/>
              </a:rPr>
              <a:t>dipilih</a:t>
            </a:r>
            <a:r>
              <a:rPr lang="en-US" sz="2000" dirty="0">
                <a:latin typeface="Gill Sans MT" pitchFamily="34" charset="0"/>
              </a:rPr>
              <a:t>, </a:t>
            </a:r>
            <a:r>
              <a:rPr lang="en-US" sz="2000" dirty="0" err="1">
                <a:latin typeface="Gill Sans MT" pitchFamily="34" charset="0"/>
              </a:rPr>
              <a:t>ditunjuk</a:t>
            </a:r>
            <a:r>
              <a:rPr lang="en-US" sz="2000" dirty="0">
                <a:latin typeface="Gill Sans MT" pitchFamily="34" charset="0"/>
              </a:rPr>
              <a:t>/ </a:t>
            </a:r>
            <a:r>
              <a:rPr lang="en-US" sz="2000" dirty="0" err="1">
                <a:latin typeface="Gill Sans MT" pitchFamily="34" charset="0"/>
              </a:rPr>
              <a:t>pejabat</a:t>
            </a:r>
            <a:r>
              <a:rPr lang="en-US" sz="2000" dirty="0">
                <a:latin typeface="Gill Sans MT" pitchFamily="34" charset="0"/>
              </a:rPr>
              <a:t> </a:t>
            </a:r>
            <a:r>
              <a:rPr lang="en-US" sz="2000" dirty="0" err="1">
                <a:latin typeface="Gill Sans MT" pitchFamily="34" charset="0"/>
              </a:rPr>
              <a:t>karir</a:t>
            </a:r>
            <a:r>
              <a:rPr lang="en-US" sz="2000" dirty="0">
                <a:latin typeface="Gill Sans MT" pitchFamily="34" charset="0"/>
              </a:rPr>
              <a:t>. Dan </a:t>
            </a:r>
            <a:r>
              <a:rPr lang="en-US" sz="2000" dirty="0" err="1">
                <a:latin typeface="Gill Sans MT" pitchFamily="34" charset="0"/>
              </a:rPr>
              <a:t>tidak</a:t>
            </a:r>
            <a:r>
              <a:rPr lang="en-US" sz="2000" dirty="0">
                <a:latin typeface="Gill Sans MT" pitchFamily="34" charset="0"/>
              </a:rPr>
              <a:t> </a:t>
            </a:r>
            <a:r>
              <a:rPr lang="en-US" sz="2000" dirty="0" err="1">
                <a:latin typeface="Gill Sans MT" pitchFamily="34" charset="0"/>
              </a:rPr>
              <a:t>mengindahkan</a:t>
            </a:r>
            <a:r>
              <a:rPr lang="en-US" sz="2000" dirty="0">
                <a:latin typeface="Gill Sans MT" pitchFamily="34" charset="0"/>
              </a:rPr>
              <a:t> </a:t>
            </a:r>
            <a:r>
              <a:rPr lang="en-US" sz="2000" dirty="0" err="1">
                <a:latin typeface="Gill Sans MT" pitchFamily="34" charset="0"/>
              </a:rPr>
              <a:t>apakah</a:t>
            </a:r>
            <a:r>
              <a:rPr lang="en-US" sz="2000" dirty="0">
                <a:latin typeface="Gill Sans MT" pitchFamily="34" charset="0"/>
              </a:rPr>
              <a:t> </a:t>
            </a:r>
            <a:r>
              <a:rPr lang="en-US" sz="2000" dirty="0" err="1">
                <a:latin typeface="Gill Sans MT" pitchFamily="34" charset="0"/>
              </a:rPr>
              <a:t>jabatan</a:t>
            </a:r>
            <a:r>
              <a:rPr lang="en-US" sz="2000" dirty="0">
                <a:latin typeface="Gill Sans MT" pitchFamily="34" charset="0"/>
              </a:rPr>
              <a:t> </a:t>
            </a:r>
            <a:r>
              <a:rPr lang="en-US" sz="2000" dirty="0" err="1">
                <a:latin typeface="Gill Sans MT" pitchFamily="34" charset="0"/>
              </a:rPr>
              <a:t>itu</a:t>
            </a:r>
            <a:r>
              <a:rPr lang="en-US" sz="2000" dirty="0">
                <a:latin typeface="Gill Sans MT" pitchFamily="34" charset="0"/>
              </a:rPr>
              <a:t> </a:t>
            </a:r>
            <a:r>
              <a:rPr lang="en-US" sz="2000" dirty="0" err="1">
                <a:latin typeface="Gill Sans MT" pitchFamily="34" charset="0"/>
              </a:rPr>
              <a:t>eksekutif</a:t>
            </a:r>
            <a:r>
              <a:rPr lang="en-US" sz="2000" dirty="0">
                <a:latin typeface="Gill Sans MT" pitchFamily="34" charset="0"/>
              </a:rPr>
              <a:t>, </a:t>
            </a:r>
            <a:r>
              <a:rPr lang="en-US" sz="2000" dirty="0" err="1">
                <a:latin typeface="Gill Sans MT" pitchFamily="34" charset="0"/>
              </a:rPr>
              <a:t>legislatif</a:t>
            </a:r>
            <a:r>
              <a:rPr lang="en-US" sz="2000" dirty="0">
                <a:latin typeface="Gill Sans MT" pitchFamily="34" charset="0"/>
              </a:rPr>
              <a:t>, </a:t>
            </a:r>
            <a:r>
              <a:rPr lang="en-US" sz="2000" dirty="0" err="1">
                <a:latin typeface="Gill Sans MT" pitchFamily="34" charset="0"/>
              </a:rPr>
              <a:t>yudikatif</a:t>
            </a:r>
            <a:r>
              <a:rPr lang="en-US" sz="2000" dirty="0">
                <a:latin typeface="Gill Sans MT" pitchFamily="34" charset="0"/>
              </a:rPr>
              <a:t>.</a:t>
            </a:r>
            <a:br>
              <a:rPr lang="en-US" sz="2000" dirty="0">
                <a:latin typeface="Gill Sans MT" pitchFamily="34" charset="0"/>
              </a:rPr>
            </a:br>
            <a:r>
              <a:rPr lang="en-US" sz="2000" dirty="0">
                <a:latin typeface="Gill Sans MT" pitchFamily="34" charset="0"/>
              </a:rPr>
              <a:t>ex. </a:t>
            </a:r>
            <a:r>
              <a:rPr lang="en-US" sz="2000" dirty="0" err="1">
                <a:latin typeface="Gill Sans MT" pitchFamily="34" charset="0"/>
              </a:rPr>
              <a:t>Pejabat</a:t>
            </a:r>
            <a:r>
              <a:rPr lang="en-US" sz="2000" dirty="0">
                <a:latin typeface="Gill Sans MT" pitchFamily="34" charset="0"/>
              </a:rPr>
              <a:t> </a:t>
            </a:r>
            <a:r>
              <a:rPr lang="en-US" sz="2000" dirty="0" err="1">
                <a:latin typeface="Gill Sans MT" pitchFamily="34" charset="0"/>
              </a:rPr>
              <a:t>Eksekutif</a:t>
            </a:r>
            <a:r>
              <a:rPr lang="en-US" sz="2000" dirty="0">
                <a:latin typeface="Gill Sans MT" pitchFamily="34" charset="0"/>
              </a:rPr>
              <a:t> (</a:t>
            </a:r>
            <a:r>
              <a:rPr lang="en-US" sz="2000" dirty="0" err="1">
                <a:latin typeface="Gill Sans MT" pitchFamily="34" charset="0"/>
              </a:rPr>
              <a:t>presiden</a:t>
            </a:r>
            <a:r>
              <a:rPr lang="en-US" sz="2000" dirty="0">
                <a:latin typeface="Gill Sans MT" pitchFamily="34" charset="0"/>
              </a:rPr>
              <a:t>, </a:t>
            </a:r>
            <a:r>
              <a:rPr lang="en-US" sz="2000" dirty="0" err="1">
                <a:latin typeface="Gill Sans MT" pitchFamily="34" charset="0"/>
              </a:rPr>
              <a:t>menteri</a:t>
            </a:r>
            <a:r>
              <a:rPr lang="en-US" sz="2000" dirty="0">
                <a:latin typeface="Gill Sans MT" pitchFamily="34" charset="0"/>
              </a:rPr>
              <a:t>, </a:t>
            </a:r>
            <a:r>
              <a:rPr lang="en-US" sz="2000" dirty="0" err="1">
                <a:latin typeface="Gill Sans MT" pitchFamily="34" charset="0"/>
              </a:rPr>
              <a:t>gubernur</a:t>
            </a:r>
            <a:r>
              <a:rPr lang="en-US" sz="2000" dirty="0">
                <a:latin typeface="Gill Sans MT" pitchFamily="34" charset="0"/>
              </a:rPr>
              <a:t>, </a:t>
            </a:r>
            <a:r>
              <a:rPr lang="en-US" sz="2000" dirty="0" err="1">
                <a:latin typeface="Gill Sans MT" pitchFamily="34" charset="0"/>
              </a:rPr>
              <a:t>dsb</a:t>
            </a:r>
            <a:r>
              <a:rPr lang="en-US" sz="2000" dirty="0">
                <a:latin typeface="Gill Sans MT" pitchFamily="34" charset="0"/>
              </a:rPr>
              <a:t>).</a:t>
            </a:r>
            <a:br>
              <a:rPr lang="en-US" sz="2000" dirty="0">
                <a:latin typeface="Gill Sans MT" pitchFamily="34" charset="0"/>
              </a:rPr>
            </a:br>
            <a:r>
              <a:rPr lang="en-US" sz="2000" dirty="0">
                <a:latin typeface="Gill Sans MT" pitchFamily="34" charset="0"/>
              </a:rPr>
              <a:t>      </a:t>
            </a:r>
            <a:r>
              <a:rPr lang="en-US" sz="2000" dirty="0" err="1">
                <a:latin typeface="Gill Sans MT" pitchFamily="34" charset="0"/>
              </a:rPr>
              <a:t>Pejabat</a:t>
            </a:r>
            <a:r>
              <a:rPr lang="en-US" sz="2000" dirty="0">
                <a:latin typeface="Gill Sans MT" pitchFamily="34" charset="0"/>
              </a:rPr>
              <a:t> </a:t>
            </a:r>
            <a:r>
              <a:rPr lang="en-US" sz="2000" dirty="0" err="1">
                <a:latin typeface="Gill Sans MT" pitchFamily="34" charset="0"/>
              </a:rPr>
              <a:t>Legislatif</a:t>
            </a:r>
            <a:r>
              <a:rPr lang="en-US" sz="2000" dirty="0">
                <a:latin typeface="Gill Sans MT" pitchFamily="34" charset="0"/>
              </a:rPr>
              <a:t> ( </a:t>
            </a:r>
            <a:r>
              <a:rPr lang="en-US" sz="2000" dirty="0" err="1">
                <a:latin typeface="Gill Sans MT" pitchFamily="34" charset="0"/>
              </a:rPr>
              <a:t>ketua</a:t>
            </a:r>
            <a:r>
              <a:rPr lang="en-US" sz="2000" dirty="0">
                <a:latin typeface="Gill Sans MT" pitchFamily="34" charset="0"/>
              </a:rPr>
              <a:t> MPR, </a:t>
            </a:r>
            <a:r>
              <a:rPr lang="en-US" sz="2000" dirty="0" err="1">
                <a:latin typeface="Gill Sans MT" pitchFamily="34" charset="0"/>
              </a:rPr>
              <a:t>ketua</a:t>
            </a:r>
            <a:r>
              <a:rPr lang="en-US" sz="2000" dirty="0">
                <a:latin typeface="Gill Sans MT" pitchFamily="34" charset="0"/>
              </a:rPr>
              <a:t> DPR/DPD, </a:t>
            </a:r>
            <a:r>
              <a:rPr lang="en-US" sz="2000" dirty="0" err="1">
                <a:latin typeface="Gill Sans MT" pitchFamily="34" charset="0"/>
              </a:rPr>
              <a:t>anggota</a:t>
            </a:r>
            <a:r>
              <a:rPr lang="en-US" sz="2000" dirty="0">
                <a:latin typeface="Gill Sans MT" pitchFamily="34" charset="0"/>
              </a:rPr>
              <a:t> DPR/DPD </a:t>
            </a:r>
            <a:r>
              <a:rPr lang="en-US" sz="2000" dirty="0" err="1">
                <a:latin typeface="Gill Sans MT" pitchFamily="34" charset="0"/>
              </a:rPr>
              <a:t>dsb</a:t>
            </a:r>
            <a:r>
              <a:rPr lang="en-US" sz="2000" dirty="0">
                <a:latin typeface="Gill Sans MT" pitchFamily="34" charset="0"/>
              </a:rPr>
              <a:t>)</a:t>
            </a:r>
            <a:br>
              <a:rPr lang="en-US" sz="2000" dirty="0">
                <a:latin typeface="Gill Sans MT" pitchFamily="34" charset="0"/>
              </a:rPr>
            </a:br>
            <a:r>
              <a:rPr lang="en-US" sz="2000" dirty="0">
                <a:latin typeface="Gill Sans MT" pitchFamily="34" charset="0"/>
              </a:rPr>
              <a:t>      </a:t>
            </a:r>
            <a:r>
              <a:rPr lang="en-US" sz="2000" dirty="0" err="1">
                <a:latin typeface="Gill Sans MT" pitchFamily="34" charset="0"/>
              </a:rPr>
              <a:t>Pejabat</a:t>
            </a:r>
            <a:r>
              <a:rPr lang="en-US" sz="2000" dirty="0">
                <a:latin typeface="Gill Sans MT" pitchFamily="34" charset="0"/>
              </a:rPr>
              <a:t> </a:t>
            </a:r>
            <a:r>
              <a:rPr lang="en-US" sz="2000" dirty="0" err="1">
                <a:latin typeface="Gill Sans MT" pitchFamily="34" charset="0"/>
              </a:rPr>
              <a:t>Yudikatif</a:t>
            </a:r>
            <a:r>
              <a:rPr lang="en-US" sz="2000" dirty="0">
                <a:latin typeface="Gill Sans MT" pitchFamily="34" charset="0"/>
              </a:rPr>
              <a:t> (MA, MK, </a:t>
            </a:r>
            <a:r>
              <a:rPr lang="en-US" sz="2000" dirty="0" err="1">
                <a:latin typeface="Gill Sans MT" pitchFamily="34" charset="0"/>
              </a:rPr>
              <a:t>Jaksa</a:t>
            </a:r>
            <a:r>
              <a:rPr lang="en-US" sz="2000" dirty="0">
                <a:latin typeface="Gill Sans MT" pitchFamily="34" charset="0"/>
              </a:rPr>
              <a:t> </a:t>
            </a:r>
            <a:r>
              <a:rPr lang="en-US" sz="2000" dirty="0" err="1">
                <a:latin typeface="Gill Sans MT" pitchFamily="34" charset="0"/>
              </a:rPr>
              <a:t>Agung</a:t>
            </a:r>
            <a:r>
              <a:rPr lang="en-US" sz="2000" dirty="0">
                <a:latin typeface="Gill Sans MT" pitchFamily="34" charset="0"/>
              </a:rPr>
              <a:t> </a:t>
            </a:r>
            <a:r>
              <a:rPr lang="en-US" sz="2000" dirty="0" err="1">
                <a:latin typeface="Gill Sans MT" pitchFamily="34" charset="0"/>
              </a:rPr>
              <a:t>dsb</a:t>
            </a:r>
            <a:r>
              <a:rPr lang="en-US" sz="2000" dirty="0">
                <a:latin typeface="Gill Sans MT" pitchFamily="34" charset="0"/>
              </a:rPr>
              <a:t>)</a:t>
            </a:r>
            <a:endParaRPr lang="en-US" dirty="0">
              <a:latin typeface="Gill Sans MT" pitchFamily="34" charset="0"/>
            </a:endParaRPr>
          </a:p>
        </p:txBody>
      </p:sp>
      <p:pic>
        <p:nvPicPr>
          <p:cNvPr id="10243" name="Picture 2" descr="https://encrypted-tbn2.gstatic.com/images?q=tbn:ANd9GcSNHCO18lG14fdsxIh1r823o9XAXFdbU0SK5B42F_viPMLLws3XeA"/>
          <p:cNvPicPr>
            <a:picLocks noChangeAspect="1" noChangeArrowheads="1"/>
          </p:cNvPicPr>
          <p:nvPr/>
        </p:nvPicPr>
        <p:blipFill>
          <a:blip r:embed="rId2"/>
          <a:srcRect/>
          <a:stretch>
            <a:fillRect/>
          </a:stretch>
        </p:blipFill>
        <p:spPr bwMode="auto">
          <a:xfrm>
            <a:off x="1295400" y="3810000"/>
            <a:ext cx="2162175" cy="2438400"/>
          </a:xfrm>
          <a:prstGeom prst="rect">
            <a:avLst/>
          </a:prstGeom>
          <a:noFill/>
          <a:ln w="9525">
            <a:noFill/>
            <a:miter lim="800000"/>
            <a:headEnd/>
            <a:tailEnd/>
          </a:ln>
        </p:spPr>
      </p:pic>
      <p:sp>
        <p:nvSpPr>
          <p:cNvPr id="10244" name="AutoShape 4" descr="data:image/jpeg;base64,/9j/4AAQSkZJRgABAQAAAQABAAD/2wCEAAkGBhQSERUUExQWFRUWGBcYGBgVGBoYFRgXFxwYFhYaGBwXHSYeGBwjGhQUHy8gIycpLCwsFx8xNTAqNSYrLCkBCQoKDgwOGg8PGCkkHyQsLCwsLCwsLCksLCwpLCksLCwpKSwsKSwsKSwsKSwsKSwsLCwsLCwsKSwsLCwsLCwpLP/AABEIALoBDgMBIgACEQEDEQH/xAAcAAABBQEBAQAAAAAAAAAAAAAAAQMEBQYCBwj/xABAEAABAwIEAwYDBgMHBAMAAAABAAIRAyEEBRIxQVFhBhMicYGRMqGxBxRCUsHRI/DxFWJygpKi4SRDU7IzY3P/xAAZAQADAQEBAAAAAAAAAAAAAAAAAQIDBAX/xAAiEQACAwADAQACAwEAAAAAAAAAAQIRIQMSMUETUQRhcSL/2gAMAwEAAhEDEQA/APVEISoAEIQgAQhCAFSpEqABCEIAEqRKgAQhCABCFFzPMWYei+rUMMYJP/HU7IA4zXOqOGbqrVAwcBu4+TRcrBZz9r51FmGpC2z60yfJjTb1PovOu0XaOpi676jp8ROkTIa3g0eQhRMPhahvoPnsobGlZtX/AGqYw2D2C3Ck39SbbKOPtLxw/wC+D0NOnHyasmMO4btdZKxx/K7lsix0z0PKvtdrtjv6bKg4ln8N/wBS0+wW8yPtlhcXAp1If/43+F/OwNnehK8DDoI8/wCf19kVKxabbtINt45j1unYj6XSrzb7O+3jqjm4bEOLibU6hMkngx3OeB34HgvSFQhUJEqAESpEqABCEIAEIQgAQhCAGEIQgBUIQgAQhCAFSrldBAAhISlQAIQhAAlSIQAq85+2XMi2jRogwKjnOcOYZEekuHsvRV5H9oE4jOGUfw06VOfK9Q++toSbpDSt0VXZzs41oFSoJc7geAWvpYBh4BLh8HtOymfdo2XHr1nckkqRDdlFPkExXySlHwhWZaSJUSow7lUBj857PAglojkqCngXFx5r0DMXAUzPJZD7xE+cK4NmU0iMMK+i7W0xpIMg3EEEEfVe8dnsyNfDsqHci+2/Hay8MrkkSDw/ovUfsqxerCOZ+R59A4NI+craJzyq8NoiUIVEghCEAKhCEACEIQAIQhADAQhCAFQhCABCEIAVEpEIAF0FylCAFQgIQAIQhAAvL+2ndjG16pdptSpudy0Nkj/c3/SvUF532gosdVrHf+I6fp8lnyOka8SuRlf7RpT/AAcSS78pkD6K6wOdvLDO4sq/B5fScXDTrBibe195V2cq7qlpAguuQOErC/0daVekGh2nqgwGB11O/twOMPp92eE7ErPYjJ3NedFRzTuIMXPHrdd6MUG/xNNURcwGuHpsU/gvpOzSpqaRxXnuKxjmuc02ut9h2kNBcCOUrF9rMGBWlvESU+N7RnzLLGmZhLWg9PfxL1b7HX6qVc8NbP8A1J/ULyPLcv1HxHSBeYn0A4lew/ZKymylWYwuJ1tcdQAtp0iIMcCt7V0c/R12N8hCFRAIQhACoSJUACEIQAIQkQAyEJAlQAJQkSoAEIQgAQhCABKkQgDoFC5XSABCEIAF5zVqAV6pME637/4ivRl5Pj6n8WpeBrd7aiseXw6OD1lhSzmmHASJF45dVPrYsVZ0kWWWxWWNrkEGDFiD4o6JGdmS2+uoDz1X+kLNHSXdOk2qdJOl7bBw4hdYrCBsazPtB9lArUxSDHN4WcTuZMgn1+q6r47VvdLwaVneLxYdYbrG5/lr31WltxsVoXO5KPueqUXTsJRTVFdhMuLDpsRf5BeofZ5k3dUTVM6qsQOTGyB7mT5QsxkmQur1A0WbYv5hs39Tt/Ren0KYaA1ogAAADgBYLbjV6Y80qj0Q6hEoWxxghIlQAIQhAAlSIQAIQhADCVIlCAFQhEoAEj3gAk2AEk9AuK1cMEk/ufJZ2rmzqktNp4cPIqJTUS4wci4pZ1SdsSPMFBzinMSfOLLGUc/YyQ4HUCQW8Z2upuQYrv8AvIbGlx35QCPqVkuRm34kjaAoULJ3k0mzeC4egJA+UKat1qOd4wSykQmI6QkCCUAKvJM8p6a1emd9bvYmR8iF6scQ38zfcLzf7Q69FtdlRjwXu8FRouJb8JnnwI6BZ8itYa8UqlpkBlLmuJbUM8nEgeh/RSAzENuKgH+cGeciFPrYGm8AlxaTc/oU9QyfSJbVBHXdZJnaupCwdarOmrBD+UxbnZTXU4MJrFODbk7KBVzXqs27GqRPxFUNG6g/eBxuJFtpv02UCtjNS7yun3tUflZfzd/wPqrjHTLknSPbcrpUadJvdgNa4B1zcyN3E3JT7szpN3qsHm4fuvJcwYC4Alwmwgx0PTkoVbAaT8JItfVYxz6rouji1nsv9u4f/wA1P/UF0M6oH/vU/wDUF4qKI/I077ukX3SdyB+DjNnH90dh9T29uZUjtUYf8w/dOsrtOzgfIgrwp7G28BEWsd5581z4Q6dT29OHyhHYVHvaF4VQzGsweDEvB4eJw9+atsN26xlKCX94LyCA4RwM7o7BR7AkWEy77U6Zdpr09BtdhBF+h/Ra/Lc3pYhuqk8PHQ3HmNwqETEIQgBhKEBCAFSIQgDL5piz95eJs0NEekk+5KocXmow9fQ/4XDU13McR5j6KJ2jzEjFVXU3amk25EEDb1lUWdZx37Axw06btdxB/ZcktZ2RWInZ3mbHVe+Y2AQGvnjwa79D6KGzGOe4Na8tBNwDEqqbinEFpE2g8lKy/DhoB2IuijRM9N7LZu1lPuzczIgjaAOPktPQrh7Q5ux/SxC8SwmNe1xDbkk2432hbbC5zWoNFEECGhxeIdqe7xVG3/LIbPGCtuNvw5+aKWmpzTPWUCA4EkiQBHkJlUFftNVfMEMHJv7lVWPxjqz2vfv06bfRITC1Ock1c1qHd7j/AJioz6pPFMyuWu4J0A3iDKz2YYd1SsLwGASeRdLnEdYH+5aGoN1RZxm9KgDqMvNwxt3GefIRzUscavRnOaDGB1RjnTDbHY6tLZ353hU7M2qC0o7Q4svpMLZLLOnmIOn6/JVdFpIsVnJG6nfiosH4kuMucSmn12hRTSPFTcLgzvptzNh7mymiux3hGPrODGiJ49OJW0wOAFNoa0WHzXWS5Y2nTBBDi65IuI4AHkpzmQFtFUYTlbKnHO8TfP8AopdJkC6ZNHVUA5KTiqcw0fiMegVURYYjBB7RsDuDChnJn82n3H6K6a2AAuH1ACigM9WoOZ8TSBz4e4XDXNK1EW8+CrsXkLHXbLD0u32/ZKgKo4FrtkzUy9zbhd4hj6LoePIjY+X7KVh8bIhKh2VbmHci/MWPJGExz8OWvY94g7t4DlHn6K0xFHiFVVhB+qmqH6eq9k+2jcR/Cq+CrwkQH+QOx6LVL51o1zRqTqIBjT0IPEm4he2dj8/+9UbkGozwujY8nDoQqTEy3QklI94AJJgC5J4BMQrngCSYA3J2WH7XdsJHdUT4XGHO2JbMOjpBHnKZ7U9py8FoIYwbBxjV1d+3VYCpjdbnGZEaZ5k3JA5SB7JMa9LDE4jxTwUZ9RvEhRX5gDY2I3CgYvGgblcii7OzukW2X0TUfpYJMTygC0npce6uKWSVDuWtHnJVF2JxoFV9WpLWkaGkg6RcOMnYHbdbp1UWuDO11uuMwfK/gxg8sZTuBLvzHf05J7EMMW34Tz5Hz2XD6/RHfytVGjJu/TihiA8AjqlqPVaK2iv0fJ8ncfcX91PdvKokcITdVviBC5qYgBKy8IAqu0ma90z5x5X+sD1Xm9ZznuLnElzjJPMrd57l7qz/AO62x+v1hQjk7WiA1KhlTiHuZRoEDg5pB2IPA+y4o4PS4RdhuD0PNXOaYCabW8iD76kzhQGiHDw7j9R9SoatFQdM7q4HS2WhpP8Ae4eXP1VRiHOvqv539pU2viXPdDZjYKRRyMkS+55JxVIc3bGOz/aJ2GcGuvSJuOLZ/E39Qt73wc3UDIIkEbGdlgsVkhmQrHstmTm/wamxP8M9eLf1HqqINThKe5/ndLT+Mn8oj1N/2XVIwz0/5TdK+nr4j5cPomIlPqQJKjAkmUjnandAuq5hoQBLBsE4T77pqmfCmcRXLRI+J1mjr16DdKhkXNcS538Km1rzu6RIHTzVHisO6i9sjTqEgbxwI/nmtVg8MGNgXO5PEk7lVvajLi6n3jblk6h/dMXHlCAIdGtqCi4ymo+BrKdiLhICjxVOW89Nwr3sj2kfhyX6SNTSCIgHxAtIH+oKmcbpnBViwuB0n+7eRuZHS6kZ9DLH/apii3AgBxbrrU2ktJBjxOIkX3aFsF5d9rOKNSo2kDZhpujqZc4+2lNiMYcMCdTyXHqZPuVy90JKhumKhSAbxFMO6Hmq5uWOe6JEc1Ne9SMILoGavswxrKRYNgZHWf6Ksx401O7LtIcSaL9tD/y9GlPYCqQSAY2S5lgxUaAecqhEjJ8+1zSrWqtsescVbhqw2ZMdpFT8dM6S78w/CT1sR7K/ynPdbBO8JgR85xMOPNha4eWx/X3WgbUlgPMLI5hV1VndWkLQ5LW1UgOVvayYiYKYJTrTdN0zdU+c9om4ewGp3KbeqHhUU34WlNnxdSmMSwNElMUM6Y+lrBDHFpMOuQdtuKrM/wA700RNnOtHUAT83D2UtlKD+lNmHapxqOawN0TAkeIxxk+qnUqwqUx+FplzjyA3HvKxrSrAZi8U9IJDbggcQb3UXRp1tGyyirRfamQLxB3VrUoASSYA4lZPKMfTc2oXNaNLNbTO7mkWHEG5UrtFm4qgsYTpAE2+Jx4ekqlLNE+PcLYVGvHgOoXuLi1uHVSMLk7TTE+frv6LN9lapDKtMEteXNLXCxgAhw87hanKakS11gDaTvzTTFKGYTMTsGDiQPRGqC48vCEyzEtdVJn4Dp/zRITzW+Ee6oyaa9EwkAxxKXFCXAJKjYe0hc1MQGuc87NAHqgRMquiGqFgMT3r3P8Awt8DPT4ne9vRV+b5iRThvx1DobHD8x+as8HQFOmymOA/qgZY0xZJVggs/MCPQ2/VcCrueX1QwcTxSAw9KmWPLTu0kHzFlbG7UnaLB6aweBZ4v/ibY/LSuaR8KEBUYj4kw5rdR1l4tbRHHeZ9E/jPiUd7gHAlrHWiHzG+4j+bqGM92zHtXh6bXuJnRAcGfFJHh34E8V599odJtR9HEU3A97SaSz8TY2J57x/l6rJOx5c4Fx+KBAnnbqeCs84wtVjwKzhZjQ0j4S1o0gDqAuRc1On6erH+HxvLKKq7iodR0qxrUJgtO/A7LnF5I5tI1pBYCJ4OBJIEj0W6mjh5OCcLzwqy5TcK8AFx4KQ7snivu/3juXCjBcXGBaQJgmYvy6qlrOJho4/yVaMGX2V4qfFzNvJX1B4KybapbAHBXGU4qpIHdvI6NcfoFYh7HYUOFVo439RcfRZzKsVoeRwWuzKhWdAp0ah5u0kC3C6ylTJq2ouFMkSYIgj5GyGx0WJpTXa7hBPyEfMK0y3FCkHajY3EXVBWzqtQAZDCRwc0OdHoZVNj8c+o4uI0BxmBIbJ5AlLsarjXrL/Nu1jmv8BuOHD15qqwGFq4l7n2JEmXfD5efIKso0geI/Vb/L8M2jhWB+mm2NTiDJLjsSf04Sp9NE9wZwbRQo6qlqhnwnaR8PmOKx+b1y54kzv8zdP1ca57myZvMdBsPkouYwTqFpgRe0C59d/VGEvdOcHhi5waBJJ/mVJexrAQ6TyItfgrHsa1j6pDnlriIAAu7nebEQPNSs3yMEQHAQTJItfgRvwSo0TzDJtJvExx/wCVbZLVB1ggfDx+K20crx7JH09MimASbea6oVoJcQATA2vItKAjGmWr6A1MFMkOm4ngOIPoVeYfHsqS0jQ5oA1apDneo97rMVcaQxoAJI1R0Bjlc7FQ3vs3USB8RjnyTCWGqw1R9KqamgPYRpe2Y1DcFs21BXmV45lcEU3guBI0Os8Dh5/8LzqvinPAIe5wFvF0/Xqq3vnMMgkOB3BuhYRNpnrVR5BlzS0A7usDvf5KDmT/AIG83avbb6rJZd28rNborRXp/lfuP8LhcKwy3OXV3yGQ0eEXHh9bfRU5qOsycV6i0wYD8QHES1stb5i5PrdXram7iqjA4Aiq3TIYAd/zfrsL9VYuaTpBsNz+yIzjLUzIk0G7D1P6KUHLhrYiVzWfAn1VejHX1Dbf0WYY+ZPMk+91qmN4gqhzLCaKhj4XeIeu490AZ3H7qFiHCBqB9DCm5hum8NldaudNCmargCSAJgWE+/1UsZ6lmfZzA0qznmk0Mey4v4SXSXs/LEG4WI7Y9m6lPQ+jUNWiZhxILmjgHc9zdVtDPnuEOcTqF+NuQ5K2GOJphguOcX9SF575Keo0jzyi/RvB5P3LWnX3kgmBGkOP4rmLBKMrD3sY5x7kvZqkyd4JIYOpG/FcmnEQbDltz8lIbjRfT78SVh3kinzt3f09apCkaJY4BzS2NHxSyIAjygLxTtT2Up4fFVRTJbTB8JdtBAOkE7kEwFfMzOqTEkzEjVBJBltgNp+ilxrFT7yQ2dJLyWmIOzRe9xbdbw5m8RizD1MPpc2o03EECJuIAPIDjJUujmeJqyDVftuXQAJ3t0Vx2lpspNpNaIBDjqDRJmIJnle3yWfOKAkGRpBueI4mRuVp+Sawn6QsdmFVg8b3XsJcTPz2VDDZtPurfOKzHMMAOMjQW8jcgj03VNhsNqJ5DddEZNrTeMbWYXODxPcjVrFObw0AkxAjob8+Caxrm1o0BxeXGPDdwj4vlsFw2gRsCJI/ADtykn1XDsO8wC6pAmBG08oNgnaOip9eujGZZV3baZZ4wWglzSTDuLSOBClUM8qigKU+HVqgtBnynruFzh6dSmIYXDzZN0VWueIIE8wxwPysi0Z9GVtSqe8kgzvy3UnDeLcAqTjCajWNcBLBpDodJA2m3DaeSiUsGQfi+R/ZGAoyXwdquNJwdSdpebEDcg8I4jopNXN3OZpe2NriYkcDOxnguHUGEgm0GYEibdRa4SYqo91IM1g+LUZO+/Tqgf8A1d0RnVrTMEXToeA3U7jtGwI+u6ZoYXxDU5sSJvwUrNKYeR3ekAT+IceU7BAO7sjVMYTsnXOaGkXJ4dDxUZuAdO7f9QVhQptBktJPm0j2Juge/or8PPiv4bzO3p1XddsgTdTfuzCY0GI4uG/kF1isK5oAZpe07gQIKdk9WRcvyoPcJMMHxHgOUngrL+zO6fLXEFokgCZG48txfqoJoPgb3s5jLWGxmYK4bhnlp/h1HPJsQbaRuCBvwSdMVZ4bHA56NTQCG7eETtFyQeMyrQ44mTAIizpEk+S82djy1x8OnTIDXSfOeqvMD2mDhpIa2LNABE+5XHPhcdgYSRtqWMMiekc/kn3Pa4G9oWbw+NsC08/IeanUcSJF7nltfmVMOSUXhmX2EqgtHkB6hN5lhtbABEgiCbC9jPTY+irqOILY5TCsW4hojV8LoB9bLu4+RSQ7Hqf2XzD8RWaxn/1+I+5stP2dynCYHvCyoAKhbGsguaANp5E3WYx1Km+KVKSym3U9zi7S1o+Em8EngsaczDnEF7Z5k8NgolNr4dv8f+P+a9opMYTTcBqE8haP56qXhnQIkybx/RUJzuoXS6CdrgfNS6OZlxgtYP8AUPobLBwdHAXlGvou4iN4DpsOnFdffxd/Ix/dnyVXSzRkkPY4QYkeIfOFZUMTQIs9o/xBw/RQ4/0BJw+bAwJ32/UKzqUTUl2q8AQdiBYQeJtxUHD0KDjHeUvUx7agFZHDaGiLj+eIUqCTsLY33YewAyQ2bCIvuYWS7RVqOqKQIcCQ8Hb0M+4Wkq12+Jzfi4gW34+a89xUd6653O9jK340my+Nq9JlDAuNLvA4eB4BE3E8Y5Suu+ny/VQ6+IDIDXary6Ph8uv0U6pTA0ub8LhI6cx7roZ1QemmyZ7G4So91Gm9zD4S6ZMxuZ2E8FbsyuhUp4fENpga6jWOp30EO1AneZBHDdVuBpU25d/FcWB7/iDS472sN/hKfyzNm1a+Ho0g4UaMul1nOLWm5HDc+65H9aNezv0n1GYZuNOHdhmaIEOaXB0kaudvNFfIqNIYgNZ3opGWucXAlpaHgGIAiYKerYRneYjGMLqz6erwDw6S0Brjc3AF/K6gYXMqn3GvXmKjnkyOEljOPIWS2sBSdenGHwFHEU6Le5dSe+ofEC4tdSaPHBcYmdKjYqphqTqlJ+Fc17CQ2XuknYFxB242TuD++4kUXsALmNqaSSAXgfF4bb/COZCsKGesxWFrjE0r0mEA8W1I8OkkSLiC3qq/0ptkXGZPQZRoO7pxdVc1v/yG0iTw/mVxisDhKVZtJ9Op4gDqFS1zA3Cn5m7xYKlyMnl4Q39iqfOQ6tjwxov4G7cAAST80lr9BNv6WTexDG4ju3a3sqM10nSGmJ0kOjiDb0UD7lgnCoA2qxzCANTmkOOoAtsLE3iVq2Y7XiHAG1CnFuBcTUP0Cy+EzmpiWaDTbBq0i51Noa2C6AHgbknimmyVJv07z3slRp0ademHaA/RWBgls3Y5tuMOHmBzVf2nyrDUCxlMPL4l+vTphwBbEAGd5Wqw2aB9TF4ZwGknTG9hBa4dQ9s+qy3bauDjKgGzQxvs0T81cG3g4t3TI2RZNTr1Qx0tkEgtAO3n6q4p9i8NUqPosrObVbwfT8M+beF9xKidiG/9TPJpPuQP1V0zDOo4mviazmsZqdFwSdRtt04JSlTej5HuFPhOyFENea9R1PunObUDWai0tMWv4uHuqOlRAu3h6Ejj8lq8bmPeYPEVSDNZ5I5xqAHyCyFOpA3VwbdhHUVWKyeoHmAXC5B3kf0U7A5TDQfCZN5F45DkpLs7DIaTBO0Tt1TlbFaXuDntMDaJPPglOUzjla+EzCZeWy4mRwERHkpQx+kjoPT5KD96eRpa6RxGxvt9VIrYMaQXQfX9uK5Jf2c+k44oGCLTwgfJdvxZdEeg9FVMdpFjNuPVKMUAIMk8hy5yU/8ABHoHZ/HU2YZ5dpDnEtvvpA2JO4lea1cB3bnEt1Akxxtwupox5dY78AomLxzmmJWn5JPGaw5ZQ2JxiOwtTu3Pa4ENBcdQiwEnYngFl5INiTH0C9lrj/oq/wD+dT/1K8cH4vJ30K7qJHKVcPEcfqn2ANjW/TPAeJ/sDb1Kp6TiCItcJ2qP4jvMqOoi5Ga0AbNqP5aiGj/bJVrkvbI0Khd3THsLdPdmzQZHim5JgEeqxqm5Q4y6/BPokVRqcV2opve57cOxupsFuslszMgcNo9Vm8xGtxLWm/sPKbqZpHJdBo5KaS8RtHjRX0MqloJ+InbkFMogtbocCYNiLi+/6J8BKU7OiPEl4OVc5rObodUeWQBpgRA2G0rnBZu+jPdvLNQg+EGR6hKmSVPVeFONE2l2orNcXNrEOO5gcBA4cl2ztZXDdAqN0xGksbHO9rmbqA0pQhxj+iScztRXFTvO9GqAOAbA2ED1XeK7UVqrgXupkA6tMeEu5uE+I+ag6RyXJpjkPZLov0W0l8LV3a2s5wce6LmggHTcTvxSP7UVblvdsc6xeweMjzJKrG0W8h7LnuW/lHsEukRKv0W+U9p34cEMaxxdJcXklzptcz1Puu6HagsLC2jSDWHUGAkN17Bx4ki8TzVK6i38o9gmn0hyHsjqhuKL2v2kJxJxApMYXbsYTpJ/Eb3km6hZvj+/rPq6dOszAvHSbT7KoLQkVUibpmjyTP24aT3Ze42kGIbvERzU2h2vptpvpOoF9N8+EuuBOoeLcEHiFi3OPNI2oeZS6JuyW0za0+09H7s7D9y8gtGl2oAteDqBJ4ieHJZ+vXDWkqtbVPM+6KjiRczcbq4xSQu1LCFU1atTt90+/EuqumIJgb8fNWeZ0gNMACw2CXIh8fQ26eSb8Mng/RypzCHOqdSOvnxUn73fw+wj5KHmbza5Ve0rnrs9OZ6XfeVOLHDqeKjVg88Dbmo2TYt5qgF7o5SYV5jQn1SEUxruaDYz/MqLUx5JurOsPD6qtcwcuKpJAf/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id-ID">
              <a:latin typeface="Gill Sans MT" pitchFamily="34" charset="0"/>
            </a:endParaRPr>
          </a:p>
        </p:txBody>
      </p:sp>
      <p:sp>
        <p:nvSpPr>
          <p:cNvPr id="10245" name="AutoShape 6" descr="data:image/jpeg;base64,/9j/4AAQSkZJRgABAQAAAQABAAD/2wCEAAkGBxQSEhUUEhQVFRQXFRYVFxQVFBQUFBQVFxQXFxQVFBQYHCggGBolHBUUITEhJSkrLi4uFx8zODMsNygtLisBCgoKDg0OGhAQGywkICQsLCwsLCwsLCwsLCwsLCwsLCwsLCwsLCwsLCwsLCwsLCwsLCwsLCwsLCwsLCwsLCwsLP/AABEIAQAAxQMBIgACEQEDEQH/xAAcAAABBQEBAQAAAAAAAAAAAAACAAEDBAUGBwj/xABBEAABAgMDCQYEBAUDBQEAAAABAAIDESEEEjEFQVFhcYGhwfAGEyKRsdEHMnLxI0KC4RRSYpLCJDOyQ1Njg9IV/8QAGgEAAgMBAQAAAAAAAAAAAAAAAAIBAwUEBv/EACYRAAMAAgICAgEEAwAAAAAAAAABAgMRBBIhMSJRQRQyM2ETQnH/2gAMAwEAAhEDEQA/APGbSKBQKxasAoFMgw2okLUScUEoUZQySjDzQp0pKSBwU5QhEUy9EMZOEyJOiBJJIipICamKQTTUihImoUQToVjhGEAUgToRhAKRiAKRiskrZIFoZKhXnGk/CfuqDArmT4pa4y0EK4rIwzFJOx8ppJxDAtGChU1owUKw5NZhsRIGo04oxTBIpglGEU6Yp1KIE0J3Jmp3JkQxBOnhhJydEDBGUCMlSQMk1IJBSQEE6YIgnRWxwpGoAjYnQrCClYogpWK2StliEwmsqJ2rQya4iG7R6rPGKtkqYYTI7qScQwbSKKBWLTgoAsOTXY7UaFqNOKAUyIoSlGEnTBOmRDEE5TJBSiA2lIpgkU6ICASSaUlIpKAJKMKdjZildlVEYZGII3FCAQThKSkY2oViK2MrrALmG9Q2gKcHwSTIUrBSsSs8EuNE4FSrpK6NHJ8UgOFCNB5KqMUDSpIYVqKmSuSTTSTiGHacFXCs2n5VWCw5NdhNUijajVgozkMk5TtKQYFJOkUyIYycJkQCZECU9msjn4ClReNG0xmc2IT2Kz33AHBdRkzKcKG0MiVlIB0h8sziJZgZj9yFFXoEjHZkMij3i9Twt8UxSocKSV+Bka7gxrpY3r09OYnNoC13RobW3QAc7fy0ljDd/KRmOGGCpsyzdIBBoZCknSFQdBHuqnbGUmrZ8kNEiCcBMTDgJikj+ZvHVpvuybCkPA2Ro4UlPCYObNX3CwnW97p3MCaYC6dnNTstMRxDrpqBeGzOBmIl5S0BVu0OsdMltGRIJc8XZGGJnPNrpycK1ln/AGWVlrs8GGcOcwJluOYnwnPgVNHjPBLqzk5ksZidN1eJVuDanEtaaloE5n+UEc/VPGTT8C1j+zj45ShEyNVsZcyfXvJODCKya6QdjiRdaKjErDB0YLvitrZyUtMuWDE7FGRUoIDpFGM6vkqoMKWDiEDQtzJ8NvcFxbOuOhWb0V6MhJOcUlYVmJaflVYK3aflVQLDk12E1SIrBZHxXthwml73GTWjElacTs9HZaWWaKww4riKGR8J/MCCQRIHyTOkvYKW/SGyT2ZtVqY59nguiNbiQWjDENmReOoLvux3ZWyfwf8AqoV6LGaTeM2vhD8oYfyuGPqtuzx22OE2FCmGMFdZzk7SqcaIe7LnOqcN5/dZ+TkuvCNTFxJnzXk8x7R9nI1he1sYCTwSx7SHNcBjscJiY1rIXefEy0lzLO01kXme4DmuEXbhp1KbM/kQotyhBEEITq9FBfyWay071q5MyA+0vJFGg4nE7FV7N2YufPMBP261L1Ts3k9rIYprK4s+TqdfHx935MDJ3YYyk4mWj2BWvZexDJgywXaQAFZaVwvJT/JorFK/BzMDsrDbUNHkrByEwCQC3HRlH3qXsP1RyOUMgNaL0q6Vn2OxQoZJqXH8xO+Ul2OWWzhGWK4R9oEyCajPoGjaOavwrZx531JMrWObCWZwQbv5tBlmd5YzxXmsRsnEHTq5L1WA8GGQ4ihDXAHMZNG+o81532hghsWY/MJnbMgrU49aejLzLfkzgpWKMKVi0JOSiZmC2LBHDoRZeAlMy0rGYrVljAAgjHPoVutlewHYpJinVhWY1p+VUwrto+RUgsKTXZ33wrghro0eU3tDWNOi9Mul5BbRL42Ui94P4MFt3WYhOO6ay/hXDcWRyMLzBwK7FmTi2M57WklzW3jmm2YFd64c1ayUaeCd4pX97KmVC95a0iQe6ROoVRW6zy7us/HUAZgDzktGPkt8Qte5waGXjLOSZDdnVZ9jititfK9DDSKVLXE1JGgiXFcx0nEfE19LOJGX4hFJfyhcKu/+K9pDjZ2jMIjvMtHIrgVqcb+NGTyv5WJJJILpOY6js9FDAxudxBrPYBLbNet5PAAC8fyIy9FskgQC5wM85bfceWxel/8A65Z4WML36AMNSzeV5rRpcTSTbOqs8HXzUxZL7Ljn9oLSD4mXBxV6z5cL269S5GtHcns6F10fM4DaVE+2QRQRGk6JribfGD3m++QAmZmQCrstlgYBOMAdJJ2UOAUqUxapo7a12iYIcKFeZ9pbE6DE7wH8MzmT+UyMl1dkt7JDu3327Z+RVq12ZkVjmOAkQfumx04fgTJCudM5vITu8MS8ZhxaQNUrwqNbOKpdpckw4pBvlsWrWNDZgmYAvmfhExKmlF2acIXesMyYYLDsBMjx6mrVuLTDD2gm7eJ0ktBfyXXkzuGuns48HGm99/SPPQFIxM+eJxJn51TtW7JiUShE1MiCuRUw0kgnTCGPH+RUgrcYeFVMyw5Ndnr3wsyRKxmI4kd7ELgP6W+EcQV3F+4LowVfIeTe7s0GGDK5DY3eGiZ81PFsZ/mWXkfamzZxT1hIoxrQaieqSkEWWeSmbYs+GvOfZSQLE0eIiZxkahVlmzyn4tD8WznTDfXT4guOyXk2LaIjYUFhe92YYAZy45hrXqXxXyM+0Osvctm5zzDAwDbzZknQ3wT3FdH2Y7MwsnwZM8UYicSIcXf0jQ0Zgu+M6jEvs4L47vM9+jnMk/CGFc/1Md/eEf8ASuhrTo8QJK817R5MFltMWA1/eNhukH4TBANRpE5HWF6H237dmHOFAP4kquzMnzXlj3kkkmZJJJOJJqSVdgdv5V6KeSsU/GPZu9lYv40ET+SITLSHMcKfqPFd5lB8djv9Oxria3nGjdoFTsXluTY9yLDd/K9pOy8Jr2eE4vkWAkgYaR1Jc/LnrSf2dHDfaWvo5qLYbbFiTNoIbmaGYGVRKguz2ldL2dyY5rjeN4lsycK6tSN9kfV0W7BYKmt5zh6Dit/IZaASRIkUBoQM0wuRvsdijqcrljITXEucCZGoBNROYUECy2clt5rCW0aC0OLdTRKYXd2mz3p3ZbTgsCBb2MeWPY0PBzCh2KE2hnKYNkya28HMhtZnvFovHywVyIW4Z1O+2sIpwVF8nOpnQS1pEFlyfDY+I8NHjHi1yzLGy1ZDDgRSRLwRHnVOGWsG3xLqXtkuH7ddpGOgCBCde7y64/0tDg6R1kgcVdih5Mko58lrHjp/0cVa8BsTQ4d4gNEyhiuBAV7s+CYwXpE9I81RUcwihEtqdq2e0TSSCZAgyospjOIVuN7RXkS34Ha1JHDSVhUYcb5NyWRYYdaIDTgY0IHYYjQU8b5NyPs7CLrTADce9Y7c03jwaVhf6s2V7R9Ewo4kETXzWVBjzAV2BGAzrKZtSvBfgsnj0ArPdNOKz22sYagoYuUQM6lIVvyX7QA0VqBpXC9ue1gs0MtZWI6YaD/yOocUfanteyzsILpuPysGJ9hrXkGVMoPtER0SIZuObMBmA1LowYOz2/Rz8jk9V1XsrRIhcS5xJJMyTiScShSSWmZYl652dyn+Ex0/mYDrqAvJAu77IxL9nAnVjnNOyd5vBy5eXO4TOvhVq9HU223GI9jQZyN6tcMJ75KraO0kZryHQjqLDentnKSe53fjxmPQqoMtlzy1kItugG89j6zMvDJpms6Vs06ryWm5Ut0YyYTCZsBefOgVyPZHXPGZuxLjjPTPMq0C2xnyAJFZHu4T/Ml4aOKhj5OtESQiRXsFC5ocC443mzlIDCuKbqG/rYdgtjr111c4dpGtdFYsarFyZYgwmdcAJ6NS1RGACrZK3+S3HjVXhJitLnSOc+pXtOTpxo8OGK3ntbun4j5TO5cB8T+yzrFlJ5YwiBFPfMIButvzL4c8AQ4OkNElo8NuU2jM52qaRzl+YV3JNp7uJPcqMlNZ3ScCVsQ1SMilpmplh3iEnXgROarGJOWoSTWp7S6bcFG1XR6KbN+HZIdxhLTMjEZ0kFntLXMbeLhISFKJKfIeDj4vybl1Xw8yKa2p1AC6GxssfCL756PFL+7QuVc7wgL1fJFgdBs9mEpMfZYbmmdC9z4kSM3U4Oi+V1YGZtY2bXHSeRE7rRc1qJ2WSFDa3aViR4wBks9eTT2a9s7Rd2C5xpp0LnMrduaSgibv5iJAbs6wu0sZ19rSaXQ6Wt08dwB3rFK7sWBdd0Z+bkPs1IdotDoji97i5xxJxQJxDMpyojbAcc0tq6l4ORkaStQ7L/MdwzqZjQMB1oCbsiNFEBbnZPKPcxS0/K+Q1Bww9SPJZ0VyrOdpokvVS5Y8NxSpHq7LUHCSKI8tq2YOr0IXBZGys91AZuHELssm5aA+cSOcHPs0rLqKlmxGWaW0WDleOTJrXHNMCS1LFCefmEhiZ4lVH5bb+XyTRcu00eu4JdNjvIvyT2+LcMgqBtBdQYKIF0QzdRdp2S7IiKBFjj8PEMwL/q/p1Z9mL48Tp6RVkyqFtl74dZGLZ2mIMQWwgdB+Z+/Ab1598Ze0QtFr7iGZw7P4XGsnRj81f6RTbeXonxJ7WCwWa7Cl30QFkIAfJSr5aGjjIL57IrMzJNSTOZOcknErSmei0ZNW7rbGA66xRtCJo6+yRxlqPnJW48rgqyY1QTUbUHtPjJSNWhjzTfo4smOpLMK0lolmSUISV5SZeTbKY0VkNuLnBvn+0/Je/wCQYbXWRsGKA5oAEjSUsCDiDrXj3wzgh+UYAIBrFOOcQXyK9nhQ5TA0n1WNj09pms215Ri5S7POP+08O1PN1w/V8p4bFzeWMhtszDEtT50mIUIkF+oxSKA4eEbCF3MV0gSc2oy815r8ScpeFkLSS7YMN0+SR8bFPnRd+pyNa2cHbrS6LEdEdKbjOQoG5g1ozAAADUAgssK8a4BRqxDtAbSRG4+fom34KSZ0OZ1D1RhvXWZKE8EkDdrnhzRO61/slJI3n78ghaetGso3datQQNOI1fvyQA5bXeB5qtFh081bJrvaeCC7zHD90AVIEQsN5pkRUfuuwyblGFHbJwAcAJjnsXKOg+nNdT8L4bP4+7Fu90YMTvL0rt3wu8U6AUB3JKxK/BbjyvH/AML4sbJ0J8ytKwWATAa2bjQACZOxVu0Vms5iONhfEaBgXQy6E4/0VvAayDsXrXYLs1Bg2dkRj+/fEbN0dwkTpa1v/TaDS7jMVmVV+mtP5ei/9XGvj7Mzs32PJIfHGsMx/uOddvaHiEzQAFYo0UXE/EzLBs9jiPnJzpQ4Yzl75if6QHO/SuqIU+jku6t7Z4124yybZbIjyZtaSyHoDGmrhtMzPRLUsIGWrzqkBp38h1yROE+eoZglb2QOJdfZOesdEtChe90vDKesmmjalDYT8ziaEywGJGHugCb/AOR6hPEoTtb6FCRj9Lf8VJiT9Y5o2Anvl5keUvdJA6o3nkmVn+a1+WV/4o+jZ+FYllBjj+SFFednd3f8gvXbJEmJzxr5r5t7whxIJGaYMjLaFdhZdtLKNtEdolKkV/CtEsV1LGj3DtN2ls9kH458RFGM8UR27ACmJkvFcvZWdaozorhKZo3GTRgFmRoznuLnuc5xxc4lzjmqTUpiUVWwS0aNnhiQpWU9dVLLX1qQQXTaNmjmhMWR0b0oAxDJwIEs0lZNcNg1DOetao2pwlMZtquQjThuGPW1QAET7e6iY7xS1Y9bVYiim3DUOuapRaEHNPhnQBZ9vRMTn2H361Jyff3TH0puPRQA323HBWW32wXXAZvN17tDGkG4NMzInUAM5VX7ey6fs7J1miNNfxWDTLvA1v8AiSnj2RXo6HJtmAhtLqUHotrsf26bZbUIEQ/6aJQu/wC1EzP+k4Hccxnj5WguDLrSCJYfKfUg8F0/ZPsJCMFsaJJz3tBaTUNDhMSGmRxXXUprycuP3s9WDQRMVBqCMCF4b8b8s95aodmYfDAbedo72IAa/Sy7/e7QvTv40ZOsz3umYEJhMpzc2WAbPMTIS100L5wt1rfGiRIkUziRHOiPOYFxmQJ5qylsC46WjqRX6Gsp78tY9Snl55tQTMeWua5oEwQWzE6gzmRnwSkm1knsla7Q8BkGI0Sce8fDe1gcGkiZIwmAJicpzwWTbIZhFzXi65hMNzTiHNcQ6e8ELobd8RMoxZg2gsaRVsOHCh0wJvBt4H9S5JzjEe4kkgVqZkumKk58d9Us9vyS9Fl5of0jh+ykHzfr5pnDHa0cCnaaj6jyTkAHAb+SZM/AbOZSUAYJxTJ0yBhJ5pk4QQXIRpm8073TGgbJqKGaZk46kUEEUYmWfrBXoDqDcPdZ0YqzAfTrYgDQx38GhV4kOdDn4BHCd1qCN4nvqdQzDrUgCvCdTgUX29utSa74vqE+uCKXEcR1xQBHPrWFr9nIp79jQfC5wcRpLQ4N/wCTuCynj33jHmtDs68C0QtF8cRI8vJND1SFv9rPSLUya9M7JsnY4R1S/tcRyXncQTwXoXY90rGyZkA58zqvE18115H8TmxfuOM+NuWg2FCsjTV5EV4/pafwwRreJ/8ArXj0vL1PXVVsdrcsm2WuNHn4XulD0Ngt8LNk2i9tcdKyG6t3uevRcbZ1ilp3+3XJI/fUMwHBPsw9T11VA50scBU6yoAhjzwGJ4AD25I4bABIfyt/xTMqbxxIPNGc+xvoEASnE/UOaZpqNp5JZz9Y9SowcNp9AgAXnDZzKSB5w2cymQBkoSU5TIGElOVUpJzggCxfBE851JnKJjpIXxJoIGjFTwT1sVVxU8NAFuE7riVbaZ456nZo61LPaetquQndah16IIHiDPnx2AdeiaXuOfWpSmu+p2aOtSjb6eh64oAYjhUbD0FLYjdiMOh7TuJHW9R/Y7+inYZEHQQPIzHWpSvZD9HrEJ02ha3aHLH8NkUgGT473wWaZOJ7w7mNcJ6SFz9hizYNi5ztnlYxXwoQPhgMc0D/AMkR5fEd5d23awrqyv4nNhXyOdOvf7Dr0S9TwGhMOGbWUtu/WdC5DqCH21DOVC8zIAwHE9S4I4jpbTjqCFrZSGs+dEAMM30n1IRnA7G+iAGn6f8AKfJO5+OxvoAgA3Oqfr91E12H6vQIIj6n6hzUDYkuKADiuw2cykoojhSej9+aSAA/hgWz1KoAtJn+3uWc1Sg2NJPNIKQJuobIChVlMWhR1DZVKsBJzBJOAoa0SSBWYJ61BVgpYXXqVBBdadOep2dckzsfq6HWpC0z3+g64Jy6Y147h9uCAFKe8S3joeaB+G7iOuKlOfzHPrUoY5ofP361IA76zW0Q4BefytnLScw3mQXGucXElxqZlx21PmtC22r8GGzSb0tMsB5me5ZpP76yrctbeirFOlsIV5ahpSe+6J5hh7y64Jtu/wBuuSiBvGeYEAcaqotDhNqZ4lwnsrRPPA6yeARzqPqPJAMBsd6FAATw+k+pHNBEdjsHJG403c1BEdjsHJACca/qHNQOd6c0ojq7ygnyQAMU14JKOKeaSCTQh/7e5ZoVuHaBclqVQFTJDEFIFGFIFYKOmKSZBIL0bevJC5Gzrgq37JQ6kYUHXFO09bpqCS0z9twRn19B1wUUM+3upD+w59a0ECgPpsJG7r1UdpNOHXFNCdJxGZwkNowQxzMgaZcP2QBeLyZbJDUM59Ugf29+uSFv31DQo7TFuiec0A0DrqqlvYJAWmL+Ubz115og+XmOarQm4nPRTkY7RzUASCJh9XsmbFw2H0KiAqNvsh/dAEr3+n+SiceXomn6cymbz9PugAXe6A8/QJz15oXHnxKCSJ6SGI5MgCOaNqBEE6FYbVKFE1ShMQIpk6cBQyQSiakU7VWMFLrcl16IgOuKHriggkhu62qx9vfnwVVh63Kww8PU9cEAQR6GYzI4Qm6ebNvSijh69eimgNutAz9VQAbnACZwFTrOhUSS8kndqTx4l4yHyjidKJo9ByQBJKm4eiI59vugOfd6Iian6kAPo2+yEZt6Qdht9kN70PNADE+nNCMPP0TnDdzQ5t3NAAn24BRk8vSaN/vyCjf7+yCSFydC5JBJ/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id-ID">
              <a:latin typeface="Gill Sans MT" pitchFamily="34" charset="0"/>
            </a:endParaRPr>
          </a:p>
        </p:txBody>
      </p:sp>
      <p:sp>
        <p:nvSpPr>
          <p:cNvPr id="10248" name="Rectangle 8"/>
          <p:cNvSpPr>
            <a:spLocks noChangeArrowheads="1"/>
          </p:cNvSpPr>
          <p:nvPr/>
        </p:nvSpPr>
        <p:spPr bwMode="auto">
          <a:xfrm>
            <a:off x="1219200" y="6211888"/>
            <a:ext cx="7696200" cy="338554"/>
          </a:xfrm>
          <a:prstGeom prst="rect">
            <a:avLst/>
          </a:prstGeom>
          <a:noFill/>
          <a:ln w="9525">
            <a:noFill/>
            <a:miter lim="800000"/>
            <a:headEnd/>
            <a:tailEnd/>
          </a:ln>
        </p:spPr>
        <p:txBody>
          <a:bodyPr>
            <a:spAutoFit/>
          </a:bodyPr>
          <a:lstStyle/>
          <a:p>
            <a:r>
              <a:rPr lang="en-US" sz="1600" dirty="0">
                <a:solidFill>
                  <a:srgbClr val="FF0000"/>
                </a:solidFill>
                <a:latin typeface="Gill Sans MT" pitchFamily="34" charset="0"/>
              </a:rPr>
              <a:t>GUBERNUR JABAR AHER           PRESIDEN RI </a:t>
            </a:r>
            <a:r>
              <a:rPr lang="id-ID" sz="1600" dirty="0" smtClean="0">
                <a:solidFill>
                  <a:srgbClr val="FF0000"/>
                </a:solidFill>
                <a:latin typeface="Gill Sans MT" pitchFamily="34" charset="0"/>
              </a:rPr>
              <a:t>JOKO</a:t>
            </a:r>
            <a:r>
              <a:rPr lang="en-US" sz="1600" dirty="0" smtClean="0">
                <a:solidFill>
                  <a:srgbClr val="FF0000"/>
                </a:solidFill>
                <a:latin typeface="Gill Sans MT" pitchFamily="34" charset="0"/>
              </a:rPr>
              <a:t>         </a:t>
            </a:r>
            <a:r>
              <a:rPr lang="en-US" sz="1600" dirty="0">
                <a:solidFill>
                  <a:srgbClr val="FF0000"/>
                </a:solidFill>
                <a:latin typeface="Gill Sans MT" pitchFamily="34" charset="0"/>
              </a:rPr>
              <a:t>KETUA DPR </a:t>
            </a:r>
            <a:r>
              <a:rPr lang="en-US" sz="1600" dirty="0" smtClean="0">
                <a:solidFill>
                  <a:srgbClr val="FF0000"/>
                </a:solidFill>
                <a:latin typeface="Gill Sans MT" pitchFamily="34" charset="0"/>
              </a:rPr>
              <a:t> </a:t>
            </a:r>
            <a:r>
              <a:rPr lang="id-ID" sz="1600" dirty="0" smtClean="0">
                <a:solidFill>
                  <a:srgbClr val="FF0000"/>
                </a:solidFill>
                <a:latin typeface="Gill Sans MT" pitchFamily="34" charset="0"/>
              </a:rPr>
              <a:t>AKOM</a:t>
            </a:r>
            <a:endParaRPr lang="en-US" sz="1600" dirty="0">
              <a:solidFill>
                <a:srgbClr val="FF0000"/>
              </a:solidFill>
              <a:latin typeface="Gill Sans MT" pitchFamily="34" charset="0"/>
            </a:endParaRPr>
          </a:p>
        </p:txBody>
      </p:sp>
      <p:pic>
        <p:nvPicPr>
          <p:cNvPr id="9" name="Picture 8" descr="akom.jpg"/>
          <p:cNvPicPr>
            <a:picLocks noChangeAspect="1"/>
          </p:cNvPicPr>
          <p:nvPr/>
        </p:nvPicPr>
        <p:blipFill>
          <a:blip r:embed="rId3"/>
          <a:srcRect l="25000" t="-1" r="29808"/>
          <a:stretch>
            <a:fillRect/>
          </a:stretch>
        </p:blipFill>
        <p:spPr>
          <a:xfrm>
            <a:off x="6215074" y="3693472"/>
            <a:ext cx="2214578" cy="2450172"/>
          </a:xfrm>
          <a:prstGeom prst="rect">
            <a:avLst/>
          </a:prstGeom>
        </p:spPr>
      </p:pic>
      <p:pic>
        <p:nvPicPr>
          <p:cNvPr id="10" name="Picture 9" descr="jokowi.jpg"/>
          <p:cNvPicPr>
            <a:picLocks noChangeAspect="1"/>
          </p:cNvPicPr>
          <p:nvPr/>
        </p:nvPicPr>
        <p:blipFill>
          <a:blip r:embed="rId4"/>
          <a:stretch>
            <a:fillRect/>
          </a:stretch>
        </p:blipFill>
        <p:spPr>
          <a:xfrm>
            <a:off x="3357554" y="4000504"/>
            <a:ext cx="2881322" cy="20259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1066800" y="228600"/>
            <a:ext cx="6781800" cy="3908425"/>
          </a:xfrm>
          <a:prstGeom prst="rect">
            <a:avLst/>
          </a:prstGeom>
          <a:solidFill>
            <a:srgbClr val="00B050"/>
          </a:solidFill>
          <a:ln w="9525">
            <a:noFill/>
            <a:miter lim="800000"/>
            <a:headEnd/>
            <a:tailEnd/>
          </a:ln>
        </p:spPr>
        <p:txBody>
          <a:bodyPr>
            <a:spAutoFit/>
          </a:bodyPr>
          <a:lstStyle/>
          <a:p>
            <a:r>
              <a:rPr lang="en-US" sz="2800">
                <a:latin typeface="Gill Sans MT" pitchFamily="34" charset="0"/>
              </a:rPr>
              <a:t>2. Profesional.</a:t>
            </a:r>
            <a:endParaRPr lang="en-US" sz="2000">
              <a:latin typeface="Gill Sans MT" pitchFamily="34" charset="0"/>
            </a:endParaRPr>
          </a:p>
          <a:p>
            <a:r>
              <a:rPr lang="en-US" sz="2000">
                <a:latin typeface="Gill Sans MT" pitchFamily="34" charset="0"/>
              </a:rPr>
              <a:t>Komunikator profesional mencari nafkahnya dengan berkomunikasi, apakah ia di dalam atau di luar politik. Komunikator profesional adalah peranan sosial yang relatif baru, suatu hasil sampingan dari revolusi komunikasi yang sedikitnya dua dimensi utama: (a) munculnya media massa yang melintasi batas-batas rasial, etnis, pekerjaan, wilayah dan kelas untuk meningkatkan kesadaran identitas nasional; dan (b) perkembangan serta media khusus (seperti majalah untuk khalayak khusus, stasiun radio, dsb) yang menciptakan publik baru untuk menjadi konsumen informasi dan hiburan.</a:t>
            </a:r>
          </a:p>
          <a:p>
            <a:endParaRPr lang="en-US" sz="2000">
              <a:latin typeface="Gill Sans MT" pitchFamily="34" charset="0"/>
            </a:endParaRPr>
          </a:p>
        </p:txBody>
      </p:sp>
      <p:sp>
        <p:nvSpPr>
          <p:cNvPr id="3" name="Rectangle 2"/>
          <p:cNvSpPr/>
          <p:nvPr/>
        </p:nvSpPr>
        <p:spPr>
          <a:xfrm>
            <a:off x="2286000" y="4267200"/>
            <a:ext cx="6553200" cy="2308225"/>
          </a:xfrm>
          <a:prstGeom prst="rect">
            <a:avLst/>
          </a:prstGeom>
          <a:solidFill>
            <a:schemeClr val="accent2">
              <a:lumMod val="60000"/>
              <a:lumOff val="40000"/>
            </a:schemeClr>
          </a:solidFill>
        </p:spPr>
        <p:txBody>
          <a:bodyPr>
            <a:spAutoFit/>
          </a:bodyPr>
          <a:lstStyle/>
          <a:p>
            <a:pPr algn="r" fontAlgn="auto">
              <a:spcBef>
                <a:spcPts val="0"/>
              </a:spcBef>
              <a:spcAft>
                <a:spcPts val="0"/>
              </a:spcAft>
              <a:defRPr/>
            </a:pPr>
            <a:r>
              <a:rPr lang="en-US" dirty="0" err="1">
                <a:latin typeface="+mn-lt"/>
                <a:cs typeface="+mn-cs"/>
              </a:rPr>
              <a:t>Menurut</a:t>
            </a:r>
            <a:r>
              <a:rPr lang="en-US" dirty="0">
                <a:latin typeface="+mn-lt"/>
                <a:cs typeface="+mn-cs"/>
              </a:rPr>
              <a:t> James Carey, </a:t>
            </a:r>
            <a:r>
              <a:rPr lang="en-US" dirty="0" err="1">
                <a:latin typeface="+mn-lt"/>
                <a:cs typeface="+mn-cs"/>
              </a:rPr>
              <a:t>komunikator</a:t>
            </a:r>
            <a:r>
              <a:rPr lang="en-US" dirty="0">
                <a:latin typeface="+mn-lt"/>
                <a:cs typeface="+mn-cs"/>
              </a:rPr>
              <a:t> </a:t>
            </a:r>
            <a:r>
              <a:rPr lang="en-US" dirty="0" err="1">
                <a:latin typeface="+mn-lt"/>
                <a:cs typeface="+mn-cs"/>
              </a:rPr>
              <a:t>profesional</a:t>
            </a:r>
            <a:r>
              <a:rPr lang="en-US" dirty="0">
                <a:latin typeface="+mn-lt"/>
                <a:cs typeface="+mn-cs"/>
              </a:rPr>
              <a:t> </a:t>
            </a:r>
            <a:r>
              <a:rPr lang="en-US" dirty="0" err="1">
                <a:latin typeface="+mn-lt"/>
                <a:cs typeface="+mn-cs"/>
              </a:rPr>
              <a:t>adalah</a:t>
            </a:r>
            <a:r>
              <a:rPr lang="en-US" dirty="0">
                <a:latin typeface="+mn-lt"/>
                <a:cs typeface="+mn-cs"/>
              </a:rPr>
              <a:t> “</a:t>
            </a:r>
            <a:r>
              <a:rPr lang="en-US" dirty="0" err="1">
                <a:latin typeface="+mn-lt"/>
                <a:cs typeface="+mn-cs"/>
              </a:rPr>
              <a:t>seorang</a:t>
            </a:r>
            <a:r>
              <a:rPr lang="en-US" dirty="0">
                <a:latin typeface="+mn-lt"/>
                <a:cs typeface="+mn-cs"/>
              </a:rPr>
              <a:t> </a:t>
            </a:r>
            <a:r>
              <a:rPr lang="en-US" dirty="0" err="1">
                <a:latin typeface="+mn-lt"/>
                <a:cs typeface="+mn-cs"/>
              </a:rPr>
              <a:t>makelar</a:t>
            </a:r>
            <a:r>
              <a:rPr lang="en-US" dirty="0">
                <a:latin typeface="+mn-lt"/>
                <a:cs typeface="+mn-cs"/>
              </a:rPr>
              <a:t> </a:t>
            </a:r>
            <a:r>
              <a:rPr lang="en-US" dirty="0" err="1">
                <a:latin typeface="+mn-lt"/>
                <a:cs typeface="+mn-cs"/>
              </a:rPr>
              <a:t>simbol</a:t>
            </a:r>
            <a:r>
              <a:rPr lang="en-US" dirty="0">
                <a:latin typeface="+mn-lt"/>
                <a:cs typeface="+mn-cs"/>
              </a:rPr>
              <a:t>, </a:t>
            </a:r>
            <a:r>
              <a:rPr lang="en-US" dirty="0" err="1">
                <a:latin typeface="+mn-lt"/>
                <a:cs typeface="+mn-cs"/>
              </a:rPr>
              <a:t>orang</a:t>
            </a:r>
            <a:r>
              <a:rPr lang="en-US" dirty="0">
                <a:latin typeface="+mn-lt"/>
                <a:cs typeface="+mn-cs"/>
              </a:rPr>
              <a:t> yang </a:t>
            </a:r>
            <a:r>
              <a:rPr lang="en-US" dirty="0" err="1">
                <a:latin typeface="+mn-lt"/>
                <a:cs typeface="+mn-cs"/>
              </a:rPr>
              <a:t>menerjemahkan</a:t>
            </a:r>
            <a:r>
              <a:rPr lang="en-US" dirty="0">
                <a:latin typeface="+mn-lt"/>
                <a:cs typeface="+mn-cs"/>
              </a:rPr>
              <a:t> </a:t>
            </a:r>
            <a:r>
              <a:rPr lang="en-US" dirty="0" err="1">
                <a:latin typeface="+mn-lt"/>
                <a:cs typeface="+mn-cs"/>
              </a:rPr>
              <a:t>sikap</a:t>
            </a:r>
            <a:r>
              <a:rPr lang="en-US" dirty="0">
                <a:latin typeface="+mn-lt"/>
                <a:cs typeface="+mn-cs"/>
              </a:rPr>
              <a:t>, </a:t>
            </a:r>
            <a:r>
              <a:rPr lang="en-US" dirty="0" err="1">
                <a:latin typeface="+mn-lt"/>
                <a:cs typeface="+mn-cs"/>
              </a:rPr>
              <a:t>pengetahuan</a:t>
            </a:r>
            <a:r>
              <a:rPr lang="en-US" dirty="0">
                <a:latin typeface="+mn-lt"/>
                <a:cs typeface="+mn-cs"/>
              </a:rPr>
              <a:t> </a:t>
            </a:r>
            <a:r>
              <a:rPr lang="en-US" dirty="0" err="1">
                <a:latin typeface="+mn-lt"/>
                <a:cs typeface="+mn-cs"/>
              </a:rPr>
              <a:t>dan</a:t>
            </a:r>
            <a:r>
              <a:rPr lang="en-US" dirty="0">
                <a:latin typeface="+mn-lt"/>
                <a:cs typeface="+mn-cs"/>
              </a:rPr>
              <a:t> </a:t>
            </a:r>
            <a:r>
              <a:rPr lang="en-US" dirty="0" err="1">
                <a:latin typeface="+mn-lt"/>
                <a:cs typeface="+mn-cs"/>
              </a:rPr>
              <a:t>minat</a:t>
            </a:r>
            <a:r>
              <a:rPr lang="en-US" dirty="0">
                <a:latin typeface="+mn-lt"/>
                <a:cs typeface="+mn-cs"/>
              </a:rPr>
              <a:t> </a:t>
            </a:r>
            <a:r>
              <a:rPr lang="en-US" dirty="0" err="1">
                <a:latin typeface="+mn-lt"/>
                <a:cs typeface="+mn-cs"/>
              </a:rPr>
              <a:t>suatu</a:t>
            </a:r>
            <a:r>
              <a:rPr lang="en-US" dirty="0">
                <a:latin typeface="+mn-lt"/>
                <a:cs typeface="+mn-cs"/>
              </a:rPr>
              <a:t> </a:t>
            </a:r>
            <a:r>
              <a:rPr lang="en-US" dirty="0" err="1">
                <a:latin typeface="+mn-lt"/>
                <a:cs typeface="+mn-cs"/>
              </a:rPr>
              <a:t>komunitas</a:t>
            </a:r>
            <a:r>
              <a:rPr lang="en-US" dirty="0">
                <a:latin typeface="+mn-lt"/>
                <a:cs typeface="+mn-cs"/>
              </a:rPr>
              <a:t> yang </a:t>
            </a:r>
            <a:r>
              <a:rPr lang="en-US" dirty="0" err="1">
                <a:latin typeface="+mn-lt"/>
                <a:cs typeface="+mn-cs"/>
              </a:rPr>
              <a:t>berbeda</a:t>
            </a:r>
            <a:r>
              <a:rPr lang="en-US" dirty="0">
                <a:latin typeface="+mn-lt"/>
                <a:cs typeface="+mn-cs"/>
              </a:rPr>
              <a:t> </a:t>
            </a:r>
            <a:r>
              <a:rPr lang="en-US" dirty="0" err="1">
                <a:latin typeface="+mn-lt"/>
                <a:cs typeface="+mn-cs"/>
              </a:rPr>
              <a:t>tetapi</a:t>
            </a:r>
            <a:r>
              <a:rPr lang="en-US" dirty="0">
                <a:latin typeface="+mn-lt"/>
                <a:cs typeface="+mn-cs"/>
              </a:rPr>
              <a:t> </a:t>
            </a:r>
            <a:r>
              <a:rPr lang="en-US" dirty="0" err="1">
                <a:latin typeface="+mn-lt"/>
                <a:cs typeface="+mn-cs"/>
              </a:rPr>
              <a:t>menarik</a:t>
            </a:r>
            <a:r>
              <a:rPr lang="en-US" dirty="0">
                <a:latin typeface="+mn-lt"/>
                <a:cs typeface="+mn-cs"/>
              </a:rPr>
              <a:t> </a:t>
            </a:r>
            <a:r>
              <a:rPr lang="en-US" dirty="0" err="1">
                <a:latin typeface="+mn-lt"/>
                <a:cs typeface="+mn-cs"/>
              </a:rPr>
              <a:t>dan</a:t>
            </a:r>
            <a:r>
              <a:rPr lang="en-US" dirty="0">
                <a:latin typeface="+mn-lt"/>
                <a:cs typeface="+mn-cs"/>
              </a:rPr>
              <a:t> </a:t>
            </a:r>
            <a:r>
              <a:rPr lang="en-US" dirty="0" err="1">
                <a:latin typeface="+mn-lt"/>
                <a:cs typeface="+mn-cs"/>
              </a:rPr>
              <a:t>dapat</a:t>
            </a:r>
            <a:r>
              <a:rPr lang="en-US" dirty="0">
                <a:latin typeface="+mn-lt"/>
                <a:cs typeface="+mn-cs"/>
              </a:rPr>
              <a:t> </a:t>
            </a:r>
            <a:r>
              <a:rPr lang="en-US" dirty="0" err="1">
                <a:latin typeface="+mn-lt"/>
                <a:cs typeface="+mn-cs"/>
              </a:rPr>
              <a:t>dimengerti</a:t>
            </a:r>
            <a:r>
              <a:rPr lang="en-US" dirty="0">
                <a:latin typeface="+mn-lt"/>
                <a:cs typeface="+mn-cs"/>
              </a:rPr>
              <a:t>”. </a:t>
            </a:r>
            <a:r>
              <a:rPr lang="en-US" dirty="0" err="1">
                <a:latin typeface="+mn-lt"/>
                <a:cs typeface="+mn-cs"/>
              </a:rPr>
              <a:t>Komunikator</a:t>
            </a:r>
            <a:r>
              <a:rPr lang="en-US" dirty="0">
                <a:latin typeface="+mn-lt"/>
                <a:cs typeface="+mn-cs"/>
              </a:rPr>
              <a:t> </a:t>
            </a:r>
            <a:r>
              <a:rPr lang="en-US" dirty="0" err="1">
                <a:latin typeface="+mn-lt"/>
                <a:cs typeface="+mn-cs"/>
              </a:rPr>
              <a:t>profesional</a:t>
            </a:r>
            <a:r>
              <a:rPr lang="en-US" dirty="0">
                <a:latin typeface="+mn-lt"/>
                <a:cs typeface="+mn-cs"/>
              </a:rPr>
              <a:t> </a:t>
            </a:r>
            <a:r>
              <a:rPr lang="en-US" dirty="0" err="1">
                <a:latin typeface="+mn-lt"/>
                <a:cs typeface="+mn-cs"/>
              </a:rPr>
              <a:t>menghubungkan</a:t>
            </a:r>
            <a:r>
              <a:rPr lang="en-US" dirty="0">
                <a:latin typeface="+mn-lt"/>
                <a:cs typeface="+mn-cs"/>
              </a:rPr>
              <a:t> </a:t>
            </a:r>
            <a:r>
              <a:rPr lang="en-US" dirty="0" err="1">
                <a:latin typeface="+mn-lt"/>
                <a:cs typeface="+mn-cs"/>
              </a:rPr>
              <a:t>golongan</a:t>
            </a:r>
            <a:r>
              <a:rPr lang="en-US" dirty="0">
                <a:latin typeface="+mn-lt"/>
                <a:cs typeface="+mn-cs"/>
              </a:rPr>
              <a:t> </a:t>
            </a:r>
            <a:r>
              <a:rPr lang="en-US" dirty="0" err="1">
                <a:latin typeface="+mn-lt"/>
                <a:cs typeface="+mn-cs"/>
              </a:rPr>
              <a:t>elit</a:t>
            </a:r>
            <a:r>
              <a:rPr lang="en-US" dirty="0">
                <a:latin typeface="+mn-lt"/>
                <a:cs typeface="+mn-cs"/>
              </a:rPr>
              <a:t> </a:t>
            </a:r>
            <a:r>
              <a:rPr lang="en-US" dirty="0" err="1">
                <a:latin typeface="+mn-lt"/>
                <a:cs typeface="+mn-cs"/>
              </a:rPr>
              <a:t>dalam</a:t>
            </a:r>
            <a:r>
              <a:rPr lang="en-US" dirty="0">
                <a:latin typeface="+mn-lt"/>
                <a:cs typeface="+mn-cs"/>
              </a:rPr>
              <a:t> </a:t>
            </a:r>
            <a:r>
              <a:rPr lang="en-US" dirty="0" err="1">
                <a:latin typeface="+mn-lt"/>
                <a:cs typeface="+mn-cs"/>
              </a:rPr>
              <a:t>organisasi</a:t>
            </a:r>
            <a:r>
              <a:rPr lang="en-US" dirty="0">
                <a:latin typeface="+mn-lt"/>
                <a:cs typeface="+mn-cs"/>
              </a:rPr>
              <a:t> </a:t>
            </a:r>
            <a:r>
              <a:rPr lang="en-US" dirty="0" err="1">
                <a:latin typeface="+mn-lt"/>
                <a:cs typeface="+mn-cs"/>
              </a:rPr>
              <a:t>atau</a:t>
            </a:r>
            <a:r>
              <a:rPr lang="en-US" dirty="0">
                <a:latin typeface="+mn-lt"/>
                <a:cs typeface="+mn-cs"/>
              </a:rPr>
              <a:t> </a:t>
            </a:r>
            <a:r>
              <a:rPr lang="en-US" dirty="0" err="1">
                <a:latin typeface="+mn-lt"/>
                <a:cs typeface="+mn-cs"/>
              </a:rPr>
              <a:t>komunitas</a:t>
            </a:r>
            <a:r>
              <a:rPr lang="en-US" dirty="0">
                <a:latin typeface="+mn-lt"/>
                <a:cs typeface="+mn-cs"/>
              </a:rPr>
              <a:t> </a:t>
            </a:r>
            <a:r>
              <a:rPr lang="en-US" dirty="0" err="1">
                <a:latin typeface="+mn-lt"/>
                <a:cs typeface="+mn-cs"/>
              </a:rPr>
              <a:t>manapun</a:t>
            </a:r>
            <a:r>
              <a:rPr lang="en-US" dirty="0">
                <a:latin typeface="+mn-lt"/>
                <a:cs typeface="+mn-cs"/>
              </a:rPr>
              <a:t> </a:t>
            </a:r>
            <a:r>
              <a:rPr lang="en-US" dirty="0" err="1">
                <a:latin typeface="+mn-lt"/>
                <a:cs typeface="+mn-cs"/>
              </a:rPr>
              <a:t>dengan</a:t>
            </a:r>
            <a:r>
              <a:rPr lang="en-US" dirty="0">
                <a:latin typeface="+mn-lt"/>
                <a:cs typeface="+mn-cs"/>
              </a:rPr>
              <a:t> </a:t>
            </a:r>
            <a:r>
              <a:rPr lang="en-US" dirty="0" err="1">
                <a:latin typeface="+mn-lt"/>
                <a:cs typeface="+mn-cs"/>
              </a:rPr>
              <a:t>khalayak</a:t>
            </a:r>
            <a:r>
              <a:rPr lang="en-US" dirty="0">
                <a:latin typeface="+mn-lt"/>
                <a:cs typeface="+mn-cs"/>
              </a:rPr>
              <a:t> </a:t>
            </a:r>
            <a:r>
              <a:rPr lang="en-US" dirty="0" err="1">
                <a:latin typeface="+mn-lt"/>
                <a:cs typeface="+mn-cs"/>
              </a:rPr>
              <a:t>umum</a:t>
            </a:r>
            <a:r>
              <a:rPr lang="en-US" dirty="0">
                <a:latin typeface="+mn-lt"/>
                <a:cs typeface="+mn-cs"/>
              </a:rPr>
              <a:t>. </a:t>
            </a:r>
            <a:r>
              <a:rPr lang="en-US" dirty="0" err="1">
                <a:latin typeface="+mn-lt"/>
                <a:cs typeface="+mn-cs"/>
              </a:rPr>
              <a:t>Komunikator</a:t>
            </a:r>
            <a:r>
              <a:rPr lang="en-US" dirty="0">
                <a:latin typeface="+mn-lt"/>
                <a:cs typeface="+mn-cs"/>
              </a:rPr>
              <a:t> </a:t>
            </a:r>
            <a:r>
              <a:rPr lang="en-US" dirty="0" err="1">
                <a:latin typeface="+mn-lt"/>
                <a:cs typeface="+mn-cs"/>
              </a:rPr>
              <a:t>profesional</a:t>
            </a:r>
            <a:r>
              <a:rPr lang="en-US" dirty="0">
                <a:latin typeface="+mn-lt"/>
                <a:cs typeface="+mn-cs"/>
              </a:rPr>
              <a:t> </a:t>
            </a:r>
            <a:r>
              <a:rPr lang="en-US" dirty="0" err="1">
                <a:latin typeface="+mn-lt"/>
                <a:cs typeface="+mn-cs"/>
              </a:rPr>
              <a:t>adalah</a:t>
            </a:r>
            <a:r>
              <a:rPr lang="en-US" dirty="0">
                <a:latin typeface="+mn-lt"/>
                <a:cs typeface="+mn-cs"/>
              </a:rPr>
              <a:t> manipulator </a:t>
            </a:r>
            <a:r>
              <a:rPr lang="en-US" dirty="0" err="1">
                <a:latin typeface="+mn-lt"/>
                <a:cs typeface="+mn-cs"/>
              </a:rPr>
              <a:t>dan</a:t>
            </a:r>
            <a:r>
              <a:rPr lang="en-US" dirty="0">
                <a:latin typeface="+mn-lt"/>
                <a:cs typeface="+mn-cs"/>
              </a:rPr>
              <a:t> </a:t>
            </a:r>
            <a:r>
              <a:rPr lang="en-US" dirty="0" err="1">
                <a:latin typeface="+mn-lt"/>
                <a:cs typeface="+mn-cs"/>
              </a:rPr>
              <a:t>makelar</a:t>
            </a:r>
            <a:r>
              <a:rPr lang="en-US" dirty="0">
                <a:latin typeface="+mn-lt"/>
                <a:cs typeface="+mn-cs"/>
              </a:rPr>
              <a:t> </a:t>
            </a:r>
            <a:r>
              <a:rPr lang="en-US" dirty="0" err="1">
                <a:latin typeface="+mn-lt"/>
                <a:cs typeface="+mn-cs"/>
              </a:rPr>
              <a:t>simbol</a:t>
            </a:r>
            <a:r>
              <a:rPr lang="en-US" dirty="0">
                <a:latin typeface="+mn-lt"/>
                <a:cs typeface="+mn-cs"/>
              </a:rPr>
              <a:t> yang </a:t>
            </a:r>
            <a:r>
              <a:rPr lang="en-US" dirty="0" err="1">
                <a:latin typeface="+mn-lt"/>
                <a:cs typeface="+mn-cs"/>
              </a:rPr>
              <a:t>menghubungkan</a:t>
            </a:r>
            <a:r>
              <a:rPr lang="en-US" dirty="0">
                <a:latin typeface="+mn-lt"/>
                <a:cs typeface="+mn-cs"/>
              </a:rPr>
              <a:t> </a:t>
            </a:r>
            <a:r>
              <a:rPr lang="en-US" dirty="0" err="1">
                <a:latin typeface="+mn-lt"/>
                <a:cs typeface="+mn-cs"/>
              </a:rPr>
              <a:t>para</a:t>
            </a:r>
            <a:r>
              <a:rPr lang="en-US" dirty="0">
                <a:latin typeface="+mn-lt"/>
                <a:cs typeface="+mn-cs"/>
              </a:rPr>
              <a:t> </a:t>
            </a:r>
            <a:r>
              <a:rPr lang="en-US" dirty="0" err="1">
                <a:latin typeface="+mn-lt"/>
                <a:cs typeface="+mn-cs"/>
              </a:rPr>
              <a:t>pemimpin</a:t>
            </a:r>
            <a:r>
              <a:rPr lang="en-US" dirty="0">
                <a:latin typeface="+mn-lt"/>
                <a:cs typeface="+mn-cs"/>
              </a:rPr>
              <a:t> </a:t>
            </a:r>
            <a:r>
              <a:rPr lang="en-US" dirty="0" err="1">
                <a:latin typeface="+mn-lt"/>
                <a:cs typeface="+mn-cs"/>
              </a:rPr>
              <a:t>satu</a:t>
            </a:r>
            <a:r>
              <a:rPr lang="en-US" dirty="0">
                <a:latin typeface="+mn-lt"/>
                <a:cs typeface="+mn-cs"/>
              </a:rPr>
              <a:t> </a:t>
            </a:r>
            <a:r>
              <a:rPr lang="en-US" dirty="0" err="1">
                <a:latin typeface="+mn-lt"/>
                <a:cs typeface="+mn-cs"/>
              </a:rPr>
              <a:t>sama</a:t>
            </a:r>
            <a:r>
              <a:rPr lang="en-US" dirty="0">
                <a:latin typeface="+mn-lt"/>
                <a:cs typeface="+mn-cs"/>
              </a:rPr>
              <a:t> lain </a:t>
            </a:r>
            <a:r>
              <a:rPr lang="en-US" dirty="0" err="1">
                <a:latin typeface="+mn-lt"/>
                <a:cs typeface="+mn-cs"/>
              </a:rPr>
              <a:t>dan</a:t>
            </a:r>
            <a:r>
              <a:rPr lang="en-US" dirty="0">
                <a:latin typeface="+mn-lt"/>
                <a:cs typeface="+mn-cs"/>
              </a:rPr>
              <a:t> </a:t>
            </a:r>
            <a:r>
              <a:rPr lang="en-US" dirty="0" err="1">
                <a:latin typeface="+mn-lt"/>
                <a:cs typeface="+mn-cs"/>
              </a:rPr>
              <a:t>dengan</a:t>
            </a:r>
            <a:r>
              <a:rPr lang="en-US" dirty="0">
                <a:latin typeface="+mn-lt"/>
                <a:cs typeface="+mn-cs"/>
              </a:rPr>
              <a:t> </a:t>
            </a:r>
            <a:r>
              <a:rPr lang="en-US" dirty="0" err="1">
                <a:latin typeface="+mn-lt"/>
                <a:cs typeface="+mn-cs"/>
              </a:rPr>
              <a:t>para</a:t>
            </a:r>
            <a:r>
              <a:rPr lang="en-US" dirty="0">
                <a:latin typeface="+mn-lt"/>
                <a:cs typeface="+mn-cs"/>
              </a:rPr>
              <a:t> </a:t>
            </a:r>
            <a:r>
              <a:rPr lang="en-US" dirty="0" err="1">
                <a:latin typeface="+mn-lt"/>
                <a:cs typeface="+mn-cs"/>
              </a:rPr>
              <a:t>pengikut</a:t>
            </a:r>
            <a:r>
              <a:rPr lang="en-US" dirty="0">
                <a:latin typeface="+mn-lt"/>
                <a:cs typeface="+mn-cs"/>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533400"/>
            <a:ext cx="4267200" cy="2492375"/>
          </a:xfrm>
          <a:prstGeom prst="rect">
            <a:avLst/>
          </a:prstGeom>
          <a:solidFill>
            <a:schemeClr val="accent3">
              <a:lumMod val="20000"/>
              <a:lumOff val="80000"/>
            </a:schemeClr>
          </a:solidFill>
        </p:spPr>
        <p:txBody>
          <a:bodyPr>
            <a:spAutoFit/>
          </a:bodyPr>
          <a:lstStyle/>
          <a:p>
            <a:pPr algn="just" fontAlgn="auto">
              <a:spcBef>
                <a:spcPts val="0"/>
              </a:spcBef>
              <a:spcAft>
                <a:spcPts val="0"/>
              </a:spcAft>
              <a:defRPr/>
            </a:pPr>
            <a:endParaRPr lang="en-US" dirty="0">
              <a:latin typeface="+mn-lt"/>
              <a:cs typeface="+mn-cs"/>
            </a:endParaRPr>
          </a:p>
          <a:p>
            <a:pPr algn="just" fontAlgn="auto">
              <a:spcBef>
                <a:spcPts val="0"/>
              </a:spcBef>
              <a:spcAft>
                <a:spcPts val="0"/>
              </a:spcAft>
              <a:defRPr/>
            </a:pPr>
            <a:r>
              <a:rPr lang="en-US" b="1" dirty="0" err="1">
                <a:latin typeface="+mn-lt"/>
                <a:cs typeface="+mn-cs"/>
              </a:rPr>
              <a:t>Perangkat</a:t>
            </a:r>
            <a:r>
              <a:rPr lang="en-US" b="1" dirty="0">
                <a:latin typeface="+mn-lt"/>
                <a:cs typeface="+mn-cs"/>
              </a:rPr>
              <a:t> </a:t>
            </a:r>
            <a:r>
              <a:rPr lang="en-US" b="1" dirty="0" err="1">
                <a:latin typeface="+mn-lt"/>
                <a:cs typeface="+mn-cs"/>
              </a:rPr>
              <a:t>profesional</a:t>
            </a:r>
            <a:r>
              <a:rPr lang="en-US" b="1" dirty="0">
                <a:latin typeface="+mn-lt"/>
                <a:cs typeface="+mn-cs"/>
              </a:rPr>
              <a:t> </a:t>
            </a:r>
            <a:r>
              <a:rPr lang="en-US" b="1" dirty="0" err="1">
                <a:latin typeface="+mn-lt"/>
                <a:cs typeface="+mn-cs"/>
              </a:rPr>
              <a:t>mencakup</a:t>
            </a:r>
            <a:r>
              <a:rPr lang="en-US" b="1" dirty="0">
                <a:latin typeface="+mn-lt"/>
                <a:cs typeface="+mn-cs"/>
              </a:rPr>
              <a:t>: </a:t>
            </a:r>
          </a:p>
          <a:p>
            <a:pPr algn="just" fontAlgn="auto">
              <a:spcBef>
                <a:spcPts val="0"/>
              </a:spcBef>
              <a:spcAft>
                <a:spcPts val="0"/>
              </a:spcAft>
              <a:defRPr/>
            </a:pPr>
            <a:r>
              <a:rPr lang="en-US" dirty="0">
                <a:latin typeface="+mn-lt"/>
                <a:cs typeface="+mn-cs"/>
              </a:rPr>
              <a:t>1) </a:t>
            </a:r>
            <a:r>
              <a:rPr lang="en-US" sz="2000" dirty="0" err="1">
                <a:latin typeface="+mn-lt"/>
                <a:cs typeface="+mn-cs"/>
              </a:rPr>
              <a:t>Jurnalis</a:t>
            </a:r>
            <a:r>
              <a:rPr lang="en-US" sz="2000" dirty="0">
                <a:latin typeface="+mn-lt"/>
                <a:cs typeface="+mn-cs"/>
              </a:rPr>
              <a:t> </a:t>
            </a:r>
            <a:r>
              <a:rPr lang="en-US" sz="2000" dirty="0" err="1">
                <a:latin typeface="+mn-lt"/>
                <a:cs typeface="+mn-cs"/>
              </a:rPr>
              <a:t>meliputi</a:t>
            </a:r>
            <a:r>
              <a:rPr lang="en-US" sz="2000" dirty="0">
                <a:latin typeface="+mn-lt"/>
                <a:cs typeface="+mn-cs"/>
              </a:rPr>
              <a:t> reporter yang </a:t>
            </a:r>
            <a:r>
              <a:rPr lang="en-US" sz="2000" dirty="0" err="1">
                <a:latin typeface="+mn-lt"/>
                <a:cs typeface="+mn-cs"/>
              </a:rPr>
              <a:t>bekerja</a:t>
            </a:r>
            <a:r>
              <a:rPr lang="en-US" sz="2000" dirty="0">
                <a:latin typeface="+mn-lt"/>
                <a:cs typeface="+mn-cs"/>
              </a:rPr>
              <a:t> </a:t>
            </a:r>
            <a:r>
              <a:rPr lang="en-US" sz="2000" dirty="0" err="1">
                <a:latin typeface="+mn-lt"/>
                <a:cs typeface="+mn-cs"/>
              </a:rPr>
              <a:t>pada</a:t>
            </a:r>
            <a:r>
              <a:rPr lang="en-US" sz="2000" dirty="0">
                <a:latin typeface="+mn-lt"/>
                <a:cs typeface="+mn-cs"/>
              </a:rPr>
              <a:t> </a:t>
            </a:r>
            <a:r>
              <a:rPr lang="en-US" sz="2000" dirty="0" err="1">
                <a:latin typeface="+mn-lt"/>
                <a:cs typeface="+mn-cs"/>
              </a:rPr>
              <a:t>koran</a:t>
            </a:r>
            <a:r>
              <a:rPr lang="en-US" sz="2000" dirty="0">
                <a:latin typeface="+mn-lt"/>
                <a:cs typeface="+mn-cs"/>
              </a:rPr>
              <a:t>, </a:t>
            </a:r>
            <a:r>
              <a:rPr lang="en-US" sz="2000" dirty="0" err="1">
                <a:latin typeface="+mn-lt"/>
                <a:cs typeface="+mn-cs"/>
              </a:rPr>
              <a:t>majalah</a:t>
            </a:r>
            <a:r>
              <a:rPr lang="en-US" sz="2000" dirty="0">
                <a:latin typeface="+mn-lt"/>
                <a:cs typeface="+mn-cs"/>
              </a:rPr>
              <a:t>, radio, </a:t>
            </a:r>
            <a:r>
              <a:rPr lang="en-US" sz="2000" dirty="0" err="1">
                <a:latin typeface="+mn-lt"/>
                <a:cs typeface="+mn-cs"/>
              </a:rPr>
              <a:t>televisi</a:t>
            </a:r>
            <a:r>
              <a:rPr lang="en-US" sz="2000" dirty="0">
                <a:latin typeface="+mn-lt"/>
                <a:cs typeface="+mn-cs"/>
              </a:rPr>
              <a:t> </a:t>
            </a:r>
            <a:r>
              <a:rPr lang="en-US" sz="2000" dirty="0" err="1">
                <a:latin typeface="+mn-lt"/>
                <a:cs typeface="+mn-cs"/>
              </a:rPr>
              <a:t>atau</a:t>
            </a:r>
            <a:r>
              <a:rPr lang="en-US" sz="2000" dirty="0">
                <a:latin typeface="+mn-lt"/>
                <a:cs typeface="+mn-cs"/>
              </a:rPr>
              <a:t> </a:t>
            </a:r>
            <a:r>
              <a:rPr lang="en-US" sz="2000" dirty="0" err="1">
                <a:latin typeface="+mn-lt"/>
                <a:cs typeface="+mn-cs"/>
              </a:rPr>
              <a:t>siapapun</a:t>
            </a:r>
            <a:r>
              <a:rPr lang="en-US" sz="2000" dirty="0">
                <a:latin typeface="+mn-lt"/>
                <a:cs typeface="+mn-cs"/>
              </a:rPr>
              <a:t> yang </a:t>
            </a:r>
            <a:r>
              <a:rPr lang="en-US" sz="2000" dirty="0" err="1">
                <a:latin typeface="+mn-lt"/>
                <a:cs typeface="+mn-cs"/>
              </a:rPr>
              <a:t>berkaitan</a:t>
            </a:r>
            <a:r>
              <a:rPr lang="en-US" sz="2000" dirty="0">
                <a:latin typeface="+mn-lt"/>
                <a:cs typeface="+mn-cs"/>
              </a:rPr>
              <a:t> </a:t>
            </a:r>
            <a:r>
              <a:rPr lang="en-US" sz="2000" dirty="0" err="1">
                <a:latin typeface="+mn-lt"/>
                <a:cs typeface="+mn-cs"/>
              </a:rPr>
              <a:t>dengan</a:t>
            </a:r>
            <a:r>
              <a:rPr lang="en-US" sz="2000" dirty="0">
                <a:latin typeface="+mn-lt"/>
                <a:cs typeface="+mn-cs"/>
              </a:rPr>
              <a:t> media </a:t>
            </a:r>
            <a:r>
              <a:rPr lang="en-US" sz="2000" dirty="0" err="1">
                <a:latin typeface="+mn-lt"/>
                <a:cs typeface="+mn-cs"/>
              </a:rPr>
              <a:t>berita</a:t>
            </a:r>
            <a:r>
              <a:rPr lang="en-US" sz="2000" dirty="0">
                <a:latin typeface="+mn-lt"/>
                <a:cs typeface="+mn-cs"/>
              </a:rPr>
              <a:t> </a:t>
            </a:r>
            <a:r>
              <a:rPr lang="en-US" sz="2000" dirty="0" err="1">
                <a:latin typeface="+mn-lt"/>
                <a:cs typeface="+mn-cs"/>
              </a:rPr>
              <a:t>dalam</a:t>
            </a:r>
            <a:r>
              <a:rPr lang="en-US" sz="2000" dirty="0">
                <a:latin typeface="+mn-lt"/>
                <a:cs typeface="+mn-cs"/>
              </a:rPr>
              <a:t> </a:t>
            </a:r>
            <a:r>
              <a:rPr lang="en-US" sz="2000" dirty="0" err="1">
                <a:latin typeface="+mn-lt"/>
                <a:cs typeface="+mn-cs"/>
              </a:rPr>
              <a:t>pengumpulan</a:t>
            </a:r>
            <a:r>
              <a:rPr lang="en-US" sz="2000" dirty="0">
                <a:latin typeface="+mn-lt"/>
                <a:cs typeface="+mn-cs"/>
              </a:rPr>
              <a:t>, </a:t>
            </a:r>
            <a:r>
              <a:rPr lang="en-US" sz="2000" dirty="0" err="1">
                <a:latin typeface="+mn-lt"/>
                <a:cs typeface="+mn-cs"/>
              </a:rPr>
              <a:t>persiapan</a:t>
            </a:r>
            <a:r>
              <a:rPr lang="en-US" sz="2000" dirty="0">
                <a:latin typeface="+mn-lt"/>
                <a:cs typeface="+mn-cs"/>
              </a:rPr>
              <a:t>, </a:t>
            </a:r>
            <a:r>
              <a:rPr lang="en-US" sz="2000" dirty="0" err="1">
                <a:latin typeface="+mn-lt"/>
                <a:cs typeface="+mn-cs"/>
              </a:rPr>
              <a:t>penyajian</a:t>
            </a:r>
            <a:r>
              <a:rPr lang="en-US" sz="2000" dirty="0">
                <a:latin typeface="+mn-lt"/>
                <a:cs typeface="+mn-cs"/>
              </a:rPr>
              <a:t> </a:t>
            </a:r>
            <a:r>
              <a:rPr lang="en-US" sz="2000" dirty="0" err="1">
                <a:latin typeface="+mn-lt"/>
                <a:cs typeface="+mn-cs"/>
              </a:rPr>
              <a:t>dan</a:t>
            </a:r>
            <a:r>
              <a:rPr lang="en-US" sz="2000" dirty="0">
                <a:latin typeface="+mn-lt"/>
                <a:cs typeface="+mn-cs"/>
              </a:rPr>
              <a:t> </a:t>
            </a:r>
            <a:r>
              <a:rPr lang="en-US" sz="2000" dirty="0" err="1">
                <a:latin typeface="+mn-lt"/>
                <a:cs typeface="+mn-cs"/>
              </a:rPr>
              <a:t>penyerahan</a:t>
            </a:r>
            <a:r>
              <a:rPr lang="en-US" sz="2000" dirty="0">
                <a:latin typeface="+mn-lt"/>
                <a:cs typeface="+mn-cs"/>
              </a:rPr>
              <a:t> </a:t>
            </a:r>
            <a:r>
              <a:rPr lang="en-US" sz="2000" dirty="0" err="1">
                <a:latin typeface="+mn-lt"/>
                <a:cs typeface="+mn-cs"/>
              </a:rPr>
              <a:t>laporan</a:t>
            </a:r>
            <a:r>
              <a:rPr lang="en-US" sz="2000" dirty="0">
                <a:latin typeface="+mn-lt"/>
                <a:cs typeface="+mn-cs"/>
              </a:rPr>
              <a:t> </a:t>
            </a:r>
            <a:r>
              <a:rPr lang="en-US" sz="2000" dirty="0" err="1">
                <a:latin typeface="+mn-lt"/>
                <a:cs typeface="+mn-cs"/>
              </a:rPr>
              <a:t>peristiwa</a:t>
            </a:r>
            <a:r>
              <a:rPr lang="en-US" sz="2000" dirty="0">
                <a:latin typeface="+mn-lt"/>
                <a:cs typeface="+mn-cs"/>
              </a:rPr>
              <a:t>. </a:t>
            </a:r>
            <a:endParaRPr lang="en-US" dirty="0">
              <a:latin typeface="+mn-lt"/>
              <a:cs typeface="+mn-cs"/>
            </a:endParaRPr>
          </a:p>
        </p:txBody>
      </p:sp>
      <p:sp>
        <p:nvSpPr>
          <p:cNvPr id="12291" name="Rectangle 3"/>
          <p:cNvSpPr>
            <a:spLocks noChangeArrowheads="1"/>
          </p:cNvSpPr>
          <p:nvPr/>
        </p:nvSpPr>
        <p:spPr bwMode="auto">
          <a:xfrm>
            <a:off x="4343400" y="3124200"/>
            <a:ext cx="4572000" cy="2862263"/>
          </a:xfrm>
          <a:prstGeom prst="rect">
            <a:avLst/>
          </a:prstGeom>
          <a:solidFill>
            <a:srgbClr val="00B0F0"/>
          </a:solidFill>
          <a:ln w="9525">
            <a:noFill/>
            <a:miter lim="800000"/>
            <a:headEnd/>
            <a:tailEnd/>
          </a:ln>
        </p:spPr>
        <p:txBody>
          <a:bodyPr>
            <a:spAutoFit/>
          </a:bodyPr>
          <a:lstStyle/>
          <a:p>
            <a:pPr algn="just"/>
            <a:endParaRPr lang="en-US">
              <a:latin typeface="Gill Sans MT" pitchFamily="34" charset="0"/>
            </a:endParaRPr>
          </a:p>
          <a:p>
            <a:pPr algn="just"/>
            <a:r>
              <a:rPr lang="en-US">
                <a:latin typeface="Gill Sans MT" pitchFamily="34" charset="0"/>
              </a:rPr>
              <a:t>2) Promotor adalah orang yang dibayar untuk mengajukan kepentingan langganan tertentu, seperti agen publisitas, PRO pada instansi pemerintah maupun swasta, personel periklanan, manajer kampanye dan pengarah publisitas kandidat politik,spesialis teknis (kameramen, produser, sutradara film, pelatih pidato, dsb) yang bekerja untuk kepentingan kandidat politik.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3657600" y="304800"/>
            <a:ext cx="4572000" cy="2862263"/>
          </a:xfrm>
          <a:prstGeom prst="rect">
            <a:avLst/>
          </a:prstGeom>
          <a:solidFill>
            <a:srgbClr val="00B0F0"/>
          </a:solidFill>
          <a:ln w="9525">
            <a:noFill/>
            <a:miter lim="800000"/>
            <a:headEnd/>
            <a:tailEnd/>
          </a:ln>
        </p:spPr>
        <p:txBody>
          <a:bodyPr>
            <a:spAutoFit/>
          </a:bodyPr>
          <a:lstStyle/>
          <a:p>
            <a:r>
              <a:rPr lang="en-US" sz="2000">
                <a:latin typeface="Gill Sans MT" pitchFamily="34" charset="0"/>
              </a:rPr>
              <a:t>3. Aktivis</a:t>
            </a:r>
            <a:br>
              <a:rPr lang="en-US" sz="2000">
                <a:latin typeface="Gill Sans MT" pitchFamily="34" charset="0"/>
              </a:rPr>
            </a:br>
            <a:r>
              <a:rPr lang="en-US" sz="2000">
                <a:latin typeface="Gill Sans MT" pitchFamily="34" charset="0"/>
              </a:rPr>
              <a:t>- Komunikator poltik utama yang bertindak sebagai saluran organisasional dan interpersonal. Ia cukup terlibat baik dalam politik dan semiprofesional dalam komunikasi politik. Mewakili tuntutan keanggotaan suatu organisasi, melaporkan keputusan dan kebijakan pemerintah kepada anggota suatu organisasi.</a:t>
            </a:r>
          </a:p>
        </p:txBody>
      </p:sp>
      <p:sp>
        <p:nvSpPr>
          <p:cNvPr id="13315" name="Rectangle 2"/>
          <p:cNvSpPr>
            <a:spLocks noChangeArrowheads="1"/>
          </p:cNvSpPr>
          <p:nvPr/>
        </p:nvSpPr>
        <p:spPr bwMode="auto">
          <a:xfrm>
            <a:off x="1143000" y="3379788"/>
            <a:ext cx="6858000" cy="3170237"/>
          </a:xfrm>
          <a:prstGeom prst="rect">
            <a:avLst/>
          </a:prstGeom>
          <a:solidFill>
            <a:srgbClr val="92D050"/>
          </a:solidFill>
          <a:ln w="9525">
            <a:noFill/>
            <a:miter lim="800000"/>
            <a:headEnd/>
            <a:tailEnd/>
          </a:ln>
        </p:spPr>
        <p:txBody>
          <a:bodyPr>
            <a:spAutoFit/>
          </a:bodyPr>
          <a:lstStyle/>
          <a:p>
            <a:r>
              <a:rPr lang="en-US" sz="2000">
                <a:latin typeface="Gill Sans MT" pitchFamily="34" charset="0"/>
              </a:rPr>
              <a:t>Mereka senantiasa tampil dalam dua hal: (1) Mereka sangat mempengaruhi keputusan orang lain, artinya mereka meyakinkan orang lain dalam cara berpikir, (2) Mereka meneruskan informasi politik dari mass-media kepada masyarakat umum, dengan istilah lain disebut “komunikasi dua tahap.” Artinya pemuka pendapat memperoleh informasi dari mass-media (radio, TV, film, media cetak) lalu mereka meneruskan informasi tsb. kepada penduduk yang kurang aktif. Kesimpulan: siapakah yang menjadi komunikator politik utama itu? Ada tiga macam yang terpenting, yaitu : politikus, profesional dan aktivis.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OMUNIKATOR POLITI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KOMUNIKATOR POLITIK</Template>
  <TotalTime>11</TotalTime>
  <Words>426</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Gill Sans MT</vt:lpstr>
      <vt:lpstr>Arial</vt:lpstr>
      <vt:lpstr>Wingdings 2</vt:lpstr>
      <vt:lpstr>Verdana</vt:lpstr>
      <vt:lpstr>Calibri</vt:lpstr>
      <vt:lpstr>Aharoni</vt:lpstr>
      <vt:lpstr>KOMUNIKATOR POLITIK</vt:lpstr>
      <vt:lpstr>Slide 1</vt:lpstr>
      <vt:lpstr>Slide 2</vt:lpstr>
      <vt:lpstr>Slide 3</vt:lpstr>
      <vt:lpstr>Slide 4</vt:lpstr>
      <vt:lpstr>Slide 5</vt:lpstr>
      <vt:lpstr>Slide 6</vt:lpstr>
    </vt:vector>
  </TitlesOfParts>
  <Company>- D3P0K - Indowebster.com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D3P0K</dc:creator>
  <cp:lastModifiedBy>D3P0K</cp:lastModifiedBy>
  <cp:revision>1</cp:revision>
  <dcterms:created xsi:type="dcterms:W3CDTF">2016-09-01T01:00:38Z</dcterms:created>
  <dcterms:modified xsi:type="dcterms:W3CDTF">2016-09-01T01:12:18Z</dcterms:modified>
</cp:coreProperties>
</file>