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8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9B5A5E-37E5-4300-B1D7-7209DDC5C7FA}" type="doc">
      <dgm:prSet loTypeId="urn:microsoft.com/office/officeart/2005/8/layout/radial3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5A738A0-7EFC-414D-A9D6-A5B08E82523F}">
      <dgm:prSet phldrT="[Text]"/>
      <dgm:spPr/>
      <dgm:t>
        <a:bodyPr/>
        <a:lstStyle/>
        <a:p>
          <a:r>
            <a:rPr lang="en-US" dirty="0" smtClean="0"/>
            <a:t>SOIOLOGI KOMUNIKASI</a:t>
          </a:r>
          <a:endParaRPr lang="en-US" dirty="0"/>
        </a:p>
      </dgm:t>
    </dgm:pt>
    <dgm:pt modelId="{7B477406-D818-46F1-A588-D3B182C56C8E}" type="parTrans" cxnId="{F7AE8119-0691-4576-B457-DCDA51ADABB7}">
      <dgm:prSet/>
      <dgm:spPr/>
      <dgm:t>
        <a:bodyPr/>
        <a:lstStyle/>
        <a:p>
          <a:endParaRPr lang="en-US"/>
        </a:p>
      </dgm:t>
    </dgm:pt>
    <dgm:pt modelId="{75ED472C-EFEE-410B-BA25-D1F64C8A7CF5}" type="sibTrans" cxnId="{F7AE8119-0691-4576-B457-DCDA51ADABB7}">
      <dgm:prSet/>
      <dgm:spPr/>
      <dgm:t>
        <a:bodyPr/>
        <a:lstStyle/>
        <a:p>
          <a:endParaRPr lang="en-US"/>
        </a:p>
      </dgm:t>
    </dgm:pt>
    <dgm:pt modelId="{653BA3EC-47E8-4CB5-8EBC-F588BC87040E}">
      <dgm:prSet phldrT="[Text]"/>
      <dgm:spPr/>
      <dgm:t>
        <a:bodyPr/>
        <a:lstStyle/>
        <a:p>
          <a:r>
            <a:rPr lang="en-US" dirty="0" err="1" smtClean="0"/>
            <a:t>Sosiologi</a:t>
          </a:r>
          <a:endParaRPr lang="en-US" dirty="0"/>
        </a:p>
      </dgm:t>
    </dgm:pt>
    <dgm:pt modelId="{79797B78-4AE2-4DF1-8FCE-90794A154F90}" type="parTrans" cxnId="{F7614E45-A340-49B9-882D-17B54B4BA7EA}">
      <dgm:prSet/>
      <dgm:spPr/>
      <dgm:t>
        <a:bodyPr/>
        <a:lstStyle/>
        <a:p>
          <a:endParaRPr lang="en-US"/>
        </a:p>
      </dgm:t>
    </dgm:pt>
    <dgm:pt modelId="{69A1D6DD-C184-4DB6-B91E-AE4B47EF8369}" type="sibTrans" cxnId="{F7614E45-A340-49B9-882D-17B54B4BA7EA}">
      <dgm:prSet/>
      <dgm:spPr/>
      <dgm:t>
        <a:bodyPr/>
        <a:lstStyle/>
        <a:p>
          <a:endParaRPr lang="en-US"/>
        </a:p>
      </dgm:t>
    </dgm:pt>
    <dgm:pt modelId="{C571C702-EFA5-4F76-84BF-440E0B528FF7}">
      <dgm:prSet phldrT="[Text]"/>
      <dgm:spPr/>
      <dgm:t>
        <a:bodyPr/>
        <a:lstStyle/>
        <a:p>
          <a:r>
            <a:rPr lang="en-US" dirty="0" smtClean="0"/>
            <a:t>Community</a:t>
          </a:r>
          <a:endParaRPr lang="en-US" dirty="0"/>
        </a:p>
      </dgm:t>
    </dgm:pt>
    <dgm:pt modelId="{CE37F75F-4DE9-4EDA-8A31-4BF2C07DC042}" type="parTrans" cxnId="{14CED827-7DF9-465E-A415-EFD2A70241D7}">
      <dgm:prSet/>
      <dgm:spPr/>
      <dgm:t>
        <a:bodyPr/>
        <a:lstStyle/>
        <a:p>
          <a:endParaRPr lang="en-US"/>
        </a:p>
      </dgm:t>
    </dgm:pt>
    <dgm:pt modelId="{35D9602B-89B3-4E70-A3BE-01A1052A6714}" type="sibTrans" cxnId="{14CED827-7DF9-465E-A415-EFD2A70241D7}">
      <dgm:prSet/>
      <dgm:spPr/>
      <dgm:t>
        <a:bodyPr/>
        <a:lstStyle/>
        <a:p>
          <a:endParaRPr lang="en-US"/>
        </a:p>
      </dgm:t>
    </dgm:pt>
    <dgm:pt modelId="{F99A3540-5DB5-4DCB-A2F5-E367A4BAED2D}">
      <dgm:prSet phldrT="[Text]"/>
      <dgm:spPr/>
      <dgm:t>
        <a:bodyPr/>
        <a:lstStyle/>
        <a:p>
          <a:r>
            <a:rPr lang="en-US" dirty="0" smtClean="0"/>
            <a:t>Communication</a:t>
          </a:r>
          <a:endParaRPr lang="en-US" dirty="0"/>
        </a:p>
      </dgm:t>
    </dgm:pt>
    <dgm:pt modelId="{774A234A-862A-4A96-A2EE-CC0DBE9A452A}" type="parTrans" cxnId="{8D486FB4-4159-4272-A58C-44CA8A601167}">
      <dgm:prSet/>
      <dgm:spPr/>
      <dgm:t>
        <a:bodyPr/>
        <a:lstStyle/>
        <a:p>
          <a:endParaRPr lang="en-US"/>
        </a:p>
      </dgm:t>
    </dgm:pt>
    <dgm:pt modelId="{298BE792-7AA6-4ABD-B82E-196AF7848C1B}" type="sibTrans" cxnId="{8D486FB4-4159-4272-A58C-44CA8A601167}">
      <dgm:prSet/>
      <dgm:spPr/>
      <dgm:t>
        <a:bodyPr/>
        <a:lstStyle/>
        <a:p>
          <a:endParaRPr lang="en-US"/>
        </a:p>
      </dgm:t>
    </dgm:pt>
    <dgm:pt modelId="{4A610FA7-D7DB-48A5-9FA7-E367502C103A}">
      <dgm:prSet phldrT="[Text]"/>
      <dgm:spPr/>
      <dgm:t>
        <a:bodyPr/>
        <a:lstStyle/>
        <a:p>
          <a:r>
            <a:rPr lang="en-US" dirty="0" err="1" smtClean="0"/>
            <a:t>Telematika</a:t>
          </a:r>
          <a:endParaRPr lang="en-US" dirty="0"/>
        </a:p>
      </dgm:t>
    </dgm:pt>
    <dgm:pt modelId="{C9A3E5A6-5250-4FD0-95B3-37DF3927B5E0}" type="parTrans" cxnId="{FDB9BC38-C75C-4289-B429-64D6A52BFEC6}">
      <dgm:prSet/>
      <dgm:spPr/>
      <dgm:t>
        <a:bodyPr/>
        <a:lstStyle/>
        <a:p>
          <a:endParaRPr lang="en-US"/>
        </a:p>
      </dgm:t>
    </dgm:pt>
    <dgm:pt modelId="{9A134C44-18FD-45BC-90B8-2C466421984D}" type="sibTrans" cxnId="{FDB9BC38-C75C-4289-B429-64D6A52BFEC6}">
      <dgm:prSet/>
      <dgm:spPr/>
      <dgm:t>
        <a:bodyPr/>
        <a:lstStyle/>
        <a:p>
          <a:endParaRPr lang="en-US"/>
        </a:p>
      </dgm:t>
    </dgm:pt>
    <dgm:pt modelId="{12656FBC-9637-430F-8599-8E82CEF71D85}" type="pres">
      <dgm:prSet presAssocID="{329B5A5E-37E5-4300-B1D7-7209DDC5C7F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64853C-0DEC-4F0E-8415-3992F2F523ED}" type="pres">
      <dgm:prSet presAssocID="{329B5A5E-37E5-4300-B1D7-7209DDC5C7FA}" presName="radial" presStyleCnt="0">
        <dgm:presLayoutVars>
          <dgm:animLvl val="ctr"/>
        </dgm:presLayoutVars>
      </dgm:prSet>
      <dgm:spPr/>
    </dgm:pt>
    <dgm:pt modelId="{30AEAA95-9A8C-489E-B885-4A9CD41BAD71}" type="pres">
      <dgm:prSet presAssocID="{95A738A0-7EFC-414D-A9D6-A5B08E82523F}" presName="centerShape" presStyleLbl="vennNode1" presStyleIdx="0" presStyleCnt="5" custScaleX="93027" custScaleY="94901"/>
      <dgm:spPr/>
      <dgm:t>
        <a:bodyPr/>
        <a:lstStyle/>
        <a:p>
          <a:endParaRPr lang="en-US"/>
        </a:p>
      </dgm:t>
    </dgm:pt>
    <dgm:pt modelId="{C74DA67D-58E6-4605-B5AB-C4EB102A4FFF}" type="pres">
      <dgm:prSet presAssocID="{653BA3EC-47E8-4CB5-8EBC-F588BC87040E}" presName="node" presStyleLbl="vennNode1" presStyleIdx="1" presStyleCnt="5" custScaleX="167012" custRadScaleRad="891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1EB994-26A4-4C02-9372-54231E0B0409}" type="pres">
      <dgm:prSet presAssocID="{C571C702-EFA5-4F76-84BF-440E0B528FF7}" presName="node" presStyleLbl="vennNode1" presStyleIdx="2" presStyleCnt="5" custScaleX="141720" custRadScaleRad="1099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A1A2D-EEB1-49A3-AFD1-84290F78A6C0}" type="pres">
      <dgm:prSet presAssocID="{F99A3540-5DB5-4DCB-A2F5-E367A4BAED2D}" presName="node" presStyleLbl="vennNode1" presStyleIdx="3" presStyleCnt="5" custScaleX="157598" custRadScaleRad="923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F7904B-0E72-4629-926A-76DAE2A591A6}" type="pres">
      <dgm:prSet presAssocID="{4A610FA7-D7DB-48A5-9FA7-E367502C103A}" presName="node" presStyleLbl="vennNode1" presStyleIdx="4" presStyleCnt="5" custScaleX="145358" custRadScaleRad="1105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FD470C-121A-4F64-B60A-3748445CD597}" type="presOf" srcId="{329B5A5E-37E5-4300-B1D7-7209DDC5C7FA}" destId="{12656FBC-9637-430F-8599-8E82CEF71D85}" srcOrd="0" destOrd="0" presId="urn:microsoft.com/office/officeart/2005/8/layout/radial3"/>
    <dgm:cxn modelId="{8D486FB4-4159-4272-A58C-44CA8A601167}" srcId="{95A738A0-7EFC-414D-A9D6-A5B08E82523F}" destId="{F99A3540-5DB5-4DCB-A2F5-E367A4BAED2D}" srcOrd="2" destOrd="0" parTransId="{774A234A-862A-4A96-A2EE-CC0DBE9A452A}" sibTransId="{298BE792-7AA6-4ABD-B82E-196AF7848C1B}"/>
    <dgm:cxn modelId="{3B797CD6-D4F8-401C-BE8A-CBCEB44BF332}" type="presOf" srcId="{C571C702-EFA5-4F76-84BF-440E0B528FF7}" destId="{B21EB994-26A4-4C02-9372-54231E0B0409}" srcOrd="0" destOrd="0" presId="urn:microsoft.com/office/officeart/2005/8/layout/radial3"/>
    <dgm:cxn modelId="{F7614E45-A340-49B9-882D-17B54B4BA7EA}" srcId="{95A738A0-7EFC-414D-A9D6-A5B08E82523F}" destId="{653BA3EC-47E8-4CB5-8EBC-F588BC87040E}" srcOrd="0" destOrd="0" parTransId="{79797B78-4AE2-4DF1-8FCE-90794A154F90}" sibTransId="{69A1D6DD-C184-4DB6-B91E-AE4B47EF8369}"/>
    <dgm:cxn modelId="{FDB9BC38-C75C-4289-B429-64D6A52BFEC6}" srcId="{95A738A0-7EFC-414D-A9D6-A5B08E82523F}" destId="{4A610FA7-D7DB-48A5-9FA7-E367502C103A}" srcOrd="3" destOrd="0" parTransId="{C9A3E5A6-5250-4FD0-95B3-37DF3927B5E0}" sibTransId="{9A134C44-18FD-45BC-90B8-2C466421984D}"/>
    <dgm:cxn modelId="{15DDDA85-84CC-43B5-AAD9-C6D11D32D53B}" type="presOf" srcId="{F99A3540-5DB5-4DCB-A2F5-E367A4BAED2D}" destId="{C82A1A2D-EEB1-49A3-AFD1-84290F78A6C0}" srcOrd="0" destOrd="0" presId="urn:microsoft.com/office/officeart/2005/8/layout/radial3"/>
    <dgm:cxn modelId="{1107F0C8-31F1-49DC-8CD4-2329E429A1B1}" type="presOf" srcId="{653BA3EC-47E8-4CB5-8EBC-F588BC87040E}" destId="{C74DA67D-58E6-4605-B5AB-C4EB102A4FFF}" srcOrd="0" destOrd="0" presId="urn:microsoft.com/office/officeart/2005/8/layout/radial3"/>
    <dgm:cxn modelId="{72FA766B-9E46-4DB9-B94F-540D5F82619B}" type="presOf" srcId="{95A738A0-7EFC-414D-A9D6-A5B08E82523F}" destId="{30AEAA95-9A8C-489E-B885-4A9CD41BAD71}" srcOrd="0" destOrd="0" presId="urn:microsoft.com/office/officeart/2005/8/layout/radial3"/>
    <dgm:cxn modelId="{275C0CC5-14CA-4AE9-BA4E-3275526B3E0B}" type="presOf" srcId="{4A610FA7-D7DB-48A5-9FA7-E367502C103A}" destId="{CFF7904B-0E72-4629-926A-76DAE2A591A6}" srcOrd="0" destOrd="0" presId="urn:microsoft.com/office/officeart/2005/8/layout/radial3"/>
    <dgm:cxn modelId="{14CED827-7DF9-465E-A415-EFD2A70241D7}" srcId="{95A738A0-7EFC-414D-A9D6-A5B08E82523F}" destId="{C571C702-EFA5-4F76-84BF-440E0B528FF7}" srcOrd="1" destOrd="0" parTransId="{CE37F75F-4DE9-4EDA-8A31-4BF2C07DC042}" sibTransId="{35D9602B-89B3-4E70-A3BE-01A1052A6714}"/>
    <dgm:cxn modelId="{F7AE8119-0691-4576-B457-DCDA51ADABB7}" srcId="{329B5A5E-37E5-4300-B1D7-7209DDC5C7FA}" destId="{95A738A0-7EFC-414D-A9D6-A5B08E82523F}" srcOrd="0" destOrd="0" parTransId="{7B477406-D818-46F1-A588-D3B182C56C8E}" sibTransId="{75ED472C-EFEE-410B-BA25-D1F64C8A7CF5}"/>
    <dgm:cxn modelId="{DC48F986-AA44-44ED-9959-FE695593AC3F}" type="presParOf" srcId="{12656FBC-9637-430F-8599-8E82CEF71D85}" destId="{D364853C-0DEC-4F0E-8415-3992F2F523ED}" srcOrd="0" destOrd="0" presId="urn:microsoft.com/office/officeart/2005/8/layout/radial3"/>
    <dgm:cxn modelId="{B6995DEF-04E0-4571-B94E-10182630355A}" type="presParOf" srcId="{D364853C-0DEC-4F0E-8415-3992F2F523ED}" destId="{30AEAA95-9A8C-489E-B885-4A9CD41BAD71}" srcOrd="0" destOrd="0" presId="urn:microsoft.com/office/officeart/2005/8/layout/radial3"/>
    <dgm:cxn modelId="{51D2DBA8-96F2-4495-9A6F-B29E4A76280C}" type="presParOf" srcId="{D364853C-0DEC-4F0E-8415-3992F2F523ED}" destId="{C74DA67D-58E6-4605-B5AB-C4EB102A4FFF}" srcOrd="1" destOrd="0" presId="urn:microsoft.com/office/officeart/2005/8/layout/radial3"/>
    <dgm:cxn modelId="{B627A1B6-8D1B-4D2D-963F-6B66E87CBDC8}" type="presParOf" srcId="{D364853C-0DEC-4F0E-8415-3992F2F523ED}" destId="{B21EB994-26A4-4C02-9372-54231E0B0409}" srcOrd="2" destOrd="0" presId="urn:microsoft.com/office/officeart/2005/8/layout/radial3"/>
    <dgm:cxn modelId="{369BD160-5143-46CD-A356-12F537ED0B83}" type="presParOf" srcId="{D364853C-0DEC-4F0E-8415-3992F2F523ED}" destId="{C82A1A2D-EEB1-49A3-AFD1-84290F78A6C0}" srcOrd="3" destOrd="0" presId="urn:microsoft.com/office/officeart/2005/8/layout/radial3"/>
    <dgm:cxn modelId="{5CED651C-B359-440B-8E91-DB144E96D74B}" type="presParOf" srcId="{D364853C-0DEC-4F0E-8415-3992F2F523ED}" destId="{CFF7904B-0E72-4629-926A-76DAE2A591A6}" srcOrd="4" destOrd="0" presId="urn:microsoft.com/office/officeart/2005/8/layout/radial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EC2C3B-7093-4F22-96A9-266C48FF07EC}" type="doc">
      <dgm:prSet loTypeId="urn:microsoft.com/office/officeart/2005/8/layout/radial3" loCatId="cycle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B5DA570-9D87-4749-9AEB-1EC8189464E0}">
      <dgm:prSet phldrT="[Text]"/>
      <dgm:spPr/>
      <dgm:t>
        <a:bodyPr/>
        <a:lstStyle/>
        <a:p>
          <a:r>
            <a:rPr lang="en-US" dirty="0" err="1" smtClean="0"/>
            <a:t>Individu</a:t>
          </a:r>
          <a:r>
            <a:rPr lang="en-US" dirty="0" smtClean="0"/>
            <a:t>, </a:t>
          </a:r>
          <a:r>
            <a:rPr lang="en-US" dirty="0" err="1" smtClean="0"/>
            <a:t>Kelompok</a:t>
          </a:r>
          <a:r>
            <a:rPr lang="en-US" dirty="0" smtClean="0"/>
            <a:t>, </a:t>
          </a:r>
          <a:r>
            <a:rPr lang="en-US" dirty="0" err="1" smtClean="0"/>
            <a:t>Masyarakat</a:t>
          </a:r>
          <a:r>
            <a:rPr lang="en-US" dirty="0" smtClean="0"/>
            <a:t>, </a:t>
          </a:r>
          <a:r>
            <a:rPr lang="en-US" dirty="0" err="1" smtClean="0"/>
            <a:t>Dunia</a:t>
          </a:r>
          <a:endParaRPr lang="en-US" dirty="0"/>
        </a:p>
      </dgm:t>
    </dgm:pt>
    <dgm:pt modelId="{5D58FC5A-0B43-4C10-AF70-61CE13C8A540}" type="parTrans" cxnId="{B01181BA-01EA-4236-9E46-0A77DCC03091}">
      <dgm:prSet/>
      <dgm:spPr/>
      <dgm:t>
        <a:bodyPr/>
        <a:lstStyle/>
        <a:p>
          <a:endParaRPr lang="en-US"/>
        </a:p>
      </dgm:t>
    </dgm:pt>
    <dgm:pt modelId="{1732ED1F-7E38-40A0-9A4C-CAAEF59F99CE}" type="sibTrans" cxnId="{B01181BA-01EA-4236-9E46-0A77DCC03091}">
      <dgm:prSet/>
      <dgm:spPr/>
      <dgm:t>
        <a:bodyPr/>
        <a:lstStyle/>
        <a:p>
          <a:endParaRPr lang="en-US"/>
        </a:p>
      </dgm:t>
    </dgm:pt>
    <dgm:pt modelId="{AB27745F-29C3-4E79-8B98-04F2EA6C0BD3}">
      <dgm:prSet phldrT="[Text]"/>
      <dgm:spPr/>
      <dgm:t>
        <a:bodyPr/>
        <a:lstStyle/>
        <a:p>
          <a:r>
            <a:rPr lang="en-US" dirty="0" err="1" smtClean="0"/>
            <a:t>Efek</a:t>
          </a:r>
          <a:r>
            <a:rPr lang="en-US" dirty="0" smtClean="0"/>
            <a:t> media </a:t>
          </a:r>
          <a:r>
            <a:rPr lang="en-US" dirty="0" err="1" smtClean="0"/>
            <a:t>massa</a:t>
          </a:r>
          <a:endParaRPr lang="en-US" dirty="0"/>
        </a:p>
      </dgm:t>
    </dgm:pt>
    <dgm:pt modelId="{D36B7431-DA74-4F56-983B-8C7330884780}" type="parTrans" cxnId="{1C7A488A-FCBE-45F6-9AC0-312F46465911}">
      <dgm:prSet/>
      <dgm:spPr/>
      <dgm:t>
        <a:bodyPr/>
        <a:lstStyle/>
        <a:p>
          <a:endParaRPr lang="en-US"/>
        </a:p>
      </dgm:t>
    </dgm:pt>
    <dgm:pt modelId="{2658743C-236D-478D-8118-A3723195A52F}" type="sibTrans" cxnId="{1C7A488A-FCBE-45F6-9AC0-312F46465911}">
      <dgm:prSet/>
      <dgm:spPr/>
      <dgm:t>
        <a:bodyPr/>
        <a:lstStyle/>
        <a:p>
          <a:endParaRPr lang="en-US"/>
        </a:p>
      </dgm:t>
    </dgm:pt>
    <dgm:pt modelId="{860CAB00-F95B-45BA-9D4B-3C7D65B9743B}">
      <dgm:prSet phldrT="[Text]"/>
      <dgm:spPr/>
      <dgm:t>
        <a:bodyPr/>
        <a:lstStyle/>
        <a:p>
          <a:r>
            <a:rPr lang="en-US" dirty="0" err="1" smtClean="0"/>
            <a:t>Komunikasi</a:t>
          </a:r>
          <a:endParaRPr lang="en-US" dirty="0"/>
        </a:p>
      </dgm:t>
    </dgm:pt>
    <dgm:pt modelId="{1271184A-0F13-4496-AE20-F11F33B82CEC}" type="parTrans" cxnId="{D661EAC9-1981-4222-97F3-45F7D622D220}">
      <dgm:prSet/>
      <dgm:spPr/>
      <dgm:t>
        <a:bodyPr/>
        <a:lstStyle/>
        <a:p>
          <a:endParaRPr lang="en-US"/>
        </a:p>
      </dgm:t>
    </dgm:pt>
    <dgm:pt modelId="{B77C2AA8-2B27-4C96-A1D7-FC647AF4ADEF}" type="sibTrans" cxnId="{D661EAC9-1981-4222-97F3-45F7D622D220}">
      <dgm:prSet/>
      <dgm:spPr/>
      <dgm:t>
        <a:bodyPr/>
        <a:lstStyle/>
        <a:p>
          <a:endParaRPr lang="en-US"/>
        </a:p>
      </dgm:t>
    </dgm:pt>
    <dgm:pt modelId="{B3B43417-258E-4018-824E-F8E6B8875C14}">
      <dgm:prSet phldrT="[Text]"/>
      <dgm:spPr/>
      <dgm:t>
        <a:bodyPr/>
        <a:lstStyle/>
        <a:p>
          <a:r>
            <a:rPr lang="en-US" dirty="0" err="1" smtClean="0"/>
            <a:t>Budaya</a:t>
          </a:r>
          <a:r>
            <a:rPr lang="en-US" dirty="0" smtClean="0"/>
            <a:t> </a:t>
          </a:r>
          <a:r>
            <a:rPr lang="en-US" dirty="0" err="1" smtClean="0"/>
            <a:t>Kosmospolitan</a:t>
          </a:r>
          <a:endParaRPr lang="en-US" dirty="0"/>
        </a:p>
      </dgm:t>
    </dgm:pt>
    <dgm:pt modelId="{DC5BEEF7-DCEB-4DEB-A1CE-E14C5B3FF76C}" type="parTrans" cxnId="{C48CB722-676B-4BDC-90EF-7BC8FC5B3183}">
      <dgm:prSet/>
      <dgm:spPr/>
      <dgm:t>
        <a:bodyPr/>
        <a:lstStyle/>
        <a:p>
          <a:endParaRPr lang="en-US"/>
        </a:p>
      </dgm:t>
    </dgm:pt>
    <dgm:pt modelId="{C6B6F2C7-B307-46E1-9468-6C3EF0240A77}" type="sibTrans" cxnId="{C48CB722-676B-4BDC-90EF-7BC8FC5B3183}">
      <dgm:prSet/>
      <dgm:spPr/>
      <dgm:t>
        <a:bodyPr/>
        <a:lstStyle/>
        <a:p>
          <a:endParaRPr lang="en-US"/>
        </a:p>
      </dgm:t>
    </dgm:pt>
    <dgm:pt modelId="{8DA8E83A-5D27-4266-824A-7A4592AB7DE0}">
      <dgm:prSet phldrT="[Text]"/>
      <dgm:spPr/>
      <dgm:t>
        <a:bodyPr/>
        <a:lstStyle/>
        <a:p>
          <a:r>
            <a:rPr lang="en-US" dirty="0" err="1" smtClean="0"/>
            <a:t>Proses</a:t>
          </a:r>
          <a:r>
            <a:rPr lang="en-US" dirty="0" smtClean="0"/>
            <a:t> </a:t>
          </a:r>
          <a:r>
            <a:rPr lang="en-US" dirty="0" err="1" smtClean="0"/>
            <a:t>Interaksi</a:t>
          </a:r>
          <a:r>
            <a:rPr lang="en-US" dirty="0" smtClean="0"/>
            <a:t> </a:t>
          </a:r>
          <a:r>
            <a:rPr lang="en-US" dirty="0" err="1" smtClean="0"/>
            <a:t>Sosial</a:t>
          </a:r>
          <a:endParaRPr lang="en-US" dirty="0"/>
        </a:p>
      </dgm:t>
    </dgm:pt>
    <dgm:pt modelId="{D0914C90-C3D2-4F4A-9459-4B887B9ED99E}" type="parTrans" cxnId="{87C06B08-576E-4EAA-98C3-AC04D94DAD8E}">
      <dgm:prSet/>
      <dgm:spPr/>
      <dgm:t>
        <a:bodyPr/>
        <a:lstStyle/>
        <a:p>
          <a:endParaRPr lang="en-US"/>
        </a:p>
      </dgm:t>
    </dgm:pt>
    <dgm:pt modelId="{16F4F6D2-BB73-4D8F-A92D-AFEEF641DC2A}" type="sibTrans" cxnId="{87C06B08-576E-4EAA-98C3-AC04D94DAD8E}">
      <dgm:prSet/>
      <dgm:spPr/>
      <dgm:t>
        <a:bodyPr/>
        <a:lstStyle/>
        <a:p>
          <a:endParaRPr lang="en-US"/>
        </a:p>
      </dgm:t>
    </dgm:pt>
    <dgm:pt modelId="{FE67C3FD-10C9-464D-8B51-CAA4B702041B}">
      <dgm:prSet phldrT="[Text]"/>
      <dgm:spPr/>
      <dgm:t>
        <a:bodyPr/>
        <a:lstStyle/>
        <a:p>
          <a:r>
            <a:rPr lang="en-US" dirty="0" err="1" smtClean="0"/>
            <a:t>Teknologi</a:t>
          </a:r>
          <a:r>
            <a:rPr lang="en-US" dirty="0" smtClean="0"/>
            <a:t> </a:t>
          </a:r>
          <a:r>
            <a:rPr lang="en-US" dirty="0" err="1" smtClean="0"/>
            <a:t>Telematika</a:t>
          </a:r>
          <a:endParaRPr lang="en-US" dirty="0"/>
        </a:p>
      </dgm:t>
    </dgm:pt>
    <dgm:pt modelId="{FF22CAC5-A049-4C50-AC0B-926C858F11B2}" type="parTrans" cxnId="{F99537F8-28F9-46B4-BD31-99A12272CCAE}">
      <dgm:prSet/>
      <dgm:spPr/>
      <dgm:t>
        <a:bodyPr/>
        <a:lstStyle/>
        <a:p>
          <a:endParaRPr lang="en-US"/>
        </a:p>
      </dgm:t>
    </dgm:pt>
    <dgm:pt modelId="{12D37927-96F1-4822-A25D-296DBE1AAB22}" type="sibTrans" cxnId="{F99537F8-28F9-46B4-BD31-99A12272CCAE}">
      <dgm:prSet/>
      <dgm:spPr/>
      <dgm:t>
        <a:bodyPr/>
        <a:lstStyle/>
        <a:p>
          <a:endParaRPr lang="en-US"/>
        </a:p>
      </dgm:t>
    </dgm:pt>
    <dgm:pt modelId="{AA8F3273-B2C0-4F10-88C7-F54361C12EBB}" type="pres">
      <dgm:prSet presAssocID="{03EC2C3B-7093-4F22-96A9-266C48FF07E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526939-953F-4B8E-B174-7603616831E8}" type="pres">
      <dgm:prSet presAssocID="{03EC2C3B-7093-4F22-96A9-266C48FF07EC}" presName="radial" presStyleCnt="0">
        <dgm:presLayoutVars>
          <dgm:animLvl val="ctr"/>
        </dgm:presLayoutVars>
      </dgm:prSet>
      <dgm:spPr/>
    </dgm:pt>
    <dgm:pt modelId="{9368502B-6E93-4EF8-9FB9-85B0E0334D0A}" type="pres">
      <dgm:prSet presAssocID="{AB5DA570-9D87-4749-9AEB-1EC8189464E0}" presName="centerShape" presStyleLbl="vennNode1" presStyleIdx="0" presStyleCnt="6"/>
      <dgm:spPr/>
      <dgm:t>
        <a:bodyPr/>
        <a:lstStyle/>
        <a:p>
          <a:endParaRPr lang="en-US"/>
        </a:p>
      </dgm:t>
    </dgm:pt>
    <dgm:pt modelId="{3C49A25B-73A6-4D63-BF6F-BBDD458D2C38}" type="pres">
      <dgm:prSet presAssocID="{AB27745F-29C3-4E79-8B98-04F2EA6C0BD3}" presName="node" presStyleLbl="vennNode1" presStyleIdx="1" presStyleCnt="6" custScaleX="1818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B2A050-AAB6-4159-85CC-3B20A2DDF85A}" type="pres">
      <dgm:prSet presAssocID="{860CAB00-F95B-45BA-9D4B-3C7D65B9743B}" presName="node" presStyleLbl="vennNode1" presStyleIdx="2" presStyleCnt="6" custScaleX="151138" custScaleY="1268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7ED877-7F19-44CE-8BBD-9A0DC3D8CF5F}" type="pres">
      <dgm:prSet presAssocID="{B3B43417-258E-4018-824E-F8E6B8875C14}" presName="node" presStyleLbl="vennNode1" presStyleIdx="3" presStyleCnt="6" custScaleX="160449" custScaleY="142696" custRadScaleRad="110230" custRadScaleInc="-141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1D4B07-ED2B-48D8-A610-79AD39110B80}" type="pres">
      <dgm:prSet presAssocID="{8DA8E83A-5D27-4266-824A-7A4592AB7DE0}" presName="node" presStyleLbl="vennNode1" presStyleIdx="4" presStyleCnt="6" custScaleX="149110" custScaleY="128581" custRadScaleRad="104402" custRadScaleInc="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6E71F3-CDE6-4B60-89CB-35D8CE0E08D4}" type="pres">
      <dgm:prSet presAssocID="{FE67C3FD-10C9-464D-8B51-CAA4B702041B}" presName="node" presStyleLbl="vennNode1" presStyleIdx="5" presStyleCnt="6" custScaleX="171041" custScaleY="131179" custRadScaleRad="117498" custRadScaleInc="-3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7A488A-FCBE-45F6-9AC0-312F46465911}" srcId="{AB5DA570-9D87-4749-9AEB-1EC8189464E0}" destId="{AB27745F-29C3-4E79-8B98-04F2EA6C0BD3}" srcOrd="0" destOrd="0" parTransId="{D36B7431-DA74-4F56-983B-8C7330884780}" sibTransId="{2658743C-236D-478D-8118-A3723195A52F}"/>
    <dgm:cxn modelId="{3EEBEB26-6056-48B3-8733-2B5FD2C92484}" type="presOf" srcId="{FE67C3FD-10C9-464D-8B51-CAA4B702041B}" destId="{D36E71F3-CDE6-4B60-89CB-35D8CE0E08D4}" srcOrd="0" destOrd="0" presId="urn:microsoft.com/office/officeart/2005/8/layout/radial3"/>
    <dgm:cxn modelId="{22FDEE48-7915-4632-A1E0-C6FACFA6C865}" type="presOf" srcId="{B3B43417-258E-4018-824E-F8E6B8875C14}" destId="{997ED877-7F19-44CE-8BBD-9A0DC3D8CF5F}" srcOrd="0" destOrd="0" presId="urn:microsoft.com/office/officeart/2005/8/layout/radial3"/>
    <dgm:cxn modelId="{BC01008B-D27C-49A2-A2C4-284923C7E136}" type="presOf" srcId="{AB27745F-29C3-4E79-8B98-04F2EA6C0BD3}" destId="{3C49A25B-73A6-4D63-BF6F-BBDD458D2C38}" srcOrd="0" destOrd="0" presId="urn:microsoft.com/office/officeart/2005/8/layout/radial3"/>
    <dgm:cxn modelId="{B01181BA-01EA-4236-9E46-0A77DCC03091}" srcId="{03EC2C3B-7093-4F22-96A9-266C48FF07EC}" destId="{AB5DA570-9D87-4749-9AEB-1EC8189464E0}" srcOrd="0" destOrd="0" parTransId="{5D58FC5A-0B43-4C10-AF70-61CE13C8A540}" sibTransId="{1732ED1F-7E38-40A0-9A4C-CAAEF59F99CE}"/>
    <dgm:cxn modelId="{2823D767-8779-4F9F-8150-2CE1D2334471}" type="presOf" srcId="{AB5DA570-9D87-4749-9AEB-1EC8189464E0}" destId="{9368502B-6E93-4EF8-9FB9-85B0E0334D0A}" srcOrd="0" destOrd="0" presId="urn:microsoft.com/office/officeart/2005/8/layout/radial3"/>
    <dgm:cxn modelId="{C48CB722-676B-4BDC-90EF-7BC8FC5B3183}" srcId="{AB5DA570-9D87-4749-9AEB-1EC8189464E0}" destId="{B3B43417-258E-4018-824E-F8E6B8875C14}" srcOrd="2" destOrd="0" parTransId="{DC5BEEF7-DCEB-4DEB-A1CE-E14C5B3FF76C}" sibTransId="{C6B6F2C7-B307-46E1-9468-6C3EF0240A77}"/>
    <dgm:cxn modelId="{39788DE5-0987-49CA-A307-B6A878FF92A5}" type="presOf" srcId="{8DA8E83A-5D27-4266-824A-7A4592AB7DE0}" destId="{D91D4B07-ED2B-48D8-A610-79AD39110B80}" srcOrd="0" destOrd="0" presId="urn:microsoft.com/office/officeart/2005/8/layout/radial3"/>
    <dgm:cxn modelId="{D661EAC9-1981-4222-97F3-45F7D622D220}" srcId="{AB5DA570-9D87-4749-9AEB-1EC8189464E0}" destId="{860CAB00-F95B-45BA-9D4B-3C7D65B9743B}" srcOrd="1" destOrd="0" parTransId="{1271184A-0F13-4496-AE20-F11F33B82CEC}" sibTransId="{B77C2AA8-2B27-4C96-A1D7-FC647AF4ADEF}"/>
    <dgm:cxn modelId="{911246BA-A54E-4E83-930F-00FE1F038D90}" type="presOf" srcId="{03EC2C3B-7093-4F22-96A9-266C48FF07EC}" destId="{AA8F3273-B2C0-4F10-88C7-F54361C12EBB}" srcOrd="0" destOrd="0" presId="urn:microsoft.com/office/officeart/2005/8/layout/radial3"/>
    <dgm:cxn modelId="{F99537F8-28F9-46B4-BD31-99A12272CCAE}" srcId="{AB5DA570-9D87-4749-9AEB-1EC8189464E0}" destId="{FE67C3FD-10C9-464D-8B51-CAA4B702041B}" srcOrd="4" destOrd="0" parTransId="{FF22CAC5-A049-4C50-AC0B-926C858F11B2}" sibTransId="{12D37927-96F1-4822-A25D-296DBE1AAB22}"/>
    <dgm:cxn modelId="{3BE76B8C-06DB-489E-B2B1-92DD7F9C2E13}" type="presOf" srcId="{860CAB00-F95B-45BA-9D4B-3C7D65B9743B}" destId="{53B2A050-AAB6-4159-85CC-3B20A2DDF85A}" srcOrd="0" destOrd="0" presId="urn:microsoft.com/office/officeart/2005/8/layout/radial3"/>
    <dgm:cxn modelId="{87C06B08-576E-4EAA-98C3-AC04D94DAD8E}" srcId="{AB5DA570-9D87-4749-9AEB-1EC8189464E0}" destId="{8DA8E83A-5D27-4266-824A-7A4592AB7DE0}" srcOrd="3" destOrd="0" parTransId="{D0914C90-C3D2-4F4A-9459-4B887B9ED99E}" sibTransId="{16F4F6D2-BB73-4D8F-A92D-AFEEF641DC2A}"/>
    <dgm:cxn modelId="{6CD816E9-B7A2-48E1-9B04-601FF37EFCA8}" type="presParOf" srcId="{AA8F3273-B2C0-4F10-88C7-F54361C12EBB}" destId="{B7526939-953F-4B8E-B174-7603616831E8}" srcOrd="0" destOrd="0" presId="urn:microsoft.com/office/officeart/2005/8/layout/radial3"/>
    <dgm:cxn modelId="{8C3583C8-519F-49EF-A32F-4757CFE6C67B}" type="presParOf" srcId="{B7526939-953F-4B8E-B174-7603616831E8}" destId="{9368502B-6E93-4EF8-9FB9-85B0E0334D0A}" srcOrd="0" destOrd="0" presId="urn:microsoft.com/office/officeart/2005/8/layout/radial3"/>
    <dgm:cxn modelId="{D760645B-5F08-4275-A0B4-D61170CFA2CF}" type="presParOf" srcId="{B7526939-953F-4B8E-B174-7603616831E8}" destId="{3C49A25B-73A6-4D63-BF6F-BBDD458D2C38}" srcOrd="1" destOrd="0" presId="urn:microsoft.com/office/officeart/2005/8/layout/radial3"/>
    <dgm:cxn modelId="{2FDC44CA-E10C-4F16-9C2A-1C1A664E44B8}" type="presParOf" srcId="{B7526939-953F-4B8E-B174-7603616831E8}" destId="{53B2A050-AAB6-4159-85CC-3B20A2DDF85A}" srcOrd="2" destOrd="0" presId="urn:microsoft.com/office/officeart/2005/8/layout/radial3"/>
    <dgm:cxn modelId="{91D5B63F-59B1-4A35-9006-E076CF5D7219}" type="presParOf" srcId="{B7526939-953F-4B8E-B174-7603616831E8}" destId="{997ED877-7F19-44CE-8BBD-9A0DC3D8CF5F}" srcOrd="3" destOrd="0" presId="urn:microsoft.com/office/officeart/2005/8/layout/radial3"/>
    <dgm:cxn modelId="{2E9FA760-CDF6-4C2C-A1C7-425CA6BFDCE7}" type="presParOf" srcId="{B7526939-953F-4B8E-B174-7603616831E8}" destId="{D91D4B07-ED2B-48D8-A610-79AD39110B80}" srcOrd="4" destOrd="0" presId="urn:microsoft.com/office/officeart/2005/8/layout/radial3"/>
    <dgm:cxn modelId="{3E5DCCAC-E21E-432C-AE4C-CFAF6CD2D82A}" type="presParOf" srcId="{B7526939-953F-4B8E-B174-7603616831E8}" destId="{D36E71F3-CDE6-4B60-89CB-35D8CE0E08D4}" srcOrd="5" destOrd="0" presId="urn:microsoft.com/office/officeart/2005/8/layout/radial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665355-78EA-4457-84CA-85310872EC75}" type="doc">
      <dgm:prSet loTypeId="urn:microsoft.com/office/officeart/2005/8/layout/hList3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568018-215F-4380-A1C5-07F4BFA2CDE4}">
      <dgm:prSet phldrT="[Text]"/>
      <dgm:spPr/>
      <dgm:t>
        <a:bodyPr/>
        <a:lstStyle/>
        <a:p>
          <a:r>
            <a:rPr lang="en-US" dirty="0" err="1" smtClean="0"/>
            <a:t>Objek</a:t>
          </a:r>
          <a:r>
            <a:rPr lang="en-US" dirty="0" smtClean="0"/>
            <a:t> </a:t>
          </a:r>
          <a:r>
            <a:rPr lang="en-US" dirty="0" err="1" smtClean="0"/>
            <a:t>Keilmuan</a:t>
          </a:r>
          <a:endParaRPr lang="en-US" dirty="0"/>
        </a:p>
      </dgm:t>
    </dgm:pt>
    <dgm:pt modelId="{40FACB4E-2F84-4BBD-BE2A-4D63C25BA161}" type="parTrans" cxnId="{45A5CE3F-65F2-4A8A-B269-5D499428A711}">
      <dgm:prSet/>
      <dgm:spPr/>
      <dgm:t>
        <a:bodyPr/>
        <a:lstStyle/>
        <a:p>
          <a:endParaRPr lang="en-US"/>
        </a:p>
      </dgm:t>
    </dgm:pt>
    <dgm:pt modelId="{08B883E7-E8DD-4227-B79B-0922ED9B275C}" type="sibTrans" cxnId="{45A5CE3F-65F2-4A8A-B269-5D499428A711}">
      <dgm:prSet/>
      <dgm:spPr/>
      <dgm:t>
        <a:bodyPr/>
        <a:lstStyle/>
        <a:p>
          <a:endParaRPr lang="en-US"/>
        </a:p>
      </dgm:t>
    </dgm:pt>
    <dgm:pt modelId="{B50CA844-FFAF-4C20-92C5-6F7E079BB327}">
      <dgm:prSet phldrT="[Text]"/>
      <dgm:spPr/>
      <dgm:t>
        <a:bodyPr/>
        <a:lstStyle/>
        <a:p>
          <a:r>
            <a:rPr lang="en-US" dirty="0" err="1" smtClean="0"/>
            <a:t>Materiil</a:t>
          </a:r>
          <a:endParaRPr lang="en-US" dirty="0"/>
        </a:p>
      </dgm:t>
    </dgm:pt>
    <dgm:pt modelId="{2996F53F-94BB-4A34-9F78-BBB327BEF0FF}" type="parTrans" cxnId="{F78DC347-4558-4BA3-8F64-134D476EC293}">
      <dgm:prSet/>
      <dgm:spPr/>
      <dgm:t>
        <a:bodyPr/>
        <a:lstStyle/>
        <a:p>
          <a:endParaRPr lang="en-US"/>
        </a:p>
      </dgm:t>
    </dgm:pt>
    <dgm:pt modelId="{179D0A4C-0403-4D69-8C12-BE7028919976}" type="sibTrans" cxnId="{F78DC347-4558-4BA3-8F64-134D476EC293}">
      <dgm:prSet/>
      <dgm:spPr/>
      <dgm:t>
        <a:bodyPr/>
        <a:lstStyle/>
        <a:p>
          <a:endParaRPr lang="en-US"/>
        </a:p>
      </dgm:t>
    </dgm:pt>
    <dgm:pt modelId="{056A97D0-CCAD-44DA-9BBF-47F2B801F836}">
      <dgm:prSet phldrT="[Text]"/>
      <dgm:spPr/>
      <dgm:t>
        <a:bodyPr/>
        <a:lstStyle/>
        <a:p>
          <a:r>
            <a:rPr lang="en-US" dirty="0" smtClean="0"/>
            <a:t>Formal</a:t>
          </a:r>
          <a:endParaRPr lang="en-US" dirty="0"/>
        </a:p>
      </dgm:t>
    </dgm:pt>
    <dgm:pt modelId="{A6040B30-8BCC-443A-84F9-0BF3233CF078}" type="parTrans" cxnId="{5917B345-8B68-4F3B-A4CA-1AB543A4DBD7}">
      <dgm:prSet/>
      <dgm:spPr/>
      <dgm:t>
        <a:bodyPr/>
        <a:lstStyle/>
        <a:p>
          <a:endParaRPr lang="en-US"/>
        </a:p>
      </dgm:t>
    </dgm:pt>
    <dgm:pt modelId="{68BAAA07-4DBE-4636-8C74-F9C67E2B8817}" type="sibTrans" cxnId="{5917B345-8B68-4F3B-A4CA-1AB543A4DBD7}">
      <dgm:prSet/>
      <dgm:spPr/>
      <dgm:t>
        <a:bodyPr/>
        <a:lstStyle/>
        <a:p>
          <a:endParaRPr lang="en-US"/>
        </a:p>
      </dgm:t>
    </dgm:pt>
    <dgm:pt modelId="{4D0FC570-DDD7-46F9-95C1-7022D252073F}">
      <dgm:prSet phldrT="[Text]"/>
      <dgm:spPr/>
      <dgm:t>
        <a:bodyPr/>
        <a:lstStyle/>
        <a:p>
          <a:r>
            <a:rPr lang="en-US" dirty="0" err="1" smtClean="0"/>
            <a:t>Manusia</a:t>
          </a:r>
          <a:endParaRPr lang="en-US" dirty="0"/>
        </a:p>
      </dgm:t>
    </dgm:pt>
    <dgm:pt modelId="{B7D85BF9-BEE2-4CD9-AD0A-E2B700D3DE7E}" type="parTrans" cxnId="{2002F82D-9A02-48F3-BA7D-8E9F6AA57303}">
      <dgm:prSet/>
      <dgm:spPr/>
      <dgm:t>
        <a:bodyPr/>
        <a:lstStyle/>
        <a:p>
          <a:endParaRPr lang="en-US"/>
        </a:p>
      </dgm:t>
    </dgm:pt>
    <dgm:pt modelId="{35DF804A-F743-4876-BA83-0C5512855BA0}" type="sibTrans" cxnId="{2002F82D-9A02-48F3-BA7D-8E9F6AA57303}">
      <dgm:prSet/>
      <dgm:spPr/>
      <dgm:t>
        <a:bodyPr/>
        <a:lstStyle/>
        <a:p>
          <a:endParaRPr lang="en-US"/>
        </a:p>
      </dgm:t>
    </dgm:pt>
    <dgm:pt modelId="{29CD1076-5A76-4FC7-B0C0-585212BAA16C}">
      <dgm:prSet phldrT="[Text]"/>
      <dgm:spPr/>
      <dgm:t>
        <a:bodyPr/>
        <a:lstStyle/>
        <a:p>
          <a:r>
            <a:rPr lang="en-US" dirty="0" err="1" smtClean="0"/>
            <a:t>Telematika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Realitasnya</a:t>
          </a:r>
          <a:endParaRPr lang="en-US" dirty="0"/>
        </a:p>
      </dgm:t>
    </dgm:pt>
    <dgm:pt modelId="{D2692069-280E-42CD-9A90-6C1B99BFFD52}" type="parTrans" cxnId="{D16AD34D-3BC0-4385-B563-0817945AEEFE}">
      <dgm:prSet/>
      <dgm:spPr/>
      <dgm:t>
        <a:bodyPr/>
        <a:lstStyle/>
        <a:p>
          <a:endParaRPr lang="en-US"/>
        </a:p>
      </dgm:t>
    </dgm:pt>
    <dgm:pt modelId="{D94817DB-37CB-4A54-91B0-618C91593832}" type="sibTrans" cxnId="{D16AD34D-3BC0-4385-B563-0817945AEEFE}">
      <dgm:prSet/>
      <dgm:spPr/>
      <dgm:t>
        <a:bodyPr/>
        <a:lstStyle/>
        <a:p>
          <a:endParaRPr lang="en-US"/>
        </a:p>
      </dgm:t>
    </dgm:pt>
    <dgm:pt modelId="{45F4B201-9747-4C52-B214-AB9A3C0D09E0}">
      <dgm:prSet phldrT="[Text]"/>
      <dgm:spPr/>
      <dgm:t>
        <a:bodyPr/>
        <a:lstStyle/>
        <a:p>
          <a:r>
            <a:rPr lang="en-US" dirty="0" err="1" smtClean="0"/>
            <a:t>Efek</a:t>
          </a:r>
          <a:r>
            <a:rPr lang="en-US" dirty="0" smtClean="0"/>
            <a:t> media </a:t>
          </a:r>
          <a:r>
            <a:rPr lang="en-US" dirty="0" err="1" smtClean="0"/>
            <a:t>baru</a:t>
          </a:r>
          <a:endParaRPr lang="en-US" dirty="0"/>
        </a:p>
      </dgm:t>
    </dgm:pt>
    <dgm:pt modelId="{2C1FB37E-B270-46FA-A69A-B593A936ADFC}" type="parTrans" cxnId="{5B870B42-322C-4754-85A9-A9C3AD69B4BA}">
      <dgm:prSet/>
      <dgm:spPr/>
      <dgm:t>
        <a:bodyPr/>
        <a:lstStyle/>
        <a:p>
          <a:endParaRPr lang="en-US"/>
        </a:p>
      </dgm:t>
    </dgm:pt>
    <dgm:pt modelId="{45BD02EA-90B5-4292-8D6C-F3573502185F}" type="sibTrans" cxnId="{5B870B42-322C-4754-85A9-A9C3AD69B4BA}">
      <dgm:prSet/>
      <dgm:spPr/>
      <dgm:t>
        <a:bodyPr/>
        <a:lstStyle/>
        <a:p>
          <a:endParaRPr lang="en-US"/>
        </a:p>
      </dgm:t>
    </dgm:pt>
    <dgm:pt modelId="{880CD5D1-B7F9-4684-86C7-160ACA98DC3F}">
      <dgm:prSet phldrT="[Text]"/>
      <dgm:spPr/>
      <dgm:t>
        <a:bodyPr/>
        <a:lstStyle/>
        <a:p>
          <a:r>
            <a:rPr lang="en-US" dirty="0" err="1" smtClean="0"/>
            <a:t>Perubahan</a:t>
          </a:r>
          <a:r>
            <a:rPr lang="en-US" dirty="0" smtClean="0"/>
            <a:t> </a:t>
          </a:r>
          <a:r>
            <a:rPr lang="en-US" dirty="0" err="1" smtClean="0"/>
            <a:t>Sosial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Komunikasi</a:t>
          </a:r>
          <a:endParaRPr lang="en-US" dirty="0"/>
        </a:p>
      </dgm:t>
    </dgm:pt>
    <dgm:pt modelId="{F41214B5-87F4-49DC-90B4-C76D46B193E9}" type="parTrans" cxnId="{F0A703A2-55A1-42C2-8EAE-3FD5ED1711E8}">
      <dgm:prSet/>
      <dgm:spPr/>
      <dgm:t>
        <a:bodyPr/>
        <a:lstStyle/>
        <a:p>
          <a:endParaRPr lang="en-US"/>
        </a:p>
      </dgm:t>
    </dgm:pt>
    <dgm:pt modelId="{8E86945D-A8C0-4675-A087-314D479B432B}" type="sibTrans" cxnId="{F0A703A2-55A1-42C2-8EAE-3FD5ED1711E8}">
      <dgm:prSet/>
      <dgm:spPr/>
      <dgm:t>
        <a:bodyPr/>
        <a:lstStyle/>
        <a:p>
          <a:endParaRPr lang="en-US"/>
        </a:p>
      </dgm:t>
    </dgm:pt>
    <dgm:pt modelId="{0387D10C-8785-48B9-8843-B5E7E7DF2B39}">
      <dgm:prSet phldrT="[Text]"/>
      <dgm:spPr/>
      <dgm:t>
        <a:bodyPr/>
        <a:lstStyle/>
        <a:p>
          <a:r>
            <a:rPr lang="en-US" dirty="0" err="1" smtClean="0"/>
            <a:t>Masalah</a:t>
          </a:r>
          <a:r>
            <a:rPr lang="en-US" dirty="0" smtClean="0"/>
            <a:t> </a:t>
          </a:r>
          <a:r>
            <a:rPr lang="en-US" dirty="0" err="1" smtClean="0"/>
            <a:t>Sosial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media </a:t>
          </a:r>
          <a:r>
            <a:rPr lang="en-US" dirty="0" err="1" smtClean="0"/>
            <a:t>massa</a:t>
          </a:r>
          <a:endParaRPr lang="en-US" dirty="0"/>
        </a:p>
      </dgm:t>
    </dgm:pt>
    <dgm:pt modelId="{409575F8-44EC-482D-A763-6C5E17354735}" type="parTrans" cxnId="{26CDF85B-46DF-41BF-AC44-6F3E128574A7}">
      <dgm:prSet/>
      <dgm:spPr/>
      <dgm:t>
        <a:bodyPr/>
        <a:lstStyle/>
        <a:p>
          <a:endParaRPr lang="en-US"/>
        </a:p>
      </dgm:t>
    </dgm:pt>
    <dgm:pt modelId="{5592B731-450A-4DED-844B-4F7B6939F276}" type="sibTrans" cxnId="{26CDF85B-46DF-41BF-AC44-6F3E128574A7}">
      <dgm:prSet/>
      <dgm:spPr/>
      <dgm:t>
        <a:bodyPr/>
        <a:lstStyle/>
        <a:p>
          <a:endParaRPr lang="en-US"/>
        </a:p>
      </dgm:t>
    </dgm:pt>
    <dgm:pt modelId="{D9757BD6-37A0-4FF0-927E-00F27DA9C7A2}">
      <dgm:prSet phldrT="[Text]"/>
      <dgm:spPr/>
      <dgm:t>
        <a:bodyPr/>
        <a:lstStyle/>
        <a:p>
          <a:r>
            <a:rPr lang="en-US" dirty="0" err="1" smtClean="0"/>
            <a:t>Cybercommunity</a:t>
          </a:r>
          <a:endParaRPr lang="en-US" dirty="0"/>
        </a:p>
      </dgm:t>
    </dgm:pt>
    <dgm:pt modelId="{3C040E40-B569-4109-8FF8-01E1CE9C448C}" type="parTrans" cxnId="{9AC547D0-65AA-4B77-8E58-BAACAA931DCA}">
      <dgm:prSet/>
      <dgm:spPr/>
      <dgm:t>
        <a:bodyPr/>
        <a:lstStyle/>
        <a:p>
          <a:endParaRPr lang="en-US"/>
        </a:p>
      </dgm:t>
    </dgm:pt>
    <dgm:pt modelId="{ECCB3BA2-96ED-4C59-A476-673892862547}" type="sibTrans" cxnId="{9AC547D0-65AA-4B77-8E58-BAACAA931DCA}">
      <dgm:prSet/>
      <dgm:spPr/>
      <dgm:t>
        <a:bodyPr/>
        <a:lstStyle/>
        <a:p>
          <a:endParaRPr lang="en-US"/>
        </a:p>
      </dgm:t>
    </dgm:pt>
    <dgm:pt modelId="{CAB206F3-822F-4C20-9ECA-A786A5C18116}">
      <dgm:prSet phldrT="[Text]"/>
      <dgm:spPr/>
      <dgm:t>
        <a:bodyPr/>
        <a:lstStyle/>
        <a:p>
          <a:r>
            <a:rPr lang="en-US" dirty="0" err="1" smtClean="0"/>
            <a:t>Aspek</a:t>
          </a:r>
          <a:r>
            <a:rPr lang="en-US" dirty="0" smtClean="0"/>
            <a:t> </a:t>
          </a:r>
          <a:r>
            <a:rPr lang="en-US" dirty="0" err="1" smtClean="0"/>
            <a:t>hukum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bisnis</a:t>
          </a:r>
          <a:r>
            <a:rPr lang="en-US" dirty="0" smtClean="0"/>
            <a:t> media</a:t>
          </a:r>
          <a:endParaRPr lang="en-US" dirty="0"/>
        </a:p>
      </dgm:t>
    </dgm:pt>
    <dgm:pt modelId="{581883BD-621E-49D6-8CF0-B464670D7BED}" type="parTrans" cxnId="{EF5530E7-1CEC-44B3-9B97-210F450B7B44}">
      <dgm:prSet/>
      <dgm:spPr/>
      <dgm:t>
        <a:bodyPr/>
        <a:lstStyle/>
        <a:p>
          <a:endParaRPr lang="en-US"/>
        </a:p>
      </dgm:t>
    </dgm:pt>
    <dgm:pt modelId="{B700ED83-F195-47A3-998A-C6DEBEC55914}" type="sibTrans" cxnId="{EF5530E7-1CEC-44B3-9B97-210F450B7B44}">
      <dgm:prSet/>
      <dgm:spPr/>
      <dgm:t>
        <a:bodyPr/>
        <a:lstStyle/>
        <a:p>
          <a:endParaRPr lang="en-US"/>
        </a:p>
      </dgm:t>
    </dgm:pt>
    <dgm:pt modelId="{D2DC288A-6B34-42EC-BE3F-86950C755F06}" type="pres">
      <dgm:prSet presAssocID="{32665355-78EA-4457-84CA-85310872EC7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238798-AFEF-47FA-804F-572D53CF2290}" type="pres">
      <dgm:prSet presAssocID="{54568018-215F-4380-A1C5-07F4BFA2CDE4}" presName="roof" presStyleLbl="dkBgShp" presStyleIdx="0" presStyleCnt="2"/>
      <dgm:spPr/>
      <dgm:t>
        <a:bodyPr/>
        <a:lstStyle/>
        <a:p>
          <a:endParaRPr lang="en-US"/>
        </a:p>
      </dgm:t>
    </dgm:pt>
    <dgm:pt modelId="{FD591FF0-94C9-4A73-918D-CEC200749145}" type="pres">
      <dgm:prSet presAssocID="{54568018-215F-4380-A1C5-07F4BFA2CDE4}" presName="pillars" presStyleCnt="0"/>
      <dgm:spPr/>
    </dgm:pt>
    <dgm:pt modelId="{337191DB-C590-43FC-9384-02CBB7CFDEEB}" type="pres">
      <dgm:prSet presAssocID="{54568018-215F-4380-A1C5-07F4BFA2CDE4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3EF1B4-9C9B-4811-8BC6-66BEFB57FD1A}" type="pres">
      <dgm:prSet presAssocID="{056A97D0-CCAD-44DA-9BBF-47F2B801F836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1F99C8-2F48-402C-B494-0DBA0983C688}" type="pres">
      <dgm:prSet presAssocID="{54568018-215F-4380-A1C5-07F4BFA2CDE4}" presName="base" presStyleLbl="dkBgShp" presStyleIdx="1" presStyleCnt="2"/>
      <dgm:spPr/>
    </dgm:pt>
  </dgm:ptLst>
  <dgm:cxnLst>
    <dgm:cxn modelId="{3805EF98-E33F-4BC2-9D29-D6F0993C144A}" type="presOf" srcId="{880CD5D1-B7F9-4684-86C7-160ACA98DC3F}" destId="{863EF1B4-9C9B-4811-8BC6-66BEFB57FD1A}" srcOrd="0" destOrd="3" presId="urn:microsoft.com/office/officeart/2005/8/layout/hList3"/>
    <dgm:cxn modelId="{5B870B42-322C-4754-85A9-A9C3AD69B4BA}" srcId="{056A97D0-CCAD-44DA-9BBF-47F2B801F836}" destId="{45F4B201-9747-4C52-B214-AB9A3C0D09E0}" srcOrd="1" destOrd="0" parTransId="{2C1FB37E-B270-46FA-A69A-B593A936ADFC}" sibTransId="{45BD02EA-90B5-4292-8D6C-F3573502185F}"/>
    <dgm:cxn modelId="{45A5CE3F-65F2-4A8A-B269-5D499428A711}" srcId="{32665355-78EA-4457-84CA-85310872EC75}" destId="{54568018-215F-4380-A1C5-07F4BFA2CDE4}" srcOrd="0" destOrd="0" parTransId="{40FACB4E-2F84-4BBD-BE2A-4D63C25BA161}" sibTransId="{08B883E7-E8DD-4227-B79B-0922ED9B275C}"/>
    <dgm:cxn modelId="{5917B345-8B68-4F3B-A4CA-1AB543A4DBD7}" srcId="{54568018-215F-4380-A1C5-07F4BFA2CDE4}" destId="{056A97D0-CCAD-44DA-9BBF-47F2B801F836}" srcOrd="1" destOrd="0" parTransId="{A6040B30-8BCC-443A-84F9-0BF3233CF078}" sibTransId="{68BAAA07-4DBE-4636-8C74-F9C67E2B8817}"/>
    <dgm:cxn modelId="{14974DB3-8A25-4CFC-87E2-F43A4A243650}" type="presOf" srcId="{D9757BD6-37A0-4FF0-927E-00F27DA9C7A2}" destId="{863EF1B4-9C9B-4811-8BC6-66BEFB57FD1A}" srcOrd="0" destOrd="5" presId="urn:microsoft.com/office/officeart/2005/8/layout/hList3"/>
    <dgm:cxn modelId="{79B02949-C72D-47C2-A4DA-8FCB7938137A}" type="presOf" srcId="{32665355-78EA-4457-84CA-85310872EC75}" destId="{D2DC288A-6B34-42EC-BE3F-86950C755F06}" srcOrd="0" destOrd="0" presId="urn:microsoft.com/office/officeart/2005/8/layout/hList3"/>
    <dgm:cxn modelId="{06B34B2B-C41B-4AD5-95C9-936A5023ECF4}" type="presOf" srcId="{4D0FC570-DDD7-46F9-95C1-7022D252073F}" destId="{337191DB-C590-43FC-9384-02CBB7CFDEEB}" srcOrd="0" destOrd="1" presId="urn:microsoft.com/office/officeart/2005/8/layout/hList3"/>
    <dgm:cxn modelId="{0816BD63-06A5-403F-98F2-03AF666CB33F}" type="presOf" srcId="{CAB206F3-822F-4C20-9ECA-A786A5C18116}" destId="{863EF1B4-9C9B-4811-8BC6-66BEFB57FD1A}" srcOrd="0" destOrd="6" presId="urn:microsoft.com/office/officeart/2005/8/layout/hList3"/>
    <dgm:cxn modelId="{D16AD34D-3BC0-4385-B563-0817945AEEFE}" srcId="{056A97D0-CCAD-44DA-9BBF-47F2B801F836}" destId="{29CD1076-5A76-4FC7-B0C0-585212BAA16C}" srcOrd="0" destOrd="0" parTransId="{D2692069-280E-42CD-9A90-6C1B99BFFD52}" sibTransId="{D94817DB-37CB-4A54-91B0-618C91593832}"/>
    <dgm:cxn modelId="{EF67A9C4-AC23-4E33-BED6-45CF85EC0960}" type="presOf" srcId="{B50CA844-FFAF-4C20-92C5-6F7E079BB327}" destId="{337191DB-C590-43FC-9384-02CBB7CFDEEB}" srcOrd="0" destOrd="0" presId="urn:microsoft.com/office/officeart/2005/8/layout/hList3"/>
    <dgm:cxn modelId="{26CDF85B-46DF-41BF-AC44-6F3E128574A7}" srcId="{056A97D0-CCAD-44DA-9BBF-47F2B801F836}" destId="{0387D10C-8785-48B9-8843-B5E7E7DF2B39}" srcOrd="3" destOrd="0" parTransId="{409575F8-44EC-482D-A763-6C5E17354735}" sibTransId="{5592B731-450A-4DED-844B-4F7B6939F276}"/>
    <dgm:cxn modelId="{48CC6D88-CC50-4F57-99AF-663CF8AF0CB3}" type="presOf" srcId="{056A97D0-CCAD-44DA-9BBF-47F2B801F836}" destId="{863EF1B4-9C9B-4811-8BC6-66BEFB57FD1A}" srcOrd="0" destOrd="0" presId="urn:microsoft.com/office/officeart/2005/8/layout/hList3"/>
    <dgm:cxn modelId="{F78DC347-4558-4BA3-8F64-134D476EC293}" srcId="{54568018-215F-4380-A1C5-07F4BFA2CDE4}" destId="{B50CA844-FFAF-4C20-92C5-6F7E079BB327}" srcOrd="0" destOrd="0" parTransId="{2996F53F-94BB-4A34-9F78-BBB327BEF0FF}" sibTransId="{179D0A4C-0403-4D69-8C12-BE7028919976}"/>
    <dgm:cxn modelId="{F0A703A2-55A1-42C2-8EAE-3FD5ED1711E8}" srcId="{056A97D0-CCAD-44DA-9BBF-47F2B801F836}" destId="{880CD5D1-B7F9-4684-86C7-160ACA98DC3F}" srcOrd="2" destOrd="0" parTransId="{F41214B5-87F4-49DC-90B4-C76D46B193E9}" sibTransId="{8E86945D-A8C0-4675-A087-314D479B432B}"/>
    <dgm:cxn modelId="{E4414138-579C-4687-857F-A511D479A731}" type="presOf" srcId="{29CD1076-5A76-4FC7-B0C0-585212BAA16C}" destId="{863EF1B4-9C9B-4811-8BC6-66BEFB57FD1A}" srcOrd="0" destOrd="1" presId="urn:microsoft.com/office/officeart/2005/8/layout/hList3"/>
    <dgm:cxn modelId="{6598ADDE-4017-49A8-89D5-DD94D721C285}" type="presOf" srcId="{45F4B201-9747-4C52-B214-AB9A3C0D09E0}" destId="{863EF1B4-9C9B-4811-8BC6-66BEFB57FD1A}" srcOrd="0" destOrd="2" presId="urn:microsoft.com/office/officeart/2005/8/layout/hList3"/>
    <dgm:cxn modelId="{3F302F1D-252D-4B04-9352-D063FA05B636}" type="presOf" srcId="{54568018-215F-4380-A1C5-07F4BFA2CDE4}" destId="{D7238798-AFEF-47FA-804F-572D53CF2290}" srcOrd="0" destOrd="0" presId="urn:microsoft.com/office/officeart/2005/8/layout/hList3"/>
    <dgm:cxn modelId="{E2A1984D-0214-41D9-9192-CAF317CD32CB}" type="presOf" srcId="{0387D10C-8785-48B9-8843-B5E7E7DF2B39}" destId="{863EF1B4-9C9B-4811-8BC6-66BEFB57FD1A}" srcOrd="0" destOrd="4" presId="urn:microsoft.com/office/officeart/2005/8/layout/hList3"/>
    <dgm:cxn modelId="{EF5530E7-1CEC-44B3-9B97-210F450B7B44}" srcId="{056A97D0-CCAD-44DA-9BBF-47F2B801F836}" destId="{CAB206F3-822F-4C20-9ECA-A786A5C18116}" srcOrd="5" destOrd="0" parTransId="{581883BD-621E-49D6-8CF0-B464670D7BED}" sibTransId="{B700ED83-F195-47A3-998A-C6DEBEC55914}"/>
    <dgm:cxn modelId="{2002F82D-9A02-48F3-BA7D-8E9F6AA57303}" srcId="{B50CA844-FFAF-4C20-92C5-6F7E079BB327}" destId="{4D0FC570-DDD7-46F9-95C1-7022D252073F}" srcOrd="0" destOrd="0" parTransId="{B7D85BF9-BEE2-4CD9-AD0A-E2B700D3DE7E}" sibTransId="{35DF804A-F743-4876-BA83-0C5512855BA0}"/>
    <dgm:cxn modelId="{9AC547D0-65AA-4B77-8E58-BAACAA931DCA}" srcId="{056A97D0-CCAD-44DA-9BBF-47F2B801F836}" destId="{D9757BD6-37A0-4FF0-927E-00F27DA9C7A2}" srcOrd="4" destOrd="0" parTransId="{3C040E40-B569-4109-8FF8-01E1CE9C448C}" sibTransId="{ECCB3BA2-96ED-4C59-A476-673892862547}"/>
    <dgm:cxn modelId="{C1D08A64-DF84-4068-806C-D3D0818D1C3F}" type="presParOf" srcId="{D2DC288A-6B34-42EC-BE3F-86950C755F06}" destId="{D7238798-AFEF-47FA-804F-572D53CF2290}" srcOrd="0" destOrd="0" presId="urn:microsoft.com/office/officeart/2005/8/layout/hList3"/>
    <dgm:cxn modelId="{A6A7D902-470B-4E8C-838A-7CE08D517E4A}" type="presParOf" srcId="{D2DC288A-6B34-42EC-BE3F-86950C755F06}" destId="{FD591FF0-94C9-4A73-918D-CEC200749145}" srcOrd="1" destOrd="0" presId="urn:microsoft.com/office/officeart/2005/8/layout/hList3"/>
    <dgm:cxn modelId="{A6E845E0-5E01-45A8-95D8-542822986FBC}" type="presParOf" srcId="{FD591FF0-94C9-4A73-918D-CEC200749145}" destId="{337191DB-C590-43FC-9384-02CBB7CFDEEB}" srcOrd="0" destOrd="0" presId="urn:microsoft.com/office/officeart/2005/8/layout/hList3"/>
    <dgm:cxn modelId="{803470B9-04B2-4712-94E4-49226B8D5E36}" type="presParOf" srcId="{FD591FF0-94C9-4A73-918D-CEC200749145}" destId="{863EF1B4-9C9B-4811-8BC6-66BEFB57FD1A}" srcOrd="1" destOrd="0" presId="urn:microsoft.com/office/officeart/2005/8/layout/hList3"/>
    <dgm:cxn modelId="{3796821C-6690-421C-BB11-B1531AC02501}" type="presParOf" srcId="{D2DC288A-6B34-42EC-BE3F-86950C755F06}" destId="{2A1F99C8-2F48-402C-B494-0DBA0983C688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3588-DD1D-4B01-A70E-A652DBEF6F28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4493CF-D132-437C-8C48-7AE9DC4203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3588-DD1D-4B01-A70E-A652DBEF6F28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93CF-D132-437C-8C48-7AE9DC420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04493CF-D132-437C-8C48-7AE9DC4203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3588-DD1D-4B01-A70E-A652DBEF6F28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3588-DD1D-4B01-A70E-A652DBEF6F28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04493CF-D132-437C-8C48-7AE9DC4203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3588-DD1D-4B01-A70E-A652DBEF6F28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4493CF-D132-437C-8C48-7AE9DC4203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70E3588-DD1D-4B01-A70E-A652DBEF6F28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93CF-D132-437C-8C48-7AE9DC4203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3588-DD1D-4B01-A70E-A652DBEF6F28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04493CF-D132-437C-8C48-7AE9DC4203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3588-DD1D-4B01-A70E-A652DBEF6F28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04493CF-D132-437C-8C48-7AE9DC420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3588-DD1D-4B01-A70E-A652DBEF6F28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4493CF-D132-437C-8C48-7AE9DC420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4493CF-D132-437C-8C48-7AE9DC4203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3588-DD1D-4B01-A70E-A652DBEF6F28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04493CF-D132-437C-8C48-7AE9DC4203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70E3588-DD1D-4B01-A70E-A652DBEF6F28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70E3588-DD1D-4B01-A70E-A652DBEF6F28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4493CF-D132-437C-8C48-7AE9DC4203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cut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</p:spTree>
  </p:cSld>
  <p:clrMapOvr>
    <a:masterClrMapping/>
  </p:clrMapOvr>
  <p:transition spd="med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SOSIOLOGI KOMUNIKASI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857224" y="1285860"/>
          <a:ext cx="7441437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AEAA95-9A8C-489E-B885-4A9CD41BA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AEAA95-9A8C-489E-B885-4A9CD41BAD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AEAA95-9A8C-489E-B885-4A9CD41BA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AEAA95-9A8C-489E-B885-4A9CD41BA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AEAA95-9A8C-489E-B885-4A9CD41BA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AEAA95-9A8C-489E-B885-4A9CD41BA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AEAA95-9A8C-489E-B885-4A9CD41BA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AEAA95-9A8C-489E-B885-4A9CD41BAD7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AEAA95-9A8C-489E-B885-4A9CD41BAD7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AEAA95-9A8C-489E-B885-4A9CD41BAD7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AEAA95-9A8C-489E-B885-4A9CD41BAD7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AEAA95-9A8C-489E-B885-4A9CD41BAD7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AEAA95-9A8C-489E-B885-4A9CD41BAD7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AEAA95-9A8C-489E-B885-4A9CD41BAD7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AEAA95-9A8C-489E-B885-4A9CD41BAD7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4DA67D-58E6-4605-B5AB-C4EB102A4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4DA67D-58E6-4605-B5AB-C4EB102A4F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4DA67D-58E6-4605-B5AB-C4EB102A4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4DA67D-58E6-4605-B5AB-C4EB102A4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4DA67D-58E6-4605-B5AB-C4EB102A4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4DA67D-58E6-4605-B5AB-C4EB102A4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4DA67D-58E6-4605-B5AB-C4EB102A4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4DA67D-58E6-4605-B5AB-C4EB102A4FF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4DA67D-58E6-4605-B5AB-C4EB102A4FF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4DA67D-58E6-4605-B5AB-C4EB102A4FF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4DA67D-58E6-4605-B5AB-C4EB102A4FF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4DA67D-58E6-4605-B5AB-C4EB102A4FF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4DA67D-58E6-4605-B5AB-C4EB102A4FF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4DA67D-58E6-4605-B5AB-C4EB102A4FF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4DA67D-58E6-4605-B5AB-C4EB102A4FF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1EB994-26A4-4C02-9372-54231E0B04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1EB994-26A4-4C02-9372-54231E0B04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1EB994-26A4-4C02-9372-54231E0B04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1EB994-26A4-4C02-9372-54231E0B04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1EB994-26A4-4C02-9372-54231E0B04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1EB994-26A4-4C02-9372-54231E0B04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1EB994-26A4-4C02-9372-54231E0B04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1EB994-26A4-4C02-9372-54231E0B040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1EB994-26A4-4C02-9372-54231E0B040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1EB994-26A4-4C02-9372-54231E0B040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1EB994-26A4-4C02-9372-54231E0B040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1EB994-26A4-4C02-9372-54231E0B040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1EB994-26A4-4C02-9372-54231E0B040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1EB994-26A4-4C02-9372-54231E0B040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1EB994-26A4-4C02-9372-54231E0B040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2A1A2D-EEB1-49A3-AFD1-84290F78A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2A1A2D-EEB1-49A3-AFD1-84290F78A6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2A1A2D-EEB1-49A3-AFD1-84290F78A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2A1A2D-EEB1-49A3-AFD1-84290F78A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2A1A2D-EEB1-49A3-AFD1-84290F78A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2A1A2D-EEB1-49A3-AFD1-84290F78A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2A1A2D-EEB1-49A3-AFD1-84290F78A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2A1A2D-EEB1-49A3-AFD1-84290F78A6C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2A1A2D-EEB1-49A3-AFD1-84290F78A6C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2A1A2D-EEB1-49A3-AFD1-84290F78A6C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2A1A2D-EEB1-49A3-AFD1-84290F78A6C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2A1A2D-EEB1-49A3-AFD1-84290F78A6C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2A1A2D-EEB1-49A3-AFD1-84290F78A6C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2A1A2D-EEB1-49A3-AFD1-84290F78A6C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2A1A2D-EEB1-49A3-AFD1-84290F78A6C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F7904B-0E72-4629-926A-76DAE2A59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F7904B-0E72-4629-926A-76DAE2A591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F7904B-0E72-4629-926A-76DAE2A59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F7904B-0E72-4629-926A-76DAE2A59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F7904B-0E72-4629-926A-76DAE2A59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F7904B-0E72-4629-926A-76DAE2A59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F7904B-0E72-4629-926A-76DAE2A59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F7904B-0E72-4629-926A-76DAE2A591A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F7904B-0E72-4629-926A-76DAE2A591A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F7904B-0E72-4629-926A-76DAE2A591A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F7904B-0E72-4629-926A-76DAE2A591A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F7904B-0E72-4629-926A-76DAE2A591A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F7904B-0E72-4629-926A-76DAE2A591A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F7904B-0E72-4629-926A-76DAE2A591A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F7904B-0E72-4629-926A-76DAE2A591A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SOSIOLOGI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it-IT" dirty="0"/>
              <a:t>Pitirim Sorokin, </a:t>
            </a:r>
            <a:r>
              <a:rPr lang="it-IT" i="1" dirty="0"/>
              <a:t>Sosiologi </a:t>
            </a:r>
            <a:r>
              <a:rPr lang="it-IT" dirty="0"/>
              <a:t>adalah suatu ilmu yang mempelajari </a:t>
            </a:r>
            <a:r>
              <a:rPr lang="it-IT" dirty="0" smtClean="0"/>
              <a:t>:</a:t>
            </a:r>
          </a:p>
          <a:p>
            <a:pPr lvl="1"/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timbal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aneka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gejala-gejala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agama;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moral;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;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timbal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gejala-gejala</a:t>
            </a:r>
            <a:r>
              <a:rPr lang="en-US" dirty="0" smtClean="0"/>
              <a:t> non-</a:t>
            </a:r>
            <a:r>
              <a:rPr lang="en-US" dirty="0" err="1" smtClean="0"/>
              <a:t>sosial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, </a:t>
            </a:r>
            <a:r>
              <a:rPr lang="en-US" dirty="0" err="1" smtClean="0"/>
              <a:t>biologis,dan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)</a:t>
            </a:r>
          </a:p>
          <a:p>
            <a:pPr lvl="1"/>
            <a:r>
              <a:rPr lang="fi-FI" dirty="0" smtClean="0"/>
              <a:t>Ciri-ciri umum semua jenis gejala sosial.</a:t>
            </a:r>
            <a:endParaRPr lang="it-IT" dirty="0" smtClean="0"/>
          </a:p>
          <a:p>
            <a:pPr lvl="0"/>
            <a:r>
              <a:rPr lang="fi-FI" dirty="0"/>
              <a:t>Roucek dan Warren, </a:t>
            </a:r>
            <a:r>
              <a:rPr lang="fi-FI" i="1" dirty="0"/>
              <a:t>Sosiologi</a:t>
            </a:r>
            <a:r>
              <a:rPr lang="fi-FI" dirty="0"/>
              <a:t> adalah ilmu yang mempelajari hubungan antara manusia dalam kelompok-kelompok</a:t>
            </a:r>
            <a:endParaRPr lang="en-US" dirty="0" smtClean="0"/>
          </a:p>
          <a:p>
            <a:pPr marL="360363" lvl="1" indent="-360363"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Community/ </a:t>
            </a:r>
            <a:r>
              <a:rPr lang="en-US" dirty="0" err="1" smtClean="0"/>
              <a:t>Masyarakat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Ralph Linton. </a:t>
            </a:r>
            <a:r>
              <a:rPr lang="en-US" i="1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bekerjasama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lama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menganggap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batas-batas</a:t>
            </a:r>
            <a:r>
              <a:rPr lang="en-US" dirty="0" smtClean="0"/>
              <a:t> yang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Selo</a:t>
            </a:r>
            <a:r>
              <a:rPr lang="en-US" dirty="0" smtClean="0"/>
              <a:t> </a:t>
            </a:r>
            <a:r>
              <a:rPr lang="en-US" dirty="0" err="1" smtClean="0"/>
              <a:t>Soemardjan</a:t>
            </a:r>
            <a:r>
              <a:rPr lang="en-US" dirty="0" smtClean="0"/>
              <a:t>. </a:t>
            </a:r>
            <a:r>
              <a:rPr lang="en-US" i="1" dirty="0" err="1" smtClean="0"/>
              <a:t>Masyarakat</a:t>
            </a:r>
            <a:r>
              <a:rPr lang="en-US" i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,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endParaRPr lang="en-US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Carl  I  </a:t>
            </a:r>
            <a:r>
              <a:rPr lang="en-US" dirty="0" err="1" smtClean="0"/>
              <a:t>Hovland</a:t>
            </a:r>
            <a:r>
              <a:rPr lang="en-US" dirty="0" smtClean="0"/>
              <a:t>. “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(</a:t>
            </a:r>
            <a:r>
              <a:rPr lang="en-US" dirty="0" err="1" smtClean="0"/>
              <a:t>komunikator</a:t>
            </a:r>
            <a:r>
              <a:rPr lang="en-US" dirty="0" smtClean="0"/>
              <a:t>)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rangsangan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(</a:t>
            </a:r>
            <a:r>
              <a:rPr lang="en-US" dirty="0" err="1" smtClean="0"/>
              <a:t>lambang-lambang</a:t>
            </a:r>
            <a:r>
              <a:rPr lang="en-US" dirty="0" smtClean="0"/>
              <a:t> verbal).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lain”.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William  </a:t>
            </a:r>
            <a:r>
              <a:rPr lang="en-US" dirty="0" err="1" smtClean="0"/>
              <a:t>Albig</a:t>
            </a:r>
            <a:r>
              <a:rPr lang="en-US" dirty="0" smtClean="0"/>
              <a:t>.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pengoperan</a:t>
            </a:r>
            <a:r>
              <a:rPr lang="en-US" dirty="0" smtClean="0"/>
              <a:t> </a:t>
            </a:r>
            <a:r>
              <a:rPr lang="en-US" dirty="0" err="1" smtClean="0"/>
              <a:t>lambang-lambang</a:t>
            </a:r>
            <a:r>
              <a:rPr lang="en-US" dirty="0" smtClean="0"/>
              <a:t>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individu-individu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Everett M. Rogers . “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dialihkan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”.</a:t>
            </a:r>
            <a:endParaRPr lang="en-US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Telematika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Telematika</a:t>
            </a:r>
            <a:r>
              <a:rPr lang="en-US" dirty="0" smtClean="0"/>
              <a:t> (Telekomunikasi, media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Kata</a:t>
            </a:r>
            <a:r>
              <a:rPr lang="en-US" dirty="0" smtClean="0"/>
              <a:t> TELEMATIKA,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Perancis</a:t>
            </a:r>
            <a:r>
              <a:rPr lang="en-US" dirty="0" smtClean="0"/>
              <a:t> "TELEMATIQUE" yang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bertemunya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Para </a:t>
            </a:r>
            <a:r>
              <a:rPr lang="en-US" dirty="0" err="1" smtClean="0"/>
              <a:t>praktisi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TELEMATICS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singkatan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"TELECOMMUNICATION and INFORMATICS"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wujud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perpaduan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Computing and Communication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SOSIOLOGI 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Soerjono</a:t>
            </a:r>
            <a:r>
              <a:rPr lang="en-US" dirty="0" smtClean="0"/>
              <a:t> </a:t>
            </a:r>
            <a:r>
              <a:rPr lang="en-US" dirty="0" err="1" smtClean="0"/>
              <a:t>Soekanto</a:t>
            </a:r>
            <a:r>
              <a:rPr lang="en-US" dirty="0" smtClean="0"/>
              <a:t> :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kekhususan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Ranah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095372" y="1285860"/>
          <a:ext cx="7405718" cy="5246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68502B-6E93-4EF8-9FB9-85B0E0334D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9368502B-6E93-4EF8-9FB9-85B0E0334D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9368502B-6E93-4EF8-9FB9-85B0E0334D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9368502B-6E93-4EF8-9FB9-85B0E0334D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49A25B-73A6-4D63-BF6F-BBDD458D2C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3C49A25B-73A6-4D63-BF6F-BBDD458D2C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3C49A25B-73A6-4D63-BF6F-BBDD458D2C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3C49A25B-73A6-4D63-BF6F-BBDD458D2C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B2A050-AAB6-4159-85CC-3B20A2DDF8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53B2A050-AAB6-4159-85CC-3B20A2DDF8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53B2A050-AAB6-4159-85CC-3B20A2DDF8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53B2A050-AAB6-4159-85CC-3B20A2DDF8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7ED877-7F19-44CE-8BBD-9A0DC3D8CF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997ED877-7F19-44CE-8BBD-9A0DC3D8CF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997ED877-7F19-44CE-8BBD-9A0DC3D8CF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997ED877-7F19-44CE-8BBD-9A0DC3D8CF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1D4B07-ED2B-48D8-A610-79AD39110B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D91D4B07-ED2B-48D8-A610-79AD39110B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D91D4B07-ED2B-48D8-A610-79AD39110B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D91D4B07-ED2B-48D8-A610-79AD39110B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6E71F3-CDE6-4B60-89CB-35D8CE0E08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D36E71F3-CDE6-4B60-89CB-35D8CE0E08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D36E71F3-CDE6-4B60-89CB-35D8CE0E08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D36E71F3-CDE6-4B60-89CB-35D8CE0E08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071538" y="1397000"/>
          <a:ext cx="7072362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1F99C8-2F48-402C-B494-0DBA0983C6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2A1F99C8-2F48-402C-B494-0DBA0983C6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2A1F99C8-2F48-402C-B494-0DBA0983C6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graphicEl>
                                              <a:dgm id="{2A1F99C8-2F48-402C-B494-0DBA0983C6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238798-AFEF-47FA-804F-572D53CF2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graphicEl>
                                              <a:dgm id="{D7238798-AFEF-47FA-804F-572D53CF2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D7238798-AFEF-47FA-804F-572D53CF2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D7238798-AFEF-47FA-804F-572D53CF22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7191DB-C590-43FC-9384-02CBB7CFD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337191DB-C590-43FC-9384-02CBB7CFD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337191DB-C590-43FC-9384-02CBB7CFD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graphicEl>
                                              <a:dgm id="{337191DB-C590-43FC-9384-02CBB7CFDE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3EF1B4-9C9B-4811-8BC6-66BEFB57FD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863EF1B4-9C9B-4811-8BC6-66BEFB57FD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863EF1B4-9C9B-4811-8BC6-66BEFB57FD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graphicEl>
                                              <a:dgm id="{863EF1B4-9C9B-4811-8BC6-66BEFB57FD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54</TotalTime>
  <Words>357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Ruang Lingkup  Sosiologi Komunikasi</vt:lpstr>
      <vt:lpstr>SOSIOLOGI KOMUNIKASI</vt:lpstr>
      <vt:lpstr>SOSIOLOGI</vt:lpstr>
      <vt:lpstr>Community/ Masyarakat</vt:lpstr>
      <vt:lpstr>Komunikasi</vt:lpstr>
      <vt:lpstr>Telematika</vt:lpstr>
      <vt:lpstr>SOSIOLOGI KOMUNIKASI</vt:lpstr>
      <vt:lpstr>Ranah Sosiologi Komunikasi</vt:lpstr>
      <vt:lpstr>Objek Sosiologi Komunikasi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Ruang Lingkup  Sosiologi Komunikasi</dc:title>
  <dc:creator>inggar</dc:creator>
  <cp:lastModifiedBy>inggar</cp:lastModifiedBy>
  <cp:revision>5</cp:revision>
  <dcterms:created xsi:type="dcterms:W3CDTF">2015-03-10T20:15:38Z</dcterms:created>
  <dcterms:modified xsi:type="dcterms:W3CDTF">2015-03-11T07:40:10Z</dcterms:modified>
</cp:coreProperties>
</file>