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259" r:id="rId3"/>
    <p:sldId id="261" r:id="rId4"/>
    <p:sldId id="262" r:id="rId5"/>
    <p:sldId id="263" r:id="rId6"/>
    <p:sldId id="264" r:id="rId7"/>
    <p:sldId id="265" r:id="rId8"/>
    <p:sldId id="266" r:id="rId9"/>
    <p:sldId id="267" r:id="rId10"/>
    <p:sldId id="268" r:id="rId11"/>
    <p:sldId id="269" r:id="rId12"/>
    <p:sldId id="270" r:id="rId13"/>
    <p:sldId id="287" r:id="rId14"/>
    <p:sldId id="288" r:id="rId15"/>
    <p:sldId id="289" r:id="rId16"/>
    <p:sldId id="272" r:id="rId17"/>
    <p:sldId id="273" r:id="rId18"/>
    <p:sldId id="274" r:id="rId19"/>
    <p:sldId id="275" r:id="rId20"/>
    <p:sldId id="276" r:id="rId21"/>
    <p:sldId id="277" r:id="rId22"/>
    <p:sldId id="279" r:id="rId23"/>
    <p:sldId id="292" r:id="rId24"/>
    <p:sldId id="291" r:id="rId25"/>
    <p:sldId id="290" r:id="rId26"/>
    <p:sldId id="297" r:id="rId27"/>
    <p:sldId id="296" r:id="rId28"/>
    <p:sldId id="298" r:id="rId29"/>
    <p:sldId id="295" r:id="rId30"/>
    <p:sldId id="299" r:id="rId31"/>
    <p:sldId id="300" r:id="rId32"/>
    <p:sldId id="301" r:id="rId33"/>
    <p:sldId id="302" r:id="rId34"/>
    <p:sldId id="303" r:id="rId35"/>
    <p:sldId id="304" r:id="rId36"/>
    <p:sldId id="280" r:id="rId37"/>
    <p:sldId id="281" r:id="rId38"/>
    <p:sldId id="282" r:id="rId39"/>
    <p:sldId id="283" r:id="rId4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73" d="100"/>
          <a:sy n="73" d="100"/>
        </p:scale>
        <p:origin x="132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BB1AB0-5B69-4D0D-A393-C9626A2765F7}" type="datetimeFigureOut">
              <a:rPr lang="id-ID" smtClean="0"/>
              <a:pPr/>
              <a:t>17/03/2020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CC5093-A40E-4015-B0A5-349A661C825D}"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5B372E-3B33-491F-A03A-A37673096E3C}" type="slidenum">
              <a:rPr lang="en-US">
                <a:latin typeface="Arial" pitchFamily="34" charset="0"/>
              </a:rPr>
              <a:pPr/>
              <a:t>13</a:t>
            </a:fld>
            <a:endParaRPr lang="en-US">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FFC1B69-1B88-4147-90AB-D85388A608BC}" type="datetimeFigureOut">
              <a:rPr lang="id-ID" smtClean="0"/>
              <a:pPr/>
              <a:t>17/03/2020</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FF48816-EBFE-437D-A123-A23EFD20F962}" type="slidenum">
              <a:rPr lang="id-ID" smtClean="0"/>
              <a:pPr/>
              <a:t>‹#›</a:t>
            </a:fld>
            <a:endParaRPr lang="id-ID"/>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FC1B69-1B88-4147-90AB-D85388A608BC}" type="datetimeFigureOut">
              <a:rPr lang="id-ID" smtClean="0"/>
              <a:pPr/>
              <a:t>17/03/2020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FF48816-EBFE-437D-A123-A23EFD20F962}"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FC1B69-1B88-4147-90AB-D85388A608BC}" type="datetimeFigureOut">
              <a:rPr lang="id-ID" smtClean="0"/>
              <a:pPr/>
              <a:t>17/03/2020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FF48816-EBFE-437D-A123-A23EFD20F962}"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FFC1B69-1B88-4147-90AB-D85388A608BC}" type="datetimeFigureOut">
              <a:rPr lang="id-ID" smtClean="0"/>
              <a:pPr/>
              <a:t>17/03/2020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FF48816-EBFE-437D-A123-A23EFD20F962}" type="slidenum">
              <a:rPr lang="id-ID" smtClean="0"/>
              <a:pPr/>
              <a:t>‹#›</a:t>
            </a:fld>
            <a:endParaRPr lang="id-ID"/>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FFC1B69-1B88-4147-90AB-D85388A608BC}" type="datetimeFigureOut">
              <a:rPr lang="id-ID" smtClean="0"/>
              <a:pPr/>
              <a:t>17/03/2020</a:t>
            </a:fld>
            <a:endParaRPr lang="id-ID"/>
          </a:p>
        </p:txBody>
      </p:sp>
      <p:sp>
        <p:nvSpPr>
          <p:cNvPr id="5" name="Footer Placeholder 4"/>
          <p:cNvSpPr>
            <a:spLocks noGrp="1"/>
          </p:cNvSpPr>
          <p:nvPr>
            <p:ph type="ftr" sz="quarter" idx="11"/>
          </p:nvPr>
        </p:nvSpPr>
        <p:spPr>
          <a:xfrm>
            <a:off x="800100" y="6172200"/>
            <a:ext cx="4000500" cy="457200"/>
          </a:xfrm>
        </p:spPr>
        <p:txBody>
          <a:bodyPr/>
          <a:lstStyle/>
          <a:p>
            <a:endParaRPr lang="id-ID"/>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FF48816-EBFE-437D-A123-A23EFD20F962}"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FFC1B69-1B88-4147-90AB-D85388A608BC}" type="datetimeFigureOut">
              <a:rPr lang="id-ID" smtClean="0"/>
              <a:pPr/>
              <a:t>17/03/2020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FF48816-EBFE-437D-A123-A23EFD20F962}" type="slidenum">
              <a:rPr lang="id-ID" smtClean="0"/>
              <a:pPr/>
              <a:t>‹#›</a:t>
            </a:fld>
            <a:endParaRPr lang="id-ID"/>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FFC1B69-1B88-4147-90AB-D85388A608BC}" type="datetimeFigureOut">
              <a:rPr lang="id-ID" smtClean="0"/>
              <a:pPr/>
              <a:t>17/03/2020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FF48816-EBFE-437D-A123-A23EFD20F962}" type="slidenum">
              <a:rPr lang="id-ID" smtClean="0"/>
              <a:pPr/>
              <a:t>‹#›</a:t>
            </a:fld>
            <a:endParaRPr lang="id-ID"/>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FFC1B69-1B88-4147-90AB-D85388A608BC}" type="datetimeFigureOut">
              <a:rPr lang="id-ID" smtClean="0"/>
              <a:pPr/>
              <a:t>17/03/2020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FF48816-EBFE-437D-A123-A23EFD20F962}"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FC1B69-1B88-4147-90AB-D85388A608BC}" type="datetimeFigureOut">
              <a:rPr lang="id-ID" smtClean="0"/>
              <a:pPr/>
              <a:t>17/03/2020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FF48816-EBFE-437D-A123-A23EFD20F962}"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FFC1B69-1B88-4147-90AB-D85388A608BC}" type="datetimeFigureOut">
              <a:rPr lang="id-ID" smtClean="0"/>
              <a:pPr/>
              <a:t>17/03/2020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FF48816-EBFE-437D-A123-A23EFD20F962}" type="slidenum">
              <a:rPr lang="id-ID" smtClean="0"/>
              <a:pPr/>
              <a:t>‹#›</a:t>
            </a:fld>
            <a:endParaRPr lang="id-ID"/>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FFC1B69-1B88-4147-90AB-D85388A608BC}" type="datetimeFigureOut">
              <a:rPr lang="id-ID" smtClean="0"/>
              <a:pPr/>
              <a:t>17/03/2020</a:t>
            </a:fld>
            <a:endParaRPr lang="id-ID"/>
          </a:p>
        </p:txBody>
      </p:sp>
      <p:sp>
        <p:nvSpPr>
          <p:cNvPr id="6" name="Footer Placeholder 5"/>
          <p:cNvSpPr>
            <a:spLocks noGrp="1"/>
          </p:cNvSpPr>
          <p:nvPr>
            <p:ph type="ftr" sz="quarter" idx="11"/>
          </p:nvPr>
        </p:nvSpPr>
        <p:spPr>
          <a:xfrm>
            <a:off x="914400" y="6172200"/>
            <a:ext cx="3886200" cy="457200"/>
          </a:xfrm>
        </p:spPr>
        <p:txBody>
          <a:bodyPr/>
          <a:lstStyle/>
          <a:p>
            <a:endParaRPr lang="id-ID"/>
          </a:p>
        </p:txBody>
      </p:sp>
      <p:sp>
        <p:nvSpPr>
          <p:cNvPr id="7" name="Slide Number Placeholder 6"/>
          <p:cNvSpPr>
            <a:spLocks noGrp="1"/>
          </p:cNvSpPr>
          <p:nvPr>
            <p:ph type="sldNum" sz="quarter" idx="12"/>
          </p:nvPr>
        </p:nvSpPr>
        <p:spPr>
          <a:xfrm>
            <a:off x="146304" y="6208776"/>
            <a:ext cx="457200" cy="457200"/>
          </a:xfrm>
        </p:spPr>
        <p:txBody>
          <a:bodyPr/>
          <a:lstStyle/>
          <a:p>
            <a:fld id="{DFF48816-EBFE-437D-A123-A23EFD20F962}" type="slidenum">
              <a:rPr lang="id-ID" smtClean="0"/>
              <a:pPr/>
              <a:t>‹#›</a:t>
            </a:fld>
            <a:endParaRPr lang="id-ID"/>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FFC1B69-1B88-4147-90AB-D85388A608BC}" type="datetimeFigureOut">
              <a:rPr lang="id-ID" smtClean="0"/>
              <a:pPr/>
              <a:t>17/03/2020</a:t>
            </a:fld>
            <a:endParaRPr lang="id-ID"/>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FF48816-EBFE-437D-A123-A23EFD20F962}"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id-ID" dirty="0" smtClean="0"/>
              <a:t>PEMAHAMAN KAP</a:t>
            </a:r>
            <a:endParaRPr lang="id-ID" dirty="0"/>
          </a:p>
        </p:txBody>
      </p:sp>
      <p:sp>
        <p:nvSpPr>
          <p:cNvPr id="2" name="Title 1"/>
          <p:cNvSpPr>
            <a:spLocks noGrp="1"/>
          </p:cNvSpPr>
          <p:nvPr>
            <p:ph type="ctrTitle"/>
          </p:nvPr>
        </p:nvSpPr>
        <p:spPr/>
        <p:txBody>
          <a:bodyPr/>
          <a:lstStyle/>
          <a:p>
            <a:r>
              <a:rPr lang="id-ID" dirty="0" smtClean="0"/>
              <a:t>PERTEMUAN 1</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Perilaku</a:t>
            </a:r>
            <a:endParaRPr lang="en-US" dirty="0"/>
          </a:p>
        </p:txBody>
      </p:sp>
      <p:sp>
        <p:nvSpPr>
          <p:cNvPr id="3" name="Content Placeholder 2"/>
          <p:cNvSpPr>
            <a:spLocks noGrp="1"/>
          </p:cNvSpPr>
          <p:nvPr>
            <p:ph idx="1"/>
          </p:nvPr>
        </p:nvSpPr>
        <p:spPr/>
        <p:txBody>
          <a:bodyPr>
            <a:normAutofit lnSpcReduction="10000"/>
          </a:bodyPr>
          <a:lstStyle/>
          <a:p>
            <a:r>
              <a:rPr lang="en-US" sz="3200" dirty="0" err="1" smtClean="0"/>
              <a:t>Perilaku</a:t>
            </a:r>
            <a:r>
              <a:rPr lang="en-US" sz="3200" dirty="0" smtClean="0"/>
              <a:t> </a:t>
            </a:r>
            <a:r>
              <a:rPr lang="en-US" sz="3200" dirty="0" err="1" smtClean="0"/>
              <a:t>adalah</a:t>
            </a:r>
            <a:r>
              <a:rPr lang="en-US" sz="3200" dirty="0" smtClean="0"/>
              <a:t> </a:t>
            </a:r>
            <a:r>
              <a:rPr lang="en-US" sz="3200" dirty="0" err="1" smtClean="0"/>
              <a:t>cara</a:t>
            </a:r>
            <a:r>
              <a:rPr lang="en-US" sz="3200" dirty="0" smtClean="0"/>
              <a:t> </a:t>
            </a:r>
            <a:r>
              <a:rPr lang="en-US" sz="3200" dirty="0" err="1" smtClean="0"/>
              <a:t>kita</a:t>
            </a:r>
            <a:r>
              <a:rPr lang="en-US" sz="3200" dirty="0" smtClean="0"/>
              <a:t> </a:t>
            </a:r>
            <a:r>
              <a:rPr lang="en-US" sz="3200" dirty="0" err="1" smtClean="0"/>
              <a:t>menunjukkan</a:t>
            </a:r>
            <a:r>
              <a:rPr lang="en-US" sz="3200" dirty="0" smtClean="0"/>
              <a:t> </a:t>
            </a:r>
            <a:r>
              <a:rPr lang="en-US" sz="3200" dirty="0" err="1" smtClean="0"/>
              <a:t>diri</a:t>
            </a:r>
            <a:endParaRPr lang="en-US" sz="3200" dirty="0" smtClean="0"/>
          </a:p>
          <a:p>
            <a:r>
              <a:rPr lang="en-US" sz="3200" dirty="0" err="1" smtClean="0"/>
              <a:t>Unsur</a:t>
            </a:r>
            <a:r>
              <a:rPr lang="en-US" sz="3200" dirty="0" smtClean="0"/>
              <a:t> – </a:t>
            </a:r>
            <a:r>
              <a:rPr lang="en-US" sz="3200" dirty="0" err="1" smtClean="0"/>
              <a:t>unsur</a:t>
            </a:r>
            <a:r>
              <a:rPr lang="en-US" sz="3200" dirty="0" smtClean="0"/>
              <a:t> yang </a:t>
            </a:r>
            <a:r>
              <a:rPr lang="en-US" sz="3200" dirty="0" err="1" smtClean="0"/>
              <a:t>membentuk</a:t>
            </a:r>
            <a:r>
              <a:rPr lang="en-US" sz="3200" dirty="0" smtClean="0"/>
              <a:t> </a:t>
            </a:r>
            <a:r>
              <a:rPr lang="en-US" sz="3200" dirty="0" err="1" smtClean="0"/>
              <a:t>Perilaku</a:t>
            </a:r>
            <a:r>
              <a:rPr lang="en-US" sz="3200" dirty="0" smtClean="0"/>
              <a:t>:</a:t>
            </a:r>
          </a:p>
          <a:p>
            <a:pPr marL="971550" lvl="1" indent="-514350">
              <a:buFont typeface="+mj-lt"/>
              <a:buAutoNum type="arabicPeriod"/>
            </a:pPr>
            <a:r>
              <a:rPr lang="en-US" sz="3200" dirty="0" err="1" smtClean="0">
                <a:solidFill>
                  <a:srgbClr val="FF0000"/>
                </a:solidFill>
              </a:rPr>
              <a:t>Emosi</a:t>
            </a:r>
            <a:r>
              <a:rPr lang="en-US" sz="3200" dirty="0" smtClean="0"/>
              <a:t>: </a:t>
            </a:r>
            <a:r>
              <a:rPr lang="en-US" sz="3200" dirty="0" err="1" smtClean="0"/>
              <a:t>Reaksi</a:t>
            </a:r>
            <a:r>
              <a:rPr lang="en-US" sz="3200" dirty="0" smtClean="0"/>
              <a:t> </a:t>
            </a:r>
            <a:r>
              <a:rPr lang="en-US" sz="3200" dirty="0" err="1" smtClean="0"/>
              <a:t>perasaan</a:t>
            </a:r>
            <a:r>
              <a:rPr lang="en-US" sz="3200" dirty="0" smtClean="0"/>
              <a:t> </a:t>
            </a:r>
            <a:r>
              <a:rPr lang="en-US" sz="3200" dirty="0" err="1" smtClean="0"/>
              <a:t>manusia</a:t>
            </a:r>
            <a:r>
              <a:rPr lang="en-US" sz="3200" dirty="0" smtClean="0"/>
              <a:t> </a:t>
            </a:r>
            <a:r>
              <a:rPr lang="en-US" sz="3200" dirty="0" err="1" smtClean="0"/>
              <a:t>atas</a:t>
            </a:r>
            <a:r>
              <a:rPr lang="en-US" sz="3200" dirty="0" smtClean="0"/>
              <a:t> </a:t>
            </a:r>
            <a:r>
              <a:rPr lang="en-US" sz="3200" dirty="0" err="1" smtClean="0"/>
              <a:t>berbagai</a:t>
            </a:r>
            <a:r>
              <a:rPr lang="en-US" sz="3200" dirty="0" smtClean="0"/>
              <a:t> </a:t>
            </a:r>
            <a:r>
              <a:rPr lang="en-US" sz="3200" dirty="0" err="1" smtClean="0"/>
              <a:t>situasi</a:t>
            </a:r>
            <a:r>
              <a:rPr lang="en-US" sz="3200" dirty="0" smtClean="0"/>
              <a:t> yang </a:t>
            </a:r>
            <a:r>
              <a:rPr lang="en-US" sz="3200" dirty="0" err="1" smtClean="0"/>
              <a:t>dihadapinya</a:t>
            </a:r>
            <a:r>
              <a:rPr lang="en-US" sz="3200" dirty="0" smtClean="0"/>
              <a:t> (</a:t>
            </a:r>
            <a:r>
              <a:rPr lang="en-US" sz="3200" dirty="0" err="1" smtClean="0"/>
              <a:t>takut</a:t>
            </a:r>
            <a:r>
              <a:rPr lang="en-US" sz="3200" dirty="0" smtClean="0"/>
              <a:t>, </a:t>
            </a:r>
            <a:r>
              <a:rPr lang="en-US" sz="3200" dirty="0" err="1" smtClean="0"/>
              <a:t>senang</a:t>
            </a:r>
            <a:r>
              <a:rPr lang="en-US" sz="3200" dirty="0" smtClean="0"/>
              <a:t>, </a:t>
            </a:r>
            <a:r>
              <a:rPr lang="en-US" sz="3200" dirty="0" err="1" smtClean="0"/>
              <a:t>sedih</a:t>
            </a:r>
            <a:r>
              <a:rPr lang="en-US" sz="3200" dirty="0" smtClean="0"/>
              <a:t>, </a:t>
            </a:r>
            <a:r>
              <a:rPr lang="en-US" sz="3200" dirty="0" err="1" smtClean="0"/>
              <a:t>marah</a:t>
            </a:r>
            <a:r>
              <a:rPr lang="en-US" sz="3200" dirty="0" smtClean="0"/>
              <a:t>, </a:t>
            </a:r>
            <a:r>
              <a:rPr lang="en-US" sz="3200" dirty="0" err="1" smtClean="0"/>
              <a:t>sayang</a:t>
            </a:r>
            <a:r>
              <a:rPr lang="en-US" sz="3200" dirty="0" smtClean="0"/>
              <a:t>)</a:t>
            </a:r>
          </a:p>
          <a:p>
            <a:pPr marL="971550" lvl="1" indent="-514350">
              <a:buFont typeface="+mj-lt"/>
              <a:buAutoNum type="arabicPeriod"/>
            </a:pPr>
            <a:endParaRPr lang="en-US" sz="3200" dirty="0" smtClean="0"/>
          </a:p>
          <a:p>
            <a:pPr marL="971550" lvl="1" indent="-514350">
              <a:buFont typeface="+mj-lt"/>
              <a:buAutoNum type="arabicPeriod"/>
            </a:pPr>
            <a:r>
              <a:rPr lang="en-US" sz="3200" dirty="0" err="1" smtClean="0">
                <a:solidFill>
                  <a:srgbClr val="FF0000"/>
                </a:solidFill>
              </a:rPr>
              <a:t>Motivasi</a:t>
            </a:r>
            <a:r>
              <a:rPr lang="en-US" sz="3200" dirty="0" smtClean="0"/>
              <a:t>: </a:t>
            </a:r>
            <a:r>
              <a:rPr lang="en-US" sz="3200" dirty="0" err="1" smtClean="0"/>
              <a:t>Terdiri</a:t>
            </a:r>
            <a:r>
              <a:rPr lang="en-US" sz="3200" dirty="0" smtClean="0"/>
              <a:t> </a:t>
            </a:r>
            <a:r>
              <a:rPr lang="en-US" sz="3200" dirty="0" err="1" smtClean="0"/>
              <a:t>dari</a:t>
            </a:r>
            <a:r>
              <a:rPr lang="en-US" sz="3200" dirty="0" smtClean="0"/>
              <a:t> </a:t>
            </a:r>
            <a:r>
              <a:rPr lang="en-US" sz="3200" dirty="0" err="1" smtClean="0"/>
              <a:t>kata</a:t>
            </a:r>
            <a:r>
              <a:rPr lang="en-US" sz="3200" dirty="0" smtClean="0"/>
              <a:t> </a:t>
            </a:r>
            <a:r>
              <a:rPr lang="en-US" sz="3200" i="1" dirty="0" smtClean="0"/>
              <a:t>Motive </a:t>
            </a:r>
            <a:r>
              <a:rPr lang="en-US" sz="3200" dirty="0" smtClean="0"/>
              <a:t>(</a:t>
            </a:r>
            <a:r>
              <a:rPr lang="en-US" sz="3200" dirty="0" err="1" smtClean="0"/>
              <a:t>alasan</a:t>
            </a:r>
            <a:r>
              <a:rPr lang="en-US" sz="3200" dirty="0" smtClean="0"/>
              <a:t>) </a:t>
            </a:r>
            <a:r>
              <a:rPr lang="en-US" sz="3200" dirty="0" err="1" smtClean="0"/>
              <a:t>dan</a:t>
            </a:r>
            <a:r>
              <a:rPr lang="en-US" sz="3200" dirty="0" smtClean="0"/>
              <a:t> </a:t>
            </a:r>
            <a:r>
              <a:rPr lang="en-US" sz="3200" i="1" dirty="0" smtClean="0"/>
              <a:t>Action </a:t>
            </a:r>
            <a:r>
              <a:rPr lang="en-US" sz="3200" dirty="0" smtClean="0"/>
              <a:t>(</a:t>
            </a:r>
            <a:r>
              <a:rPr lang="en-US" sz="3200" dirty="0" err="1" smtClean="0"/>
              <a:t>tindakan</a:t>
            </a:r>
            <a:r>
              <a:rPr lang="en-US" sz="3200" dirty="0" smtClean="0"/>
              <a:t> </a:t>
            </a:r>
            <a:r>
              <a:rPr lang="en-US" sz="3200" dirty="0" err="1" smtClean="0"/>
              <a:t>nyata</a:t>
            </a:r>
            <a:r>
              <a:rPr lang="en-US" sz="3200" dirty="0" smtClean="0"/>
              <a:t>). </a:t>
            </a:r>
            <a:r>
              <a:rPr lang="en-US" sz="3200" dirty="0" err="1" smtClean="0"/>
              <a:t>Alasan</a:t>
            </a:r>
            <a:r>
              <a:rPr lang="en-US" sz="3200" dirty="0" smtClean="0"/>
              <a:t> yang </a:t>
            </a:r>
            <a:r>
              <a:rPr lang="en-US" sz="3200" dirty="0" err="1" smtClean="0"/>
              <a:t>dibarengi</a:t>
            </a:r>
            <a:r>
              <a:rPr lang="en-US" sz="3200" dirty="0" smtClean="0"/>
              <a:t> </a:t>
            </a:r>
            <a:r>
              <a:rPr lang="en-US" sz="3200" dirty="0" err="1" smtClean="0"/>
              <a:t>dengan</a:t>
            </a:r>
            <a:r>
              <a:rPr lang="en-US" sz="3200" dirty="0" smtClean="0"/>
              <a:t> </a:t>
            </a:r>
            <a:r>
              <a:rPr lang="en-US" sz="3200" dirty="0" err="1" smtClean="0"/>
              <a:t>tindakan</a:t>
            </a:r>
            <a:r>
              <a:rPr lang="en-US" sz="3200" dirty="0" smtClean="0"/>
              <a:t> </a:t>
            </a:r>
            <a:r>
              <a:rPr lang="en-US" sz="3200" dirty="0" err="1" smtClean="0"/>
              <a:t>nyata</a:t>
            </a:r>
            <a:r>
              <a:rPr lang="en-US" sz="3200" dirty="0" smtClean="0"/>
              <a:t>.</a:t>
            </a:r>
          </a:p>
          <a:p>
            <a:pPr marL="971550" lvl="1"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82594"/>
          </a:xfrm>
        </p:spPr>
        <p:txBody>
          <a:bodyPr>
            <a:normAutofit fontScale="90000"/>
          </a:bodyPr>
          <a:lstStyle/>
          <a:p>
            <a:r>
              <a:rPr lang="en-US" dirty="0" err="1" smtClean="0"/>
              <a:t>Pola</a:t>
            </a:r>
            <a:r>
              <a:rPr lang="en-US" dirty="0" smtClean="0"/>
              <a:t> </a:t>
            </a:r>
            <a:r>
              <a:rPr lang="en-US" dirty="0" err="1" smtClean="0"/>
              <a:t>Pikir</a:t>
            </a:r>
            <a:endParaRPr lang="en-US" dirty="0"/>
          </a:p>
        </p:txBody>
      </p:sp>
      <p:sp>
        <p:nvSpPr>
          <p:cNvPr id="3" name="Content Placeholder 2"/>
          <p:cNvSpPr>
            <a:spLocks noGrp="1"/>
          </p:cNvSpPr>
          <p:nvPr>
            <p:ph idx="1"/>
          </p:nvPr>
        </p:nvSpPr>
        <p:spPr>
          <a:xfrm>
            <a:off x="457200" y="1285860"/>
            <a:ext cx="8229600" cy="5572140"/>
          </a:xfrm>
        </p:spPr>
        <p:txBody>
          <a:bodyPr>
            <a:noAutofit/>
          </a:bodyPr>
          <a:lstStyle/>
          <a:p>
            <a:pPr algn="just"/>
            <a:r>
              <a:rPr lang="en-US" sz="3200" dirty="0" smtClean="0"/>
              <a:t>Cara </a:t>
            </a:r>
            <a:r>
              <a:rPr lang="en-US" sz="3200" dirty="0" err="1" smtClean="0"/>
              <a:t>otak</a:t>
            </a:r>
            <a:r>
              <a:rPr lang="en-US" sz="3200" dirty="0" smtClean="0"/>
              <a:t> </a:t>
            </a:r>
            <a:r>
              <a:rPr lang="en-US" sz="3200" dirty="0" err="1" smtClean="0"/>
              <a:t>kita</a:t>
            </a:r>
            <a:r>
              <a:rPr lang="en-US" sz="3200" dirty="0" smtClean="0"/>
              <a:t> </a:t>
            </a:r>
            <a:r>
              <a:rPr lang="en-US" sz="3200" dirty="0" err="1" smtClean="0"/>
              <a:t>memproses</a:t>
            </a:r>
            <a:r>
              <a:rPr lang="en-US" sz="3200" dirty="0" smtClean="0"/>
              <a:t> </a:t>
            </a:r>
            <a:r>
              <a:rPr lang="en-US" sz="3200" dirty="0" err="1" smtClean="0"/>
              <a:t>berbagai</a:t>
            </a:r>
            <a:r>
              <a:rPr lang="en-US" sz="3200" dirty="0" smtClean="0"/>
              <a:t> </a:t>
            </a:r>
            <a:r>
              <a:rPr lang="en-US" sz="3200" dirty="0" err="1" smtClean="0"/>
              <a:t>informasi</a:t>
            </a:r>
            <a:r>
              <a:rPr lang="en-US" sz="3200" dirty="0" smtClean="0"/>
              <a:t> yang </a:t>
            </a:r>
            <a:r>
              <a:rPr lang="en-US" sz="3200" dirty="0" err="1" smtClean="0"/>
              <a:t>diterima</a:t>
            </a:r>
            <a:endParaRPr lang="en-US" sz="3200" dirty="0" smtClean="0"/>
          </a:p>
          <a:p>
            <a:pPr algn="just"/>
            <a:r>
              <a:rPr lang="en-US" sz="3200" dirty="0" smtClean="0"/>
              <a:t>Cara </a:t>
            </a:r>
            <a:r>
              <a:rPr lang="en-US" sz="3200" dirty="0" err="1" smtClean="0"/>
              <a:t>kita</a:t>
            </a:r>
            <a:r>
              <a:rPr lang="en-US" sz="3200" dirty="0" smtClean="0"/>
              <a:t> </a:t>
            </a:r>
            <a:r>
              <a:rPr lang="en-US" sz="3200" dirty="0" err="1" smtClean="0"/>
              <a:t>menganalisa</a:t>
            </a:r>
            <a:r>
              <a:rPr lang="en-US" sz="3200" dirty="0" smtClean="0"/>
              <a:t> </a:t>
            </a:r>
            <a:r>
              <a:rPr lang="en-US" sz="3200" dirty="0" err="1" smtClean="0"/>
              <a:t>dan</a:t>
            </a:r>
            <a:r>
              <a:rPr lang="en-US" sz="3200" dirty="0" smtClean="0"/>
              <a:t> </a:t>
            </a:r>
            <a:r>
              <a:rPr lang="en-US" sz="3200" dirty="0" err="1" smtClean="0"/>
              <a:t>membuat</a:t>
            </a:r>
            <a:r>
              <a:rPr lang="en-US" sz="3200" dirty="0" smtClean="0"/>
              <a:t> </a:t>
            </a:r>
            <a:r>
              <a:rPr lang="en-US" sz="3200" dirty="0" err="1" smtClean="0"/>
              <a:t>sebuah</a:t>
            </a:r>
            <a:r>
              <a:rPr lang="en-US" sz="3200" dirty="0" smtClean="0"/>
              <a:t> </a:t>
            </a:r>
            <a:r>
              <a:rPr lang="en-US" sz="3200" dirty="0" err="1" smtClean="0"/>
              <a:t>keputusan</a:t>
            </a:r>
            <a:endParaRPr lang="en-US" sz="3200" dirty="0" smtClean="0"/>
          </a:p>
          <a:p>
            <a:pPr algn="just"/>
            <a:r>
              <a:rPr lang="en-US" sz="3200" dirty="0" err="1" smtClean="0"/>
              <a:t>Dibentuk</a:t>
            </a:r>
            <a:r>
              <a:rPr lang="en-US" sz="3200" dirty="0" smtClean="0"/>
              <a:t> </a:t>
            </a:r>
            <a:r>
              <a:rPr lang="en-US" sz="3200" dirty="0" err="1" smtClean="0"/>
              <a:t>oleh</a:t>
            </a:r>
            <a:r>
              <a:rPr lang="en-US" sz="3200" dirty="0" smtClean="0"/>
              <a:t> </a:t>
            </a:r>
            <a:r>
              <a:rPr lang="en-US" sz="3200" dirty="0" err="1" smtClean="0"/>
              <a:t>pengalaman</a:t>
            </a:r>
            <a:r>
              <a:rPr lang="en-US" sz="3200" dirty="0" smtClean="0"/>
              <a:t> </a:t>
            </a:r>
            <a:r>
              <a:rPr lang="en-US" sz="3200" dirty="0" err="1" smtClean="0"/>
              <a:t>dan</a:t>
            </a:r>
            <a:r>
              <a:rPr lang="en-US" sz="3200" dirty="0" smtClean="0"/>
              <a:t> </a:t>
            </a:r>
            <a:r>
              <a:rPr lang="en-US" sz="3200" dirty="0" err="1" smtClean="0"/>
              <a:t>lingkungan</a:t>
            </a:r>
            <a:endParaRPr lang="en-US" sz="3200" dirty="0" smtClean="0"/>
          </a:p>
          <a:p>
            <a:pPr algn="just"/>
            <a:r>
              <a:rPr lang="en-US" sz="3200" dirty="0" err="1" smtClean="0"/>
              <a:t>Pola</a:t>
            </a:r>
            <a:r>
              <a:rPr lang="en-US" sz="3200" dirty="0" smtClean="0"/>
              <a:t> </a:t>
            </a:r>
            <a:r>
              <a:rPr lang="en-US" sz="3200" dirty="0" err="1" smtClean="0"/>
              <a:t>pikir</a:t>
            </a:r>
            <a:r>
              <a:rPr lang="en-US" sz="3200" dirty="0" smtClean="0"/>
              <a:t> </a:t>
            </a:r>
            <a:r>
              <a:rPr lang="en-US" sz="3200" dirty="0" err="1" smtClean="0"/>
              <a:t>setiap</a:t>
            </a:r>
            <a:r>
              <a:rPr lang="en-US" sz="3200" dirty="0" smtClean="0"/>
              <a:t> </a:t>
            </a:r>
            <a:r>
              <a:rPr lang="en-US" sz="3200" dirty="0" err="1" smtClean="0"/>
              <a:t>orang</a:t>
            </a:r>
            <a:r>
              <a:rPr lang="en-US" sz="3200" dirty="0" smtClean="0"/>
              <a:t> </a:t>
            </a:r>
            <a:r>
              <a:rPr lang="en-US" sz="3200" dirty="0" err="1" smtClean="0"/>
              <a:t>berbeda</a:t>
            </a:r>
            <a:r>
              <a:rPr lang="en-US" sz="3200" dirty="0" smtClean="0"/>
              <a:t>, </a:t>
            </a:r>
            <a:r>
              <a:rPr lang="en-US" sz="3200" dirty="0" err="1" smtClean="0"/>
              <a:t>maka</a:t>
            </a:r>
            <a:r>
              <a:rPr lang="en-US" sz="3200" dirty="0" smtClean="0"/>
              <a:t> </a:t>
            </a:r>
            <a:r>
              <a:rPr lang="en-US" sz="3200" dirty="0" err="1" smtClean="0"/>
              <a:t>persepsinya</a:t>
            </a:r>
            <a:r>
              <a:rPr lang="en-US" sz="3200" dirty="0" smtClean="0"/>
              <a:t> </a:t>
            </a:r>
            <a:r>
              <a:rPr lang="en-US" sz="3200" dirty="0" err="1" smtClean="0"/>
              <a:t>juga</a:t>
            </a:r>
            <a:r>
              <a:rPr lang="en-US" sz="3200" dirty="0" smtClean="0"/>
              <a:t> </a:t>
            </a:r>
            <a:r>
              <a:rPr lang="en-US" sz="3200" dirty="0" err="1" smtClean="0"/>
              <a:t>berbeda</a:t>
            </a:r>
            <a:endParaRPr lang="en-US" sz="3200" dirty="0" smtClean="0"/>
          </a:p>
          <a:p>
            <a:pPr algn="just"/>
            <a:r>
              <a:rPr lang="en-US" sz="3200" dirty="0" err="1" smtClean="0"/>
              <a:t>Pola</a:t>
            </a:r>
            <a:r>
              <a:rPr lang="en-US" sz="3200" dirty="0" smtClean="0"/>
              <a:t> </a:t>
            </a:r>
            <a:r>
              <a:rPr lang="en-US" sz="3200" dirty="0" err="1" smtClean="0"/>
              <a:t>pikir</a:t>
            </a:r>
            <a:r>
              <a:rPr lang="en-US" sz="3200" dirty="0" smtClean="0"/>
              <a:t> </a:t>
            </a:r>
            <a:r>
              <a:rPr lang="en-US" sz="3200" dirty="0" err="1" smtClean="0"/>
              <a:t>akan</a:t>
            </a:r>
            <a:r>
              <a:rPr lang="en-US" sz="3200" dirty="0" smtClean="0"/>
              <a:t> </a:t>
            </a:r>
            <a:r>
              <a:rPr lang="en-US" sz="3200" dirty="0" err="1" smtClean="0"/>
              <a:t>membentuk</a:t>
            </a:r>
            <a:r>
              <a:rPr lang="en-US" sz="3200" dirty="0" smtClean="0"/>
              <a:t> </a:t>
            </a:r>
            <a:r>
              <a:rPr lang="en-US" sz="3200" dirty="0" err="1" smtClean="0"/>
              <a:t>persepsi</a:t>
            </a:r>
            <a:r>
              <a:rPr lang="en-US" sz="3200" dirty="0" smtClean="0"/>
              <a:t> </a:t>
            </a:r>
            <a:r>
              <a:rPr lang="en-US" sz="3200" dirty="0" err="1" smtClean="0"/>
              <a:t>diri</a:t>
            </a:r>
            <a:r>
              <a:rPr lang="en-US" sz="3200" dirty="0" smtClean="0"/>
              <a:t> yang </a:t>
            </a:r>
            <a:r>
              <a:rPr lang="en-US" sz="3200" dirty="0" err="1" smtClean="0"/>
              <a:t>selanjutnya</a:t>
            </a:r>
            <a:r>
              <a:rPr lang="en-US" sz="3200" dirty="0" smtClean="0"/>
              <a:t> </a:t>
            </a:r>
            <a:r>
              <a:rPr lang="en-US" sz="3200" dirty="0" err="1" smtClean="0"/>
              <a:t>akan</a:t>
            </a:r>
            <a:r>
              <a:rPr lang="en-US" sz="3200" dirty="0" smtClean="0"/>
              <a:t> </a:t>
            </a:r>
            <a:r>
              <a:rPr lang="en-US" sz="3200" dirty="0" err="1" smtClean="0"/>
              <a:t>mempengaruhi</a:t>
            </a:r>
            <a:r>
              <a:rPr lang="en-US" sz="3200" dirty="0" smtClean="0"/>
              <a:t> </a:t>
            </a:r>
            <a:r>
              <a:rPr lang="en-US" sz="3200" dirty="0" err="1" smtClean="0"/>
              <a:t>pola</a:t>
            </a:r>
            <a:r>
              <a:rPr lang="en-US" sz="3200" dirty="0" smtClean="0"/>
              <a:t> </a:t>
            </a:r>
            <a:r>
              <a:rPr lang="en-US" sz="3200" dirty="0" err="1" smtClean="0"/>
              <a:t>tindak</a:t>
            </a:r>
            <a:r>
              <a:rPr lang="en-US" sz="3200" dirty="0" smtClean="0"/>
              <a:t> </a:t>
            </a:r>
            <a:r>
              <a:rPr lang="en-US" sz="3200" dirty="0" err="1" smtClean="0"/>
              <a:t>dan</a:t>
            </a:r>
            <a:r>
              <a:rPr lang="en-US" sz="3200" dirty="0" smtClean="0"/>
              <a:t> </a:t>
            </a:r>
            <a:r>
              <a:rPr lang="en-US" sz="3200" dirty="0" err="1" smtClean="0"/>
              <a:t>pola</a:t>
            </a:r>
            <a:r>
              <a:rPr lang="en-US" sz="3200" dirty="0" smtClean="0"/>
              <a:t> </a:t>
            </a:r>
            <a:r>
              <a:rPr lang="en-US" sz="3200" dirty="0" err="1" smtClean="0"/>
              <a:t>interaksi</a:t>
            </a:r>
            <a:r>
              <a:rPr lang="en-US" sz="3200" dirty="0" smtClean="0"/>
              <a:t> </a:t>
            </a: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Persepsi</a:t>
            </a:r>
            <a:endParaRPr lang="en-US" dirty="0"/>
          </a:p>
        </p:txBody>
      </p:sp>
      <p:sp>
        <p:nvSpPr>
          <p:cNvPr id="3" name="Content Placeholder 2"/>
          <p:cNvSpPr>
            <a:spLocks noGrp="1"/>
          </p:cNvSpPr>
          <p:nvPr>
            <p:ph idx="1"/>
          </p:nvPr>
        </p:nvSpPr>
        <p:spPr>
          <a:xfrm>
            <a:off x="381000" y="1600200"/>
            <a:ext cx="8382000" cy="4525963"/>
          </a:xfrm>
        </p:spPr>
        <p:txBody>
          <a:bodyPr>
            <a:normAutofit/>
          </a:bodyPr>
          <a:lstStyle/>
          <a:p>
            <a:pPr algn="just"/>
            <a:r>
              <a:rPr lang="en-US" sz="3200" dirty="0" err="1" smtClean="0"/>
              <a:t>Proses</a:t>
            </a:r>
            <a:r>
              <a:rPr lang="en-US" sz="3200" dirty="0" smtClean="0"/>
              <a:t> </a:t>
            </a:r>
            <a:r>
              <a:rPr lang="en-US" sz="3200" dirty="0" err="1" smtClean="0"/>
              <a:t>seseorang</a:t>
            </a:r>
            <a:r>
              <a:rPr lang="en-US" sz="3200" dirty="0" smtClean="0"/>
              <a:t> </a:t>
            </a:r>
            <a:r>
              <a:rPr lang="en-US" sz="3200" dirty="0" err="1" smtClean="0"/>
              <a:t>menerima</a:t>
            </a:r>
            <a:r>
              <a:rPr lang="en-US" sz="3200" dirty="0" smtClean="0"/>
              <a:t> </a:t>
            </a:r>
            <a:r>
              <a:rPr lang="en-US" sz="3200" dirty="0" err="1" smtClean="0"/>
              <a:t>informasi</a:t>
            </a:r>
            <a:r>
              <a:rPr lang="en-US" sz="3200" dirty="0" smtClean="0"/>
              <a:t> </a:t>
            </a:r>
            <a:r>
              <a:rPr lang="en-US" sz="3200" dirty="0" err="1" smtClean="0"/>
              <a:t>serta</a:t>
            </a:r>
            <a:r>
              <a:rPr lang="en-US" sz="3200" dirty="0" smtClean="0"/>
              <a:t> </a:t>
            </a:r>
            <a:r>
              <a:rPr lang="en-US" sz="3200" dirty="0" err="1" smtClean="0"/>
              <a:t>memberikan</a:t>
            </a:r>
            <a:r>
              <a:rPr lang="en-US" sz="3200" dirty="0" smtClean="0"/>
              <a:t> </a:t>
            </a:r>
            <a:r>
              <a:rPr lang="en-US" sz="3200" dirty="0" err="1" smtClean="0"/>
              <a:t>arti</a:t>
            </a:r>
            <a:r>
              <a:rPr lang="en-US" sz="3200" dirty="0" smtClean="0"/>
              <a:t> </a:t>
            </a:r>
            <a:r>
              <a:rPr lang="en-US" sz="3200" dirty="0" err="1" smtClean="0"/>
              <a:t>atas</a:t>
            </a:r>
            <a:r>
              <a:rPr lang="en-US" sz="3200" dirty="0" smtClean="0"/>
              <a:t> </a:t>
            </a:r>
            <a:r>
              <a:rPr lang="en-US" sz="3200" dirty="0" err="1" smtClean="0"/>
              <a:t>informasi</a:t>
            </a:r>
            <a:r>
              <a:rPr lang="en-US" sz="3200" dirty="0" smtClean="0"/>
              <a:t> </a:t>
            </a:r>
            <a:r>
              <a:rPr lang="en-US" sz="3200" dirty="0" err="1" smtClean="0"/>
              <a:t>tersebut</a:t>
            </a:r>
            <a:endParaRPr lang="en-US" sz="3200" dirty="0" smtClean="0"/>
          </a:p>
          <a:p>
            <a:pPr algn="just"/>
            <a:r>
              <a:rPr lang="en-US" sz="3200" dirty="0" err="1" smtClean="0"/>
              <a:t>Proses</a:t>
            </a:r>
            <a:r>
              <a:rPr lang="en-US" sz="3200" dirty="0" smtClean="0"/>
              <a:t> </a:t>
            </a:r>
            <a:r>
              <a:rPr lang="en-US" sz="3200" dirty="0" err="1" smtClean="0"/>
              <a:t>pembentukan</a:t>
            </a:r>
            <a:r>
              <a:rPr lang="en-US" sz="3200" dirty="0" smtClean="0"/>
              <a:t> </a:t>
            </a:r>
            <a:r>
              <a:rPr lang="en-US" sz="3200" dirty="0" err="1" smtClean="0"/>
              <a:t>persepsi</a:t>
            </a:r>
            <a:r>
              <a:rPr lang="en-US" sz="3200" dirty="0" smtClean="0"/>
              <a:t>:</a:t>
            </a:r>
          </a:p>
          <a:p>
            <a:pPr lvl="1" algn="just">
              <a:buNone/>
            </a:pPr>
            <a:r>
              <a:rPr lang="en-US" sz="3200" dirty="0" smtClean="0"/>
              <a:t>	</a:t>
            </a:r>
            <a:r>
              <a:rPr lang="en-US" sz="3200" dirty="0" err="1" smtClean="0"/>
              <a:t>Informasi</a:t>
            </a:r>
            <a:r>
              <a:rPr lang="en-US" sz="3200" dirty="0" smtClean="0"/>
              <a:t> </a:t>
            </a:r>
            <a:r>
              <a:rPr lang="en-US" sz="3200" dirty="0" err="1" smtClean="0"/>
              <a:t>diterima</a:t>
            </a:r>
            <a:r>
              <a:rPr lang="en-US" sz="3200" dirty="0" smtClean="0"/>
              <a:t> </a:t>
            </a:r>
            <a:r>
              <a:rPr lang="en-US" sz="3200" dirty="0" err="1" smtClean="0"/>
              <a:t>oleh</a:t>
            </a:r>
            <a:r>
              <a:rPr lang="en-US" sz="3200" dirty="0" smtClean="0"/>
              <a:t> </a:t>
            </a:r>
            <a:r>
              <a:rPr lang="en-US" sz="3200" dirty="0" err="1" smtClean="0"/>
              <a:t>indera</a:t>
            </a:r>
            <a:r>
              <a:rPr lang="en-US" sz="3200" dirty="0" smtClean="0"/>
              <a:t> </a:t>
            </a:r>
            <a:r>
              <a:rPr lang="en-US" sz="3200" dirty="0" err="1" smtClean="0"/>
              <a:t>kita</a:t>
            </a:r>
            <a:r>
              <a:rPr lang="en-US" sz="3200" dirty="0" smtClean="0"/>
              <a:t> </a:t>
            </a:r>
            <a:r>
              <a:rPr lang="en-US" sz="3200" dirty="0" smtClean="0">
                <a:sym typeface="Wingdings" pitchFamily="2" charset="2"/>
              </a:rPr>
              <a:t> </a:t>
            </a:r>
            <a:r>
              <a:rPr lang="en-US" sz="3200" dirty="0" err="1" smtClean="0">
                <a:sym typeface="Wingdings" pitchFamily="2" charset="2"/>
              </a:rPr>
              <a:t>otak</a:t>
            </a:r>
            <a:r>
              <a:rPr lang="en-US" sz="3200" dirty="0" smtClean="0">
                <a:sym typeface="Wingdings" pitchFamily="2" charset="2"/>
              </a:rPr>
              <a:t>  </a:t>
            </a:r>
            <a:r>
              <a:rPr lang="en-US" sz="3200" dirty="0" err="1" smtClean="0">
                <a:sym typeface="Wingdings" pitchFamily="2" charset="2"/>
              </a:rPr>
              <a:t>mencari</a:t>
            </a:r>
            <a:r>
              <a:rPr lang="en-US" sz="3200" dirty="0" smtClean="0">
                <a:sym typeface="Wingdings" pitchFamily="2" charset="2"/>
              </a:rPr>
              <a:t> </a:t>
            </a:r>
            <a:r>
              <a:rPr lang="en-US" sz="3200" dirty="0" err="1" smtClean="0">
                <a:sym typeface="Wingdings" pitchFamily="2" charset="2"/>
              </a:rPr>
              <a:t>arti</a:t>
            </a:r>
            <a:r>
              <a:rPr lang="en-US" sz="3200" dirty="0" smtClean="0">
                <a:sym typeface="Wingdings" pitchFamily="2" charset="2"/>
              </a:rPr>
              <a:t> yang </a:t>
            </a:r>
            <a:r>
              <a:rPr lang="en-US" sz="3200" dirty="0" err="1" smtClean="0">
                <a:sym typeface="Wingdings" pitchFamily="2" charset="2"/>
              </a:rPr>
              <a:t>tersimpan</a:t>
            </a:r>
            <a:r>
              <a:rPr lang="en-US" sz="3200" dirty="0" smtClean="0">
                <a:sym typeface="Wingdings" pitchFamily="2" charset="2"/>
              </a:rPr>
              <a:t> </a:t>
            </a:r>
            <a:r>
              <a:rPr lang="en-US" sz="3200" dirty="0" err="1" smtClean="0">
                <a:sym typeface="Wingdings" pitchFamily="2" charset="2"/>
              </a:rPr>
              <a:t>dimemori</a:t>
            </a:r>
            <a:r>
              <a:rPr lang="en-US" sz="3200" dirty="0" smtClean="0">
                <a:sym typeface="Wingdings" pitchFamily="2" charset="2"/>
              </a:rPr>
              <a:t>  </a:t>
            </a:r>
            <a:r>
              <a:rPr lang="en-US" sz="3200" dirty="0" err="1" smtClean="0">
                <a:sym typeface="Wingdings" pitchFamily="2" charset="2"/>
              </a:rPr>
              <a:t>mengartikan</a:t>
            </a:r>
            <a:r>
              <a:rPr lang="en-US" sz="3200" dirty="0" smtClean="0">
                <a:sym typeface="Wingdings" pitchFamily="2" charset="2"/>
              </a:rPr>
              <a:t> </a:t>
            </a:r>
            <a:r>
              <a:rPr lang="en-US" sz="3200" dirty="0" err="1" smtClean="0">
                <a:sym typeface="Wingdings" pitchFamily="2" charset="2"/>
              </a:rPr>
              <a:t>informasi</a:t>
            </a:r>
            <a:endParaRPr lang="en-US" sz="3200" dirty="0" smtClean="0">
              <a:sym typeface="Wingdings" pitchFamily="2" charset="2"/>
            </a:endParaRPr>
          </a:p>
          <a:p>
            <a:pPr algn="just"/>
            <a:r>
              <a:rPr lang="en-US" sz="3200" dirty="0" err="1" smtClean="0">
                <a:sym typeface="Wingdings" pitchFamily="2" charset="2"/>
              </a:rPr>
              <a:t>Persepsi</a:t>
            </a:r>
            <a:r>
              <a:rPr lang="en-US" sz="3200" dirty="0" smtClean="0">
                <a:sym typeface="Wingdings" pitchFamily="2" charset="2"/>
              </a:rPr>
              <a:t> </a:t>
            </a:r>
            <a:r>
              <a:rPr lang="en-US" sz="3200" dirty="0" err="1" smtClean="0">
                <a:sym typeface="Wingdings" pitchFamily="2" charset="2"/>
              </a:rPr>
              <a:t>dipengaruhi</a:t>
            </a:r>
            <a:r>
              <a:rPr lang="en-US" sz="3200" dirty="0" smtClean="0">
                <a:sym typeface="Wingdings" pitchFamily="2" charset="2"/>
              </a:rPr>
              <a:t> </a:t>
            </a:r>
            <a:r>
              <a:rPr lang="en-US" sz="3200" dirty="0" err="1" smtClean="0">
                <a:sym typeface="Wingdings" pitchFamily="2" charset="2"/>
              </a:rPr>
              <a:t>oleh</a:t>
            </a:r>
            <a:r>
              <a:rPr lang="en-US" sz="3200" dirty="0" smtClean="0">
                <a:sym typeface="Wingdings" pitchFamily="2" charset="2"/>
              </a:rPr>
              <a:t> </a:t>
            </a:r>
            <a:r>
              <a:rPr lang="en-US" sz="3200" dirty="0" err="1" smtClean="0">
                <a:sym typeface="Wingdings" pitchFamily="2" charset="2"/>
              </a:rPr>
              <a:t>Pola</a:t>
            </a:r>
            <a:r>
              <a:rPr lang="en-US" sz="3200" dirty="0" smtClean="0">
                <a:sym typeface="Wingdings" pitchFamily="2" charset="2"/>
              </a:rPr>
              <a:t> </a:t>
            </a:r>
            <a:r>
              <a:rPr lang="en-US" sz="3200" dirty="0" err="1" smtClean="0">
                <a:sym typeface="Wingdings" pitchFamily="2" charset="2"/>
              </a:rPr>
              <a:t>Pikir</a:t>
            </a:r>
            <a:endParaRPr lang="en-US" sz="32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1752600"/>
            <a:ext cx="7772400" cy="4114800"/>
          </a:xfrm>
          <a:prstGeom prst="rect">
            <a:avLst/>
          </a:prstGeom>
          <a:noFill/>
          <a:ln w="9525">
            <a:noFill/>
            <a:miter lim="800000"/>
            <a:headEnd/>
            <a:tailEnd/>
          </a:ln>
        </p:spPr>
        <p:txBody>
          <a:bodyPr/>
          <a:lstStyle/>
          <a:p>
            <a:pPr eaLnBrk="0" hangingPunct="0">
              <a:lnSpc>
                <a:spcPct val="140000"/>
              </a:lnSpc>
            </a:pPr>
            <a:endParaRPr lang="en-US" sz="2400">
              <a:latin typeface="Times New Roman" pitchFamily="18" charset="0"/>
            </a:endParaRPr>
          </a:p>
          <a:p>
            <a:pPr eaLnBrk="0" hangingPunct="0">
              <a:lnSpc>
                <a:spcPct val="140000"/>
              </a:lnSpc>
            </a:pPr>
            <a:endParaRPr lang="en-US" sz="2400">
              <a:latin typeface="Times New Roman" pitchFamily="18" charset="0"/>
            </a:endParaRPr>
          </a:p>
        </p:txBody>
      </p:sp>
      <p:pic>
        <p:nvPicPr>
          <p:cNvPr id="23555" name="Picture 3" descr="gambar-2"/>
          <p:cNvPicPr>
            <a:picLocks noChangeAspect="1" noChangeArrowheads="1"/>
          </p:cNvPicPr>
          <p:nvPr/>
        </p:nvPicPr>
        <p:blipFill>
          <a:blip r:embed="rId3"/>
          <a:srcRect/>
          <a:stretch>
            <a:fillRect/>
          </a:stretch>
        </p:blipFill>
        <p:spPr bwMode="auto">
          <a:xfrm>
            <a:off x="2786063" y="1214438"/>
            <a:ext cx="3762375" cy="4953000"/>
          </a:xfrm>
          <a:prstGeom prst="rect">
            <a:avLst/>
          </a:prstGeom>
          <a:noFill/>
          <a:ln w="9525">
            <a:solidFill>
              <a:schemeClr val="bg2"/>
            </a:solidFill>
            <a:miter lim="800000"/>
            <a:headEnd/>
            <a:tailEnd/>
          </a:ln>
        </p:spPr>
      </p:pic>
      <p:sp>
        <p:nvSpPr>
          <p:cNvPr id="47108" name="Text Box 4"/>
          <p:cNvSpPr txBox="1">
            <a:spLocks noChangeArrowheads="1"/>
          </p:cNvSpPr>
          <p:nvPr/>
        </p:nvSpPr>
        <p:spPr bwMode="auto">
          <a:xfrm>
            <a:off x="2667000" y="457200"/>
            <a:ext cx="4483100" cy="457200"/>
          </a:xfrm>
          <a:prstGeom prst="rect">
            <a:avLst/>
          </a:prstGeom>
          <a:noFill/>
          <a:ln w="9525">
            <a:noFill/>
            <a:miter lim="800000"/>
            <a:headEnd/>
            <a:tailEnd/>
          </a:ln>
          <a:effectLst/>
        </p:spPr>
        <p:txBody>
          <a:bodyPr wrap="none">
            <a:spAutoFit/>
          </a:bodyPr>
          <a:lstStyle/>
          <a:p>
            <a:pPr eaLnBrk="0" hangingPunct="0">
              <a:defRPr/>
            </a:pPr>
            <a:r>
              <a:rPr lang="en-US" sz="2400" b="1">
                <a:solidFill>
                  <a:schemeClr val="accent2"/>
                </a:solidFill>
                <a:effectLst>
                  <a:outerShdw blurRad="38100" dist="38100" dir="2700000" algn="tl">
                    <a:srgbClr val="C0C0C0"/>
                  </a:outerShdw>
                </a:effectLst>
                <a:latin typeface="Arial" charset="0"/>
              </a:rPr>
              <a:t>Gambar apa yang Anda lihat?</a:t>
            </a:r>
            <a:endParaRPr lang="id-ID" sz="2400" b="1">
              <a:solidFill>
                <a:schemeClr val="accent2"/>
              </a:solidFill>
              <a:effectLst>
                <a:outerShdw blurRad="38100" dist="38100" dir="2700000" algn="tl">
                  <a:srgbClr val="C0C0C0"/>
                </a:outerShdw>
              </a:effectLst>
              <a:latin typeface="Arial" charset="0"/>
            </a:endParaRPr>
          </a:p>
        </p:txBody>
      </p:sp>
    </p:spTree>
  </p:cSld>
  <p:clrMapOvr>
    <a:masterClrMapping/>
  </p:clrMapOvr>
  <p:transition spd="slow">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Mana</a:t>
            </a:r>
            <a:r>
              <a:rPr lang="en-US" dirty="0" smtClean="0"/>
              <a:t> yang </a:t>
            </a:r>
            <a:r>
              <a:rPr lang="en-US" dirty="0" err="1" smtClean="0"/>
              <a:t>lebih</a:t>
            </a:r>
            <a:r>
              <a:rPr lang="en-US" dirty="0" smtClean="0"/>
              <a:t> </a:t>
            </a:r>
            <a:r>
              <a:rPr lang="en-US" dirty="0" err="1" smtClean="0"/>
              <a:t>tinggi</a:t>
            </a:r>
            <a:r>
              <a:rPr lang="en-US" dirty="0" smtClean="0"/>
              <a:t> </a:t>
            </a:r>
            <a:r>
              <a:rPr lang="en-US" dirty="0" err="1" smtClean="0"/>
              <a:t>dari</a:t>
            </a:r>
            <a:r>
              <a:rPr lang="en-US" dirty="0" smtClean="0"/>
              <a:t> </a:t>
            </a:r>
            <a:r>
              <a:rPr lang="en-US" dirty="0" err="1" smtClean="0"/>
              <a:t>ke</a:t>
            </a:r>
            <a:r>
              <a:rPr lang="en-US" dirty="0" smtClean="0"/>
              <a:t> </a:t>
            </a:r>
            <a:r>
              <a:rPr lang="en-US" dirty="0" err="1" smtClean="0"/>
              <a:t>tiga</a:t>
            </a:r>
            <a:r>
              <a:rPr lang="en-US" dirty="0" smtClean="0"/>
              <a:t> </a:t>
            </a:r>
            <a:r>
              <a:rPr lang="en-US" dirty="0" err="1" smtClean="0"/>
              <a:t>orang</a:t>
            </a:r>
            <a:r>
              <a:rPr lang="en-US" dirty="0" smtClean="0"/>
              <a:t> </a:t>
            </a:r>
            <a:r>
              <a:rPr lang="en-US" dirty="0" err="1" smtClean="0"/>
              <a:t>tersebut</a:t>
            </a:r>
            <a:r>
              <a:rPr lang="en-US" dirty="0" smtClean="0"/>
              <a:t> ?</a:t>
            </a:r>
            <a:endParaRPr lang="id-ID" dirty="0"/>
          </a:p>
        </p:txBody>
      </p:sp>
      <p:grpSp>
        <p:nvGrpSpPr>
          <p:cNvPr id="4" name="Group 8"/>
          <p:cNvGrpSpPr>
            <a:grpSpLocks noGrp="1"/>
          </p:cNvGrpSpPr>
          <p:nvPr/>
        </p:nvGrpSpPr>
        <p:grpSpPr bwMode="auto">
          <a:xfrm>
            <a:off x="2000232" y="1447800"/>
            <a:ext cx="4500594" cy="3481398"/>
            <a:chOff x="1655" y="981"/>
            <a:chExt cx="2812" cy="2352"/>
          </a:xfrm>
        </p:grpSpPr>
        <p:pic>
          <p:nvPicPr>
            <p:cNvPr id="5" name="Picture 4"/>
            <p:cNvPicPr>
              <a:picLocks noChangeAspect="1" noChangeArrowheads="1"/>
            </p:cNvPicPr>
            <p:nvPr/>
          </p:nvPicPr>
          <p:blipFill>
            <a:blip r:embed="rId2"/>
            <a:srcRect/>
            <a:stretch>
              <a:fillRect/>
            </a:stretch>
          </p:blipFill>
          <p:spPr bwMode="auto">
            <a:xfrm>
              <a:off x="1655" y="981"/>
              <a:ext cx="2812" cy="2352"/>
            </a:xfrm>
            <a:prstGeom prst="rect">
              <a:avLst/>
            </a:prstGeom>
            <a:noFill/>
            <a:ln w="9525">
              <a:noFill/>
              <a:miter lim="800000"/>
              <a:headEnd/>
              <a:tailEnd/>
            </a:ln>
          </p:spPr>
        </p:pic>
        <p:sp>
          <p:nvSpPr>
            <p:cNvPr id="6" name="Text Box 5"/>
            <p:cNvSpPr txBox="1">
              <a:spLocks noChangeArrowheads="1"/>
            </p:cNvSpPr>
            <p:nvPr/>
          </p:nvSpPr>
          <p:spPr bwMode="auto">
            <a:xfrm>
              <a:off x="1701" y="2840"/>
              <a:ext cx="227" cy="250"/>
            </a:xfrm>
            <a:prstGeom prst="rect">
              <a:avLst/>
            </a:prstGeom>
            <a:noFill/>
            <a:ln w="9525">
              <a:noFill/>
              <a:miter lim="800000"/>
              <a:headEnd/>
              <a:tailEnd/>
            </a:ln>
            <a:effectLst/>
          </p:spPr>
          <p:txBody>
            <a:bodyPr>
              <a:spAutoFit/>
            </a:bodyPr>
            <a:lstStyle/>
            <a:p>
              <a:pPr>
                <a:spcBef>
                  <a:spcPct val="50000"/>
                </a:spcBef>
              </a:pPr>
              <a:r>
                <a:rPr lang="en-US" sz="2000" b="1"/>
                <a:t>A</a:t>
              </a:r>
            </a:p>
          </p:txBody>
        </p:sp>
        <p:sp>
          <p:nvSpPr>
            <p:cNvPr id="7" name="Text Box 6"/>
            <p:cNvSpPr txBox="1">
              <a:spLocks noChangeArrowheads="1"/>
            </p:cNvSpPr>
            <p:nvPr/>
          </p:nvSpPr>
          <p:spPr bwMode="auto">
            <a:xfrm>
              <a:off x="2789" y="2432"/>
              <a:ext cx="227" cy="231"/>
            </a:xfrm>
            <a:prstGeom prst="rect">
              <a:avLst/>
            </a:prstGeom>
            <a:noFill/>
            <a:ln w="9525">
              <a:noFill/>
              <a:miter lim="800000"/>
              <a:headEnd/>
              <a:tailEnd/>
            </a:ln>
            <a:effectLst/>
          </p:spPr>
          <p:txBody>
            <a:bodyPr>
              <a:spAutoFit/>
            </a:bodyPr>
            <a:lstStyle/>
            <a:p>
              <a:pPr>
                <a:spcBef>
                  <a:spcPct val="50000"/>
                </a:spcBef>
              </a:pPr>
              <a:r>
                <a:rPr lang="en-US" b="1"/>
                <a:t>B</a:t>
              </a:r>
            </a:p>
          </p:txBody>
        </p:sp>
        <p:sp>
          <p:nvSpPr>
            <p:cNvPr id="8" name="Text Box 7"/>
            <p:cNvSpPr txBox="1">
              <a:spLocks noChangeArrowheads="1"/>
            </p:cNvSpPr>
            <p:nvPr/>
          </p:nvSpPr>
          <p:spPr bwMode="auto">
            <a:xfrm>
              <a:off x="3787" y="2069"/>
              <a:ext cx="227" cy="212"/>
            </a:xfrm>
            <a:prstGeom prst="rect">
              <a:avLst/>
            </a:prstGeom>
            <a:noFill/>
            <a:ln w="9525">
              <a:noFill/>
              <a:miter lim="800000"/>
              <a:headEnd/>
              <a:tailEnd/>
            </a:ln>
            <a:effectLst/>
          </p:spPr>
          <p:txBody>
            <a:bodyPr>
              <a:spAutoFit/>
            </a:bodyPr>
            <a:lstStyle/>
            <a:p>
              <a:pPr>
                <a:spcBef>
                  <a:spcPct val="50000"/>
                </a:spcBef>
              </a:pPr>
              <a:r>
                <a:rPr lang="en-US" sz="1600" b="1"/>
                <a:t>C</a:t>
              </a:r>
            </a:p>
          </p:txBody>
        </p:sp>
      </p:grpSp>
      <p:sp>
        <p:nvSpPr>
          <p:cNvPr id="9" name="Rectangle 8"/>
          <p:cNvSpPr/>
          <p:nvPr/>
        </p:nvSpPr>
        <p:spPr>
          <a:xfrm>
            <a:off x="928662" y="5143512"/>
            <a:ext cx="7215238" cy="1274195"/>
          </a:xfrm>
          <a:prstGeom prst="rect">
            <a:avLst/>
          </a:prstGeom>
        </p:spPr>
        <p:txBody>
          <a:bodyPr wrap="square">
            <a:spAutoFit/>
          </a:bodyPr>
          <a:lstStyle/>
          <a:p>
            <a:pPr>
              <a:lnSpc>
                <a:spcPct val="80000"/>
              </a:lnSpc>
              <a:buFontTx/>
              <a:buNone/>
            </a:pPr>
            <a:r>
              <a:rPr lang="sv-SE" sz="2400" dirty="0" smtClean="0"/>
              <a:t>Sebenarnya ketiga orang tersebut sama tingginya. </a:t>
            </a:r>
          </a:p>
          <a:p>
            <a:pPr>
              <a:lnSpc>
                <a:spcPct val="80000"/>
              </a:lnSpc>
              <a:buFontTx/>
              <a:buNone/>
            </a:pPr>
            <a:r>
              <a:rPr lang="sv-SE" sz="2400" dirty="0" smtClean="0"/>
              <a:t>Tetapi, kita  memiliki perbedaan persepsi terhadap tinggi badan ketiga orang tersebut, karena kita  melihat gambar tersebut secara normatif yang mengimplikasikan lebar dan jarak</a:t>
            </a:r>
            <a:r>
              <a:rPr lang="sv-SE" dirty="0" smtClean="0"/>
              <a:t>. </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74638"/>
            <a:ext cx="8329642" cy="1143000"/>
          </a:xfrm>
        </p:spPr>
        <p:txBody>
          <a:bodyPr>
            <a:noAutofit/>
          </a:bodyPr>
          <a:lstStyle/>
          <a:p>
            <a:r>
              <a:rPr lang="en-US" sz="2800" dirty="0" err="1" smtClean="0"/>
              <a:t>Silahkan</a:t>
            </a:r>
            <a:r>
              <a:rPr lang="en-US" sz="2800" dirty="0" smtClean="0"/>
              <a:t> </a:t>
            </a:r>
            <a:r>
              <a:rPr lang="en-US" sz="2800" dirty="0" err="1" smtClean="0"/>
              <a:t>Anda</a:t>
            </a:r>
            <a:r>
              <a:rPr lang="en-US" sz="2800" dirty="0" smtClean="0"/>
              <a:t> </a:t>
            </a:r>
            <a:r>
              <a:rPr lang="en-US" sz="2800" dirty="0" err="1" smtClean="0"/>
              <a:t>merenung</a:t>
            </a:r>
            <a:r>
              <a:rPr lang="en-US" sz="2800" dirty="0" smtClean="0"/>
              <a:t> </a:t>
            </a:r>
            <a:r>
              <a:rPr lang="en-US" sz="2800" dirty="0" err="1" smtClean="0"/>
              <a:t>sejenak</a:t>
            </a:r>
            <a:r>
              <a:rPr lang="en-US" sz="2800" dirty="0" smtClean="0"/>
              <a:t> </a:t>
            </a:r>
            <a:r>
              <a:rPr lang="en-US" sz="2800" dirty="0" err="1" smtClean="0"/>
              <a:t>untuk</a:t>
            </a:r>
            <a:r>
              <a:rPr lang="en-US" sz="2800" dirty="0" smtClean="0"/>
              <a:t> </a:t>
            </a:r>
            <a:r>
              <a:rPr lang="en-US" sz="2800" dirty="0" err="1" smtClean="0"/>
              <a:t>menggambar</a:t>
            </a:r>
            <a:r>
              <a:rPr lang="en-US" sz="2800" dirty="0" smtClean="0"/>
              <a:t> </a:t>
            </a:r>
            <a:r>
              <a:rPr lang="en-US" sz="2800" dirty="0" err="1" smtClean="0"/>
              <a:t>Objek</a:t>
            </a:r>
            <a:r>
              <a:rPr lang="en-US" sz="2800" dirty="0" smtClean="0"/>
              <a:t> </a:t>
            </a:r>
            <a:r>
              <a:rPr lang="en-US" sz="2800" dirty="0" err="1" smtClean="0"/>
              <a:t>pemandangan</a:t>
            </a:r>
            <a:r>
              <a:rPr lang="en-US" sz="2800" dirty="0" smtClean="0"/>
              <a:t>, </a:t>
            </a:r>
            <a:r>
              <a:rPr lang="en-US" sz="2800" dirty="0" err="1" smtClean="0"/>
              <a:t>dalam</a:t>
            </a:r>
            <a:r>
              <a:rPr lang="en-US" sz="2800" dirty="0" smtClean="0"/>
              <a:t> </a:t>
            </a:r>
            <a:r>
              <a:rPr lang="en-US" sz="2800" dirty="0" err="1" smtClean="0"/>
              <a:t>bayangan</a:t>
            </a:r>
            <a:r>
              <a:rPr lang="en-US" sz="2800" dirty="0" smtClean="0"/>
              <a:t> </a:t>
            </a:r>
            <a:r>
              <a:rPr lang="en-US" sz="2800" dirty="0" err="1" smtClean="0"/>
              <a:t>anda</a:t>
            </a:r>
            <a:r>
              <a:rPr lang="en-US" sz="2800" dirty="0" smtClean="0"/>
              <a:t> …</a:t>
            </a:r>
            <a:endParaRPr lang="id-ID" sz="2800" dirty="0"/>
          </a:p>
        </p:txBody>
      </p:sp>
      <p:pic>
        <p:nvPicPr>
          <p:cNvPr id="4" name="Picture 4"/>
          <p:cNvPicPr>
            <a:picLocks noGrp="1" noChangeAspect="1" noChangeArrowheads="1"/>
          </p:cNvPicPr>
          <p:nvPr>
            <p:ph sz="quarter" idx="1"/>
          </p:nvPr>
        </p:nvPicPr>
        <p:blipFill>
          <a:blip r:embed="rId2"/>
          <a:srcRect/>
          <a:stretch>
            <a:fillRect/>
          </a:stretch>
        </p:blipFill>
        <p:spPr bwMode="auto">
          <a:xfrm>
            <a:off x="2214546" y="1500174"/>
            <a:ext cx="4629796" cy="3409524"/>
          </a:xfrm>
          <a:prstGeom prst="rect">
            <a:avLst/>
          </a:prstGeom>
          <a:noFill/>
        </p:spPr>
      </p:pic>
      <p:sp>
        <p:nvSpPr>
          <p:cNvPr id="5" name="Rectangle 4"/>
          <p:cNvSpPr/>
          <p:nvPr/>
        </p:nvSpPr>
        <p:spPr>
          <a:xfrm>
            <a:off x="285720" y="5072074"/>
            <a:ext cx="8572560" cy="1569660"/>
          </a:xfrm>
          <a:prstGeom prst="rect">
            <a:avLst/>
          </a:prstGeom>
        </p:spPr>
        <p:txBody>
          <a:bodyPr wrap="square">
            <a:spAutoFit/>
          </a:bodyPr>
          <a:lstStyle/>
          <a:p>
            <a:r>
              <a:rPr lang="sv-SE" dirty="0" smtClean="0"/>
              <a:t> </a:t>
            </a:r>
            <a:r>
              <a:rPr lang="sv-SE" sz="2400" dirty="0" smtClean="0"/>
              <a:t>Kita mempersepsikan gambar pemandangan seperti ini,  merupakan hasil pengalaman dan pengetahuan masa lalu. Meskipun pengalaman tersebut mungkin tidak relevan lagi dengan situasi sekarang, namun sayangnya masa lalu itu sering digunakan untuk kondisi masa sekarang.</a:t>
            </a:r>
            <a:endParaRPr lang="id-ID"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Pola</a:t>
            </a:r>
            <a:r>
              <a:rPr lang="en-US" dirty="0" smtClean="0"/>
              <a:t> </a:t>
            </a:r>
            <a:r>
              <a:rPr lang="en-US" dirty="0" err="1" smtClean="0"/>
              <a:t>Tindak</a:t>
            </a:r>
            <a:endParaRPr lang="en-US" dirty="0"/>
          </a:p>
        </p:txBody>
      </p:sp>
      <p:sp>
        <p:nvSpPr>
          <p:cNvPr id="3" name="Content Placeholder 2"/>
          <p:cNvSpPr>
            <a:spLocks noGrp="1"/>
          </p:cNvSpPr>
          <p:nvPr>
            <p:ph idx="1"/>
          </p:nvPr>
        </p:nvSpPr>
        <p:spPr>
          <a:xfrm>
            <a:off x="457200" y="1785926"/>
            <a:ext cx="8229600" cy="4111637"/>
          </a:xfrm>
        </p:spPr>
        <p:txBody>
          <a:bodyPr/>
          <a:lstStyle/>
          <a:p>
            <a:pPr algn="just"/>
            <a:r>
              <a:rPr lang="en-US" sz="3200" dirty="0" err="1" smtClean="0"/>
              <a:t>Pola</a:t>
            </a:r>
            <a:r>
              <a:rPr lang="en-US" sz="3200" dirty="0" smtClean="0"/>
              <a:t> </a:t>
            </a:r>
            <a:r>
              <a:rPr lang="en-US" sz="3200" dirty="0" err="1" smtClean="0"/>
              <a:t>tindak</a:t>
            </a:r>
            <a:r>
              <a:rPr lang="en-US" sz="3200" dirty="0" smtClean="0"/>
              <a:t> </a:t>
            </a:r>
            <a:r>
              <a:rPr lang="en-US" sz="3200" dirty="0" err="1" smtClean="0"/>
              <a:t>dipengaruhi</a:t>
            </a:r>
            <a:r>
              <a:rPr lang="en-US" sz="3200" dirty="0" smtClean="0"/>
              <a:t> </a:t>
            </a:r>
            <a:r>
              <a:rPr lang="en-US" sz="3200" dirty="0" err="1" smtClean="0"/>
              <a:t>oleh</a:t>
            </a:r>
            <a:r>
              <a:rPr lang="en-US" sz="3200" dirty="0" smtClean="0"/>
              <a:t> </a:t>
            </a:r>
            <a:r>
              <a:rPr lang="en-US" sz="3200" dirty="0" err="1" smtClean="0"/>
              <a:t>persepsi</a:t>
            </a:r>
            <a:endParaRPr lang="en-US" sz="3200" dirty="0" smtClean="0"/>
          </a:p>
          <a:p>
            <a:pPr algn="just"/>
            <a:r>
              <a:rPr lang="en-US" sz="3200" dirty="0" err="1" smtClean="0"/>
              <a:t>Pola</a:t>
            </a:r>
            <a:r>
              <a:rPr lang="en-US" sz="3200" dirty="0" smtClean="0"/>
              <a:t> </a:t>
            </a:r>
            <a:r>
              <a:rPr lang="en-US" sz="3200" dirty="0" err="1" smtClean="0"/>
              <a:t>Tindak</a:t>
            </a:r>
            <a:r>
              <a:rPr lang="en-US" sz="3200" dirty="0" smtClean="0"/>
              <a:t>: </a:t>
            </a:r>
            <a:r>
              <a:rPr lang="en-US" sz="3200" dirty="0" err="1" smtClean="0"/>
              <a:t>bagaimana</a:t>
            </a:r>
            <a:r>
              <a:rPr lang="en-US" sz="3200" dirty="0" smtClean="0"/>
              <a:t> </a:t>
            </a:r>
            <a:r>
              <a:rPr lang="en-US" sz="3200" dirty="0" err="1" smtClean="0"/>
              <a:t>respon</a:t>
            </a:r>
            <a:r>
              <a:rPr lang="en-US" sz="3200" dirty="0" smtClean="0"/>
              <a:t> </a:t>
            </a:r>
            <a:r>
              <a:rPr lang="en-US" sz="3200" dirty="0" err="1" smtClean="0"/>
              <a:t>kita</a:t>
            </a:r>
            <a:r>
              <a:rPr lang="en-US" sz="3200" dirty="0" smtClean="0"/>
              <a:t> </a:t>
            </a:r>
            <a:r>
              <a:rPr lang="en-US" sz="3200" dirty="0" err="1" smtClean="0"/>
              <a:t>atas</a:t>
            </a:r>
            <a:r>
              <a:rPr lang="en-US" sz="3200" dirty="0" smtClean="0"/>
              <a:t> </a:t>
            </a:r>
            <a:r>
              <a:rPr lang="en-US" sz="3200" dirty="0" err="1" smtClean="0"/>
              <a:t>sebuah</a:t>
            </a:r>
            <a:r>
              <a:rPr lang="en-US" sz="3200" dirty="0" smtClean="0"/>
              <a:t> </a:t>
            </a:r>
            <a:r>
              <a:rPr lang="en-US" sz="3200" dirty="0" err="1" smtClean="0"/>
              <a:t>tindakan</a:t>
            </a:r>
            <a:endParaRPr lang="en-US" sz="3200" dirty="0" smtClean="0"/>
          </a:p>
          <a:p>
            <a:pPr lvl="1" algn="just"/>
            <a:r>
              <a:rPr lang="en-US" sz="3200" dirty="0" err="1" smtClean="0"/>
              <a:t>Contoh</a:t>
            </a:r>
            <a:r>
              <a:rPr lang="en-US" sz="3200" dirty="0" smtClean="0"/>
              <a:t>: </a:t>
            </a:r>
            <a:r>
              <a:rPr lang="en-US" sz="3200" dirty="0" err="1" smtClean="0"/>
              <a:t>Bila</a:t>
            </a:r>
            <a:r>
              <a:rPr lang="en-US" sz="3200" dirty="0" smtClean="0"/>
              <a:t> </a:t>
            </a:r>
            <a:r>
              <a:rPr lang="en-US" sz="3200" dirty="0" err="1" smtClean="0"/>
              <a:t>sesorang</a:t>
            </a:r>
            <a:r>
              <a:rPr lang="en-US" sz="3200" dirty="0" smtClean="0"/>
              <a:t> </a:t>
            </a:r>
            <a:r>
              <a:rPr lang="en-US" sz="3200" dirty="0" err="1" smtClean="0"/>
              <a:t>melakukan</a:t>
            </a:r>
            <a:r>
              <a:rPr lang="en-US" sz="3200" dirty="0" smtClean="0"/>
              <a:t> </a:t>
            </a:r>
            <a:r>
              <a:rPr lang="en-US" sz="3200" dirty="0" err="1" smtClean="0"/>
              <a:t>sesuatu</a:t>
            </a:r>
            <a:r>
              <a:rPr lang="en-US" sz="3200" dirty="0" smtClean="0"/>
              <a:t> </a:t>
            </a:r>
            <a:r>
              <a:rPr lang="en-US" sz="3200" dirty="0" err="1" smtClean="0"/>
              <a:t>terhadap</a:t>
            </a:r>
            <a:r>
              <a:rPr lang="en-US" sz="3200" dirty="0" smtClean="0"/>
              <a:t> </a:t>
            </a:r>
            <a:r>
              <a:rPr lang="en-US" sz="3200" dirty="0" err="1" smtClean="0"/>
              <a:t>kita</a:t>
            </a:r>
            <a:r>
              <a:rPr lang="en-US" sz="3200" dirty="0" smtClean="0"/>
              <a:t> </a:t>
            </a:r>
            <a:r>
              <a:rPr lang="en-US" sz="3200" dirty="0" err="1" smtClean="0"/>
              <a:t>apakah</a:t>
            </a:r>
            <a:r>
              <a:rPr lang="en-US" sz="3200" dirty="0" smtClean="0"/>
              <a:t> </a:t>
            </a:r>
            <a:r>
              <a:rPr lang="en-US" sz="3200" dirty="0" err="1" smtClean="0"/>
              <a:t>kita</a:t>
            </a:r>
            <a:r>
              <a:rPr lang="en-US" sz="3200" dirty="0" smtClean="0"/>
              <a:t> </a:t>
            </a:r>
            <a:r>
              <a:rPr lang="en-US" sz="3200" dirty="0" err="1" smtClean="0"/>
              <a:t>marah</a:t>
            </a:r>
            <a:r>
              <a:rPr lang="en-US" sz="3200" dirty="0" smtClean="0"/>
              <a:t> </a:t>
            </a:r>
            <a:r>
              <a:rPr lang="en-US" sz="3200" dirty="0" err="1" smtClean="0"/>
              <a:t>atau</a:t>
            </a:r>
            <a:r>
              <a:rPr lang="en-US" sz="3200" dirty="0" smtClean="0"/>
              <a:t> </a:t>
            </a:r>
            <a:r>
              <a:rPr lang="en-US" sz="3200" dirty="0" err="1" smtClean="0"/>
              <a:t>diam</a:t>
            </a:r>
            <a:r>
              <a:rPr lang="en-US" sz="3200" dirty="0" smtClean="0"/>
              <a:t>?</a:t>
            </a:r>
          </a:p>
          <a:p>
            <a:pPr lvl="1" algn="just"/>
            <a:r>
              <a:rPr lang="en-US" sz="3200" dirty="0" err="1" smtClean="0"/>
              <a:t>Dengan</a:t>
            </a:r>
            <a:r>
              <a:rPr lang="en-US" sz="3200" dirty="0" smtClean="0"/>
              <a:t> </a:t>
            </a:r>
            <a:r>
              <a:rPr lang="en-US" sz="3200" dirty="0" err="1" smtClean="0"/>
              <a:t>menyadari</a:t>
            </a:r>
            <a:r>
              <a:rPr lang="en-US" sz="3200" dirty="0" smtClean="0"/>
              <a:t> </a:t>
            </a:r>
            <a:r>
              <a:rPr lang="en-US" sz="3200" dirty="0" err="1" smtClean="0"/>
              <a:t>reaksi</a:t>
            </a:r>
            <a:r>
              <a:rPr lang="en-US" sz="3200" dirty="0" smtClean="0"/>
              <a:t> yang </a:t>
            </a:r>
            <a:r>
              <a:rPr lang="en-US" sz="3200" dirty="0" err="1" smtClean="0"/>
              <a:t>muncul</a:t>
            </a:r>
            <a:r>
              <a:rPr lang="en-US" sz="3200" dirty="0" smtClean="0"/>
              <a:t> </a:t>
            </a:r>
            <a:r>
              <a:rPr lang="en-US" sz="3200" dirty="0" err="1" smtClean="0"/>
              <a:t>saat</a:t>
            </a:r>
            <a:r>
              <a:rPr lang="en-US" sz="3200" dirty="0" smtClean="0"/>
              <a:t> </a:t>
            </a:r>
            <a:r>
              <a:rPr lang="en-US" sz="3200" dirty="0" err="1" smtClean="0"/>
              <a:t>sesuatu</a:t>
            </a:r>
            <a:r>
              <a:rPr lang="en-US" sz="3200" dirty="0" smtClean="0"/>
              <a:t> </a:t>
            </a:r>
            <a:r>
              <a:rPr lang="en-US" sz="3200" dirty="0" err="1" smtClean="0"/>
              <a:t>terjadi</a:t>
            </a:r>
            <a:r>
              <a:rPr lang="en-US" sz="3200" dirty="0" smtClean="0"/>
              <a:t> </a:t>
            </a:r>
            <a:r>
              <a:rPr lang="en-US" sz="3200" dirty="0" err="1" smtClean="0"/>
              <a:t>pada</a:t>
            </a:r>
            <a:r>
              <a:rPr lang="en-US" sz="3200" dirty="0" smtClean="0"/>
              <a:t> </a:t>
            </a:r>
            <a:r>
              <a:rPr lang="en-US" sz="3200" dirty="0" err="1" smtClean="0"/>
              <a:t>diri</a:t>
            </a:r>
            <a:r>
              <a:rPr lang="en-US" sz="3200" dirty="0" smtClean="0"/>
              <a:t> </a:t>
            </a:r>
            <a:r>
              <a:rPr lang="en-US" sz="3200" dirty="0" err="1" smtClean="0"/>
              <a:t>dan</a:t>
            </a:r>
            <a:r>
              <a:rPr lang="en-US" sz="3200" dirty="0" smtClean="0"/>
              <a:t> </a:t>
            </a:r>
            <a:r>
              <a:rPr lang="en-US" sz="3200" dirty="0" err="1" smtClean="0"/>
              <a:t>lingkungan</a:t>
            </a:r>
            <a:r>
              <a:rPr lang="en-US" sz="3200" dirty="0" smtClean="0"/>
              <a:t> </a:t>
            </a:r>
            <a:r>
              <a:rPr lang="en-US" sz="3200" dirty="0" err="1" smtClean="0"/>
              <a:t>kita</a:t>
            </a:r>
            <a:endParaRPr lang="en-US" sz="3200" dirty="0" smtClean="0"/>
          </a:p>
          <a:p>
            <a:pPr algn="just"/>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Pola</a:t>
            </a:r>
            <a:r>
              <a:rPr lang="en-US" dirty="0" smtClean="0"/>
              <a:t> </a:t>
            </a:r>
            <a:r>
              <a:rPr lang="en-US" dirty="0" err="1" smtClean="0"/>
              <a:t>Interaksi</a:t>
            </a:r>
            <a:endParaRPr lang="en-US" dirty="0"/>
          </a:p>
        </p:txBody>
      </p:sp>
      <p:sp>
        <p:nvSpPr>
          <p:cNvPr id="3" name="Content Placeholder 2"/>
          <p:cNvSpPr>
            <a:spLocks noGrp="1"/>
          </p:cNvSpPr>
          <p:nvPr>
            <p:ph idx="1"/>
          </p:nvPr>
        </p:nvSpPr>
        <p:spPr/>
        <p:txBody>
          <a:bodyPr/>
          <a:lstStyle/>
          <a:p>
            <a:pPr algn="just"/>
            <a:r>
              <a:rPr lang="en-US" sz="3200" dirty="0" err="1" smtClean="0"/>
              <a:t>Pola</a:t>
            </a:r>
            <a:r>
              <a:rPr lang="en-US" sz="3200" dirty="0" smtClean="0"/>
              <a:t> </a:t>
            </a:r>
            <a:r>
              <a:rPr lang="en-US" sz="3200" dirty="0" err="1" smtClean="0"/>
              <a:t>interaksi</a:t>
            </a:r>
            <a:r>
              <a:rPr lang="en-US" sz="3200" dirty="0" smtClean="0"/>
              <a:t> </a:t>
            </a:r>
            <a:r>
              <a:rPr lang="en-US" sz="3200" dirty="0" err="1" smtClean="0"/>
              <a:t>dipengaruhi</a:t>
            </a:r>
            <a:r>
              <a:rPr lang="en-US" sz="3200" dirty="0" smtClean="0"/>
              <a:t> </a:t>
            </a:r>
            <a:r>
              <a:rPr lang="en-US" sz="3200" dirty="0" err="1" smtClean="0"/>
              <a:t>oleh</a:t>
            </a:r>
            <a:r>
              <a:rPr lang="en-US" sz="3200" dirty="0" smtClean="0"/>
              <a:t> </a:t>
            </a:r>
            <a:r>
              <a:rPr lang="en-US" sz="3200" dirty="0" err="1" smtClean="0"/>
              <a:t>persepsi</a:t>
            </a:r>
            <a:endParaRPr lang="en-US" sz="3200" dirty="0" smtClean="0"/>
          </a:p>
          <a:p>
            <a:pPr algn="just"/>
            <a:r>
              <a:rPr lang="en-US" sz="3200" dirty="0" err="1" smtClean="0"/>
              <a:t>Pola</a:t>
            </a:r>
            <a:r>
              <a:rPr lang="en-US" sz="3200" dirty="0" smtClean="0"/>
              <a:t> </a:t>
            </a:r>
            <a:r>
              <a:rPr lang="en-US" sz="3200" dirty="0" err="1" smtClean="0"/>
              <a:t>Interaksi</a:t>
            </a:r>
            <a:r>
              <a:rPr lang="en-US" sz="3200" dirty="0" smtClean="0"/>
              <a:t>: </a:t>
            </a:r>
            <a:r>
              <a:rPr lang="en-US" sz="3200" dirty="0" err="1" smtClean="0"/>
              <a:t>cara</a:t>
            </a:r>
            <a:r>
              <a:rPr lang="en-US" sz="3200" dirty="0" smtClean="0"/>
              <a:t> </a:t>
            </a:r>
            <a:r>
              <a:rPr lang="en-US" sz="3200" dirty="0" err="1" smtClean="0"/>
              <a:t>kita</a:t>
            </a:r>
            <a:r>
              <a:rPr lang="en-US" sz="3200" dirty="0" smtClean="0"/>
              <a:t> </a:t>
            </a:r>
            <a:r>
              <a:rPr lang="en-US" sz="3200" dirty="0" err="1" smtClean="0"/>
              <a:t>mengkomunikasikan</a:t>
            </a:r>
            <a:r>
              <a:rPr lang="en-US" sz="3200" dirty="0" smtClean="0"/>
              <a:t> </a:t>
            </a:r>
            <a:r>
              <a:rPr lang="en-US" sz="3200" dirty="0" err="1" smtClean="0"/>
              <a:t>ide</a:t>
            </a:r>
            <a:r>
              <a:rPr lang="en-US" sz="3200" dirty="0" smtClean="0"/>
              <a:t>, </a:t>
            </a:r>
            <a:r>
              <a:rPr lang="en-US" sz="3200" dirty="0" err="1" smtClean="0"/>
              <a:t>pendapat</a:t>
            </a:r>
            <a:r>
              <a:rPr lang="en-US" sz="3200" dirty="0" smtClean="0"/>
              <a:t> </a:t>
            </a:r>
            <a:r>
              <a:rPr lang="en-US" sz="3200" dirty="0" err="1" smtClean="0"/>
              <a:t>dan</a:t>
            </a:r>
            <a:r>
              <a:rPr lang="en-US" sz="3200" dirty="0" smtClean="0"/>
              <a:t> </a:t>
            </a:r>
            <a:r>
              <a:rPr lang="en-US" sz="3200" dirty="0" err="1" smtClean="0"/>
              <a:t>perasaan</a:t>
            </a:r>
            <a:r>
              <a:rPr lang="en-US" sz="3200" dirty="0" smtClean="0"/>
              <a:t> </a:t>
            </a:r>
            <a:r>
              <a:rPr lang="en-US" sz="3200" dirty="0" err="1" smtClean="0"/>
              <a:t>orang</a:t>
            </a:r>
            <a:r>
              <a:rPr lang="en-US" sz="3200" dirty="0" smtClean="0"/>
              <a:t> lain. </a:t>
            </a:r>
          </a:p>
          <a:p>
            <a:pPr lvl="1" algn="just"/>
            <a:r>
              <a:rPr lang="en-US" sz="3200" dirty="0" err="1" smtClean="0"/>
              <a:t>Apakah</a:t>
            </a:r>
            <a:r>
              <a:rPr lang="en-US" sz="3200" dirty="0" smtClean="0"/>
              <a:t> </a:t>
            </a:r>
            <a:r>
              <a:rPr lang="en-US" sz="3200" dirty="0" err="1" smtClean="0"/>
              <a:t>kita</a:t>
            </a:r>
            <a:r>
              <a:rPr lang="en-US" sz="3200" dirty="0" smtClean="0"/>
              <a:t> </a:t>
            </a:r>
            <a:r>
              <a:rPr lang="en-US" sz="3200" dirty="0" err="1" smtClean="0"/>
              <a:t>nyaman</a:t>
            </a:r>
            <a:r>
              <a:rPr lang="en-US" sz="3200" dirty="0" smtClean="0"/>
              <a:t> </a:t>
            </a:r>
            <a:r>
              <a:rPr lang="en-US" sz="3200" dirty="0" err="1" smtClean="0"/>
              <a:t>bekerja</a:t>
            </a:r>
            <a:r>
              <a:rPr lang="en-US" sz="3200" dirty="0" smtClean="0"/>
              <a:t> </a:t>
            </a:r>
            <a:r>
              <a:rPr lang="en-US" sz="3200" dirty="0" err="1" smtClean="0"/>
              <a:t>dengan</a:t>
            </a:r>
            <a:r>
              <a:rPr lang="en-US" sz="3200" dirty="0" smtClean="0"/>
              <a:t> </a:t>
            </a:r>
            <a:r>
              <a:rPr lang="en-US" sz="3200" dirty="0" err="1" smtClean="0"/>
              <a:t>orang</a:t>
            </a:r>
            <a:r>
              <a:rPr lang="en-US" sz="3200" dirty="0" smtClean="0"/>
              <a:t> </a:t>
            </a:r>
            <a:r>
              <a:rPr lang="en-US" sz="3200" dirty="0" err="1" smtClean="0"/>
              <a:t>banyak</a:t>
            </a:r>
            <a:r>
              <a:rPr lang="en-US" sz="3200" dirty="0" smtClean="0"/>
              <a:t>, </a:t>
            </a:r>
            <a:r>
              <a:rPr lang="en-US" sz="3200" dirty="0" err="1" smtClean="0"/>
              <a:t>tim</a:t>
            </a:r>
            <a:r>
              <a:rPr lang="en-US" sz="3200" dirty="0" smtClean="0"/>
              <a:t> </a:t>
            </a:r>
            <a:r>
              <a:rPr lang="en-US" sz="3200" dirty="0" err="1" smtClean="0"/>
              <a:t>atau</a:t>
            </a:r>
            <a:r>
              <a:rPr lang="en-US" sz="3200" dirty="0" smtClean="0"/>
              <a:t> </a:t>
            </a:r>
            <a:r>
              <a:rPr lang="en-US" sz="3200" dirty="0" err="1" smtClean="0"/>
              <a:t>bekerja</a:t>
            </a:r>
            <a:r>
              <a:rPr lang="en-US" sz="3200" dirty="0" smtClean="0"/>
              <a:t> </a:t>
            </a:r>
            <a:r>
              <a:rPr lang="en-US" sz="3200" dirty="0" err="1" smtClean="0"/>
              <a:t>sendiri</a:t>
            </a:r>
            <a:endParaRPr lang="en-US" sz="3200" dirty="0" smtClean="0"/>
          </a:p>
          <a:p>
            <a:pPr lvl="1" algn="just"/>
            <a:r>
              <a:rPr lang="en-US" sz="3200" dirty="0" err="1" smtClean="0"/>
              <a:t>Menyadari</a:t>
            </a:r>
            <a:r>
              <a:rPr lang="en-US" sz="3200" dirty="0" smtClean="0"/>
              <a:t> </a:t>
            </a:r>
            <a:r>
              <a:rPr lang="en-US" sz="3200" dirty="0" err="1" smtClean="0"/>
              <a:t>bagaimana</a:t>
            </a:r>
            <a:r>
              <a:rPr lang="en-US" sz="3200" dirty="0" smtClean="0"/>
              <a:t> </a:t>
            </a:r>
            <a:r>
              <a:rPr lang="en-US" sz="3200" dirty="0" err="1" smtClean="0"/>
              <a:t>kita</a:t>
            </a:r>
            <a:r>
              <a:rPr lang="en-US" sz="3200" dirty="0" smtClean="0"/>
              <a:t> </a:t>
            </a:r>
            <a:r>
              <a:rPr lang="en-US" sz="3200" dirty="0" err="1" smtClean="0"/>
              <a:t>berbicara</a:t>
            </a:r>
            <a:r>
              <a:rPr lang="en-US" sz="3200" dirty="0" smtClean="0"/>
              <a:t> </a:t>
            </a:r>
            <a:r>
              <a:rPr lang="en-US" sz="3200" dirty="0" err="1" smtClean="0"/>
              <a:t>dan</a:t>
            </a:r>
            <a:r>
              <a:rPr lang="en-US" sz="3200" dirty="0" smtClean="0"/>
              <a:t> </a:t>
            </a:r>
            <a:r>
              <a:rPr lang="en-US" sz="3200" dirty="0" err="1" smtClean="0"/>
              <a:t>bekerja</a:t>
            </a:r>
            <a:r>
              <a:rPr lang="en-US" sz="3200" dirty="0" smtClean="0"/>
              <a:t> </a:t>
            </a:r>
            <a:r>
              <a:rPr lang="en-US" sz="3200" dirty="0" err="1" smtClean="0"/>
              <a:t>bersama</a:t>
            </a:r>
            <a:r>
              <a:rPr lang="en-US" sz="3200" dirty="0" smtClean="0"/>
              <a:t> </a:t>
            </a:r>
            <a:r>
              <a:rPr lang="en-US" sz="3200" dirty="0" err="1" smtClean="0"/>
              <a:t>orang</a:t>
            </a:r>
            <a:r>
              <a:rPr lang="en-US" sz="3200" dirty="0" smtClean="0"/>
              <a:t> lain</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54032"/>
          </a:xfrm>
        </p:spPr>
        <p:txBody>
          <a:bodyPr>
            <a:normAutofit fontScale="90000"/>
          </a:bodyPr>
          <a:lstStyle/>
          <a:p>
            <a:r>
              <a:rPr lang="en-US" dirty="0" err="1" smtClean="0"/>
              <a:t>Nilai</a:t>
            </a:r>
            <a:r>
              <a:rPr lang="en-US" dirty="0" smtClean="0"/>
              <a:t> </a:t>
            </a:r>
            <a:r>
              <a:rPr lang="en-US" dirty="0" err="1" smtClean="0"/>
              <a:t>Diri</a:t>
            </a:r>
            <a:endParaRPr lang="en-US" dirty="0"/>
          </a:p>
        </p:txBody>
      </p:sp>
      <p:sp>
        <p:nvSpPr>
          <p:cNvPr id="3" name="Content Placeholder 2"/>
          <p:cNvSpPr>
            <a:spLocks noGrp="1"/>
          </p:cNvSpPr>
          <p:nvPr>
            <p:ph idx="1"/>
          </p:nvPr>
        </p:nvSpPr>
        <p:spPr>
          <a:xfrm>
            <a:off x="914400" y="1071546"/>
            <a:ext cx="7772400" cy="4948254"/>
          </a:xfrm>
        </p:spPr>
        <p:txBody>
          <a:bodyPr>
            <a:noAutofit/>
          </a:bodyPr>
          <a:lstStyle/>
          <a:p>
            <a:pPr algn="just"/>
            <a:r>
              <a:rPr lang="en-US" sz="3200" dirty="0" err="1" smtClean="0"/>
              <a:t>Sesuatu</a:t>
            </a:r>
            <a:r>
              <a:rPr lang="en-US" sz="3200" dirty="0" smtClean="0"/>
              <a:t> yang </a:t>
            </a:r>
            <a:r>
              <a:rPr lang="en-US" sz="3200" dirty="0" err="1" smtClean="0"/>
              <a:t>dipegang</a:t>
            </a:r>
            <a:r>
              <a:rPr lang="en-US" sz="3200" dirty="0" smtClean="0"/>
              <a:t> </a:t>
            </a:r>
            <a:r>
              <a:rPr lang="en-US" sz="3200" dirty="0" err="1" smtClean="0"/>
              <a:t>teguh</a:t>
            </a:r>
            <a:r>
              <a:rPr lang="en-US" sz="3200" dirty="0" smtClean="0"/>
              <a:t> </a:t>
            </a:r>
            <a:r>
              <a:rPr lang="en-US" sz="3200" dirty="0" err="1" smtClean="0"/>
              <a:t>oleh</a:t>
            </a:r>
            <a:r>
              <a:rPr lang="en-US" sz="3200" dirty="0" smtClean="0"/>
              <a:t> </a:t>
            </a:r>
            <a:r>
              <a:rPr lang="en-US" sz="3200" dirty="0" err="1" smtClean="0"/>
              <a:t>seseorang</a:t>
            </a:r>
            <a:r>
              <a:rPr lang="en-US" sz="3200" dirty="0" smtClean="0"/>
              <a:t> </a:t>
            </a:r>
            <a:r>
              <a:rPr lang="en-US" sz="3200" dirty="0" err="1" smtClean="0"/>
              <a:t>dan</a:t>
            </a:r>
            <a:r>
              <a:rPr lang="en-US" sz="3200" dirty="0" smtClean="0"/>
              <a:t> </a:t>
            </a:r>
            <a:r>
              <a:rPr lang="en-US" sz="3200" dirty="0" err="1" smtClean="0"/>
              <a:t>ditetapkan</a:t>
            </a:r>
            <a:r>
              <a:rPr lang="en-US" sz="3200" dirty="0" smtClean="0"/>
              <a:t> </a:t>
            </a:r>
            <a:r>
              <a:rPr lang="en-US" sz="3200" dirty="0" err="1" smtClean="0"/>
              <a:t>sebagai</a:t>
            </a:r>
            <a:r>
              <a:rPr lang="en-US" sz="3200" dirty="0" smtClean="0"/>
              <a:t> </a:t>
            </a:r>
            <a:r>
              <a:rPr lang="en-US" sz="3200" dirty="0" err="1" smtClean="0"/>
              <a:t>sebuah</a:t>
            </a:r>
            <a:r>
              <a:rPr lang="en-US" sz="3200" dirty="0" smtClean="0"/>
              <a:t> </a:t>
            </a:r>
            <a:r>
              <a:rPr lang="en-US" sz="3200" dirty="0" err="1" smtClean="0"/>
              <a:t>prinsip</a:t>
            </a:r>
            <a:r>
              <a:rPr lang="en-US" sz="3200" dirty="0" smtClean="0"/>
              <a:t> </a:t>
            </a:r>
            <a:r>
              <a:rPr lang="en-US" sz="3200" dirty="0" err="1" smtClean="0"/>
              <a:t>hidup</a:t>
            </a:r>
            <a:endParaRPr lang="en-US" sz="3200" dirty="0" smtClean="0"/>
          </a:p>
          <a:p>
            <a:pPr algn="just"/>
            <a:r>
              <a:rPr lang="en-US" sz="3200" dirty="0" err="1" smtClean="0"/>
              <a:t>Nilai</a:t>
            </a:r>
            <a:r>
              <a:rPr lang="en-US" sz="3200" dirty="0" smtClean="0"/>
              <a:t> </a:t>
            </a:r>
            <a:r>
              <a:rPr lang="en-US" sz="3200" dirty="0" err="1" smtClean="0"/>
              <a:t>atau</a:t>
            </a:r>
            <a:r>
              <a:rPr lang="en-US" sz="3200" dirty="0" smtClean="0"/>
              <a:t> </a:t>
            </a:r>
            <a:r>
              <a:rPr lang="en-US" sz="3200" dirty="0" err="1" smtClean="0"/>
              <a:t>prinsip</a:t>
            </a:r>
            <a:r>
              <a:rPr lang="en-US" sz="3200" dirty="0" smtClean="0"/>
              <a:t> </a:t>
            </a:r>
            <a:r>
              <a:rPr lang="en-US" sz="3200" dirty="0" err="1" smtClean="0"/>
              <a:t>atau</a:t>
            </a:r>
            <a:r>
              <a:rPr lang="en-US" sz="3200" dirty="0" smtClean="0"/>
              <a:t> </a:t>
            </a:r>
            <a:r>
              <a:rPr lang="en-US" sz="3200" dirty="0" err="1" smtClean="0"/>
              <a:t>keyakinan</a:t>
            </a:r>
            <a:r>
              <a:rPr lang="en-US" sz="3200" dirty="0" smtClean="0"/>
              <a:t> </a:t>
            </a:r>
            <a:r>
              <a:rPr lang="en-US" sz="3200" dirty="0" err="1" smtClean="0"/>
              <a:t>adalah</a:t>
            </a:r>
            <a:r>
              <a:rPr lang="en-US" sz="3200" dirty="0" smtClean="0"/>
              <a:t> </a:t>
            </a:r>
            <a:r>
              <a:rPr lang="en-US" sz="3200" dirty="0" err="1" smtClean="0"/>
              <a:t>sebuah</a:t>
            </a:r>
            <a:r>
              <a:rPr lang="en-US" sz="3200" dirty="0" smtClean="0"/>
              <a:t> </a:t>
            </a:r>
            <a:r>
              <a:rPr lang="en-US" sz="3200" dirty="0" err="1" smtClean="0"/>
              <a:t>produk</a:t>
            </a:r>
            <a:r>
              <a:rPr lang="en-US" sz="3200" dirty="0" smtClean="0"/>
              <a:t> </a:t>
            </a:r>
            <a:r>
              <a:rPr lang="en-US" sz="3200" dirty="0" err="1" smtClean="0"/>
              <a:t>dari</a:t>
            </a:r>
            <a:r>
              <a:rPr lang="en-US" sz="3200" dirty="0" smtClean="0"/>
              <a:t> </a:t>
            </a:r>
            <a:r>
              <a:rPr lang="en-US" sz="3200" dirty="0" err="1" smtClean="0"/>
              <a:t>pengalaman</a:t>
            </a:r>
            <a:r>
              <a:rPr lang="en-US" sz="3200" dirty="0" smtClean="0"/>
              <a:t> </a:t>
            </a:r>
            <a:r>
              <a:rPr lang="en-US" sz="3200" dirty="0" err="1" smtClean="0"/>
              <a:t>kita</a:t>
            </a:r>
            <a:r>
              <a:rPr lang="en-US" sz="3200" dirty="0" smtClean="0"/>
              <a:t> </a:t>
            </a:r>
            <a:r>
              <a:rPr lang="en-US" sz="3200" dirty="0" err="1" smtClean="0"/>
              <a:t>terdahulu</a:t>
            </a:r>
            <a:endParaRPr lang="en-US" sz="3200" dirty="0" smtClean="0"/>
          </a:p>
          <a:p>
            <a:pPr algn="just"/>
            <a:r>
              <a:rPr lang="en-US" sz="3200" dirty="0" err="1" smtClean="0"/>
              <a:t>Sebuah</a:t>
            </a:r>
            <a:r>
              <a:rPr lang="en-US" sz="3200" dirty="0" smtClean="0"/>
              <a:t> </a:t>
            </a:r>
            <a:r>
              <a:rPr lang="en-US" sz="3200" dirty="0" err="1" smtClean="0"/>
              <a:t>nilai</a:t>
            </a:r>
            <a:r>
              <a:rPr lang="en-US" sz="3200" dirty="0" smtClean="0"/>
              <a:t> </a:t>
            </a:r>
            <a:r>
              <a:rPr lang="en-US" sz="3200" dirty="0" err="1" smtClean="0"/>
              <a:t>sangat</a:t>
            </a:r>
            <a:r>
              <a:rPr lang="en-US" sz="3200" dirty="0" smtClean="0"/>
              <a:t> </a:t>
            </a:r>
            <a:r>
              <a:rPr lang="en-US" sz="3200" dirty="0" err="1" smtClean="0"/>
              <a:t>penting</a:t>
            </a:r>
            <a:r>
              <a:rPr lang="en-US" sz="3200" dirty="0" smtClean="0"/>
              <a:t> </a:t>
            </a:r>
            <a:r>
              <a:rPr lang="en-US" sz="3200" dirty="0" err="1" smtClean="0"/>
              <a:t>karena</a:t>
            </a:r>
            <a:r>
              <a:rPr lang="en-US" sz="3200" dirty="0" smtClean="0"/>
              <a:t> </a:t>
            </a:r>
            <a:r>
              <a:rPr lang="en-US" sz="3200" dirty="0" err="1" smtClean="0"/>
              <a:t>dapat</a:t>
            </a:r>
            <a:r>
              <a:rPr lang="en-US" sz="3200" dirty="0" smtClean="0"/>
              <a:t> </a:t>
            </a:r>
            <a:r>
              <a:rPr lang="en-US" sz="3200" dirty="0" err="1" smtClean="0"/>
              <a:t>membawa</a:t>
            </a:r>
            <a:r>
              <a:rPr lang="en-US" sz="3200" dirty="0" smtClean="0"/>
              <a:t> </a:t>
            </a:r>
            <a:r>
              <a:rPr lang="en-US" sz="3200" dirty="0" err="1" smtClean="0"/>
              <a:t>kesuksesan/kegagalan</a:t>
            </a:r>
            <a:r>
              <a:rPr lang="en-US" sz="3200" dirty="0" smtClean="0"/>
              <a:t> </a:t>
            </a:r>
            <a:r>
              <a:rPr lang="en-US" sz="3200" dirty="0" err="1" smtClean="0"/>
              <a:t>bagi</a:t>
            </a:r>
            <a:r>
              <a:rPr lang="en-US" sz="3200" dirty="0" smtClean="0"/>
              <a:t> </a:t>
            </a:r>
            <a:r>
              <a:rPr lang="en-US" sz="3200" dirty="0" err="1" smtClean="0"/>
              <a:t>seseorang</a:t>
            </a:r>
            <a:endParaRPr lang="en-US" sz="3200" dirty="0" smtClean="0"/>
          </a:p>
          <a:p>
            <a:pPr algn="just"/>
            <a:r>
              <a:rPr lang="en-US" sz="3200" dirty="0" err="1" smtClean="0"/>
              <a:t>Contoh</a:t>
            </a:r>
            <a:r>
              <a:rPr lang="en-US" sz="3200" dirty="0" smtClean="0"/>
              <a:t> </a:t>
            </a:r>
            <a:r>
              <a:rPr lang="en-US" sz="3200" dirty="0" err="1" smtClean="0"/>
              <a:t>nilai</a:t>
            </a:r>
            <a:r>
              <a:rPr lang="en-US" sz="3200" dirty="0" smtClean="0"/>
              <a:t> </a:t>
            </a:r>
            <a:r>
              <a:rPr lang="en-US" sz="3200" dirty="0" err="1" smtClean="0"/>
              <a:t>diri</a:t>
            </a:r>
            <a:r>
              <a:rPr lang="en-US" sz="3200" dirty="0" smtClean="0"/>
              <a:t> yang </a:t>
            </a:r>
            <a:r>
              <a:rPr lang="en-US" sz="3200" dirty="0" err="1" smtClean="0"/>
              <a:t>harus</a:t>
            </a:r>
            <a:r>
              <a:rPr lang="en-US" sz="3200" dirty="0" smtClean="0"/>
              <a:t> </a:t>
            </a:r>
            <a:r>
              <a:rPr lang="en-US" sz="3200" dirty="0" err="1" smtClean="0"/>
              <a:t>terus</a:t>
            </a:r>
            <a:r>
              <a:rPr lang="en-US" sz="3200" dirty="0" smtClean="0"/>
              <a:t> </a:t>
            </a:r>
            <a:r>
              <a:rPr lang="en-US" sz="3200" dirty="0" err="1" smtClean="0"/>
              <a:t>dikembangkan</a:t>
            </a:r>
            <a:r>
              <a:rPr lang="en-US" sz="3200" dirty="0" smtClean="0"/>
              <a:t> </a:t>
            </a:r>
            <a:r>
              <a:rPr lang="en-US" sz="3200" dirty="0" err="1" smtClean="0"/>
              <a:t>adalah</a:t>
            </a:r>
            <a:r>
              <a:rPr lang="en-US" sz="3200" dirty="0" smtClean="0"/>
              <a:t> </a:t>
            </a:r>
            <a:r>
              <a:rPr lang="en-US" sz="3200" dirty="0" err="1" smtClean="0"/>
              <a:t>kejujuran</a:t>
            </a:r>
            <a:endParaRPr lang="en-US" sz="3200" dirty="0" smtClean="0"/>
          </a:p>
          <a:p>
            <a:pPr algn="just">
              <a:buNone/>
            </a:pPr>
            <a:endParaRPr lang="en-US" sz="3200" dirty="0" smtClean="0"/>
          </a:p>
          <a:p>
            <a:pPr algn="ctr">
              <a:buNone/>
            </a:pPr>
            <a:r>
              <a:rPr lang="en-US" sz="3200" dirty="0" smtClean="0"/>
              <a:t>“</a:t>
            </a:r>
            <a:r>
              <a:rPr lang="en-US" sz="3200" i="1" dirty="0" smtClean="0"/>
              <a:t>Kita </a:t>
            </a:r>
            <a:r>
              <a:rPr lang="en-US" sz="3200" i="1" dirty="0" err="1" smtClean="0"/>
              <a:t>akan</a:t>
            </a:r>
            <a:r>
              <a:rPr lang="en-US" sz="3200" i="1" dirty="0" smtClean="0"/>
              <a:t> </a:t>
            </a:r>
            <a:r>
              <a:rPr lang="en-US" sz="3200" i="1" dirty="0" err="1" smtClean="0"/>
              <a:t>menjadi</a:t>
            </a:r>
            <a:r>
              <a:rPr lang="en-US" sz="3200" i="1" dirty="0" smtClean="0"/>
              <a:t> </a:t>
            </a:r>
            <a:r>
              <a:rPr lang="en-US" sz="3200" i="1" dirty="0" err="1" smtClean="0"/>
              <a:t>seperti</a:t>
            </a:r>
            <a:r>
              <a:rPr lang="en-US" sz="3200" i="1" dirty="0" smtClean="0"/>
              <a:t> </a:t>
            </a:r>
            <a:r>
              <a:rPr lang="en-US" sz="3200" i="1" dirty="0" err="1" smtClean="0"/>
              <a:t>apa</a:t>
            </a:r>
            <a:r>
              <a:rPr lang="en-US" sz="3200" i="1" dirty="0" smtClean="0"/>
              <a:t> yang </a:t>
            </a:r>
            <a:r>
              <a:rPr lang="en-US" sz="3200" i="1" dirty="0" err="1" smtClean="0"/>
              <a:t>kita</a:t>
            </a:r>
            <a:r>
              <a:rPr lang="en-US" sz="3200" i="1" dirty="0" smtClean="0"/>
              <a:t> </a:t>
            </a:r>
            <a:r>
              <a:rPr lang="en-US" sz="3200" i="1" dirty="0" err="1" smtClean="0"/>
              <a:t>yakini</a:t>
            </a:r>
            <a:r>
              <a:rPr lang="en-US" sz="3200" dirty="0" smtClean="0"/>
              <a:t>”</a:t>
            </a:r>
            <a:endParaRPr lang="en-US"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rmAutofit/>
          </a:bodyPr>
          <a:lstStyle/>
          <a:p>
            <a:r>
              <a:rPr lang="en-US" dirty="0" err="1" smtClean="0"/>
              <a:t>Pengungkapan</a:t>
            </a:r>
            <a:r>
              <a:rPr lang="en-US" dirty="0" smtClean="0"/>
              <a:t> </a:t>
            </a:r>
            <a:r>
              <a:rPr lang="en-US" dirty="0" err="1" smtClean="0"/>
              <a:t>Diri</a:t>
            </a:r>
            <a:r>
              <a:rPr lang="en-US" dirty="0" smtClean="0"/>
              <a:t> (</a:t>
            </a:r>
            <a:r>
              <a:rPr lang="en-US" i="1" dirty="0" smtClean="0"/>
              <a:t>Self Disclosure</a:t>
            </a:r>
            <a:r>
              <a:rPr lang="en-US" dirty="0" smtClean="0"/>
              <a:t>)</a:t>
            </a:r>
            <a:endParaRPr lang="en-US" dirty="0"/>
          </a:p>
        </p:txBody>
      </p:sp>
      <p:sp>
        <p:nvSpPr>
          <p:cNvPr id="3" name="Content Placeholder 2"/>
          <p:cNvSpPr>
            <a:spLocks noGrp="1"/>
          </p:cNvSpPr>
          <p:nvPr>
            <p:ph idx="1"/>
          </p:nvPr>
        </p:nvSpPr>
        <p:spPr>
          <a:xfrm>
            <a:off x="914400" y="1928802"/>
            <a:ext cx="7772400" cy="4090998"/>
          </a:xfrm>
        </p:spPr>
        <p:txBody>
          <a:bodyPr>
            <a:normAutofit/>
          </a:bodyPr>
          <a:lstStyle/>
          <a:p>
            <a:pPr algn="just"/>
            <a:r>
              <a:rPr lang="en-US" sz="3200" dirty="0" err="1" smtClean="0"/>
              <a:t>Pengungkapan</a:t>
            </a:r>
            <a:r>
              <a:rPr lang="en-US" sz="3200" dirty="0" smtClean="0"/>
              <a:t> </a:t>
            </a:r>
            <a:r>
              <a:rPr lang="en-US" sz="3200" dirty="0" err="1" smtClean="0"/>
              <a:t>informasi</a:t>
            </a:r>
            <a:r>
              <a:rPr lang="en-US" sz="3200" dirty="0" smtClean="0"/>
              <a:t> </a:t>
            </a:r>
            <a:r>
              <a:rPr lang="en-US" sz="3200" dirty="0" err="1" smtClean="0"/>
              <a:t>dan</a:t>
            </a:r>
            <a:r>
              <a:rPr lang="en-US" sz="3200" dirty="0" smtClean="0"/>
              <a:t> </a:t>
            </a:r>
            <a:r>
              <a:rPr lang="en-US" sz="3200" dirty="0" err="1" smtClean="0"/>
              <a:t>persepsi</a:t>
            </a:r>
            <a:r>
              <a:rPr lang="en-US" sz="3200" dirty="0" smtClean="0"/>
              <a:t> </a:t>
            </a:r>
            <a:r>
              <a:rPr lang="en-US" sz="3200" dirty="0" err="1" smtClean="0"/>
              <a:t>kita</a:t>
            </a:r>
            <a:r>
              <a:rPr lang="en-US" sz="3200" dirty="0" smtClean="0"/>
              <a:t> </a:t>
            </a:r>
            <a:r>
              <a:rPr lang="en-US" sz="3200" dirty="0" err="1" smtClean="0"/>
              <a:t>dengan</a:t>
            </a:r>
            <a:r>
              <a:rPr lang="en-US" sz="3200" dirty="0" smtClean="0"/>
              <a:t> </a:t>
            </a:r>
            <a:r>
              <a:rPr lang="en-US" sz="3200" dirty="0" err="1" smtClean="0"/>
              <a:t>jelas</a:t>
            </a:r>
            <a:r>
              <a:rPr lang="en-US" sz="3200" dirty="0" smtClean="0"/>
              <a:t> </a:t>
            </a:r>
            <a:r>
              <a:rPr lang="en-US" sz="3200" dirty="0" err="1" smtClean="0"/>
              <a:t>kepada</a:t>
            </a:r>
            <a:r>
              <a:rPr lang="en-US" sz="3200" dirty="0" smtClean="0"/>
              <a:t> </a:t>
            </a:r>
            <a:r>
              <a:rPr lang="en-US" sz="3200" dirty="0" err="1" smtClean="0"/>
              <a:t>orang</a:t>
            </a:r>
            <a:r>
              <a:rPr lang="en-US" sz="3200" dirty="0" smtClean="0"/>
              <a:t> lain</a:t>
            </a:r>
          </a:p>
          <a:p>
            <a:pPr algn="just"/>
            <a:r>
              <a:rPr lang="en-US" sz="3200" dirty="0" err="1" smtClean="0"/>
              <a:t>Pengungkapan</a:t>
            </a:r>
            <a:r>
              <a:rPr lang="en-US" sz="3200" dirty="0" smtClean="0"/>
              <a:t> </a:t>
            </a:r>
            <a:r>
              <a:rPr lang="en-US" sz="3200" dirty="0" err="1" smtClean="0"/>
              <a:t>diri</a:t>
            </a:r>
            <a:r>
              <a:rPr lang="en-US" sz="3200" dirty="0" smtClean="0"/>
              <a:t> </a:t>
            </a:r>
            <a:r>
              <a:rPr lang="en-US" sz="3200" dirty="0" err="1" smtClean="0"/>
              <a:t>dengan</a:t>
            </a:r>
            <a:r>
              <a:rPr lang="en-US" sz="3200" dirty="0" smtClean="0"/>
              <a:t> </a:t>
            </a:r>
            <a:r>
              <a:rPr lang="en-US" sz="3200" dirty="0" err="1" smtClean="0"/>
              <a:t>jelas</a:t>
            </a:r>
            <a:r>
              <a:rPr lang="en-US" sz="3200" dirty="0" smtClean="0"/>
              <a:t> </a:t>
            </a:r>
            <a:r>
              <a:rPr lang="en-US" sz="3200" dirty="0" err="1" smtClean="0"/>
              <a:t>akan</a:t>
            </a:r>
            <a:r>
              <a:rPr lang="en-US" sz="3200" dirty="0" smtClean="0"/>
              <a:t> </a:t>
            </a:r>
            <a:r>
              <a:rPr lang="en-US" sz="3200" dirty="0" err="1" smtClean="0"/>
              <a:t>membantu</a:t>
            </a:r>
            <a:r>
              <a:rPr lang="en-US" sz="3200" dirty="0" smtClean="0"/>
              <a:t> </a:t>
            </a:r>
            <a:r>
              <a:rPr lang="en-US" sz="3200" dirty="0" err="1" smtClean="0"/>
              <a:t>dalam</a:t>
            </a:r>
            <a:r>
              <a:rPr lang="en-US" sz="3200" dirty="0" smtClean="0"/>
              <a:t> </a:t>
            </a:r>
            <a:r>
              <a:rPr lang="en-US" sz="3200" dirty="0" err="1" smtClean="0"/>
              <a:t>hubungan</a:t>
            </a:r>
            <a:r>
              <a:rPr lang="en-US" sz="3200" dirty="0" smtClean="0"/>
              <a:t> </a:t>
            </a:r>
            <a:r>
              <a:rPr lang="en-US" sz="3200" dirty="0" err="1" smtClean="0"/>
              <a:t>antar</a:t>
            </a:r>
            <a:r>
              <a:rPr lang="en-US" sz="3200" dirty="0" smtClean="0"/>
              <a:t> personal</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APAKAH KAP ITU?</a:t>
            </a:r>
            <a:endParaRPr lang="id-ID" dirty="0"/>
          </a:p>
        </p:txBody>
      </p:sp>
      <p:sp>
        <p:nvSpPr>
          <p:cNvPr id="3" name="Content Placeholder 2"/>
          <p:cNvSpPr>
            <a:spLocks noGrp="1"/>
          </p:cNvSpPr>
          <p:nvPr>
            <p:ph sz="quarter" idx="1"/>
          </p:nvPr>
        </p:nvSpPr>
        <p:spPr/>
        <p:txBody>
          <a:bodyPr>
            <a:noAutofit/>
          </a:bodyPr>
          <a:lstStyle/>
          <a:p>
            <a:pPr algn="just"/>
            <a:r>
              <a:rPr lang="id-ID" sz="3200" dirty="0" smtClean="0"/>
              <a:t>Kecakapan Antar Personal (KAP) didefinisikan sebagai ketrampilan untuk mengenali dan merespon secara layak perasaan, sikap dan perilaku, motivasi serta keinginan orang lain.</a:t>
            </a:r>
          </a:p>
          <a:p>
            <a:pPr algn="just"/>
            <a:endParaRPr lang="id-ID" sz="3200" dirty="0" smtClean="0"/>
          </a:p>
          <a:p>
            <a:pPr algn="just"/>
            <a:r>
              <a:rPr lang="id-ID" sz="3200" dirty="0" smtClean="0"/>
              <a:t>Bagaimana diri kita mampu membangun hubungan yang harmonis dengan memahami dan merespon manusia atau orang lain merupakan bagian dari KAP.</a:t>
            </a:r>
          </a:p>
          <a:p>
            <a:pPr>
              <a:buNone/>
            </a:pPr>
            <a:endParaRPr lang="id-ID"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54032"/>
          </a:xfrm>
        </p:spPr>
        <p:txBody>
          <a:bodyPr>
            <a:normAutofit fontScale="90000"/>
          </a:bodyPr>
          <a:lstStyle/>
          <a:p>
            <a:r>
              <a:rPr lang="en-US" dirty="0" err="1" smtClean="0"/>
              <a:t>Analisa</a:t>
            </a:r>
            <a:r>
              <a:rPr lang="en-US" dirty="0" smtClean="0"/>
              <a:t> SWOT </a:t>
            </a:r>
            <a:endParaRPr lang="en-US" dirty="0"/>
          </a:p>
        </p:txBody>
      </p:sp>
      <p:pic>
        <p:nvPicPr>
          <p:cNvPr id="21506" name="Picture 2"/>
          <p:cNvPicPr>
            <a:picLocks noChangeAspect="1" noChangeArrowheads="1"/>
          </p:cNvPicPr>
          <p:nvPr/>
        </p:nvPicPr>
        <p:blipFill>
          <a:blip r:embed="rId2"/>
          <a:srcRect/>
          <a:stretch>
            <a:fillRect/>
          </a:stretch>
        </p:blipFill>
        <p:spPr bwMode="auto">
          <a:xfrm>
            <a:off x="1643042" y="1214422"/>
            <a:ext cx="6500858" cy="507209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err="1" smtClean="0"/>
              <a:t>Mengenal</a:t>
            </a:r>
            <a:r>
              <a:rPr lang="en-US" sz="3600" dirty="0" smtClean="0"/>
              <a:t> </a:t>
            </a:r>
            <a:r>
              <a:rPr lang="en-US" sz="3600" dirty="0" err="1" smtClean="0"/>
              <a:t>Kekuatan</a:t>
            </a:r>
            <a:r>
              <a:rPr lang="en-US" sz="3600" dirty="0" smtClean="0"/>
              <a:t> </a:t>
            </a:r>
            <a:r>
              <a:rPr lang="en-US" sz="3600" dirty="0" err="1" smtClean="0"/>
              <a:t>dan</a:t>
            </a:r>
            <a:r>
              <a:rPr lang="en-US" sz="3600" dirty="0" smtClean="0"/>
              <a:t> </a:t>
            </a:r>
            <a:r>
              <a:rPr lang="en-US" sz="3600" dirty="0" err="1" smtClean="0"/>
              <a:t>Kelemahan</a:t>
            </a:r>
            <a:r>
              <a:rPr lang="en-US" sz="3600" dirty="0" smtClean="0"/>
              <a:t> </a:t>
            </a:r>
            <a:r>
              <a:rPr lang="en-US" sz="3600" dirty="0" err="1" smtClean="0"/>
              <a:t>Diri</a:t>
            </a:r>
            <a:endParaRPr lang="en-US" sz="3600" dirty="0"/>
          </a:p>
        </p:txBody>
      </p:sp>
      <p:sp>
        <p:nvSpPr>
          <p:cNvPr id="3" name="Content Placeholder 2"/>
          <p:cNvSpPr>
            <a:spLocks noGrp="1"/>
          </p:cNvSpPr>
          <p:nvPr>
            <p:ph idx="1"/>
          </p:nvPr>
        </p:nvSpPr>
        <p:spPr/>
        <p:txBody>
          <a:bodyPr>
            <a:normAutofit/>
          </a:bodyPr>
          <a:lstStyle/>
          <a:p>
            <a:pPr lvl="1" algn="just">
              <a:lnSpc>
                <a:spcPct val="90000"/>
              </a:lnSpc>
              <a:buFont typeface="Arial" pitchFamily="34" charset="0"/>
              <a:buChar char="*"/>
            </a:pPr>
            <a:r>
              <a:rPr lang="en-US" sz="3200" b="1" dirty="0" err="1" smtClean="0"/>
              <a:t>Introspeksi</a:t>
            </a:r>
            <a:r>
              <a:rPr lang="en-US" sz="3200" b="1" dirty="0" smtClean="0"/>
              <a:t> </a:t>
            </a:r>
            <a:r>
              <a:rPr lang="en-US" sz="3200" b="1" dirty="0" err="1" smtClean="0"/>
              <a:t>diri</a:t>
            </a:r>
            <a:endParaRPr lang="en-US" sz="3200" b="1" dirty="0" smtClean="0"/>
          </a:p>
          <a:p>
            <a:pPr lvl="1" algn="just">
              <a:lnSpc>
                <a:spcPct val="90000"/>
              </a:lnSpc>
              <a:buFont typeface="Arial" pitchFamily="34" charset="0"/>
              <a:buChar char="*"/>
            </a:pPr>
            <a:r>
              <a:rPr lang="en-US" sz="3200" b="1" dirty="0" err="1" smtClean="0"/>
              <a:t>Mengendalikan</a:t>
            </a:r>
            <a:r>
              <a:rPr lang="en-US" sz="3200" b="1" dirty="0" smtClean="0"/>
              <a:t> </a:t>
            </a:r>
            <a:r>
              <a:rPr lang="en-US" sz="3200" b="1" dirty="0" err="1" smtClean="0"/>
              <a:t>diri</a:t>
            </a:r>
            <a:endParaRPr lang="en-US" sz="3200" b="1" dirty="0" smtClean="0"/>
          </a:p>
          <a:p>
            <a:pPr lvl="1" algn="just">
              <a:lnSpc>
                <a:spcPct val="90000"/>
              </a:lnSpc>
              <a:buFont typeface="Arial" pitchFamily="34" charset="0"/>
              <a:buChar char="*"/>
            </a:pPr>
            <a:r>
              <a:rPr lang="en-US" sz="3200" b="1" dirty="0" err="1" smtClean="0"/>
              <a:t>Membangun</a:t>
            </a:r>
            <a:r>
              <a:rPr lang="en-US" sz="3200" b="1" dirty="0" smtClean="0"/>
              <a:t> </a:t>
            </a:r>
            <a:r>
              <a:rPr lang="en-US" sz="3200" b="1" dirty="0" err="1" smtClean="0"/>
              <a:t>kepercayaan</a:t>
            </a:r>
            <a:r>
              <a:rPr lang="en-US" sz="3200" b="1" dirty="0" smtClean="0"/>
              <a:t> </a:t>
            </a:r>
            <a:r>
              <a:rPr lang="en-US" sz="3200" b="1" dirty="0" err="1" smtClean="0"/>
              <a:t>diri</a:t>
            </a:r>
            <a:endParaRPr lang="en-US" sz="3200" b="1" dirty="0" smtClean="0"/>
          </a:p>
          <a:p>
            <a:pPr lvl="1" algn="just">
              <a:lnSpc>
                <a:spcPct val="90000"/>
              </a:lnSpc>
              <a:buFont typeface="Arial" pitchFamily="34" charset="0"/>
              <a:buChar char="*"/>
            </a:pPr>
            <a:r>
              <a:rPr lang="en-US" sz="3200" b="1" dirty="0" err="1" smtClean="0"/>
              <a:t>Mengenal</a:t>
            </a:r>
            <a:r>
              <a:rPr lang="en-US" sz="3200" b="1" dirty="0" smtClean="0"/>
              <a:t> </a:t>
            </a:r>
            <a:r>
              <a:rPr lang="en-US" sz="3200" b="1" dirty="0" err="1" smtClean="0"/>
              <a:t>dan</a:t>
            </a:r>
            <a:r>
              <a:rPr lang="en-US" sz="3200" b="1" dirty="0" smtClean="0"/>
              <a:t> </a:t>
            </a:r>
            <a:r>
              <a:rPr lang="en-US" sz="3200" b="1" dirty="0" err="1" smtClean="0"/>
              <a:t>mengambil</a:t>
            </a:r>
            <a:r>
              <a:rPr lang="en-US" sz="3200" b="1" dirty="0" smtClean="0"/>
              <a:t> </a:t>
            </a:r>
            <a:r>
              <a:rPr lang="en-US" sz="3200" b="1" dirty="0" err="1" smtClean="0"/>
              <a:t>inspirasi</a:t>
            </a:r>
            <a:r>
              <a:rPr lang="en-US" sz="3200" b="1" dirty="0" smtClean="0"/>
              <a:t> </a:t>
            </a:r>
            <a:r>
              <a:rPr lang="en-US" sz="3200" b="1" dirty="0" err="1" smtClean="0"/>
              <a:t>dari</a:t>
            </a:r>
            <a:r>
              <a:rPr lang="en-US" sz="3200" b="1" dirty="0" smtClean="0"/>
              <a:t> </a:t>
            </a:r>
            <a:r>
              <a:rPr lang="en-US" sz="3200" b="1" dirty="0" err="1" smtClean="0"/>
              <a:t>tokoh-tokoh</a:t>
            </a:r>
            <a:r>
              <a:rPr lang="en-US" sz="3200" b="1" dirty="0" smtClean="0"/>
              <a:t> </a:t>
            </a:r>
            <a:r>
              <a:rPr lang="en-US" sz="3200" b="1" dirty="0" err="1" smtClean="0"/>
              <a:t>teladan</a:t>
            </a:r>
            <a:endParaRPr lang="en-US" sz="3200" b="1" dirty="0" smtClean="0"/>
          </a:p>
          <a:p>
            <a:pPr lvl="1" algn="just">
              <a:lnSpc>
                <a:spcPct val="90000"/>
              </a:lnSpc>
              <a:buFont typeface="Arial" pitchFamily="34" charset="0"/>
              <a:buChar char="*"/>
            </a:pPr>
            <a:r>
              <a:rPr lang="en-US" sz="3200" b="1" dirty="0" err="1" smtClean="0"/>
              <a:t>Berpikir</a:t>
            </a:r>
            <a:r>
              <a:rPr lang="en-US" sz="3200" b="1" dirty="0" smtClean="0"/>
              <a:t> </a:t>
            </a:r>
            <a:r>
              <a:rPr lang="en-US" sz="3200" b="1" dirty="0" err="1" smtClean="0"/>
              <a:t>positif</a:t>
            </a:r>
            <a:r>
              <a:rPr lang="en-US" sz="3200" b="1" dirty="0" smtClean="0"/>
              <a:t> </a:t>
            </a:r>
            <a:r>
              <a:rPr lang="en-US" sz="3200" b="1" dirty="0" err="1" smtClean="0"/>
              <a:t>dan</a:t>
            </a:r>
            <a:r>
              <a:rPr lang="en-US" sz="3200" b="1" dirty="0" smtClean="0"/>
              <a:t> </a:t>
            </a:r>
            <a:r>
              <a:rPr lang="en-US" sz="3200" b="1" dirty="0" err="1" smtClean="0"/>
              <a:t>optimis</a:t>
            </a:r>
            <a:r>
              <a:rPr lang="en-US" sz="3200" b="1" dirty="0" smtClean="0"/>
              <a:t> </a:t>
            </a:r>
            <a:endParaRPr lang="en-US" sz="32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0"/>
            <a:ext cx="8858280" cy="1285860"/>
          </a:xfrm>
        </p:spPr>
        <p:txBody>
          <a:bodyPr>
            <a:normAutofit/>
          </a:bodyPr>
          <a:lstStyle/>
          <a:p>
            <a:pPr algn="ctr"/>
            <a:r>
              <a:rPr lang="en-US" sz="3200" b="1" dirty="0" err="1" smtClean="0"/>
              <a:t>Tipe</a:t>
            </a:r>
            <a:r>
              <a:rPr lang="en-US" sz="3200" b="1" dirty="0" smtClean="0"/>
              <a:t> </a:t>
            </a:r>
            <a:r>
              <a:rPr lang="en-US" sz="3200" b="1" dirty="0" err="1" smtClean="0"/>
              <a:t>Kepribadian</a:t>
            </a:r>
            <a:r>
              <a:rPr lang="id-ID" sz="3200" b="1" dirty="0" smtClean="0"/>
              <a:t> dan </a:t>
            </a:r>
            <a:r>
              <a:rPr lang="en-US" altLang="id-ID" sz="3200" b="1" dirty="0" smtClean="0"/>
              <a:t>Cara </a:t>
            </a:r>
            <a:r>
              <a:rPr lang="en-US" altLang="id-ID" sz="3200" b="1" dirty="0" err="1" smtClean="0"/>
              <a:t>untuk</a:t>
            </a:r>
            <a:r>
              <a:rPr lang="en-US" altLang="id-ID" sz="3200" b="1" dirty="0" smtClean="0"/>
              <a:t> </a:t>
            </a:r>
            <a:r>
              <a:rPr lang="en-US" altLang="id-ID" sz="3200" b="1" dirty="0" err="1" smtClean="0"/>
              <a:t>mengatasi</a:t>
            </a:r>
            <a:r>
              <a:rPr lang="en-US" altLang="id-ID" sz="3200" b="1" dirty="0" smtClean="0"/>
              <a:t> </a:t>
            </a:r>
            <a:r>
              <a:rPr lang="en-US" altLang="id-ID" sz="3200" b="1" dirty="0" err="1" smtClean="0"/>
              <a:t>kelemahan</a:t>
            </a:r>
            <a:r>
              <a:rPr lang="en-US" altLang="id-ID" sz="3200" b="1" dirty="0" smtClean="0"/>
              <a:t> </a:t>
            </a:r>
            <a:r>
              <a:rPr lang="en-US" altLang="id-ID" sz="3200" b="1" dirty="0" err="1" smtClean="0"/>
              <a:t>pribadi</a:t>
            </a:r>
            <a:r>
              <a:rPr lang="id-ID" altLang="id-ID" sz="3200" b="1" dirty="0" smtClean="0"/>
              <a:t>nya</a:t>
            </a:r>
            <a:endParaRPr lang="en-US" sz="3200" b="1" dirty="0"/>
          </a:p>
        </p:txBody>
      </p:sp>
      <p:sp>
        <p:nvSpPr>
          <p:cNvPr id="3" name="Content Placeholder 2"/>
          <p:cNvSpPr>
            <a:spLocks noGrp="1"/>
          </p:cNvSpPr>
          <p:nvPr>
            <p:ph idx="1"/>
          </p:nvPr>
        </p:nvSpPr>
        <p:spPr>
          <a:xfrm>
            <a:off x="214282" y="1285860"/>
            <a:ext cx="8715436" cy="5572140"/>
          </a:xfrm>
        </p:spPr>
        <p:txBody>
          <a:bodyPr>
            <a:noAutofit/>
          </a:bodyPr>
          <a:lstStyle/>
          <a:p>
            <a:pPr algn="just"/>
            <a:r>
              <a:rPr lang="en-US" sz="2800" dirty="0" err="1" smtClean="0"/>
              <a:t>Sanguinis</a:t>
            </a:r>
            <a:r>
              <a:rPr lang="en-US" sz="2800" dirty="0" smtClean="0"/>
              <a:t> (</a:t>
            </a:r>
            <a:r>
              <a:rPr lang="en-US" sz="2800" dirty="0" err="1" smtClean="0"/>
              <a:t>menarik</a:t>
            </a:r>
            <a:r>
              <a:rPr lang="en-US" sz="2800" dirty="0" smtClean="0"/>
              <a:t>, </a:t>
            </a:r>
            <a:r>
              <a:rPr lang="en-US" sz="2800" dirty="0" err="1" smtClean="0"/>
              <a:t>meluap-luap</a:t>
            </a:r>
            <a:r>
              <a:rPr lang="en-US" sz="2800" dirty="0" smtClean="0"/>
              <a:t>, </a:t>
            </a:r>
            <a:r>
              <a:rPr lang="en-US" sz="2800" dirty="0" err="1" smtClean="0"/>
              <a:t>lincah</a:t>
            </a:r>
            <a:r>
              <a:rPr lang="en-US" sz="2800" dirty="0" smtClean="0"/>
              <a:t>, </a:t>
            </a:r>
            <a:r>
              <a:rPr lang="en-US" sz="2800" dirty="0" err="1" smtClean="0"/>
              <a:t>bersemangat</a:t>
            </a:r>
            <a:r>
              <a:rPr lang="en-US" sz="2800" dirty="0" smtClean="0"/>
              <a:t>, </a:t>
            </a:r>
            <a:r>
              <a:rPr lang="en-US" sz="2800" dirty="0" err="1" smtClean="0"/>
              <a:t>menye-nangkan</a:t>
            </a:r>
            <a:r>
              <a:rPr lang="en-US" sz="2800" dirty="0" smtClean="0"/>
              <a:t>, </a:t>
            </a:r>
            <a:r>
              <a:rPr lang="en-US" sz="2800" dirty="0" err="1" smtClean="0"/>
              <a:t>suka</a:t>
            </a:r>
            <a:r>
              <a:rPr lang="en-US" sz="2800" dirty="0" smtClean="0"/>
              <a:t> </a:t>
            </a:r>
            <a:r>
              <a:rPr lang="en-US" sz="2800" dirty="0" err="1" smtClean="0"/>
              <a:t>berbicara</a:t>
            </a:r>
            <a:r>
              <a:rPr lang="en-US" sz="2800" dirty="0" smtClean="0"/>
              <a:t>, </a:t>
            </a:r>
            <a:r>
              <a:rPr lang="en-US" sz="2800" dirty="0" err="1" smtClean="0"/>
              <a:t>suka</a:t>
            </a:r>
            <a:r>
              <a:rPr lang="en-US" sz="2800" dirty="0" smtClean="0"/>
              <a:t> </a:t>
            </a:r>
            <a:r>
              <a:rPr lang="en-US" sz="2800" dirty="0" err="1" smtClean="0"/>
              <a:t>dipuji</a:t>
            </a:r>
            <a:r>
              <a:rPr lang="en-US" sz="2800" dirty="0" smtClean="0"/>
              <a:t>, </a:t>
            </a:r>
            <a:r>
              <a:rPr lang="en-US" sz="2800" dirty="0" err="1" smtClean="0"/>
              <a:t>kreatif</a:t>
            </a:r>
            <a:r>
              <a:rPr lang="en-US" sz="2800" dirty="0" smtClean="0"/>
              <a:t>, </a:t>
            </a:r>
            <a:r>
              <a:rPr lang="en-US" sz="2800" dirty="0" err="1" smtClean="0"/>
              <a:t>sangat</a:t>
            </a:r>
            <a:r>
              <a:rPr lang="en-US" sz="2800" dirty="0" smtClean="0"/>
              <a:t> </a:t>
            </a:r>
            <a:r>
              <a:rPr lang="en-US" sz="2800" dirty="0" err="1" smtClean="0"/>
              <a:t>ekstrovert</a:t>
            </a:r>
            <a:r>
              <a:rPr lang="en-US" sz="2800" dirty="0" smtClean="0"/>
              <a:t>, </a:t>
            </a:r>
            <a:r>
              <a:rPr lang="en-US" sz="2800" dirty="0" err="1" smtClean="0"/>
              <a:t>optimis</a:t>
            </a:r>
            <a:r>
              <a:rPr lang="en-US" sz="2800" dirty="0" smtClean="0"/>
              <a:t>, </a:t>
            </a:r>
            <a:r>
              <a:rPr lang="en-US" sz="2800" dirty="0" err="1" smtClean="0"/>
              <a:t>mudah</a:t>
            </a:r>
            <a:r>
              <a:rPr lang="en-US" sz="2800" dirty="0" smtClean="0"/>
              <a:t> </a:t>
            </a:r>
            <a:r>
              <a:rPr lang="en-US" sz="2800" dirty="0" err="1" smtClean="0"/>
              <a:t>berganti</a:t>
            </a:r>
            <a:r>
              <a:rPr lang="en-US" sz="2800" dirty="0" smtClean="0"/>
              <a:t> </a:t>
            </a:r>
            <a:r>
              <a:rPr lang="en-US" sz="2800" dirty="0" err="1" smtClean="0"/>
              <a:t>haluan</a:t>
            </a:r>
            <a:r>
              <a:rPr lang="en-US" sz="2800" dirty="0" smtClean="0"/>
              <a:t>, </a:t>
            </a:r>
            <a:r>
              <a:rPr lang="en-US" sz="2800" dirty="0" err="1" smtClean="0"/>
              <a:t>dan</a:t>
            </a:r>
            <a:r>
              <a:rPr lang="en-US" sz="2800" dirty="0" smtClean="0"/>
              <a:t> </a:t>
            </a:r>
            <a:r>
              <a:rPr lang="en-US" sz="2800" dirty="0" err="1" smtClean="0"/>
              <a:t>sangat</a:t>
            </a:r>
            <a:r>
              <a:rPr lang="en-US" sz="2800" dirty="0" smtClean="0"/>
              <a:t> </a:t>
            </a:r>
            <a:r>
              <a:rPr lang="en-US" sz="2800" dirty="0" err="1" smtClean="0"/>
              <a:t>ramah</a:t>
            </a:r>
            <a:r>
              <a:rPr lang="en-US" sz="2800" dirty="0" smtClean="0"/>
              <a:t>)</a:t>
            </a:r>
            <a:endParaRPr lang="id-ID" sz="2800" dirty="0" smtClean="0"/>
          </a:p>
          <a:p>
            <a:pPr algn="just"/>
            <a:r>
              <a:rPr lang="en-US" altLang="id-ID" sz="2800" dirty="0" smtClean="0"/>
              <a:t>Mari </a:t>
            </a:r>
            <a:r>
              <a:rPr lang="en-US" altLang="id-ID" sz="2800" dirty="0" err="1" smtClean="0"/>
              <a:t>kita</a:t>
            </a:r>
            <a:r>
              <a:rPr lang="en-US" altLang="id-ID" sz="2800" dirty="0" smtClean="0"/>
              <a:t> </a:t>
            </a:r>
            <a:r>
              <a:rPr lang="en-US" altLang="id-ID" sz="2800" dirty="0" err="1" smtClean="0"/>
              <a:t>organisasi</a:t>
            </a:r>
            <a:r>
              <a:rPr lang="en-US" altLang="id-ID" sz="2800" dirty="0" smtClean="0"/>
              <a:t> </a:t>
            </a:r>
            <a:r>
              <a:rPr lang="en-US" altLang="id-ID" sz="2800" dirty="0" err="1" smtClean="0"/>
              <a:t>sanguinis</a:t>
            </a:r>
            <a:r>
              <a:rPr lang="en-US" altLang="id-ID" sz="2800" dirty="0" smtClean="0"/>
              <a:t> </a:t>
            </a:r>
            <a:r>
              <a:rPr lang="en-US" altLang="id-ID" sz="2800" dirty="0" err="1" smtClean="0"/>
              <a:t>yg</a:t>
            </a:r>
            <a:r>
              <a:rPr lang="en-US" altLang="id-ID" sz="2800" dirty="0" smtClean="0"/>
              <a:t> </a:t>
            </a:r>
            <a:r>
              <a:rPr lang="en-US" altLang="id-ID" sz="2800" dirty="0" err="1" smtClean="0"/>
              <a:t>populer</a:t>
            </a:r>
            <a:r>
              <a:rPr lang="id-ID" altLang="id-ID" sz="2800" dirty="0" smtClean="0"/>
              <a:t> :</a:t>
            </a:r>
          </a:p>
          <a:p>
            <a:pPr marL="630238" indent="-330200">
              <a:lnSpc>
                <a:spcPct val="90000"/>
              </a:lnSpc>
              <a:buFont typeface="+mj-lt"/>
              <a:buAutoNum type="arabicPeriod"/>
            </a:pPr>
            <a:r>
              <a:rPr lang="en-US" altLang="id-ID" sz="2800" dirty="0" err="1" smtClean="0"/>
              <a:t>Bicaralah</a:t>
            </a:r>
            <a:r>
              <a:rPr lang="en-US" altLang="id-ID" sz="2800" dirty="0" smtClean="0"/>
              <a:t> </a:t>
            </a:r>
            <a:r>
              <a:rPr lang="en-US" altLang="id-ID" sz="2800" dirty="0" err="1" smtClean="0"/>
              <a:t>separuh</a:t>
            </a:r>
            <a:r>
              <a:rPr lang="en-US" altLang="id-ID" sz="2800" dirty="0" smtClean="0"/>
              <a:t> </a:t>
            </a:r>
            <a:r>
              <a:rPr lang="en-US" altLang="id-ID" sz="2800" dirty="0" err="1" smtClean="0"/>
              <a:t>dari</a:t>
            </a:r>
            <a:r>
              <a:rPr lang="en-US" altLang="id-ID" sz="2800" dirty="0" smtClean="0"/>
              <a:t> </a:t>
            </a:r>
            <a:r>
              <a:rPr lang="en-US" altLang="id-ID" sz="2800" dirty="0" err="1" smtClean="0"/>
              <a:t>sebelumnya</a:t>
            </a:r>
            <a:endParaRPr lang="en-US" altLang="id-ID" sz="2800" dirty="0" smtClean="0"/>
          </a:p>
          <a:p>
            <a:pPr marL="630238" indent="-330200">
              <a:lnSpc>
                <a:spcPct val="90000"/>
              </a:lnSpc>
              <a:buFont typeface="+mj-lt"/>
              <a:buAutoNum type="arabicPeriod"/>
            </a:pPr>
            <a:r>
              <a:rPr lang="en-US" altLang="id-ID" sz="2800" dirty="0" err="1" smtClean="0"/>
              <a:t>Mengawasi</a:t>
            </a:r>
            <a:r>
              <a:rPr lang="en-US" altLang="id-ID" sz="2800" dirty="0" smtClean="0"/>
              <a:t> </a:t>
            </a:r>
            <a:r>
              <a:rPr lang="en-US" altLang="id-ID" sz="2800" dirty="0" err="1" smtClean="0"/>
              <a:t>tanda-tanda</a:t>
            </a:r>
            <a:r>
              <a:rPr lang="en-US" altLang="id-ID" sz="2800" dirty="0" smtClean="0"/>
              <a:t> </a:t>
            </a:r>
            <a:r>
              <a:rPr lang="en-US" altLang="id-ID" sz="2800" dirty="0" err="1" smtClean="0"/>
              <a:t>kebosanan</a:t>
            </a:r>
            <a:endParaRPr lang="en-US" altLang="id-ID" sz="2800" dirty="0" smtClean="0"/>
          </a:p>
          <a:p>
            <a:pPr marL="630238" indent="-330200">
              <a:lnSpc>
                <a:spcPct val="90000"/>
              </a:lnSpc>
              <a:buFont typeface="+mj-lt"/>
              <a:buAutoNum type="arabicPeriod"/>
            </a:pPr>
            <a:r>
              <a:rPr lang="en-US" altLang="id-ID" sz="2800" dirty="0" err="1" smtClean="0"/>
              <a:t>Meringkas</a:t>
            </a:r>
            <a:r>
              <a:rPr lang="en-US" altLang="id-ID" sz="2800" dirty="0" smtClean="0"/>
              <a:t> </a:t>
            </a:r>
            <a:r>
              <a:rPr lang="en-US" altLang="id-ID" sz="2800" dirty="0" err="1" smtClean="0"/>
              <a:t>komentar</a:t>
            </a:r>
            <a:r>
              <a:rPr lang="en-US" altLang="id-ID" sz="2800" dirty="0" smtClean="0"/>
              <a:t> </a:t>
            </a:r>
            <a:r>
              <a:rPr lang="id-ID" altLang="id-ID" sz="2800" dirty="0" smtClean="0"/>
              <a:t>yang dimiliki</a:t>
            </a:r>
            <a:endParaRPr lang="en-US" altLang="id-ID" sz="2800" dirty="0" smtClean="0"/>
          </a:p>
          <a:p>
            <a:pPr marL="630238" indent="-330200">
              <a:lnSpc>
                <a:spcPct val="90000"/>
              </a:lnSpc>
              <a:buFont typeface="+mj-lt"/>
              <a:buAutoNum type="arabicPeriod"/>
            </a:pPr>
            <a:r>
              <a:rPr lang="en-US" altLang="id-ID" sz="2800" dirty="0" err="1" smtClean="0"/>
              <a:t>Berhenti</a:t>
            </a:r>
            <a:r>
              <a:rPr lang="en-US" altLang="id-ID" sz="2800" dirty="0" smtClean="0"/>
              <a:t> </a:t>
            </a:r>
            <a:r>
              <a:rPr lang="en-US" altLang="id-ID" sz="2800" dirty="0" err="1" smtClean="0"/>
              <a:t>membesar-besarkan</a:t>
            </a:r>
            <a:endParaRPr lang="en-US" altLang="id-ID" sz="2800" dirty="0" smtClean="0"/>
          </a:p>
          <a:p>
            <a:pPr marL="630238" indent="-330200">
              <a:lnSpc>
                <a:spcPct val="90000"/>
              </a:lnSpc>
              <a:buFont typeface="+mj-lt"/>
              <a:buAutoNum type="arabicPeriod"/>
            </a:pPr>
            <a:r>
              <a:rPr lang="en-US" altLang="id-ID" sz="2800" dirty="0" err="1" smtClean="0"/>
              <a:t>Perasalah</a:t>
            </a:r>
            <a:r>
              <a:rPr lang="en-US" altLang="id-ID" sz="2800" dirty="0" smtClean="0"/>
              <a:t> </a:t>
            </a:r>
            <a:r>
              <a:rPr lang="en-US" altLang="id-ID" sz="2800" dirty="0" err="1" smtClean="0"/>
              <a:t>terhadap</a:t>
            </a:r>
            <a:r>
              <a:rPr lang="en-US" altLang="id-ID" sz="2800" dirty="0" smtClean="0"/>
              <a:t> </a:t>
            </a:r>
            <a:r>
              <a:rPr lang="en-US" altLang="id-ID" sz="2800" dirty="0" err="1" smtClean="0"/>
              <a:t>kepentingan</a:t>
            </a:r>
            <a:r>
              <a:rPr lang="en-US" altLang="id-ID" sz="2800" dirty="0" smtClean="0"/>
              <a:t> </a:t>
            </a:r>
            <a:r>
              <a:rPr lang="en-US" altLang="id-ID" sz="2800" dirty="0" err="1" smtClean="0"/>
              <a:t>orang</a:t>
            </a:r>
            <a:r>
              <a:rPr lang="en-US" altLang="id-ID" sz="2800" dirty="0" smtClean="0"/>
              <a:t> lain</a:t>
            </a:r>
          </a:p>
          <a:p>
            <a:pPr marL="630238" indent="-330200">
              <a:lnSpc>
                <a:spcPct val="90000"/>
              </a:lnSpc>
              <a:buFont typeface="+mj-lt"/>
              <a:buAutoNum type="arabicPeriod"/>
            </a:pPr>
            <a:r>
              <a:rPr lang="en-US" altLang="id-ID" sz="2800" dirty="0" err="1" smtClean="0"/>
              <a:t>Belajarlah</a:t>
            </a:r>
            <a:r>
              <a:rPr lang="en-US" altLang="id-ID" sz="2800" dirty="0" smtClean="0"/>
              <a:t> </a:t>
            </a:r>
            <a:r>
              <a:rPr lang="en-US" altLang="id-ID" sz="2800" dirty="0" err="1" smtClean="0"/>
              <a:t>mendengarkan</a:t>
            </a:r>
            <a:endParaRPr lang="en-US" altLang="id-ID" sz="2800" dirty="0" smtClean="0"/>
          </a:p>
          <a:p>
            <a:pPr marL="630238" indent="-330200">
              <a:lnSpc>
                <a:spcPct val="90000"/>
              </a:lnSpc>
              <a:buFont typeface="+mj-lt"/>
              <a:buAutoNum type="arabicPeriod"/>
            </a:pPr>
            <a:r>
              <a:rPr lang="en-US" altLang="id-ID" sz="2800" dirty="0" err="1" smtClean="0"/>
              <a:t>Perhatikan</a:t>
            </a:r>
            <a:r>
              <a:rPr lang="en-US" altLang="id-ID" sz="2800" dirty="0" smtClean="0"/>
              <a:t> </a:t>
            </a:r>
            <a:r>
              <a:rPr lang="en-US" altLang="id-ID" sz="2800" dirty="0" err="1" smtClean="0"/>
              <a:t>nama</a:t>
            </a:r>
            <a:r>
              <a:rPr lang="en-US" altLang="id-ID" sz="2800" dirty="0" smtClean="0"/>
              <a:t> </a:t>
            </a:r>
          </a:p>
          <a:p>
            <a:pPr marL="630238" indent="-330200">
              <a:lnSpc>
                <a:spcPct val="90000"/>
              </a:lnSpc>
              <a:buFont typeface="+mj-lt"/>
              <a:buAutoNum type="arabicPeriod"/>
            </a:pPr>
            <a:r>
              <a:rPr lang="en-US" altLang="id-ID" sz="2800" dirty="0" err="1" smtClean="0"/>
              <a:t>Mendahulukan</a:t>
            </a:r>
            <a:r>
              <a:rPr lang="en-US" altLang="id-ID" sz="2800" dirty="0" smtClean="0"/>
              <a:t> </a:t>
            </a:r>
            <a:r>
              <a:rPr lang="en-US" altLang="id-ID" sz="2800" dirty="0" err="1" smtClean="0"/>
              <a:t>kepentingan</a:t>
            </a:r>
            <a:r>
              <a:rPr lang="en-US" altLang="id-ID" sz="2800" dirty="0" smtClean="0"/>
              <a:t> </a:t>
            </a:r>
            <a:r>
              <a:rPr lang="en-US" altLang="id-ID" sz="2800" dirty="0" err="1" smtClean="0"/>
              <a:t>orang</a:t>
            </a:r>
            <a:r>
              <a:rPr lang="en-US" altLang="id-ID" sz="2800" dirty="0" smtClean="0"/>
              <a:t> lain</a:t>
            </a:r>
          </a:p>
          <a:p>
            <a:pPr algn="just">
              <a:buNone/>
            </a:pPr>
            <a:endParaRPr lang="en-US" sz="2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8715436" cy="1142984"/>
          </a:xfrm>
        </p:spPr>
        <p:txBody>
          <a:bodyPr>
            <a:normAutofit fontScale="90000"/>
          </a:bodyPr>
          <a:lstStyle/>
          <a:p>
            <a:pPr algn="ctr"/>
            <a:r>
              <a:rPr lang="en-US" b="1" dirty="0" err="1" smtClean="0"/>
              <a:t>Tipe</a:t>
            </a:r>
            <a:r>
              <a:rPr lang="en-US" b="1" dirty="0" smtClean="0"/>
              <a:t> </a:t>
            </a:r>
            <a:r>
              <a:rPr lang="en-US" b="1" dirty="0" err="1" smtClean="0"/>
              <a:t>Kepribadian</a:t>
            </a:r>
            <a:r>
              <a:rPr lang="id-ID" b="1" dirty="0" smtClean="0"/>
              <a:t> dan </a:t>
            </a:r>
            <a:r>
              <a:rPr lang="en-US" altLang="id-ID" b="1" dirty="0" smtClean="0"/>
              <a:t>Cara </a:t>
            </a:r>
            <a:r>
              <a:rPr lang="en-US" altLang="id-ID" b="1" dirty="0" err="1" smtClean="0"/>
              <a:t>untuk</a:t>
            </a:r>
            <a:r>
              <a:rPr lang="en-US" altLang="id-ID" b="1" dirty="0" smtClean="0"/>
              <a:t> </a:t>
            </a:r>
            <a:r>
              <a:rPr lang="en-US" altLang="id-ID" b="1" dirty="0" err="1" smtClean="0"/>
              <a:t>mengatasi</a:t>
            </a:r>
            <a:r>
              <a:rPr lang="en-US" altLang="id-ID" b="1" dirty="0" smtClean="0"/>
              <a:t> </a:t>
            </a:r>
            <a:r>
              <a:rPr lang="en-US" altLang="id-ID" b="1" dirty="0" err="1" smtClean="0"/>
              <a:t>kelemahan</a:t>
            </a:r>
            <a:r>
              <a:rPr lang="en-US" altLang="id-ID" b="1" dirty="0" smtClean="0"/>
              <a:t> </a:t>
            </a:r>
            <a:r>
              <a:rPr lang="en-US" altLang="id-ID" b="1" dirty="0" err="1" smtClean="0"/>
              <a:t>pribadi</a:t>
            </a:r>
            <a:r>
              <a:rPr lang="id-ID" altLang="id-ID" b="1" dirty="0" smtClean="0"/>
              <a:t>nya</a:t>
            </a:r>
            <a:endParaRPr lang="id-ID" dirty="0"/>
          </a:p>
        </p:txBody>
      </p:sp>
      <p:sp>
        <p:nvSpPr>
          <p:cNvPr id="3" name="Content Placeholder 2"/>
          <p:cNvSpPr>
            <a:spLocks noGrp="1"/>
          </p:cNvSpPr>
          <p:nvPr>
            <p:ph sz="quarter" idx="1"/>
          </p:nvPr>
        </p:nvSpPr>
        <p:spPr>
          <a:xfrm>
            <a:off x="214282" y="1142984"/>
            <a:ext cx="8715436" cy="5715016"/>
          </a:xfrm>
        </p:spPr>
        <p:txBody>
          <a:bodyPr/>
          <a:lstStyle/>
          <a:p>
            <a:r>
              <a:rPr lang="en-US" dirty="0" err="1" smtClean="0"/>
              <a:t>Koleris</a:t>
            </a:r>
            <a:r>
              <a:rPr lang="en-US" dirty="0" smtClean="0"/>
              <a:t> (</a:t>
            </a:r>
            <a:r>
              <a:rPr lang="en-US" dirty="0" err="1" smtClean="0"/>
              <a:t>serba</a:t>
            </a:r>
            <a:r>
              <a:rPr lang="en-US" dirty="0" smtClean="0"/>
              <a:t> </a:t>
            </a:r>
            <a:r>
              <a:rPr lang="en-US" dirty="0" err="1" smtClean="0"/>
              <a:t>cepat</a:t>
            </a:r>
            <a:r>
              <a:rPr lang="en-US" dirty="0" smtClean="0"/>
              <a:t>, </a:t>
            </a:r>
            <a:r>
              <a:rPr lang="en-US" dirty="0" err="1" smtClean="0"/>
              <a:t>aktif</a:t>
            </a:r>
            <a:r>
              <a:rPr lang="en-US" dirty="0" smtClean="0"/>
              <a:t>, </a:t>
            </a:r>
            <a:r>
              <a:rPr lang="en-US" dirty="0" err="1" smtClean="0"/>
              <a:t>tampil</a:t>
            </a:r>
            <a:r>
              <a:rPr lang="en-US" dirty="0" smtClean="0"/>
              <a:t> </a:t>
            </a:r>
            <a:r>
              <a:rPr lang="en-US" dirty="0" err="1" smtClean="0"/>
              <a:t>hangat</a:t>
            </a:r>
            <a:r>
              <a:rPr lang="en-US" dirty="0" smtClean="0"/>
              <a:t>, </a:t>
            </a:r>
            <a:r>
              <a:rPr lang="en-US" dirty="0" err="1" smtClean="0"/>
              <a:t>praktis</a:t>
            </a:r>
            <a:r>
              <a:rPr lang="en-US" dirty="0" smtClean="0"/>
              <a:t>, </a:t>
            </a:r>
            <a:r>
              <a:rPr lang="en-US" dirty="0" err="1" smtClean="0"/>
              <a:t>berkemauan</a:t>
            </a:r>
            <a:r>
              <a:rPr lang="en-US" dirty="0" smtClean="0"/>
              <a:t> </a:t>
            </a:r>
            <a:r>
              <a:rPr lang="en-US" dirty="0" err="1" smtClean="0"/>
              <a:t>keras</a:t>
            </a:r>
            <a:r>
              <a:rPr lang="en-US" dirty="0" smtClean="0"/>
              <a:t>, </a:t>
            </a:r>
            <a:r>
              <a:rPr lang="en-US" dirty="0" err="1" smtClean="0"/>
              <a:t>mandiri</a:t>
            </a:r>
            <a:r>
              <a:rPr lang="en-US" dirty="0" smtClean="0"/>
              <a:t>, </a:t>
            </a:r>
            <a:r>
              <a:rPr lang="en-US" dirty="0" err="1" smtClean="0"/>
              <a:t>ekstrovert</a:t>
            </a:r>
            <a:r>
              <a:rPr lang="en-US" dirty="0" smtClean="0"/>
              <a:t>, </a:t>
            </a:r>
            <a:r>
              <a:rPr lang="en-US" dirty="0" err="1" smtClean="0"/>
              <a:t>optimis</a:t>
            </a:r>
            <a:r>
              <a:rPr lang="en-US" dirty="0" smtClean="0"/>
              <a:t>, </a:t>
            </a:r>
            <a:r>
              <a:rPr lang="en-US" dirty="0" err="1" smtClean="0"/>
              <a:t>dinamis</a:t>
            </a:r>
            <a:r>
              <a:rPr lang="en-US" dirty="0" smtClean="0"/>
              <a:t>, </a:t>
            </a:r>
            <a:r>
              <a:rPr lang="en-US" dirty="0" err="1" smtClean="0"/>
              <a:t>tidak</a:t>
            </a:r>
            <a:r>
              <a:rPr lang="en-US" dirty="0" smtClean="0"/>
              <a:t> </a:t>
            </a:r>
            <a:r>
              <a:rPr lang="en-US" dirty="0" err="1" smtClean="0"/>
              <a:t>mudah</a:t>
            </a:r>
            <a:r>
              <a:rPr lang="en-US" dirty="0" smtClean="0"/>
              <a:t> </a:t>
            </a:r>
            <a:r>
              <a:rPr lang="en-US" dirty="0" err="1" smtClean="0"/>
              <a:t>putus</a:t>
            </a:r>
            <a:r>
              <a:rPr lang="en-US" dirty="0" smtClean="0"/>
              <a:t> </a:t>
            </a:r>
            <a:r>
              <a:rPr lang="en-US" dirty="0" err="1" smtClean="0"/>
              <a:t>asa</a:t>
            </a:r>
            <a:r>
              <a:rPr lang="en-US" dirty="0" smtClean="0"/>
              <a:t>, </a:t>
            </a:r>
            <a:r>
              <a:rPr lang="en-US" dirty="0" err="1" smtClean="0"/>
              <a:t>dan</a:t>
            </a:r>
            <a:r>
              <a:rPr lang="en-US" dirty="0" smtClean="0"/>
              <a:t> </a:t>
            </a:r>
            <a:r>
              <a:rPr lang="en-US" dirty="0" err="1" smtClean="0"/>
              <a:t>sistematis</a:t>
            </a:r>
            <a:r>
              <a:rPr lang="en-US" dirty="0" smtClean="0"/>
              <a:t>)</a:t>
            </a:r>
            <a:endParaRPr lang="id-ID" dirty="0" smtClean="0"/>
          </a:p>
          <a:p>
            <a:r>
              <a:rPr lang="en-US" altLang="id-ID" dirty="0" smtClean="0"/>
              <a:t>Mari Kita </a:t>
            </a:r>
            <a:r>
              <a:rPr lang="en-US" altLang="id-ID" dirty="0" err="1" smtClean="0"/>
              <a:t>Perlunak</a:t>
            </a:r>
            <a:r>
              <a:rPr lang="en-US" altLang="id-ID" dirty="0" smtClean="0"/>
              <a:t> </a:t>
            </a:r>
            <a:r>
              <a:rPr lang="en-US" altLang="id-ID" dirty="0" err="1" smtClean="0"/>
              <a:t>Koleris</a:t>
            </a:r>
            <a:r>
              <a:rPr lang="en-US" altLang="id-ID" dirty="0" smtClean="0"/>
              <a:t> Yang </a:t>
            </a:r>
            <a:r>
              <a:rPr lang="en-US" altLang="id-ID" dirty="0" err="1" smtClean="0"/>
              <a:t>Kuat</a:t>
            </a:r>
            <a:r>
              <a:rPr lang="id-ID" altLang="id-ID" dirty="0" smtClean="0"/>
              <a:t> :</a:t>
            </a:r>
          </a:p>
          <a:p>
            <a:pPr marL="457200" indent="-187325">
              <a:lnSpc>
                <a:spcPct val="90000"/>
              </a:lnSpc>
              <a:buFont typeface="+mj-lt"/>
              <a:buAutoNum type="arabicPeriod"/>
            </a:pPr>
            <a:r>
              <a:rPr lang="en-US" altLang="id-ID" dirty="0" err="1" smtClean="0"/>
              <a:t>Belajarlah</a:t>
            </a:r>
            <a:r>
              <a:rPr lang="en-US" altLang="id-ID" dirty="0" smtClean="0"/>
              <a:t> </a:t>
            </a:r>
            <a:r>
              <a:rPr lang="en-US" altLang="id-ID" dirty="0" err="1" smtClean="0"/>
              <a:t>rileks</a:t>
            </a:r>
            <a:endParaRPr lang="en-US" altLang="id-ID" dirty="0" smtClean="0"/>
          </a:p>
          <a:p>
            <a:pPr marL="457200" indent="-187325">
              <a:lnSpc>
                <a:spcPct val="90000"/>
              </a:lnSpc>
              <a:buFont typeface="+mj-lt"/>
              <a:buAutoNum type="arabicPeriod"/>
            </a:pPr>
            <a:r>
              <a:rPr lang="en-US" altLang="id-ID" dirty="0" err="1" smtClean="0"/>
              <a:t>Singkirkan</a:t>
            </a:r>
            <a:r>
              <a:rPr lang="en-US" altLang="id-ID" dirty="0" smtClean="0"/>
              <a:t> </a:t>
            </a:r>
            <a:r>
              <a:rPr lang="en-US" altLang="id-ID" dirty="0" err="1" smtClean="0"/>
              <a:t>tekanan</a:t>
            </a:r>
            <a:r>
              <a:rPr lang="en-US" altLang="id-ID" dirty="0" smtClean="0"/>
              <a:t> </a:t>
            </a:r>
            <a:r>
              <a:rPr lang="en-US" altLang="id-ID" dirty="0" err="1" smtClean="0"/>
              <a:t>dari</a:t>
            </a:r>
            <a:r>
              <a:rPr lang="en-US" altLang="id-ID" dirty="0" smtClean="0"/>
              <a:t> </a:t>
            </a:r>
            <a:r>
              <a:rPr lang="en-US" altLang="id-ID" dirty="0" err="1" smtClean="0"/>
              <a:t>orang</a:t>
            </a:r>
            <a:r>
              <a:rPr lang="en-US" altLang="id-ID" dirty="0" smtClean="0"/>
              <a:t> lain</a:t>
            </a:r>
          </a:p>
          <a:p>
            <a:pPr marL="457200" indent="-187325">
              <a:lnSpc>
                <a:spcPct val="90000"/>
              </a:lnSpc>
              <a:buFont typeface="+mj-lt"/>
              <a:buAutoNum type="arabicPeriod"/>
            </a:pPr>
            <a:r>
              <a:rPr lang="en-US" altLang="id-ID" dirty="0" err="1" smtClean="0"/>
              <a:t>Rencanakan</a:t>
            </a:r>
            <a:r>
              <a:rPr lang="en-US" altLang="id-ID" dirty="0" smtClean="0"/>
              <a:t> </a:t>
            </a:r>
            <a:r>
              <a:rPr lang="en-US" altLang="id-ID" dirty="0" err="1" smtClean="0"/>
              <a:t>kegiatan</a:t>
            </a:r>
            <a:r>
              <a:rPr lang="en-US" altLang="id-ID" dirty="0" smtClean="0"/>
              <a:t> </a:t>
            </a:r>
            <a:r>
              <a:rPr lang="en-US" altLang="id-ID" dirty="0" err="1" smtClean="0"/>
              <a:t>waktu</a:t>
            </a:r>
            <a:r>
              <a:rPr lang="en-US" altLang="id-ID" dirty="0" smtClean="0"/>
              <a:t> </a:t>
            </a:r>
            <a:r>
              <a:rPr lang="en-US" altLang="id-ID" dirty="0" err="1" smtClean="0"/>
              <a:t>sengggang</a:t>
            </a:r>
            <a:endParaRPr lang="en-US" altLang="id-ID" dirty="0" smtClean="0"/>
          </a:p>
          <a:p>
            <a:pPr marL="457200" indent="-187325">
              <a:lnSpc>
                <a:spcPct val="90000"/>
              </a:lnSpc>
              <a:buFont typeface="+mj-lt"/>
              <a:buAutoNum type="arabicPeriod"/>
            </a:pPr>
            <a:r>
              <a:rPr lang="en-US" altLang="id-ID" dirty="0" err="1" smtClean="0"/>
              <a:t>Jangan</a:t>
            </a:r>
            <a:r>
              <a:rPr lang="en-US" altLang="id-ID" dirty="0" smtClean="0"/>
              <a:t> </a:t>
            </a:r>
            <a:r>
              <a:rPr lang="en-US" altLang="id-ID" dirty="0" err="1" smtClean="0"/>
              <a:t>menyepelekan</a:t>
            </a:r>
            <a:r>
              <a:rPr lang="en-US" altLang="id-ID" dirty="0" smtClean="0"/>
              <a:t> </a:t>
            </a:r>
            <a:r>
              <a:rPr lang="en-US" altLang="id-ID" dirty="0" err="1" smtClean="0"/>
              <a:t>orang</a:t>
            </a:r>
            <a:r>
              <a:rPr lang="en-US" altLang="id-ID" dirty="0" smtClean="0"/>
              <a:t> lain</a:t>
            </a:r>
          </a:p>
          <a:p>
            <a:pPr marL="457200" indent="-187325">
              <a:lnSpc>
                <a:spcPct val="90000"/>
              </a:lnSpc>
              <a:buFont typeface="+mj-lt"/>
              <a:buAutoNum type="arabicPeriod"/>
            </a:pPr>
            <a:r>
              <a:rPr lang="en-US" altLang="id-ID" dirty="0" err="1" smtClean="0"/>
              <a:t>Latihlah</a:t>
            </a:r>
            <a:r>
              <a:rPr lang="en-US" altLang="id-ID" dirty="0" smtClean="0"/>
              <a:t> </a:t>
            </a:r>
            <a:r>
              <a:rPr lang="en-US" altLang="id-ID" dirty="0" err="1" smtClean="0"/>
              <a:t>kesabaran</a:t>
            </a:r>
            <a:endParaRPr lang="en-US" altLang="id-ID" dirty="0" smtClean="0"/>
          </a:p>
          <a:p>
            <a:pPr marL="457200" indent="-187325">
              <a:lnSpc>
                <a:spcPct val="90000"/>
              </a:lnSpc>
              <a:buFont typeface="+mj-lt"/>
              <a:buAutoNum type="arabicPeriod"/>
            </a:pPr>
            <a:r>
              <a:rPr lang="en-US" altLang="id-ID" dirty="0" err="1" smtClean="0"/>
              <a:t>Simpanlah</a:t>
            </a:r>
            <a:r>
              <a:rPr lang="en-US" altLang="id-ID" dirty="0" smtClean="0"/>
              <a:t> </a:t>
            </a:r>
            <a:r>
              <a:rPr lang="en-US" altLang="id-ID" dirty="0" err="1" smtClean="0"/>
              <a:t>nasehat</a:t>
            </a:r>
            <a:r>
              <a:rPr lang="en-US" altLang="id-ID" dirty="0" smtClean="0"/>
              <a:t> </a:t>
            </a:r>
            <a:r>
              <a:rPr lang="en-US" altLang="id-ID" dirty="0" err="1" smtClean="0"/>
              <a:t>sampai</a:t>
            </a:r>
            <a:r>
              <a:rPr lang="en-US" altLang="id-ID" dirty="0" smtClean="0"/>
              <a:t> </a:t>
            </a:r>
            <a:r>
              <a:rPr lang="en-US" altLang="id-ID" dirty="0" err="1" smtClean="0"/>
              <a:t>diminta</a:t>
            </a:r>
            <a:endParaRPr lang="en-US" altLang="id-ID" dirty="0" smtClean="0"/>
          </a:p>
          <a:p>
            <a:pPr marL="457200" indent="-187325">
              <a:lnSpc>
                <a:spcPct val="90000"/>
              </a:lnSpc>
              <a:buFont typeface="+mj-lt"/>
              <a:buAutoNum type="arabicPeriod"/>
            </a:pPr>
            <a:r>
              <a:rPr lang="en-US" altLang="id-ID" dirty="0" err="1" smtClean="0"/>
              <a:t>Perlunak</a:t>
            </a:r>
            <a:r>
              <a:rPr lang="en-US" altLang="id-ID" dirty="0" smtClean="0"/>
              <a:t> </a:t>
            </a:r>
            <a:r>
              <a:rPr lang="en-US" altLang="id-ID" dirty="0" err="1" smtClean="0"/>
              <a:t>cara</a:t>
            </a:r>
            <a:r>
              <a:rPr lang="en-US" altLang="id-ID" dirty="0" smtClean="0"/>
              <a:t> </a:t>
            </a:r>
            <a:r>
              <a:rPr lang="en-US" altLang="id-ID" dirty="0" err="1" smtClean="0"/>
              <a:t>pendekatan</a:t>
            </a:r>
            <a:r>
              <a:rPr lang="en-US" altLang="id-ID" dirty="0" smtClean="0"/>
              <a:t> </a:t>
            </a:r>
            <a:r>
              <a:rPr lang="en-US" altLang="id-ID" dirty="0" err="1" smtClean="0"/>
              <a:t>anda</a:t>
            </a:r>
            <a:endParaRPr lang="en-US" altLang="id-ID" dirty="0" smtClean="0"/>
          </a:p>
          <a:p>
            <a:pPr marL="457200" indent="-187325">
              <a:lnSpc>
                <a:spcPct val="90000"/>
              </a:lnSpc>
              <a:buFont typeface="+mj-lt"/>
              <a:buAutoNum type="arabicPeriod"/>
            </a:pPr>
            <a:r>
              <a:rPr lang="en-US" altLang="id-ID" dirty="0" err="1" smtClean="0"/>
              <a:t>Biarkan</a:t>
            </a:r>
            <a:r>
              <a:rPr lang="en-US" altLang="id-ID" dirty="0" smtClean="0"/>
              <a:t> </a:t>
            </a:r>
            <a:r>
              <a:rPr lang="en-US" altLang="id-ID" dirty="0" err="1" smtClean="0"/>
              <a:t>orang</a:t>
            </a:r>
            <a:r>
              <a:rPr lang="en-US" altLang="id-ID" dirty="0" smtClean="0"/>
              <a:t> lain </a:t>
            </a:r>
            <a:r>
              <a:rPr lang="en-US" altLang="id-ID" dirty="0" err="1" smtClean="0"/>
              <a:t>benar</a:t>
            </a:r>
            <a:endParaRPr lang="en-US" altLang="id-ID" dirty="0" smtClean="0"/>
          </a:p>
          <a:p>
            <a:pPr marL="457200" indent="-187325">
              <a:lnSpc>
                <a:spcPct val="90000"/>
              </a:lnSpc>
              <a:buFont typeface="+mj-lt"/>
              <a:buAutoNum type="arabicPeriod"/>
            </a:pPr>
            <a:r>
              <a:rPr lang="en-US" altLang="id-ID" dirty="0" err="1" smtClean="0"/>
              <a:t>Belajarlah</a:t>
            </a:r>
            <a:r>
              <a:rPr lang="en-US" altLang="id-ID" dirty="0" smtClean="0"/>
              <a:t> </a:t>
            </a:r>
            <a:r>
              <a:rPr lang="en-US" altLang="id-ID" dirty="0" err="1" smtClean="0"/>
              <a:t>minta</a:t>
            </a:r>
            <a:r>
              <a:rPr lang="en-US" altLang="id-ID" dirty="0" smtClean="0"/>
              <a:t> </a:t>
            </a:r>
            <a:r>
              <a:rPr lang="en-US" altLang="id-ID" dirty="0" err="1" smtClean="0"/>
              <a:t>maaf</a:t>
            </a:r>
            <a:endParaRPr lang="id-ID" dirty="0" smtClean="0"/>
          </a:p>
          <a:p>
            <a:endParaRPr lang="en-US" sz="2400" dirty="0" smtClean="0"/>
          </a:p>
          <a:p>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8715436" cy="1214422"/>
          </a:xfrm>
        </p:spPr>
        <p:txBody>
          <a:bodyPr>
            <a:normAutofit fontScale="90000"/>
          </a:bodyPr>
          <a:lstStyle/>
          <a:p>
            <a:pPr algn="ctr"/>
            <a:r>
              <a:rPr lang="en-US" b="1" dirty="0" err="1" smtClean="0"/>
              <a:t>Tipe</a:t>
            </a:r>
            <a:r>
              <a:rPr lang="en-US" b="1" dirty="0" smtClean="0"/>
              <a:t> </a:t>
            </a:r>
            <a:r>
              <a:rPr lang="en-US" b="1" dirty="0" err="1" smtClean="0"/>
              <a:t>Kepribadian</a:t>
            </a:r>
            <a:r>
              <a:rPr lang="id-ID" b="1" dirty="0" smtClean="0"/>
              <a:t> dan </a:t>
            </a:r>
            <a:r>
              <a:rPr lang="en-US" altLang="id-ID" b="1" dirty="0" smtClean="0"/>
              <a:t>Cara </a:t>
            </a:r>
            <a:r>
              <a:rPr lang="en-US" altLang="id-ID" b="1" dirty="0" err="1" smtClean="0"/>
              <a:t>untuk</a:t>
            </a:r>
            <a:r>
              <a:rPr lang="en-US" altLang="id-ID" b="1" dirty="0" smtClean="0"/>
              <a:t> </a:t>
            </a:r>
            <a:r>
              <a:rPr lang="en-US" altLang="id-ID" b="1" dirty="0" err="1" smtClean="0"/>
              <a:t>mengatasi</a:t>
            </a:r>
            <a:r>
              <a:rPr lang="en-US" altLang="id-ID" b="1" dirty="0" smtClean="0"/>
              <a:t> </a:t>
            </a:r>
            <a:r>
              <a:rPr lang="en-US" altLang="id-ID" b="1" dirty="0" err="1" smtClean="0"/>
              <a:t>kelemahan</a:t>
            </a:r>
            <a:r>
              <a:rPr lang="en-US" altLang="id-ID" b="1" dirty="0" smtClean="0"/>
              <a:t> </a:t>
            </a:r>
            <a:r>
              <a:rPr lang="en-US" altLang="id-ID" b="1" dirty="0" err="1" smtClean="0"/>
              <a:t>pribadi</a:t>
            </a:r>
            <a:r>
              <a:rPr lang="id-ID" altLang="id-ID" b="1" dirty="0" smtClean="0"/>
              <a:t>nya</a:t>
            </a:r>
            <a:endParaRPr lang="id-ID" dirty="0"/>
          </a:p>
        </p:txBody>
      </p:sp>
      <p:sp>
        <p:nvSpPr>
          <p:cNvPr id="3" name="Content Placeholder 2"/>
          <p:cNvSpPr>
            <a:spLocks noGrp="1"/>
          </p:cNvSpPr>
          <p:nvPr>
            <p:ph sz="quarter" idx="1"/>
          </p:nvPr>
        </p:nvSpPr>
        <p:spPr>
          <a:xfrm>
            <a:off x="214282" y="1142984"/>
            <a:ext cx="8715436" cy="5715016"/>
          </a:xfrm>
        </p:spPr>
        <p:txBody>
          <a:bodyPr>
            <a:normAutofit lnSpcReduction="10000"/>
          </a:bodyPr>
          <a:lstStyle/>
          <a:p>
            <a:r>
              <a:rPr lang="en-US" dirty="0" err="1" smtClean="0"/>
              <a:t>Melankolis</a:t>
            </a:r>
            <a:r>
              <a:rPr lang="en-US" dirty="0" smtClean="0"/>
              <a:t> (</a:t>
            </a:r>
            <a:r>
              <a:rPr lang="en-US" dirty="0" err="1" smtClean="0"/>
              <a:t>senang</a:t>
            </a:r>
            <a:r>
              <a:rPr lang="en-US" dirty="0" smtClean="0"/>
              <a:t> </a:t>
            </a:r>
            <a:r>
              <a:rPr lang="en-US" dirty="0" err="1" smtClean="0"/>
              <a:t>menganalisis</a:t>
            </a:r>
            <a:r>
              <a:rPr lang="en-US" dirty="0" smtClean="0"/>
              <a:t>, </a:t>
            </a:r>
            <a:r>
              <a:rPr lang="en-US" dirty="0" err="1" smtClean="0"/>
              <a:t>suka</a:t>
            </a:r>
            <a:r>
              <a:rPr lang="en-US" dirty="0" smtClean="0"/>
              <a:t> </a:t>
            </a:r>
            <a:r>
              <a:rPr lang="en-US" dirty="0" err="1" smtClean="0"/>
              <a:t>berkorban</a:t>
            </a:r>
            <a:r>
              <a:rPr lang="en-US" dirty="0" smtClean="0"/>
              <a:t>, </a:t>
            </a:r>
            <a:r>
              <a:rPr lang="en-US" dirty="0" err="1" smtClean="0"/>
              <a:t>perasaannya</a:t>
            </a:r>
            <a:r>
              <a:rPr lang="en-US" dirty="0" smtClean="0"/>
              <a:t> </a:t>
            </a:r>
            <a:r>
              <a:rPr lang="en-US" dirty="0" err="1" smtClean="0"/>
              <a:t>sensitif</a:t>
            </a:r>
            <a:r>
              <a:rPr lang="en-US" dirty="0" smtClean="0"/>
              <a:t>, </a:t>
            </a:r>
            <a:r>
              <a:rPr lang="en-US" dirty="0" err="1" smtClean="0"/>
              <a:t>menikmati</a:t>
            </a:r>
            <a:r>
              <a:rPr lang="en-US" dirty="0" smtClean="0"/>
              <a:t> </a:t>
            </a:r>
            <a:r>
              <a:rPr lang="en-US" dirty="0" err="1" smtClean="0"/>
              <a:t>keindahan</a:t>
            </a:r>
            <a:r>
              <a:rPr lang="en-US" dirty="0" smtClean="0"/>
              <a:t>, </a:t>
            </a:r>
            <a:r>
              <a:rPr lang="en-US" dirty="0" err="1" smtClean="0"/>
              <a:t>mudah</a:t>
            </a:r>
            <a:r>
              <a:rPr lang="en-US" dirty="0" smtClean="0"/>
              <a:t> </a:t>
            </a:r>
            <a:r>
              <a:rPr lang="en-US" dirty="0" err="1" smtClean="0"/>
              <a:t>menjadi</a:t>
            </a:r>
            <a:r>
              <a:rPr lang="en-US" dirty="0" smtClean="0"/>
              <a:t> introvert, </a:t>
            </a:r>
            <a:r>
              <a:rPr lang="en-US" dirty="0" err="1" smtClean="0"/>
              <a:t>pemikir</a:t>
            </a:r>
            <a:r>
              <a:rPr lang="en-US" dirty="0" smtClean="0"/>
              <a:t>, </a:t>
            </a:r>
            <a:r>
              <a:rPr lang="en-US" dirty="0" err="1" smtClean="0"/>
              <a:t>gigih</a:t>
            </a:r>
            <a:r>
              <a:rPr lang="en-US" dirty="0" smtClean="0"/>
              <a:t> </a:t>
            </a:r>
            <a:r>
              <a:rPr lang="en-US" dirty="0" err="1" smtClean="0"/>
              <a:t>dan</a:t>
            </a:r>
            <a:r>
              <a:rPr lang="en-US" dirty="0" smtClean="0"/>
              <a:t> </a:t>
            </a:r>
            <a:r>
              <a:rPr lang="en-US" dirty="0" err="1" smtClean="0"/>
              <a:t>cermat</a:t>
            </a:r>
            <a:r>
              <a:rPr lang="en-US" dirty="0" smtClean="0"/>
              <a:t>, </a:t>
            </a:r>
            <a:r>
              <a:rPr lang="en-US" dirty="0" err="1" smtClean="0"/>
              <a:t>tertib</a:t>
            </a:r>
            <a:r>
              <a:rPr lang="en-US" dirty="0" smtClean="0"/>
              <a:t>, </a:t>
            </a:r>
            <a:r>
              <a:rPr lang="en-US" dirty="0" err="1" smtClean="0"/>
              <a:t>teratur</a:t>
            </a:r>
            <a:r>
              <a:rPr lang="en-US" dirty="0" smtClean="0"/>
              <a:t> &amp; </a:t>
            </a:r>
            <a:r>
              <a:rPr lang="en-US" dirty="0" err="1" smtClean="0"/>
              <a:t>rapi</a:t>
            </a:r>
            <a:r>
              <a:rPr lang="en-US" dirty="0" smtClean="0"/>
              <a:t>, </a:t>
            </a:r>
            <a:r>
              <a:rPr lang="en-US" dirty="0" err="1" smtClean="0"/>
              <a:t>ekonomis</a:t>
            </a:r>
            <a:r>
              <a:rPr lang="en-US" dirty="0" smtClean="0"/>
              <a:t>, </a:t>
            </a:r>
            <a:r>
              <a:rPr lang="en-US" dirty="0" err="1" smtClean="0"/>
              <a:t>idealis</a:t>
            </a:r>
            <a:r>
              <a:rPr lang="en-US" dirty="0" smtClean="0"/>
              <a:t>, </a:t>
            </a:r>
            <a:r>
              <a:rPr lang="en-US" dirty="0" err="1" smtClean="0"/>
              <a:t>berbakat</a:t>
            </a:r>
            <a:r>
              <a:rPr lang="en-US" dirty="0" smtClean="0"/>
              <a:t>, </a:t>
            </a:r>
            <a:r>
              <a:rPr lang="en-US" dirty="0" err="1" smtClean="0"/>
              <a:t>dan</a:t>
            </a:r>
            <a:r>
              <a:rPr lang="en-US" dirty="0" smtClean="0"/>
              <a:t> </a:t>
            </a:r>
            <a:r>
              <a:rPr lang="en-US" dirty="0" err="1" smtClean="0"/>
              <a:t>kreatif</a:t>
            </a:r>
            <a:r>
              <a:rPr lang="en-US" dirty="0" smtClean="0"/>
              <a:t>)</a:t>
            </a:r>
          </a:p>
          <a:p>
            <a:r>
              <a:rPr lang="en-US" altLang="id-ID" dirty="0" smtClean="0"/>
              <a:t>Mari </a:t>
            </a:r>
            <a:r>
              <a:rPr lang="en-US" altLang="id-ID" dirty="0" err="1" smtClean="0"/>
              <a:t>kita</a:t>
            </a:r>
            <a:r>
              <a:rPr lang="en-US" altLang="id-ID" dirty="0" smtClean="0"/>
              <a:t> </a:t>
            </a:r>
            <a:r>
              <a:rPr lang="en-US" altLang="id-ID" dirty="0" err="1" smtClean="0"/>
              <a:t>gembirakan</a:t>
            </a:r>
            <a:r>
              <a:rPr lang="en-US" altLang="id-ID" dirty="0" smtClean="0"/>
              <a:t> </a:t>
            </a:r>
            <a:r>
              <a:rPr lang="en-US" altLang="id-ID" dirty="0" err="1" smtClean="0"/>
              <a:t>melankolis</a:t>
            </a:r>
            <a:r>
              <a:rPr lang="en-US" altLang="id-ID" dirty="0" smtClean="0"/>
              <a:t> yang </a:t>
            </a:r>
            <a:r>
              <a:rPr lang="en-US" altLang="id-ID" dirty="0" err="1" smtClean="0"/>
              <a:t>sempurna</a:t>
            </a:r>
            <a:r>
              <a:rPr lang="id-ID" altLang="id-ID" dirty="0" smtClean="0"/>
              <a:t> :</a:t>
            </a:r>
          </a:p>
          <a:p>
            <a:pPr marL="514350" indent="-244475">
              <a:buFont typeface="+mj-lt"/>
              <a:buAutoNum type="arabicPeriod"/>
            </a:pPr>
            <a:r>
              <a:rPr lang="en-US" altLang="id-ID" dirty="0" err="1" smtClean="0"/>
              <a:t>Sadarilah</a:t>
            </a:r>
            <a:r>
              <a:rPr lang="en-US" altLang="id-ID" dirty="0" smtClean="0"/>
              <a:t> </a:t>
            </a:r>
            <a:r>
              <a:rPr lang="en-US" altLang="id-ID" dirty="0" err="1" smtClean="0"/>
              <a:t>bahwa</a:t>
            </a:r>
            <a:r>
              <a:rPr lang="en-US" altLang="id-ID" dirty="0" smtClean="0"/>
              <a:t> </a:t>
            </a:r>
            <a:r>
              <a:rPr lang="en-US" altLang="id-ID" dirty="0" err="1" smtClean="0"/>
              <a:t>tidak</a:t>
            </a:r>
            <a:r>
              <a:rPr lang="en-US" altLang="id-ID" dirty="0" smtClean="0"/>
              <a:t> </a:t>
            </a:r>
            <a:r>
              <a:rPr lang="en-US" altLang="id-ID" dirty="0" err="1" smtClean="0"/>
              <a:t>ada</a:t>
            </a:r>
            <a:r>
              <a:rPr lang="en-US" altLang="id-ID" dirty="0" smtClean="0"/>
              <a:t> yang </a:t>
            </a:r>
            <a:r>
              <a:rPr lang="en-US" altLang="id-ID" dirty="0" err="1" smtClean="0"/>
              <a:t>menyukai</a:t>
            </a:r>
            <a:r>
              <a:rPr lang="en-US" altLang="id-ID" dirty="0" smtClean="0"/>
              <a:t> </a:t>
            </a:r>
            <a:r>
              <a:rPr lang="en-US" altLang="id-ID" dirty="0" err="1" smtClean="0"/>
              <a:t>orang</a:t>
            </a:r>
            <a:r>
              <a:rPr lang="en-US" altLang="id-ID" dirty="0" smtClean="0"/>
              <a:t> yang </a:t>
            </a:r>
            <a:r>
              <a:rPr lang="en-US" altLang="id-ID" dirty="0" err="1" smtClean="0"/>
              <a:t>berwajah</a:t>
            </a:r>
            <a:r>
              <a:rPr lang="en-US" altLang="id-ID" dirty="0" smtClean="0"/>
              <a:t> </a:t>
            </a:r>
            <a:r>
              <a:rPr lang="en-US" altLang="id-ID" dirty="0" err="1" smtClean="0"/>
              <a:t>muram</a:t>
            </a:r>
            <a:r>
              <a:rPr lang="en-US" altLang="id-ID" dirty="0" smtClean="0"/>
              <a:t>.</a:t>
            </a:r>
          </a:p>
          <a:p>
            <a:pPr marL="514350" indent="-244475">
              <a:buFont typeface="+mj-lt"/>
              <a:buAutoNum type="arabicPeriod"/>
            </a:pPr>
            <a:r>
              <a:rPr lang="en-US" altLang="id-ID" dirty="0" err="1" smtClean="0"/>
              <a:t>Jangan</a:t>
            </a:r>
            <a:r>
              <a:rPr lang="en-US" altLang="id-ID" dirty="0" smtClean="0"/>
              <a:t> </a:t>
            </a:r>
            <a:r>
              <a:rPr lang="en-US" altLang="id-ID" dirty="0" err="1" smtClean="0"/>
              <a:t>mencari</a:t>
            </a:r>
            <a:r>
              <a:rPr lang="en-US" altLang="id-ID" dirty="0" smtClean="0"/>
              <a:t> </a:t>
            </a:r>
            <a:r>
              <a:rPr lang="en-US" altLang="id-ID" dirty="0" err="1" smtClean="0"/>
              <a:t>kesulitan</a:t>
            </a:r>
            <a:r>
              <a:rPr lang="en-US" altLang="id-ID" dirty="0" smtClean="0"/>
              <a:t>.</a:t>
            </a:r>
          </a:p>
          <a:p>
            <a:pPr marL="514350" indent="-244475">
              <a:buFont typeface="+mj-lt"/>
              <a:buAutoNum type="arabicPeriod"/>
            </a:pPr>
            <a:r>
              <a:rPr lang="en-US" altLang="id-ID" dirty="0" err="1" smtClean="0"/>
              <a:t>Jangan</a:t>
            </a:r>
            <a:r>
              <a:rPr lang="en-US" altLang="id-ID" dirty="0" smtClean="0"/>
              <a:t> </a:t>
            </a:r>
            <a:r>
              <a:rPr lang="en-US" altLang="id-ID" dirty="0" err="1" smtClean="0"/>
              <a:t>mudah</a:t>
            </a:r>
            <a:r>
              <a:rPr lang="en-US" altLang="id-ID" dirty="0" smtClean="0"/>
              <a:t> </a:t>
            </a:r>
            <a:r>
              <a:rPr lang="en-US" altLang="id-ID" dirty="0" err="1" smtClean="0"/>
              <a:t>sakit</a:t>
            </a:r>
            <a:r>
              <a:rPr lang="en-US" altLang="id-ID" dirty="0" smtClean="0"/>
              <a:t> </a:t>
            </a:r>
            <a:r>
              <a:rPr lang="en-US" altLang="id-ID" dirty="0" err="1" smtClean="0"/>
              <a:t>hati</a:t>
            </a:r>
            <a:endParaRPr lang="en-US" altLang="id-ID" dirty="0" smtClean="0"/>
          </a:p>
          <a:p>
            <a:pPr marL="514350" indent="-244475">
              <a:buFont typeface="+mj-lt"/>
              <a:buAutoNum type="arabicPeriod"/>
            </a:pPr>
            <a:r>
              <a:rPr lang="en-US" altLang="id-ID" dirty="0" err="1" smtClean="0"/>
              <a:t>Carilah</a:t>
            </a:r>
            <a:r>
              <a:rPr lang="en-US" altLang="id-ID" dirty="0" smtClean="0"/>
              <a:t> </a:t>
            </a:r>
            <a:r>
              <a:rPr lang="en-US" altLang="id-ID" dirty="0" err="1" smtClean="0"/>
              <a:t>segi</a:t>
            </a:r>
            <a:r>
              <a:rPr lang="en-US" altLang="id-ID" dirty="0" smtClean="0"/>
              <a:t> </a:t>
            </a:r>
            <a:r>
              <a:rPr lang="en-US" altLang="id-ID" dirty="0" err="1" smtClean="0"/>
              <a:t>positif</a:t>
            </a:r>
            <a:endParaRPr lang="en-US" altLang="id-ID" dirty="0" smtClean="0"/>
          </a:p>
          <a:p>
            <a:pPr marL="514350" indent="-244475">
              <a:buFont typeface="+mj-lt"/>
              <a:buAutoNum type="arabicPeriod"/>
            </a:pPr>
            <a:r>
              <a:rPr lang="en-US" altLang="id-ID" dirty="0" err="1" smtClean="0"/>
              <a:t>Carilah</a:t>
            </a:r>
            <a:r>
              <a:rPr lang="en-US" altLang="id-ID" dirty="0" smtClean="0"/>
              <a:t> </a:t>
            </a:r>
            <a:r>
              <a:rPr lang="en-US" altLang="id-ID" dirty="0" err="1" smtClean="0"/>
              <a:t>sumber</a:t>
            </a:r>
            <a:r>
              <a:rPr lang="en-US" altLang="id-ID" dirty="0" smtClean="0"/>
              <a:t> rasa </a:t>
            </a:r>
            <a:r>
              <a:rPr lang="en-US" altLang="id-ID" dirty="0" err="1" smtClean="0"/>
              <a:t>tidak</a:t>
            </a:r>
            <a:r>
              <a:rPr lang="en-US" altLang="id-ID" dirty="0" smtClean="0"/>
              <a:t> </a:t>
            </a:r>
            <a:r>
              <a:rPr lang="en-US" altLang="id-ID" dirty="0" err="1" smtClean="0"/>
              <a:t>aman</a:t>
            </a:r>
            <a:r>
              <a:rPr lang="en-US" altLang="id-ID" dirty="0" smtClean="0"/>
              <a:t> </a:t>
            </a:r>
            <a:r>
              <a:rPr lang="en-US" altLang="id-ID" dirty="0" err="1" smtClean="0"/>
              <a:t>anda</a:t>
            </a:r>
            <a:endParaRPr lang="en-US" altLang="id-ID" dirty="0" smtClean="0"/>
          </a:p>
          <a:p>
            <a:pPr marL="514350" indent="-244475">
              <a:buFont typeface="+mj-lt"/>
              <a:buAutoNum type="arabicPeriod"/>
            </a:pPr>
            <a:r>
              <a:rPr lang="en-US" altLang="id-ID" dirty="0" err="1" smtClean="0"/>
              <a:t>Jangan</a:t>
            </a:r>
            <a:r>
              <a:rPr lang="en-US" altLang="id-ID" dirty="0" smtClean="0"/>
              <a:t> </a:t>
            </a:r>
            <a:r>
              <a:rPr lang="en-US" altLang="id-ID" dirty="0" err="1" smtClean="0"/>
              <a:t>lewatkan</a:t>
            </a:r>
            <a:r>
              <a:rPr lang="en-US" altLang="id-ID" dirty="0" smtClean="0"/>
              <a:t> </a:t>
            </a:r>
            <a:r>
              <a:rPr lang="en-US" altLang="id-ID" dirty="0" err="1" smtClean="0"/>
              <a:t>waktu</a:t>
            </a:r>
            <a:r>
              <a:rPr lang="en-US" altLang="id-ID" dirty="0" smtClean="0"/>
              <a:t> </a:t>
            </a:r>
            <a:r>
              <a:rPr lang="en-US" altLang="id-ID" dirty="0" err="1" smtClean="0"/>
              <a:t>terlalu</a:t>
            </a:r>
            <a:r>
              <a:rPr lang="en-US" altLang="id-ID" dirty="0" smtClean="0"/>
              <a:t> </a:t>
            </a:r>
            <a:r>
              <a:rPr lang="en-US" altLang="id-ID" dirty="0" err="1" smtClean="0"/>
              <a:t>banyak</a:t>
            </a:r>
            <a:r>
              <a:rPr lang="en-US" altLang="id-ID" dirty="0" smtClean="0"/>
              <a:t> </a:t>
            </a:r>
            <a:r>
              <a:rPr lang="en-US" altLang="id-ID" dirty="0" err="1" smtClean="0"/>
              <a:t>untuk</a:t>
            </a:r>
            <a:r>
              <a:rPr lang="en-US" altLang="id-ID" dirty="0" smtClean="0"/>
              <a:t> </a:t>
            </a:r>
            <a:r>
              <a:rPr lang="en-US" altLang="id-ID" dirty="0" err="1" smtClean="0"/>
              <a:t>merencanakan</a:t>
            </a:r>
            <a:r>
              <a:rPr lang="en-US" altLang="id-ID" dirty="0" smtClean="0"/>
              <a:t>.</a:t>
            </a:r>
          </a:p>
          <a:p>
            <a:pPr marL="514350" indent="-244475">
              <a:buFont typeface="+mj-lt"/>
              <a:buAutoNum type="arabicPeriod"/>
            </a:pPr>
            <a:r>
              <a:rPr lang="en-US" altLang="id-ID" dirty="0" err="1" smtClean="0"/>
              <a:t>Kendurkan</a:t>
            </a:r>
            <a:r>
              <a:rPr lang="en-US" altLang="id-ID" dirty="0" smtClean="0"/>
              <a:t> </a:t>
            </a:r>
            <a:r>
              <a:rPr lang="en-US" altLang="id-ID" dirty="0" err="1" smtClean="0"/>
              <a:t>standar</a:t>
            </a:r>
            <a:r>
              <a:rPr lang="en-US" altLang="id-ID" dirty="0" smtClean="0"/>
              <a:t> </a:t>
            </a:r>
            <a:r>
              <a:rPr lang="en-US" altLang="id-ID" dirty="0" err="1" smtClean="0"/>
              <a:t>anda</a:t>
            </a:r>
            <a:r>
              <a:rPr lang="en-US" altLang="id-ID" dirty="0" smtClean="0"/>
              <a:t>.</a:t>
            </a:r>
          </a:p>
          <a:p>
            <a:pPr>
              <a:buNone/>
            </a:pPr>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8715436" cy="1214422"/>
          </a:xfrm>
        </p:spPr>
        <p:txBody>
          <a:bodyPr>
            <a:normAutofit fontScale="90000"/>
          </a:bodyPr>
          <a:lstStyle/>
          <a:p>
            <a:pPr algn="ctr"/>
            <a:r>
              <a:rPr lang="en-US" b="1" dirty="0" err="1" smtClean="0"/>
              <a:t>Tipe</a:t>
            </a:r>
            <a:r>
              <a:rPr lang="en-US" b="1" dirty="0" smtClean="0"/>
              <a:t> </a:t>
            </a:r>
            <a:r>
              <a:rPr lang="en-US" b="1" dirty="0" err="1" smtClean="0"/>
              <a:t>Kepribadian</a:t>
            </a:r>
            <a:r>
              <a:rPr lang="id-ID" b="1" dirty="0" smtClean="0"/>
              <a:t> dan </a:t>
            </a:r>
            <a:r>
              <a:rPr lang="en-US" altLang="id-ID" b="1" dirty="0" smtClean="0"/>
              <a:t>Cara </a:t>
            </a:r>
            <a:r>
              <a:rPr lang="en-US" altLang="id-ID" b="1" dirty="0" err="1" smtClean="0"/>
              <a:t>untuk</a:t>
            </a:r>
            <a:r>
              <a:rPr lang="en-US" altLang="id-ID" b="1" dirty="0" smtClean="0"/>
              <a:t> </a:t>
            </a:r>
            <a:r>
              <a:rPr lang="en-US" altLang="id-ID" b="1" dirty="0" err="1" smtClean="0"/>
              <a:t>mengatasi</a:t>
            </a:r>
            <a:r>
              <a:rPr lang="en-US" altLang="id-ID" b="1" dirty="0" smtClean="0"/>
              <a:t> </a:t>
            </a:r>
            <a:r>
              <a:rPr lang="en-US" altLang="id-ID" b="1" dirty="0" err="1" smtClean="0"/>
              <a:t>kelemahan</a:t>
            </a:r>
            <a:r>
              <a:rPr lang="en-US" altLang="id-ID" b="1" dirty="0" smtClean="0"/>
              <a:t> </a:t>
            </a:r>
            <a:r>
              <a:rPr lang="en-US" altLang="id-ID" b="1" dirty="0" err="1" smtClean="0"/>
              <a:t>pribadi</a:t>
            </a:r>
            <a:r>
              <a:rPr lang="id-ID" altLang="id-ID" b="1" dirty="0" smtClean="0"/>
              <a:t>nya</a:t>
            </a:r>
            <a:endParaRPr lang="id-ID" dirty="0"/>
          </a:p>
        </p:txBody>
      </p:sp>
      <p:sp>
        <p:nvSpPr>
          <p:cNvPr id="3" name="Content Placeholder 2"/>
          <p:cNvSpPr>
            <a:spLocks noGrp="1"/>
          </p:cNvSpPr>
          <p:nvPr>
            <p:ph sz="quarter" idx="1"/>
          </p:nvPr>
        </p:nvSpPr>
        <p:spPr>
          <a:xfrm>
            <a:off x="214282" y="1214422"/>
            <a:ext cx="8715436" cy="5643578"/>
          </a:xfrm>
        </p:spPr>
        <p:txBody>
          <a:bodyPr>
            <a:normAutofit/>
          </a:bodyPr>
          <a:lstStyle/>
          <a:p>
            <a:r>
              <a:rPr lang="en-US" dirty="0" err="1" smtClean="0"/>
              <a:t>Plegmatis</a:t>
            </a:r>
            <a:r>
              <a:rPr lang="en-US" dirty="0" smtClean="0"/>
              <a:t> (</a:t>
            </a:r>
            <a:r>
              <a:rPr lang="en-US" dirty="0" err="1" smtClean="0"/>
              <a:t>tenang</a:t>
            </a:r>
            <a:r>
              <a:rPr lang="en-US" dirty="0" smtClean="0"/>
              <a:t>, </a:t>
            </a:r>
            <a:r>
              <a:rPr lang="en-US" dirty="0" err="1" smtClean="0"/>
              <a:t>hampir</a:t>
            </a:r>
            <a:r>
              <a:rPr lang="en-US" dirty="0" smtClean="0"/>
              <a:t> </a:t>
            </a:r>
            <a:r>
              <a:rPr lang="en-US" dirty="0" err="1" smtClean="0"/>
              <a:t>tak</a:t>
            </a:r>
            <a:r>
              <a:rPr lang="en-US" dirty="0" smtClean="0"/>
              <a:t> </a:t>
            </a:r>
            <a:r>
              <a:rPr lang="en-US" dirty="0" err="1" smtClean="0"/>
              <a:t>pernah</a:t>
            </a:r>
            <a:r>
              <a:rPr lang="en-US" dirty="0" smtClean="0"/>
              <a:t> </a:t>
            </a:r>
            <a:r>
              <a:rPr lang="en-US" dirty="0" err="1" smtClean="0"/>
              <a:t>marah</a:t>
            </a:r>
            <a:r>
              <a:rPr lang="en-US" dirty="0" smtClean="0"/>
              <a:t>, </a:t>
            </a:r>
            <a:r>
              <a:rPr lang="en-US" dirty="0" err="1" smtClean="0"/>
              <a:t>acuh</a:t>
            </a:r>
            <a:r>
              <a:rPr lang="en-US" dirty="0" smtClean="0"/>
              <a:t>, </a:t>
            </a:r>
            <a:r>
              <a:rPr lang="en-US" dirty="0" err="1" smtClean="0"/>
              <a:t>mudah</a:t>
            </a:r>
            <a:r>
              <a:rPr lang="en-US" dirty="0" smtClean="0"/>
              <a:t> </a:t>
            </a:r>
            <a:r>
              <a:rPr lang="en-US" dirty="0" err="1" smtClean="0"/>
              <a:t>bergaul</a:t>
            </a:r>
            <a:r>
              <a:rPr lang="en-US" dirty="0" smtClean="0"/>
              <a:t>, </a:t>
            </a:r>
            <a:r>
              <a:rPr lang="en-US" dirty="0" err="1" smtClean="0"/>
              <a:t>tak</a:t>
            </a:r>
            <a:r>
              <a:rPr lang="en-US" dirty="0" smtClean="0"/>
              <a:t> </a:t>
            </a:r>
            <a:r>
              <a:rPr lang="en-US" dirty="0" err="1" smtClean="0"/>
              <a:t>mudah</a:t>
            </a:r>
            <a:r>
              <a:rPr lang="en-US" dirty="0" smtClean="0"/>
              <a:t> </a:t>
            </a:r>
            <a:r>
              <a:rPr lang="en-US" dirty="0" err="1" smtClean="0"/>
              <a:t>terpengaruh</a:t>
            </a:r>
            <a:r>
              <a:rPr lang="en-US" dirty="0" smtClean="0"/>
              <a:t>, introvert, </a:t>
            </a:r>
            <a:r>
              <a:rPr lang="en-US" dirty="0" err="1" smtClean="0"/>
              <a:t>pengamat</a:t>
            </a:r>
            <a:r>
              <a:rPr lang="en-US" dirty="0" smtClean="0"/>
              <a:t>, </a:t>
            </a:r>
            <a:r>
              <a:rPr lang="en-US" dirty="0" err="1" smtClean="0"/>
              <a:t>pesimis</a:t>
            </a:r>
            <a:r>
              <a:rPr lang="en-US" dirty="0" smtClean="0"/>
              <a:t>, </a:t>
            </a:r>
            <a:r>
              <a:rPr lang="en-US" dirty="0" err="1" smtClean="0"/>
              <a:t>santai</a:t>
            </a:r>
            <a:r>
              <a:rPr lang="en-US" dirty="0" smtClean="0"/>
              <a:t>, </a:t>
            </a:r>
            <a:r>
              <a:rPr lang="en-US" dirty="0" err="1" smtClean="0"/>
              <a:t>sabar</a:t>
            </a:r>
            <a:r>
              <a:rPr lang="en-US" dirty="0" smtClean="0"/>
              <a:t>, </a:t>
            </a:r>
            <a:r>
              <a:rPr lang="en-US" dirty="0" err="1" smtClean="0"/>
              <a:t>dan</a:t>
            </a:r>
            <a:r>
              <a:rPr lang="en-US" dirty="0" smtClean="0"/>
              <a:t> </a:t>
            </a:r>
            <a:r>
              <a:rPr lang="en-US" dirty="0" err="1" smtClean="0"/>
              <a:t>menghindari</a:t>
            </a:r>
            <a:r>
              <a:rPr lang="en-US" dirty="0" smtClean="0"/>
              <a:t> </a:t>
            </a:r>
            <a:r>
              <a:rPr lang="en-US" dirty="0" err="1" smtClean="0"/>
              <a:t>konflik</a:t>
            </a:r>
            <a:r>
              <a:rPr lang="en-US" dirty="0" smtClean="0"/>
              <a:t>)</a:t>
            </a:r>
          </a:p>
          <a:p>
            <a:r>
              <a:rPr lang="en-US" altLang="id-ID" dirty="0" smtClean="0"/>
              <a:t>Mari Kita </a:t>
            </a:r>
            <a:r>
              <a:rPr lang="en-US" altLang="id-ID" dirty="0" err="1" smtClean="0"/>
              <a:t>Memotivasi</a:t>
            </a:r>
            <a:r>
              <a:rPr lang="en-US" altLang="id-ID" dirty="0" smtClean="0"/>
              <a:t> </a:t>
            </a:r>
            <a:r>
              <a:rPr lang="en-US" altLang="id-ID" dirty="0" err="1" smtClean="0"/>
              <a:t>Phlegmatis</a:t>
            </a:r>
            <a:r>
              <a:rPr lang="en-US" altLang="id-ID" dirty="0" smtClean="0"/>
              <a:t> Yang </a:t>
            </a:r>
            <a:r>
              <a:rPr lang="en-US" altLang="id-ID" dirty="0" err="1" smtClean="0"/>
              <a:t>Damai</a:t>
            </a:r>
            <a:r>
              <a:rPr lang="id-ID" altLang="id-ID" dirty="0" smtClean="0"/>
              <a:t> :</a:t>
            </a:r>
          </a:p>
          <a:p>
            <a:pPr marL="457200" indent="-187325">
              <a:lnSpc>
                <a:spcPct val="90000"/>
              </a:lnSpc>
              <a:buFont typeface="+mj-lt"/>
              <a:buAutoNum type="arabicPeriod"/>
            </a:pPr>
            <a:r>
              <a:rPr lang="en-US" altLang="id-ID" dirty="0" err="1" smtClean="0"/>
              <a:t>Berusaha</a:t>
            </a:r>
            <a:r>
              <a:rPr lang="en-US" altLang="id-ID" dirty="0" smtClean="0"/>
              <a:t> </a:t>
            </a:r>
            <a:r>
              <a:rPr lang="en-US" altLang="id-ID" dirty="0" err="1" smtClean="0"/>
              <a:t>membangkitkan</a:t>
            </a:r>
            <a:r>
              <a:rPr lang="en-US" altLang="id-ID" dirty="0" smtClean="0"/>
              <a:t> </a:t>
            </a:r>
            <a:r>
              <a:rPr lang="en-US" altLang="id-ID" dirty="0" err="1" smtClean="0"/>
              <a:t>semangat</a:t>
            </a:r>
            <a:r>
              <a:rPr lang="en-US" altLang="id-ID" dirty="0" smtClean="0"/>
              <a:t> </a:t>
            </a:r>
          </a:p>
          <a:p>
            <a:pPr marL="457200" indent="-187325">
              <a:lnSpc>
                <a:spcPct val="90000"/>
              </a:lnSpc>
              <a:buFont typeface="+mj-lt"/>
              <a:buAutoNum type="arabicPeriod"/>
            </a:pPr>
            <a:r>
              <a:rPr lang="en-US" altLang="id-ID" dirty="0" err="1" smtClean="0"/>
              <a:t>Cobalah</a:t>
            </a:r>
            <a:r>
              <a:rPr lang="en-US" altLang="id-ID" dirty="0" smtClean="0"/>
              <a:t> </a:t>
            </a:r>
            <a:r>
              <a:rPr lang="en-US" altLang="id-ID" dirty="0" err="1" smtClean="0"/>
              <a:t>sesuatu</a:t>
            </a:r>
            <a:r>
              <a:rPr lang="en-US" altLang="id-ID" dirty="0" smtClean="0"/>
              <a:t> yang </a:t>
            </a:r>
            <a:r>
              <a:rPr lang="en-US" altLang="id-ID" dirty="0" err="1" smtClean="0"/>
              <a:t>baru</a:t>
            </a:r>
            <a:endParaRPr lang="en-US" altLang="id-ID" dirty="0" smtClean="0"/>
          </a:p>
          <a:p>
            <a:pPr marL="457200" indent="-187325">
              <a:lnSpc>
                <a:spcPct val="90000"/>
              </a:lnSpc>
              <a:buFont typeface="+mj-lt"/>
              <a:buAutoNum type="arabicPeriod"/>
            </a:pPr>
            <a:r>
              <a:rPr lang="en-US" altLang="id-ID" dirty="0" err="1" smtClean="0"/>
              <a:t>Belajarlah</a:t>
            </a:r>
            <a:r>
              <a:rPr lang="en-US" altLang="id-ID" dirty="0" smtClean="0"/>
              <a:t> </a:t>
            </a:r>
            <a:r>
              <a:rPr lang="en-US" altLang="id-ID" dirty="0" err="1" smtClean="0"/>
              <a:t>menerima</a:t>
            </a:r>
            <a:r>
              <a:rPr lang="en-US" altLang="id-ID" dirty="0" smtClean="0"/>
              <a:t> </a:t>
            </a:r>
            <a:r>
              <a:rPr lang="en-US" altLang="id-ID" dirty="0" err="1" smtClean="0"/>
              <a:t>tanggung</a:t>
            </a:r>
            <a:r>
              <a:rPr lang="en-US" altLang="id-ID" dirty="0" smtClean="0"/>
              <a:t> </a:t>
            </a:r>
            <a:r>
              <a:rPr lang="en-US" altLang="id-ID" dirty="0" err="1" smtClean="0"/>
              <a:t>jawab</a:t>
            </a:r>
            <a:r>
              <a:rPr lang="en-US" altLang="id-ID" dirty="0" smtClean="0"/>
              <a:t> </a:t>
            </a:r>
            <a:r>
              <a:rPr lang="en-US" altLang="id-ID" dirty="0" err="1" smtClean="0"/>
              <a:t>hidup</a:t>
            </a:r>
            <a:endParaRPr lang="en-US" altLang="id-ID" dirty="0" smtClean="0"/>
          </a:p>
          <a:p>
            <a:pPr marL="457200" indent="-187325">
              <a:lnSpc>
                <a:spcPct val="90000"/>
              </a:lnSpc>
              <a:buFont typeface="+mj-lt"/>
              <a:buAutoNum type="arabicPeriod"/>
            </a:pPr>
            <a:r>
              <a:rPr lang="en-US" altLang="id-ID" dirty="0" err="1" smtClean="0"/>
              <a:t>Jangan</a:t>
            </a:r>
            <a:r>
              <a:rPr lang="en-US" altLang="id-ID" dirty="0" smtClean="0"/>
              <a:t> </a:t>
            </a:r>
            <a:r>
              <a:rPr lang="en-US" altLang="id-ID" dirty="0" err="1" smtClean="0"/>
              <a:t>menunda-nunda</a:t>
            </a:r>
            <a:r>
              <a:rPr lang="en-US" altLang="id-ID" dirty="0" smtClean="0"/>
              <a:t> </a:t>
            </a:r>
            <a:r>
              <a:rPr lang="en-US" altLang="id-ID" dirty="0" err="1" smtClean="0"/>
              <a:t>sampai</a:t>
            </a:r>
            <a:r>
              <a:rPr lang="en-US" altLang="id-ID" dirty="0" smtClean="0"/>
              <a:t> </a:t>
            </a:r>
            <a:r>
              <a:rPr lang="en-US" altLang="id-ID" dirty="0" err="1" smtClean="0"/>
              <a:t>besok</a:t>
            </a:r>
            <a:r>
              <a:rPr lang="en-US" altLang="id-ID" dirty="0" smtClean="0"/>
              <a:t> </a:t>
            </a:r>
            <a:r>
              <a:rPr lang="en-US" altLang="id-ID" dirty="0" err="1" smtClean="0"/>
              <a:t>apa</a:t>
            </a:r>
            <a:r>
              <a:rPr lang="en-US" altLang="id-ID" dirty="0" smtClean="0"/>
              <a:t> yang </a:t>
            </a:r>
            <a:r>
              <a:rPr lang="en-US" altLang="id-ID" dirty="0" err="1" smtClean="0"/>
              <a:t>bisa</a:t>
            </a:r>
            <a:r>
              <a:rPr lang="en-US" altLang="id-ID" dirty="0" smtClean="0"/>
              <a:t> </a:t>
            </a:r>
            <a:r>
              <a:rPr lang="en-US" altLang="id-ID" dirty="0" err="1" smtClean="0"/>
              <a:t>anda</a:t>
            </a:r>
            <a:r>
              <a:rPr lang="en-US" altLang="id-ID" dirty="0" smtClean="0"/>
              <a:t> </a:t>
            </a:r>
            <a:r>
              <a:rPr lang="en-US" altLang="id-ID" dirty="0" err="1" smtClean="0"/>
              <a:t>lakukan</a:t>
            </a:r>
            <a:r>
              <a:rPr lang="en-US" altLang="id-ID" dirty="0" smtClean="0"/>
              <a:t> </a:t>
            </a:r>
            <a:r>
              <a:rPr lang="en-US" altLang="id-ID" dirty="0" err="1" smtClean="0"/>
              <a:t>hari</a:t>
            </a:r>
            <a:r>
              <a:rPr lang="en-US" altLang="id-ID" dirty="0" smtClean="0"/>
              <a:t> </a:t>
            </a:r>
            <a:r>
              <a:rPr lang="en-US" altLang="id-ID" dirty="0" err="1" smtClean="0"/>
              <a:t>ini</a:t>
            </a:r>
            <a:r>
              <a:rPr lang="en-US" altLang="id-ID" dirty="0" smtClean="0"/>
              <a:t>.</a:t>
            </a:r>
          </a:p>
          <a:p>
            <a:pPr marL="457200" indent="-187325">
              <a:lnSpc>
                <a:spcPct val="90000"/>
              </a:lnSpc>
              <a:buFont typeface="+mj-lt"/>
              <a:buAutoNum type="arabicPeriod"/>
            </a:pPr>
            <a:r>
              <a:rPr lang="en-US" altLang="id-ID" dirty="0" err="1" smtClean="0"/>
              <a:t>Motivasilah</a:t>
            </a:r>
            <a:r>
              <a:rPr lang="en-US" altLang="id-ID" dirty="0" smtClean="0"/>
              <a:t> </a:t>
            </a:r>
            <a:r>
              <a:rPr lang="en-US" altLang="id-ID" dirty="0" err="1" smtClean="0"/>
              <a:t>diri</a:t>
            </a:r>
            <a:r>
              <a:rPr lang="en-US" altLang="id-ID" dirty="0" smtClean="0"/>
              <a:t> </a:t>
            </a:r>
            <a:r>
              <a:rPr lang="en-US" altLang="id-ID" dirty="0" err="1" smtClean="0"/>
              <a:t>anda</a:t>
            </a:r>
            <a:endParaRPr lang="en-US" altLang="id-ID" dirty="0" smtClean="0"/>
          </a:p>
          <a:p>
            <a:pPr marL="457200" indent="-187325">
              <a:lnSpc>
                <a:spcPct val="90000"/>
              </a:lnSpc>
              <a:buFont typeface="+mj-lt"/>
              <a:buAutoNum type="arabicPeriod"/>
            </a:pPr>
            <a:r>
              <a:rPr lang="en-US" altLang="id-ID" dirty="0" err="1" smtClean="0"/>
              <a:t>Belajarlah</a:t>
            </a:r>
            <a:r>
              <a:rPr lang="en-US" altLang="id-ID" dirty="0" smtClean="0"/>
              <a:t> </a:t>
            </a:r>
            <a:r>
              <a:rPr lang="en-US" altLang="id-ID" dirty="0" err="1" smtClean="0"/>
              <a:t>mengkomunikasikan</a:t>
            </a:r>
            <a:r>
              <a:rPr lang="en-US" altLang="id-ID" dirty="0" smtClean="0"/>
              <a:t> </a:t>
            </a:r>
            <a:r>
              <a:rPr lang="en-US" altLang="id-ID" dirty="0" err="1" smtClean="0"/>
              <a:t>perasaan</a:t>
            </a:r>
            <a:r>
              <a:rPr lang="en-US" altLang="id-ID" dirty="0" smtClean="0"/>
              <a:t> </a:t>
            </a:r>
            <a:r>
              <a:rPr lang="en-US" altLang="id-ID" dirty="0" err="1" smtClean="0"/>
              <a:t>anda</a:t>
            </a:r>
            <a:r>
              <a:rPr lang="en-US" altLang="id-ID" dirty="0" smtClean="0"/>
              <a:t>.</a:t>
            </a:r>
          </a:p>
          <a:p>
            <a:pPr marL="457200" indent="-187325">
              <a:lnSpc>
                <a:spcPct val="90000"/>
              </a:lnSpc>
              <a:buFont typeface="+mj-lt"/>
              <a:buAutoNum type="arabicPeriod"/>
            </a:pPr>
            <a:r>
              <a:rPr lang="en-US" altLang="id-ID" dirty="0" err="1" smtClean="0"/>
              <a:t>Belajarlah</a:t>
            </a:r>
            <a:r>
              <a:rPr lang="en-US" altLang="id-ID" dirty="0" smtClean="0"/>
              <a:t> </a:t>
            </a:r>
            <a:r>
              <a:rPr lang="en-US" altLang="id-ID" dirty="0" err="1" smtClean="0"/>
              <a:t>mengatakan</a:t>
            </a:r>
            <a:r>
              <a:rPr lang="en-US" altLang="id-ID" dirty="0" smtClean="0"/>
              <a:t> </a:t>
            </a:r>
            <a:r>
              <a:rPr lang="en-US" altLang="id-ID" dirty="0" err="1" smtClean="0"/>
              <a:t>tidak</a:t>
            </a:r>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endParaRPr lang="id-ID"/>
          </a:p>
        </p:txBody>
      </p:sp>
      <p:sp>
        <p:nvSpPr>
          <p:cNvPr id="50178" name="AutoShape 2" descr="http://1.bp.blogspot.com/-23QEUGglIkU/VquQGexR9WI/AAAAAAAAEEw/W-cJNyUWvK4/s1600/a.jpg"/>
          <p:cNvSpPr>
            <a:spLocks noChangeAspect="1" noChangeArrowheads="1"/>
          </p:cNvSpPr>
          <p:nvPr/>
        </p:nvSpPr>
        <p:spPr bwMode="auto">
          <a:xfrm>
            <a:off x="155575" y="-2986088"/>
            <a:ext cx="6229350" cy="6229351"/>
          </a:xfrm>
          <a:prstGeom prst="rect">
            <a:avLst/>
          </a:prstGeom>
          <a:noFill/>
        </p:spPr>
        <p:txBody>
          <a:bodyPr vert="horz" wrap="square" lIns="91440" tIns="45720" rIns="91440" bIns="45720" numCol="1" anchor="t" anchorCtr="0" compatLnSpc="1">
            <a:prstTxWarp prst="textNoShape">
              <a:avLst/>
            </a:prstTxWarp>
          </a:bodyPr>
          <a:lstStyle/>
          <a:p>
            <a:endParaRPr lang="id-ID"/>
          </a:p>
        </p:txBody>
      </p:sp>
      <p:pic>
        <p:nvPicPr>
          <p:cNvPr id="50180" name="Picture 4" descr="http://1.bp.blogspot.com/-23QEUGglIkU/VquQGexR9WI/AAAAAAAAEEw/W-cJNyUWvK4/s1600/a.jpg"/>
          <p:cNvPicPr>
            <a:picLocks noChangeAspect="1" noChangeArrowheads="1"/>
          </p:cNvPicPr>
          <p:nvPr/>
        </p:nvPicPr>
        <p:blipFill>
          <a:blip r:embed="rId2"/>
          <a:srcRect/>
          <a:stretch>
            <a:fillRect/>
          </a:stretch>
        </p:blipFill>
        <p:spPr bwMode="auto">
          <a:xfrm>
            <a:off x="571471" y="1"/>
            <a:ext cx="8001057" cy="6857999"/>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endParaRPr lang="id-ID" dirty="0"/>
          </a:p>
        </p:txBody>
      </p:sp>
      <p:pic>
        <p:nvPicPr>
          <p:cNvPr id="3074" name="Picture 2" descr="http://4.bp.blogspot.com/-MJWxfLlx0K0/VquQLUy1dMI/AAAAAAAAEFE/EKQJEtDKvaE/s1600/12548967_504910389681479_3658541615836428382_n.jpg"/>
          <p:cNvPicPr>
            <a:picLocks noChangeAspect="1" noChangeArrowheads="1"/>
          </p:cNvPicPr>
          <p:nvPr/>
        </p:nvPicPr>
        <p:blipFill>
          <a:blip r:embed="rId2"/>
          <a:srcRect/>
          <a:stretch>
            <a:fillRect/>
          </a:stretch>
        </p:blipFill>
        <p:spPr bwMode="auto">
          <a:xfrm>
            <a:off x="357158" y="0"/>
            <a:ext cx="8429684" cy="68580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endParaRPr lang="id-ID"/>
          </a:p>
        </p:txBody>
      </p:sp>
      <p:pic>
        <p:nvPicPr>
          <p:cNvPr id="52226" name="Picture 2" descr="http://1.bp.blogspot.com/-aQB3p93D3N0/VquQM1Q11OI/AAAAAAAAEFc/a2lqdthh8Xo/s1600/9143_504910426348142_5061085056752123127_n.jpg"/>
          <p:cNvPicPr>
            <a:picLocks noChangeAspect="1" noChangeArrowheads="1"/>
          </p:cNvPicPr>
          <p:nvPr/>
        </p:nvPicPr>
        <p:blipFill>
          <a:blip r:embed="rId2"/>
          <a:srcRect/>
          <a:stretch>
            <a:fillRect/>
          </a:stretch>
        </p:blipFill>
        <p:spPr bwMode="auto">
          <a:xfrm>
            <a:off x="428596" y="-49"/>
            <a:ext cx="8286808" cy="6858049"/>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5" name="Content Placeholder 4"/>
          <p:cNvSpPr>
            <a:spLocks noGrp="1"/>
          </p:cNvSpPr>
          <p:nvPr>
            <p:ph sz="quarter" idx="1"/>
          </p:nvPr>
        </p:nvSpPr>
        <p:spPr/>
        <p:txBody>
          <a:bodyPr/>
          <a:lstStyle/>
          <a:p>
            <a:endParaRPr lang="id-ID"/>
          </a:p>
        </p:txBody>
      </p:sp>
      <p:pic>
        <p:nvPicPr>
          <p:cNvPr id="2052" name="Picture 4" descr="http://4.bp.blogspot.com/-z4hC3e7QhTI/VquQMv_sLOI/AAAAAAAAEFY/TX2-JQw_js4/s1600/1909884_504910399681478_7821379419262804858_n.jpg"/>
          <p:cNvPicPr>
            <a:picLocks noChangeAspect="1" noChangeArrowheads="1"/>
          </p:cNvPicPr>
          <p:nvPr/>
        </p:nvPicPr>
        <p:blipFill>
          <a:blip r:embed="rId2"/>
          <a:srcRect/>
          <a:stretch>
            <a:fillRect/>
          </a:stretch>
        </p:blipFill>
        <p:spPr bwMode="auto">
          <a:xfrm>
            <a:off x="357159" y="0"/>
            <a:ext cx="8429684"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52400"/>
            <a:ext cx="8929718" cy="847708"/>
          </a:xfrm>
        </p:spPr>
        <p:txBody>
          <a:bodyPr>
            <a:normAutofit fontScale="90000"/>
          </a:bodyPr>
          <a:lstStyle/>
          <a:p>
            <a:r>
              <a:rPr lang="en-US" dirty="0" err="1" smtClean="0"/>
              <a:t>Mengapa</a:t>
            </a:r>
            <a:r>
              <a:rPr lang="en-US" dirty="0" smtClean="0"/>
              <a:t> </a:t>
            </a:r>
            <a:r>
              <a:rPr lang="en-US" dirty="0" err="1" smtClean="0"/>
              <a:t>Perlu</a:t>
            </a:r>
            <a:r>
              <a:rPr lang="en-US" dirty="0" smtClean="0"/>
              <a:t> </a:t>
            </a:r>
            <a:r>
              <a:rPr lang="en-US" dirty="0" err="1" smtClean="0"/>
              <a:t>Keterampilan</a:t>
            </a:r>
            <a:r>
              <a:rPr lang="en-US" dirty="0" smtClean="0"/>
              <a:t> </a:t>
            </a:r>
            <a:r>
              <a:rPr lang="en-US" dirty="0" err="1" smtClean="0"/>
              <a:t>Antar</a:t>
            </a:r>
            <a:r>
              <a:rPr lang="en-US" dirty="0" smtClean="0"/>
              <a:t> Personal </a:t>
            </a:r>
            <a:endParaRPr lang="en-US" dirty="0"/>
          </a:p>
        </p:txBody>
      </p:sp>
      <p:sp>
        <p:nvSpPr>
          <p:cNvPr id="3" name="Content Placeholder 2"/>
          <p:cNvSpPr>
            <a:spLocks noGrp="1"/>
          </p:cNvSpPr>
          <p:nvPr>
            <p:ph idx="1"/>
          </p:nvPr>
        </p:nvSpPr>
        <p:spPr>
          <a:xfrm>
            <a:off x="457200" y="1071546"/>
            <a:ext cx="8229600" cy="4826017"/>
          </a:xfrm>
        </p:spPr>
        <p:txBody>
          <a:bodyPr/>
          <a:lstStyle/>
          <a:p>
            <a:pPr algn="just"/>
            <a:r>
              <a:rPr lang="en-US" sz="2800" dirty="0" err="1" smtClean="0"/>
              <a:t>Karena</a:t>
            </a:r>
            <a:r>
              <a:rPr lang="en-US" sz="2800" dirty="0" smtClean="0"/>
              <a:t> </a:t>
            </a:r>
            <a:r>
              <a:rPr lang="en-US" sz="2800" dirty="0" err="1" smtClean="0"/>
              <a:t>tidak</a:t>
            </a:r>
            <a:r>
              <a:rPr lang="en-US" sz="2800" dirty="0" smtClean="0"/>
              <a:t> </a:t>
            </a:r>
            <a:r>
              <a:rPr lang="en-US" sz="2800" dirty="0" err="1" smtClean="0"/>
              <a:t>mungkin</a:t>
            </a:r>
            <a:r>
              <a:rPr lang="en-US" sz="2800" dirty="0" smtClean="0"/>
              <a:t> </a:t>
            </a:r>
            <a:r>
              <a:rPr lang="en-US" sz="2800" dirty="0" err="1" smtClean="0"/>
              <a:t>manusia</a:t>
            </a:r>
            <a:r>
              <a:rPr lang="en-US" sz="2800" dirty="0" smtClean="0"/>
              <a:t> </a:t>
            </a:r>
            <a:r>
              <a:rPr lang="en-US" sz="2800" dirty="0" err="1" smtClean="0"/>
              <a:t>hidup</a:t>
            </a:r>
            <a:r>
              <a:rPr lang="en-US" sz="2800" dirty="0" smtClean="0"/>
              <a:t> </a:t>
            </a:r>
            <a:r>
              <a:rPr lang="en-US" sz="2800" dirty="0" err="1" smtClean="0"/>
              <a:t>sendiri</a:t>
            </a:r>
            <a:endParaRPr lang="en-US" sz="2800" dirty="0" smtClean="0"/>
          </a:p>
          <a:p>
            <a:pPr algn="just"/>
            <a:r>
              <a:rPr lang="en-US" sz="2800" dirty="0" err="1" smtClean="0"/>
              <a:t>Adanya</a:t>
            </a:r>
            <a:r>
              <a:rPr lang="en-US" sz="2800" dirty="0" smtClean="0"/>
              <a:t> </a:t>
            </a:r>
            <a:r>
              <a:rPr lang="en-US" sz="2800" dirty="0" err="1" smtClean="0"/>
              <a:t>kebutuhan</a:t>
            </a:r>
            <a:r>
              <a:rPr lang="en-US" sz="2800" dirty="0" smtClean="0"/>
              <a:t> </a:t>
            </a:r>
            <a:r>
              <a:rPr lang="en-US" sz="2800" dirty="0" err="1" smtClean="0"/>
              <a:t>untuk</a:t>
            </a:r>
            <a:r>
              <a:rPr lang="en-US" sz="2800" dirty="0" smtClean="0"/>
              <a:t> </a:t>
            </a:r>
            <a:r>
              <a:rPr lang="en-US" sz="2800" dirty="0" err="1" smtClean="0"/>
              <a:t>memahami</a:t>
            </a:r>
            <a:r>
              <a:rPr lang="en-US" sz="2800" dirty="0" smtClean="0"/>
              <a:t> </a:t>
            </a:r>
            <a:r>
              <a:rPr lang="en-US" sz="2800" dirty="0" err="1" smtClean="0"/>
              <a:t>kebutuhan</a:t>
            </a:r>
            <a:r>
              <a:rPr lang="en-US" sz="2800" dirty="0" smtClean="0"/>
              <a:t> </a:t>
            </a:r>
            <a:r>
              <a:rPr lang="en-US" sz="2800" dirty="0" err="1" smtClean="0"/>
              <a:t>hidup</a:t>
            </a:r>
            <a:r>
              <a:rPr lang="en-US" sz="2800" dirty="0" smtClean="0"/>
              <a:t> </a:t>
            </a:r>
            <a:r>
              <a:rPr lang="en-US" sz="2800" dirty="0" err="1" smtClean="0"/>
              <a:t>orang</a:t>
            </a:r>
            <a:r>
              <a:rPr lang="en-US" sz="2800" dirty="0" smtClean="0"/>
              <a:t> lain</a:t>
            </a:r>
          </a:p>
        </p:txBody>
      </p:sp>
      <p:pic>
        <p:nvPicPr>
          <p:cNvPr id="2049" name="Picture 1"/>
          <p:cNvPicPr>
            <a:picLocks noChangeAspect="1" noChangeArrowheads="1"/>
          </p:cNvPicPr>
          <p:nvPr/>
        </p:nvPicPr>
        <p:blipFill>
          <a:blip r:embed="rId2"/>
          <a:srcRect/>
          <a:stretch>
            <a:fillRect/>
          </a:stretch>
        </p:blipFill>
        <p:spPr bwMode="auto">
          <a:xfrm>
            <a:off x="785786" y="2714620"/>
            <a:ext cx="7786742" cy="3233031"/>
          </a:xfrm>
          <a:prstGeom prst="rect">
            <a:avLst/>
          </a:prstGeom>
          <a:noFill/>
          <a:ln w="9525">
            <a:noFill/>
            <a:miter lim="800000"/>
            <a:headEnd/>
            <a:tailEnd/>
          </a:ln>
          <a:effectLst/>
        </p:spPr>
      </p:pic>
      <p:sp>
        <p:nvSpPr>
          <p:cNvPr id="5" name="TextBox 4"/>
          <p:cNvSpPr txBox="1"/>
          <p:nvPr/>
        </p:nvSpPr>
        <p:spPr>
          <a:xfrm>
            <a:off x="228600" y="5943600"/>
            <a:ext cx="8915400" cy="738664"/>
          </a:xfrm>
          <a:prstGeom prst="rect">
            <a:avLst/>
          </a:prstGeom>
          <a:noFill/>
        </p:spPr>
        <p:txBody>
          <a:bodyPr wrap="square" rtlCol="0">
            <a:spAutoFit/>
          </a:bodyPr>
          <a:lstStyle/>
          <a:p>
            <a:r>
              <a:rPr lang="en-US" sz="1050" b="1" dirty="0" err="1" smtClean="0"/>
              <a:t>Sumber</a:t>
            </a:r>
            <a:r>
              <a:rPr lang="en-US" sz="1050" b="1" dirty="0" smtClean="0"/>
              <a:t>: INTERPERSONAL SKILL REQUIREMENTS FOR FRESH COMPUTER PROGRAMMERS: EXPECTATION OF BRUNEI-BASED ORGANISATIONS - </a:t>
            </a:r>
            <a:r>
              <a:rPr lang="en-US" sz="1050" b="1" i="1" dirty="0" err="1" smtClean="0"/>
              <a:t>Mohd</a:t>
            </a:r>
            <a:r>
              <a:rPr lang="en-US" sz="1050" b="1" i="1" dirty="0" smtClean="0"/>
              <a:t>. Noah A. Rahman, Md. </a:t>
            </a:r>
            <a:r>
              <a:rPr lang="en-US" sz="1050" b="1" i="1" dirty="0" err="1" smtClean="0"/>
              <a:t>Mahbubur</a:t>
            </a:r>
            <a:r>
              <a:rPr lang="en-US" sz="1050" b="1" i="1" dirty="0" smtClean="0"/>
              <a:t> </a:t>
            </a:r>
            <a:r>
              <a:rPr lang="en-US" sz="1050" b="1" i="1" dirty="0" err="1" smtClean="0"/>
              <a:t>Rahim</a:t>
            </a:r>
            <a:r>
              <a:rPr lang="en-US" sz="1050" b="1" i="1" dirty="0" smtClean="0"/>
              <a:t>, </a:t>
            </a:r>
            <a:r>
              <a:rPr lang="en-US" sz="1050" b="1" i="1" dirty="0" err="1" smtClean="0"/>
              <a:t>Afzaal</a:t>
            </a:r>
            <a:r>
              <a:rPr lang="en-US" sz="1050" b="1" i="1" dirty="0" smtClean="0"/>
              <a:t> H. </a:t>
            </a:r>
            <a:r>
              <a:rPr lang="en-US" sz="1050" b="1" i="1" dirty="0" err="1" smtClean="0"/>
              <a:t>Seyal</a:t>
            </a:r>
            <a:r>
              <a:rPr lang="en-US" sz="1050" b="1" i="1" dirty="0" smtClean="0"/>
              <a:t> and </a:t>
            </a:r>
            <a:r>
              <a:rPr lang="en-US" sz="1050" b="1" i="1" dirty="0" err="1" smtClean="0"/>
              <a:t>Hj</a:t>
            </a:r>
            <a:r>
              <a:rPr lang="en-US" sz="1050" b="1" i="1" dirty="0" smtClean="0"/>
              <a:t>. </a:t>
            </a:r>
            <a:r>
              <a:rPr lang="en-US" sz="1050" b="1" i="1" dirty="0" err="1" smtClean="0"/>
              <a:t>Awg</a:t>
            </a:r>
            <a:r>
              <a:rPr lang="en-US" sz="1050" b="1" i="1" dirty="0" smtClean="0"/>
              <a:t> </a:t>
            </a:r>
            <a:r>
              <a:rPr lang="en-US" sz="1050" b="1" i="1" dirty="0" err="1" smtClean="0"/>
              <a:t>Yussof</a:t>
            </a:r>
            <a:r>
              <a:rPr lang="en-US" sz="1050" b="1" i="1" dirty="0" smtClean="0"/>
              <a:t> </a:t>
            </a:r>
            <a:r>
              <a:rPr lang="en-US" sz="1050" b="1" i="1" dirty="0" err="1" smtClean="0"/>
              <a:t>Hj</a:t>
            </a:r>
            <a:r>
              <a:rPr lang="en-US" sz="1050" b="1" i="1" dirty="0" smtClean="0"/>
              <a:t>. </a:t>
            </a:r>
            <a:r>
              <a:rPr lang="en-US" sz="1050" b="1" i="1" dirty="0" err="1" smtClean="0"/>
              <a:t>Awg</a:t>
            </a:r>
            <a:r>
              <a:rPr lang="en-US" sz="1050" b="1" i="1" dirty="0" smtClean="0"/>
              <a:t> Mohamed - </a:t>
            </a:r>
            <a:r>
              <a:rPr lang="en-US" sz="1050" dirty="0" smtClean="0"/>
              <a:t>Department of Computing and Information Systems</a:t>
            </a:r>
          </a:p>
          <a:p>
            <a:r>
              <a:rPr lang="en-US" sz="1050" dirty="0" err="1" smtClean="0"/>
              <a:t>Institut</a:t>
            </a:r>
            <a:r>
              <a:rPr lang="en-US" sz="1050" dirty="0" smtClean="0"/>
              <a:t> </a:t>
            </a:r>
            <a:r>
              <a:rPr lang="en-US" sz="1050" dirty="0" err="1" smtClean="0"/>
              <a:t>Technologi</a:t>
            </a:r>
            <a:r>
              <a:rPr lang="en-US" sz="1050" dirty="0" smtClean="0"/>
              <a:t> Brunei</a:t>
            </a:r>
          </a:p>
          <a:p>
            <a:endParaRPr lang="en-US" sz="105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endParaRPr lang="id-ID"/>
          </a:p>
        </p:txBody>
      </p:sp>
      <p:sp>
        <p:nvSpPr>
          <p:cNvPr id="53250" name="AutoShape 2" descr="http://3.bp.blogspot.com/-q6pgOGMJhSY/VquQKz3TsYI/AAAAAAAAEFA/wUKvX4LxTjk/s1600/12376382_504910436348141_2212020550502385591_n.jpg"/>
          <p:cNvSpPr>
            <a:spLocks noChangeAspect="1" noChangeArrowheads="1"/>
          </p:cNvSpPr>
          <p:nvPr/>
        </p:nvSpPr>
        <p:spPr bwMode="auto">
          <a:xfrm>
            <a:off x="155575" y="-2986088"/>
            <a:ext cx="6229350" cy="6229351"/>
          </a:xfrm>
          <a:prstGeom prst="rect">
            <a:avLst/>
          </a:prstGeom>
          <a:noFill/>
        </p:spPr>
        <p:txBody>
          <a:bodyPr vert="horz" wrap="square" lIns="91440" tIns="45720" rIns="91440" bIns="45720" numCol="1" anchor="t" anchorCtr="0" compatLnSpc="1">
            <a:prstTxWarp prst="textNoShape">
              <a:avLst/>
            </a:prstTxWarp>
          </a:bodyPr>
          <a:lstStyle/>
          <a:p>
            <a:endParaRPr lang="id-ID"/>
          </a:p>
        </p:txBody>
      </p:sp>
      <p:pic>
        <p:nvPicPr>
          <p:cNvPr id="53252" name="Picture 4" descr="http://3.bp.blogspot.com/-q6pgOGMJhSY/VquQKz3TsYI/AAAAAAAAEFA/wUKvX4LxTjk/s1600/12376382_504910436348141_2212020550502385591_n.jpg"/>
          <p:cNvPicPr>
            <a:picLocks noChangeAspect="1" noChangeArrowheads="1"/>
          </p:cNvPicPr>
          <p:nvPr/>
        </p:nvPicPr>
        <p:blipFill>
          <a:blip r:embed="rId2"/>
          <a:srcRect/>
          <a:stretch>
            <a:fillRect/>
          </a:stretch>
        </p:blipFill>
        <p:spPr bwMode="auto">
          <a:xfrm>
            <a:off x="571471" y="0"/>
            <a:ext cx="8143933" cy="685800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endParaRPr lang="id-ID"/>
          </a:p>
        </p:txBody>
      </p:sp>
      <p:pic>
        <p:nvPicPr>
          <p:cNvPr id="54274" name="Picture 2" descr="http://3.bp.blogspot.com/-YTjCw0Q1M1I/VquQK3h1dfI/AAAAAAAAEE8/O0V35OadbCs/s1600/12418016_504910536348131_6390671969824850956_n.jpg"/>
          <p:cNvPicPr>
            <a:picLocks noChangeAspect="1" noChangeArrowheads="1"/>
          </p:cNvPicPr>
          <p:nvPr/>
        </p:nvPicPr>
        <p:blipFill>
          <a:blip r:embed="rId2"/>
          <a:srcRect/>
          <a:stretch>
            <a:fillRect/>
          </a:stretch>
        </p:blipFill>
        <p:spPr bwMode="auto">
          <a:xfrm>
            <a:off x="285721" y="0"/>
            <a:ext cx="8572560" cy="6858000"/>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endParaRPr lang="id-ID"/>
          </a:p>
        </p:txBody>
      </p:sp>
      <p:pic>
        <p:nvPicPr>
          <p:cNvPr id="55298" name="Picture 2" descr="http://2.bp.blogspot.com/-uplbvtoRgDA/VquQKmHlotI/AAAAAAAAEE4/6Zr2zOZZ8lE/s1600/12438997_504910529681465_3198770344339964148_n.jpg"/>
          <p:cNvPicPr>
            <a:picLocks noChangeAspect="1" noChangeArrowheads="1"/>
          </p:cNvPicPr>
          <p:nvPr/>
        </p:nvPicPr>
        <p:blipFill>
          <a:blip r:embed="rId2"/>
          <a:srcRect/>
          <a:stretch>
            <a:fillRect/>
          </a:stretch>
        </p:blipFill>
        <p:spPr bwMode="auto">
          <a:xfrm>
            <a:off x="285720" y="1"/>
            <a:ext cx="8501122" cy="6858000"/>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endParaRPr lang="id-ID"/>
          </a:p>
        </p:txBody>
      </p:sp>
      <p:pic>
        <p:nvPicPr>
          <p:cNvPr id="56322" name="Picture 2" descr="http://2.bp.blogspot.com/-XF-ZUktuU0Y/VquQLouCLSI/AAAAAAAAEFI/YjGlG-ZHWhs/s1600/12573713_504910503014801_8843228222652356956_n.jpg"/>
          <p:cNvPicPr>
            <a:picLocks noChangeAspect="1" noChangeArrowheads="1"/>
          </p:cNvPicPr>
          <p:nvPr/>
        </p:nvPicPr>
        <p:blipFill>
          <a:blip r:embed="rId2"/>
          <a:srcRect/>
          <a:stretch>
            <a:fillRect/>
          </a:stretch>
        </p:blipFill>
        <p:spPr bwMode="auto">
          <a:xfrm>
            <a:off x="357158" y="0"/>
            <a:ext cx="8358246" cy="6858000"/>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endParaRPr lang="id-ID"/>
          </a:p>
        </p:txBody>
      </p:sp>
      <p:pic>
        <p:nvPicPr>
          <p:cNvPr id="57346" name="Picture 2" descr="http://2.bp.blogspot.com/-QfRG5iqntVA/VquQLyVMxnI/AAAAAAAAEFM/p64k_hoLJhE/s1600/12573713_504910549681463_6153104393413539970_n.jpg"/>
          <p:cNvPicPr>
            <a:picLocks noChangeAspect="1" noChangeArrowheads="1"/>
          </p:cNvPicPr>
          <p:nvPr/>
        </p:nvPicPr>
        <p:blipFill>
          <a:blip r:embed="rId2"/>
          <a:srcRect/>
          <a:stretch>
            <a:fillRect/>
          </a:stretch>
        </p:blipFill>
        <p:spPr bwMode="auto">
          <a:xfrm>
            <a:off x="428595" y="0"/>
            <a:ext cx="8215371" cy="6858000"/>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endParaRPr lang="id-ID"/>
          </a:p>
        </p:txBody>
      </p:sp>
      <p:pic>
        <p:nvPicPr>
          <p:cNvPr id="58370" name="Picture 2" descr="http://3.bp.blogspot.com/-hkKqukcqBFQ/VquQMATfzYI/AAAAAAAAEFQ/40h1YYA6C1o/s1600/12631508_504910463014805_1508381136089448422_n.jpg"/>
          <p:cNvPicPr>
            <a:picLocks noChangeAspect="1" noChangeArrowheads="1"/>
          </p:cNvPicPr>
          <p:nvPr/>
        </p:nvPicPr>
        <p:blipFill>
          <a:blip r:embed="rId2"/>
          <a:srcRect/>
          <a:stretch>
            <a:fillRect/>
          </a:stretch>
        </p:blipFill>
        <p:spPr bwMode="auto">
          <a:xfrm>
            <a:off x="357157" y="0"/>
            <a:ext cx="8429685" cy="6858000"/>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Menerima</a:t>
            </a:r>
            <a:r>
              <a:rPr lang="en-US" dirty="0" smtClean="0"/>
              <a:t> </a:t>
            </a:r>
            <a:r>
              <a:rPr lang="en-US" dirty="0" err="1" smtClean="0"/>
              <a:t>Diri</a:t>
            </a:r>
            <a:endParaRPr lang="en-US" dirty="0"/>
          </a:p>
        </p:txBody>
      </p:sp>
      <p:sp>
        <p:nvSpPr>
          <p:cNvPr id="3" name="Content Placeholder 2"/>
          <p:cNvSpPr>
            <a:spLocks noGrp="1"/>
          </p:cNvSpPr>
          <p:nvPr>
            <p:ph idx="1"/>
          </p:nvPr>
        </p:nvSpPr>
        <p:spPr>
          <a:xfrm>
            <a:off x="914400" y="2000240"/>
            <a:ext cx="7772400" cy="4019560"/>
          </a:xfrm>
        </p:spPr>
        <p:txBody>
          <a:bodyPr>
            <a:normAutofit/>
          </a:bodyPr>
          <a:lstStyle/>
          <a:p>
            <a:pPr algn="just"/>
            <a:r>
              <a:rPr lang="en-US" sz="3200" dirty="0" err="1" smtClean="0"/>
              <a:t>Memandang</a:t>
            </a:r>
            <a:r>
              <a:rPr lang="en-US" sz="3200" dirty="0" smtClean="0"/>
              <a:t> </a:t>
            </a:r>
            <a:r>
              <a:rPr lang="en-US" sz="3200" dirty="0" err="1" smtClean="0"/>
              <a:t>diri</a:t>
            </a:r>
            <a:r>
              <a:rPr lang="en-US" sz="3200" dirty="0" smtClean="0"/>
              <a:t> </a:t>
            </a:r>
            <a:r>
              <a:rPr lang="en-US" sz="3200" dirty="0" err="1" smtClean="0"/>
              <a:t>sebagaimana</a:t>
            </a:r>
            <a:r>
              <a:rPr lang="en-US" sz="3200" dirty="0" smtClean="0"/>
              <a:t> </a:t>
            </a:r>
            <a:r>
              <a:rPr lang="en-US" sz="3200" dirty="0" err="1" smtClean="0"/>
              <a:t>adanya</a:t>
            </a:r>
            <a:r>
              <a:rPr lang="en-US" sz="3200" dirty="0" smtClean="0"/>
              <a:t> </a:t>
            </a:r>
            <a:r>
              <a:rPr lang="en-US" sz="3200" dirty="0" err="1" smtClean="0"/>
              <a:t>dan</a:t>
            </a:r>
            <a:r>
              <a:rPr lang="en-US" sz="3200" dirty="0" smtClean="0"/>
              <a:t> </a:t>
            </a:r>
            <a:r>
              <a:rPr lang="en-US" sz="3200" b="1" dirty="0" err="1" smtClean="0"/>
              <a:t>memperlakukannya</a:t>
            </a:r>
            <a:r>
              <a:rPr lang="en-US" sz="3200" b="1" dirty="0" smtClean="0"/>
              <a:t> </a:t>
            </a:r>
            <a:r>
              <a:rPr lang="en-US" sz="3200" b="1" dirty="0" err="1" smtClean="0"/>
              <a:t>secara</a:t>
            </a:r>
            <a:r>
              <a:rPr lang="en-US" sz="3200" b="1" dirty="0" smtClean="0"/>
              <a:t> </a:t>
            </a:r>
            <a:r>
              <a:rPr lang="en-US" sz="3200" b="1" dirty="0" err="1" smtClean="0"/>
              <a:t>baik</a:t>
            </a:r>
            <a:r>
              <a:rPr lang="en-US" sz="3200" dirty="0" smtClean="0"/>
              <a:t>, </a:t>
            </a:r>
            <a:r>
              <a:rPr lang="en-US" sz="3200" dirty="0" err="1" smtClean="0"/>
              <a:t>sambil</a:t>
            </a:r>
            <a:r>
              <a:rPr lang="en-US" sz="3200" dirty="0" smtClean="0"/>
              <a:t> </a:t>
            </a:r>
            <a:r>
              <a:rPr lang="en-US" sz="3200" dirty="0" err="1" smtClean="0"/>
              <a:t>terus</a:t>
            </a:r>
            <a:r>
              <a:rPr lang="en-US" sz="3200" dirty="0" smtClean="0"/>
              <a:t> </a:t>
            </a:r>
            <a:r>
              <a:rPr lang="en-US" sz="3200" b="1" dirty="0" err="1" smtClean="0"/>
              <a:t>mengusahakan</a:t>
            </a:r>
            <a:r>
              <a:rPr lang="en-US" sz="3200" b="1" dirty="0" smtClean="0"/>
              <a:t> </a:t>
            </a:r>
            <a:r>
              <a:rPr lang="en-US" sz="3200" b="1" dirty="0" err="1" smtClean="0"/>
              <a:t>untuk</a:t>
            </a:r>
            <a:r>
              <a:rPr lang="en-US" sz="3200" b="1" dirty="0" smtClean="0"/>
              <a:t> </a:t>
            </a:r>
            <a:r>
              <a:rPr lang="en-US" sz="3200" b="1" dirty="0" err="1" smtClean="0"/>
              <a:t>kemajuannya</a:t>
            </a:r>
            <a:r>
              <a:rPr lang="en-US" sz="3200" dirty="0" smtClean="0"/>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Manfaat</a:t>
            </a:r>
            <a:r>
              <a:rPr lang="en-US" dirty="0" smtClean="0"/>
              <a:t> </a:t>
            </a:r>
            <a:r>
              <a:rPr lang="en-US" dirty="0" err="1" smtClean="0"/>
              <a:t>Menerima</a:t>
            </a:r>
            <a:r>
              <a:rPr lang="en-US" dirty="0" smtClean="0"/>
              <a:t> </a:t>
            </a:r>
            <a:r>
              <a:rPr lang="en-US" dirty="0" err="1" smtClean="0"/>
              <a:t>Diri</a:t>
            </a:r>
            <a:r>
              <a:rPr lang="en-US" dirty="0" smtClean="0"/>
              <a:t> </a:t>
            </a:r>
            <a:r>
              <a:rPr lang="en-US" dirty="0" err="1" smtClean="0"/>
              <a:t>Sendiri</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algn="just"/>
            <a:r>
              <a:rPr lang="en-US" dirty="0" err="1" smtClean="0"/>
              <a:t>Manfaat</a:t>
            </a:r>
            <a:r>
              <a:rPr lang="en-US" dirty="0" smtClean="0"/>
              <a:t> </a:t>
            </a:r>
            <a:r>
              <a:rPr lang="en-US" dirty="0" err="1" smtClean="0"/>
              <a:t>menerima</a:t>
            </a:r>
            <a:r>
              <a:rPr lang="en-US" dirty="0" smtClean="0"/>
              <a:t> </a:t>
            </a:r>
            <a:r>
              <a:rPr lang="en-US" dirty="0" err="1" smtClean="0"/>
              <a:t>diri</a:t>
            </a:r>
            <a:r>
              <a:rPr lang="en-US" dirty="0" smtClean="0"/>
              <a:t> </a:t>
            </a:r>
            <a:r>
              <a:rPr lang="en-US" dirty="0" err="1" smtClean="0"/>
              <a:t>sendiri</a:t>
            </a:r>
            <a:r>
              <a:rPr lang="en-US" dirty="0" smtClean="0"/>
              <a:t>:</a:t>
            </a:r>
          </a:p>
          <a:p>
            <a:pPr lvl="1" algn="just">
              <a:lnSpc>
                <a:spcPct val="90000"/>
              </a:lnSpc>
              <a:buFont typeface="Arial" pitchFamily="34" charset="0"/>
              <a:buChar char="*"/>
            </a:pPr>
            <a:r>
              <a:rPr lang="en-US" sz="2700" b="1" dirty="0" err="1" smtClean="0"/>
              <a:t>merasa</a:t>
            </a:r>
            <a:r>
              <a:rPr lang="en-US" sz="2700" b="1" dirty="0" smtClean="0"/>
              <a:t> </a:t>
            </a:r>
            <a:r>
              <a:rPr lang="en-US" sz="2700" b="1" dirty="0" err="1" smtClean="0"/>
              <a:t>senang</a:t>
            </a:r>
            <a:r>
              <a:rPr lang="en-US" sz="2700" b="1" dirty="0" smtClean="0"/>
              <a:t>, </a:t>
            </a:r>
            <a:r>
              <a:rPr lang="en-US" sz="2700" b="1" dirty="0" err="1" smtClean="0"/>
              <a:t>merasa</a:t>
            </a:r>
            <a:r>
              <a:rPr lang="en-US" sz="2700" b="1" dirty="0" smtClean="0"/>
              <a:t> </a:t>
            </a:r>
            <a:r>
              <a:rPr lang="en-US" sz="2700" b="1" dirty="0" err="1" smtClean="0"/>
              <a:t>lebih</a:t>
            </a:r>
            <a:r>
              <a:rPr lang="en-US" sz="2700" b="1" dirty="0" smtClean="0"/>
              <a:t> </a:t>
            </a:r>
            <a:r>
              <a:rPr lang="en-US" sz="2700" b="1" dirty="0" err="1" smtClean="0"/>
              <a:t>sehat</a:t>
            </a:r>
            <a:r>
              <a:rPr lang="en-US" sz="2700" b="1" dirty="0" smtClean="0"/>
              <a:t> </a:t>
            </a:r>
            <a:r>
              <a:rPr lang="en-US" sz="2700" b="1" dirty="0" err="1" smtClean="0"/>
              <a:t>dan</a:t>
            </a:r>
            <a:r>
              <a:rPr lang="en-US" sz="2700" b="1" dirty="0" smtClean="0"/>
              <a:t> </a:t>
            </a:r>
            <a:r>
              <a:rPr lang="en-US" sz="2700" b="1" dirty="0" err="1" smtClean="0"/>
              <a:t>bersemangat</a:t>
            </a:r>
            <a:endParaRPr lang="en-US" sz="2700" b="1" dirty="0" smtClean="0"/>
          </a:p>
          <a:p>
            <a:pPr lvl="1" algn="just">
              <a:lnSpc>
                <a:spcPct val="90000"/>
              </a:lnSpc>
              <a:buFont typeface="Arial" pitchFamily="34" charset="0"/>
              <a:buChar char="*"/>
            </a:pPr>
            <a:r>
              <a:rPr lang="en-US" sz="2700" b="1" dirty="0" err="1" smtClean="0"/>
              <a:t>menyadari</a:t>
            </a:r>
            <a:r>
              <a:rPr lang="en-US" sz="2700" b="1" dirty="0" smtClean="0"/>
              <a:t> </a:t>
            </a:r>
            <a:r>
              <a:rPr lang="en-US" sz="2700" b="1" dirty="0" err="1" smtClean="0"/>
              <a:t>selain</a:t>
            </a:r>
            <a:r>
              <a:rPr lang="en-US" sz="2700" b="1" dirty="0" smtClean="0"/>
              <a:t> </a:t>
            </a:r>
            <a:r>
              <a:rPr lang="en-US" sz="2700" b="1" dirty="0" err="1" smtClean="0"/>
              <a:t>ada</a:t>
            </a:r>
            <a:r>
              <a:rPr lang="en-US" sz="2700" b="1" dirty="0" smtClean="0"/>
              <a:t> </a:t>
            </a:r>
            <a:r>
              <a:rPr lang="en-US" sz="2700" b="1" dirty="0" err="1" smtClean="0"/>
              <a:t>kelemahan</a:t>
            </a:r>
            <a:r>
              <a:rPr lang="en-US" sz="2700" b="1" dirty="0" smtClean="0"/>
              <a:t> </a:t>
            </a:r>
            <a:r>
              <a:rPr lang="en-US" sz="2700" b="1" dirty="0" err="1" smtClean="0"/>
              <a:t>juga</a:t>
            </a:r>
            <a:r>
              <a:rPr lang="en-US" sz="2700" b="1" dirty="0" smtClean="0"/>
              <a:t> </a:t>
            </a:r>
            <a:r>
              <a:rPr lang="en-US" sz="2700" b="1" dirty="0" err="1" smtClean="0"/>
              <a:t>memiliki</a:t>
            </a:r>
            <a:r>
              <a:rPr lang="en-US" sz="2700" b="1" dirty="0" smtClean="0"/>
              <a:t> </a:t>
            </a:r>
            <a:r>
              <a:rPr lang="en-US" sz="2700" b="1" dirty="0" err="1" smtClean="0"/>
              <a:t>kekuatan</a:t>
            </a:r>
            <a:endParaRPr lang="en-US" sz="2700" b="1" dirty="0" smtClean="0"/>
          </a:p>
          <a:p>
            <a:pPr lvl="1" algn="just">
              <a:lnSpc>
                <a:spcPct val="90000"/>
              </a:lnSpc>
              <a:buFont typeface="Arial" pitchFamily="34" charset="0"/>
              <a:buChar char="*"/>
            </a:pPr>
            <a:r>
              <a:rPr lang="en-US" sz="2700" b="1" dirty="0" err="1" smtClean="0"/>
              <a:t>menerima</a:t>
            </a:r>
            <a:r>
              <a:rPr lang="en-US" sz="2700" b="1" dirty="0" smtClean="0"/>
              <a:t> </a:t>
            </a:r>
            <a:r>
              <a:rPr lang="en-US" sz="2700" b="1" dirty="0" err="1" smtClean="0"/>
              <a:t>kelebihan</a:t>
            </a:r>
            <a:r>
              <a:rPr lang="en-US" sz="2700" b="1" dirty="0" smtClean="0"/>
              <a:t> </a:t>
            </a:r>
            <a:r>
              <a:rPr lang="en-US" sz="2700" b="1" dirty="0" err="1" smtClean="0"/>
              <a:t>dan</a:t>
            </a:r>
            <a:r>
              <a:rPr lang="en-US" sz="2700" b="1" dirty="0" smtClean="0"/>
              <a:t> </a:t>
            </a:r>
            <a:r>
              <a:rPr lang="en-US" sz="2700" b="1" dirty="0" err="1" smtClean="0"/>
              <a:t>kekurangan</a:t>
            </a:r>
            <a:r>
              <a:rPr lang="en-US" sz="2700" b="1" dirty="0" smtClean="0"/>
              <a:t> </a:t>
            </a:r>
            <a:r>
              <a:rPr lang="en-US" sz="2700" b="1" dirty="0" err="1" smtClean="0"/>
              <a:t>sambil</a:t>
            </a:r>
            <a:r>
              <a:rPr lang="en-US" sz="2700" b="1" dirty="0" smtClean="0"/>
              <a:t> </a:t>
            </a:r>
            <a:r>
              <a:rPr lang="en-US" sz="2700" b="1" dirty="0" err="1" smtClean="0"/>
              <a:t>selalu</a:t>
            </a:r>
            <a:r>
              <a:rPr lang="en-US" sz="2700" b="1" dirty="0" smtClean="0"/>
              <a:t> </a:t>
            </a:r>
            <a:r>
              <a:rPr lang="en-US" sz="2700" b="1" dirty="0" err="1" smtClean="0"/>
              <a:t>melakukan</a:t>
            </a:r>
            <a:r>
              <a:rPr lang="en-US" sz="2700" b="1" dirty="0" smtClean="0"/>
              <a:t> </a:t>
            </a:r>
            <a:r>
              <a:rPr lang="en-US" sz="2700" b="1" dirty="0" err="1" smtClean="0"/>
              <a:t>perbaikan</a:t>
            </a:r>
            <a:r>
              <a:rPr lang="en-US" sz="2700" b="1" dirty="0" smtClean="0"/>
              <a:t> </a:t>
            </a:r>
            <a:r>
              <a:rPr lang="en-US" sz="2700" b="1" dirty="0" err="1" smtClean="0"/>
              <a:t>dengan</a:t>
            </a:r>
            <a:r>
              <a:rPr lang="en-US" sz="2700" b="1" dirty="0" smtClean="0"/>
              <a:t> </a:t>
            </a:r>
            <a:r>
              <a:rPr lang="en-US" sz="2700" b="1" dirty="0" err="1" smtClean="0"/>
              <a:t>penuh</a:t>
            </a:r>
            <a:r>
              <a:rPr lang="en-US" sz="2700" b="1" dirty="0" smtClean="0"/>
              <a:t> rasa </a:t>
            </a:r>
            <a:r>
              <a:rPr lang="en-US" sz="2700" b="1" dirty="0" err="1" smtClean="0"/>
              <a:t>tanggung</a:t>
            </a:r>
            <a:r>
              <a:rPr lang="en-US" sz="2700" b="1" dirty="0" smtClean="0"/>
              <a:t> </a:t>
            </a:r>
            <a:r>
              <a:rPr lang="en-US" sz="2700" b="1" dirty="0" err="1" smtClean="0"/>
              <a:t>jawab</a:t>
            </a:r>
            <a:endParaRPr lang="en-US" sz="2700" b="1" dirty="0" smtClean="0"/>
          </a:p>
          <a:p>
            <a:pPr lvl="1" algn="just">
              <a:lnSpc>
                <a:spcPct val="90000"/>
              </a:lnSpc>
              <a:buFont typeface="Arial" pitchFamily="34" charset="0"/>
              <a:buChar char="*"/>
            </a:pPr>
            <a:r>
              <a:rPr lang="en-US" sz="2700" b="1" dirty="0" err="1" smtClean="0"/>
              <a:t>mampu</a:t>
            </a:r>
            <a:r>
              <a:rPr lang="en-US" sz="2700" b="1" dirty="0" smtClean="0"/>
              <a:t> </a:t>
            </a:r>
            <a:r>
              <a:rPr lang="en-US" sz="2700" b="1" dirty="0" err="1" smtClean="0"/>
              <a:t>melaksanakan</a:t>
            </a:r>
            <a:r>
              <a:rPr lang="en-US" sz="2700" b="1" dirty="0" smtClean="0"/>
              <a:t> </a:t>
            </a:r>
            <a:r>
              <a:rPr lang="en-US" sz="2700" b="1" dirty="0" err="1" smtClean="0"/>
              <a:t>pekerjaan</a:t>
            </a:r>
            <a:r>
              <a:rPr lang="en-US" sz="2700" b="1" dirty="0" smtClean="0"/>
              <a:t> </a:t>
            </a:r>
            <a:r>
              <a:rPr lang="en-US" sz="2700" b="1" dirty="0" err="1" smtClean="0"/>
              <a:t>sebaik</a:t>
            </a:r>
            <a:r>
              <a:rPr lang="en-US" sz="2700" b="1" dirty="0" smtClean="0"/>
              <a:t> </a:t>
            </a:r>
            <a:r>
              <a:rPr lang="en-US" sz="2700" b="1" dirty="0" err="1" smtClean="0"/>
              <a:t>orang</a:t>
            </a:r>
            <a:r>
              <a:rPr lang="en-US" sz="2700" b="1" dirty="0" smtClean="0"/>
              <a:t> lain, </a:t>
            </a:r>
            <a:r>
              <a:rPr lang="en-US" sz="2700" b="1" dirty="0" err="1" smtClean="0"/>
              <a:t>karena</a:t>
            </a:r>
            <a:r>
              <a:rPr lang="en-US" sz="2700" b="1" dirty="0" smtClean="0"/>
              <a:t> </a:t>
            </a:r>
            <a:r>
              <a:rPr lang="en-US" sz="2700" b="1" dirty="0" err="1" smtClean="0"/>
              <a:t>ada</a:t>
            </a:r>
            <a:r>
              <a:rPr lang="en-US" sz="2700" b="1" dirty="0" smtClean="0"/>
              <a:t> </a:t>
            </a:r>
            <a:r>
              <a:rPr lang="en-US" sz="2700" b="1" dirty="0" err="1" smtClean="0"/>
              <a:t>kepercayaan</a:t>
            </a:r>
            <a:r>
              <a:rPr lang="en-US" sz="2700" b="1" dirty="0" smtClean="0"/>
              <a:t> </a:t>
            </a:r>
            <a:r>
              <a:rPr lang="en-US" sz="2700" b="1" dirty="0" err="1" smtClean="0"/>
              <a:t>diri</a:t>
            </a:r>
            <a:endParaRPr lang="en-US" sz="2700" b="1" dirty="0" smtClean="0"/>
          </a:p>
          <a:p>
            <a:pPr lvl="1" algn="just">
              <a:lnSpc>
                <a:spcPct val="90000"/>
              </a:lnSpc>
              <a:buFont typeface="Arial" pitchFamily="34" charset="0"/>
              <a:buChar char="*"/>
            </a:pPr>
            <a:r>
              <a:rPr lang="en-US" sz="2700" b="1" dirty="0" err="1" smtClean="0"/>
              <a:t>membangun</a:t>
            </a:r>
            <a:r>
              <a:rPr lang="en-US" sz="2700" b="1" dirty="0" smtClean="0"/>
              <a:t> </a:t>
            </a:r>
            <a:r>
              <a:rPr lang="en-US" sz="2700" b="1" dirty="0" err="1" smtClean="0"/>
              <a:t>sikap</a:t>
            </a:r>
            <a:r>
              <a:rPr lang="en-US" sz="2700" b="1" dirty="0" smtClean="0"/>
              <a:t> </a:t>
            </a:r>
            <a:r>
              <a:rPr lang="en-US" sz="2700" b="1" dirty="0" err="1" smtClean="0"/>
              <a:t>positif</a:t>
            </a:r>
            <a:r>
              <a:rPr lang="en-US" sz="2700" b="1" dirty="0" smtClean="0"/>
              <a:t> </a:t>
            </a:r>
            <a:r>
              <a:rPr lang="en-US" sz="2700" b="1" dirty="0" err="1" smtClean="0"/>
              <a:t>terhadap</a:t>
            </a:r>
            <a:r>
              <a:rPr lang="en-US" sz="2700" b="1" dirty="0" smtClean="0"/>
              <a:t> </a:t>
            </a:r>
            <a:r>
              <a:rPr lang="en-US" sz="2700" b="1" dirty="0" err="1" smtClean="0"/>
              <a:t>diri</a:t>
            </a:r>
            <a:r>
              <a:rPr lang="en-US" sz="2700" b="1" dirty="0" smtClean="0"/>
              <a:t> </a:t>
            </a:r>
            <a:r>
              <a:rPr lang="en-US" sz="2700" b="1" dirty="0" err="1" smtClean="0"/>
              <a:t>sendiri</a:t>
            </a:r>
            <a:endParaRPr lang="en-US" sz="2700" b="1" dirty="0" smtClean="0"/>
          </a:p>
          <a:p>
            <a:pPr lvl="1" algn="just">
              <a:lnSpc>
                <a:spcPct val="90000"/>
              </a:lnSpc>
              <a:buFont typeface="Arial" pitchFamily="34" charset="0"/>
              <a:buChar char="*"/>
            </a:pPr>
            <a:r>
              <a:rPr lang="en-US" sz="2700" b="1" dirty="0" err="1" smtClean="0"/>
              <a:t>Jika</a:t>
            </a:r>
            <a:r>
              <a:rPr lang="en-US" sz="2700" b="1" dirty="0" smtClean="0"/>
              <a:t> </a:t>
            </a:r>
            <a:r>
              <a:rPr lang="en-US" sz="2700" b="1" dirty="0" err="1" smtClean="0"/>
              <a:t>kita</a:t>
            </a:r>
            <a:r>
              <a:rPr lang="en-US" sz="2700" b="1" dirty="0" smtClean="0"/>
              <a:t> </a:t>
            </a:r>
            <a:r>
              <a:rPr lang="en-US" sz="2700" b="1" dirty="0" err="1" smtClean="0"/>
              <a:t>mampu</a:t>
            </a:r>
            <a:r>
              <a:rPr lang="en-US" sz="2700" b="1" dirty="0" smtClean="0"/>
              <a:t> </a:t>
            </a:r>
            <a:r>
              <a:rPr lang="en-US" sz="2700" b="1" dirty="0" err="1" smtClean="0"/>
              <a:t>menerima</a:t>
            </a:r>
            <a:r>
              <a:rPr lang="en-US" sz="2700" b="1" dirty="0" smtClean="0"/>
              <a:t> </a:t>
            </a:r>
            <a:r>
              <a:rPr lang="en-US" sz="2700" b="1" dirty="0" err="1" smtClean="0"/>
              <a:t>diri</a:t>
            </a:r>
            <a:r>
              <a:rPr lang="en-US" sz="2700" b="1" dirty="0" smtClean="0"/>
              <a:t> </a:t>
            </a:r>
            <a:r>
              <a:rPr lang="en-US" sz="2700" b="1" dirty="0" err="1" smtClean="0"/>
              <a:t>sendiri</a:t>
            </a:r>
            <a:r>
              <a:rPr lang="en-US" sz="2700" b="1" dirty="0" smtClean="0"/>
              <a:t>, </a:t>
            </a:r>
            <a:r>
              <a:rPr lang="en-US" sz="2700" b="1" dirty="0" err="1" smtClean="0"/>
              <a:t>selanjutnya</a:t>
            </a:r>
            <a:r>
              <a:rPr lang="en-US" sz="2700" b="1" dirty="0" smtClean="0"/>
              <a:t> </a:t>
            </a:r>
            <a:r>
              <a:rPr lang="en-US" sz="2700" b="1" dirty="0" err="1" smtClean="0"/>
              <a:t>akan</a:t>
            </a:r>
            <a:r>
              <a:rPr lang="en-US" sz="2700" b="1" dirty="0" smtClean="0"/>
              <a:t> </a:t>
            </a:r>
            <a:r>
              <a:rPr lang="en-US" sz="2700" b="1" dirty="0" err="1" smtClean="0"/>
              <a:t>mampu</a:t>
            </a:r>
            <a:r>
              <a:rPr lang="en-US" sz="2700" b="1" dirty="0" smtClean="0"/>
              <a:t> </a:t>
            </a:r>
            <a:r>
              <a:rPr lang="en-US" sz="2700" b="1" dirty="0" err="1" smtClean="0"/>
              <a:t>menerima</a:t>
            </a:r>
            <a:r>
              <a:rPr lang="en-US" sz="2700" b="1" dirty="0" smtClean="0"/>
              <a:t> </a:t>
            </a:r>
            <a:r>
              <a:rPr lang="en-US" sz="2700" b="1" dirty="0" err="1" smtClean="0"/>
              <a:t>orang</a:t>
            </a:r>
            <a:r>
              <a:rPr lang="en-US" sz="2700" b="1" dirty="0" smtClean="0"/>
              <a:t> lain.</a:t>
            </a:r>
          </a:p>
          <a:p>
            <a:pPr lvl="1"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Cara </a:t>
            </a:r>
            <a:r>
              <a:rPr lang="en-US" dirty="0" err="1" smtClean="0"/>
              <a:t>Menerima</a:t>
            </a:r>
            <a:r>
              <a:rPr lang="en-US" dirty="0" smtClean="0"/>
              <a:t> </a:t>
            </a:r>
            <a:r>
              <a:rPr lang="en-US" dirty="0" err="1" smtClean="0"/>
              <a:t>Diri</a:t>
            </a:r>
            <a:r>
              <a:rPr lang="en-US" dirty="0" smtClean="0"/>
              <a:t> </a:t>
            </a:r>
            <a:r>
              <a:rPr lang="en-US" dirty="0" err="1" smtClean="0"/>
              <a:t>Sendiri</a:t>
            </a:r>
            <a:endParaRPr lang="en-US" dirty="0"/>
          </a:p>
        </p:txBody>
      </p:sp>
      <p:sp>
        <p:nvSpPr>
          <p:cNvPr id="3" name="Content Placeholder 2"/>
          <p:cNvSpPr>
            <a:spLocks noGrp="1"/>
          </p:cNvSpPr>
          <p:nvPr>
            <p:ph idx="1"/>
          </p:nvPr>
        </p:nvSpPr>
        <p:spPr>
          <a:xfrm>
            <a:off x="457200" y="1371600"/>
            <a:ext cx="8229600" cy="4754563"/>
          </a:xfrm>
        </p:spPr>
        <p:txBody>
          <a:bodyPr vert="horz" lIns="91440" tIns="45720" rIns="91440" bIns="45720" rtlCol="0">
            <a:normAutofit fontScale="70000" lnSpcReduction="20000"/>
          </a:bodyPr>
          <a:lstStyle/>
          <a:p>
            <a:pPr lvl="1" algn="just">
              <a:buFont typeface="Arial" pitchFamily="34" charset="0"/>
              <a:buChar char="*"/>
            </a:pPr>
            <a:r>
              <a:rPr lang="en-US" sz="3600" b="1" dirty="0" err="1" smtClean="0"/>
              <a:t>Selalu mensyukuri apa yang telah dimiliki</a:t>
            </a:r>
          </a:p>
          <a:p>
            <a:pPr lvl="1" algn="just">
              <a:buFont typeface="Arial" pitchFamily="34" charset="0"/>
              <a:buChar char="*"/>
            </a:pPr>
            <a:r>
              <a:rPr lang="en-US" sz="3600" b="1" dirty="0" err="1" smtClean="0"/>
              <a:t>Jangan terlalu sering mengkritik diri sendiri</a:t>
            </a:r>
          </a:p>
          <a:p>
            <a:pPr lvl="1" algn="just">
              <a:buFont typeface="Arial" pitchFamily="34" charset="0"/>
              <a:buChar char="*"/>
            </a:pPr>
            <a:r>
              <a:rPr lang="en-US" sz="3600" b="1" dirty="0" err="1" smtClean="0"/>
              <a:t>Terima pujian, asal jangan berlebihan</a:t>
            </a:r>
          </a:p>
          <a:p>
            <a:pPr lvl="1" algn="just">
              <a:buFont typeface="Arial" pitchFamily="34" charset="0"/>
              <a:buChar char="*"/>
            </a:pPr>
            <a:r>
              <a:rPr lang="en-US" sz="3600" b="1" dirty="0" err="1" smtClean="0"/>
              <a:t>Luangkan waktu bersama orang-orang yang positif</a:t>
            </a:r>
          </a:p>
          <a:p>
            <a:pPr lvl="1" algn="just">
              <a:buFont typeface="Arial" pitchFamily="34" charset="0"/>
              <a:buChar char="*"/>
            </a:pPr>
            <a:r>
              <a:rPr lang="en-US" sz="3600" b="1" dirty="0" err="1" smtClean="0"/>
              <a:t>Tanamkan dalam pikiran kita akan berhasil dan bahagia</a:t>
            </a:r>
          </a:p>
          <a:p>
            <a:pPr lvl="1" algn="just">
              <a:buFont typeface="Arial" pitchFamily="34" charset="0"/>
              <a:buChar char="*"/>
            </a:pPr>
            <a:r>
              <a:rPr lang="en-US" sz="3600" b="1" dirty="0" err="1" smtClean="0"/>
              <a:t>Membaca buku pengembangan pribadi </a:t>
            </a:r>
          </a:p>
          <a:p>
            <a:pPr lvl="1" algn="just">
              <a:buFont typeface="Arial" pitchFamily="34" charset="0"/>
              <a:buChar char="*"/>
            </a:pPr>
            <a:r>
              <a:rPr lang="en-US" sz="3600" b="1" dirty="0" err="1" smtClean="0"/>
              <a:t>Menggali potensi terbaik dari diri kita dan senantiasa belajar meningkatkan kemampuan serta memanfaatkan peluang yang ada</a:t>
            </a:r>
          </a:p>
          <a:p>
            <a:pPr algn="just">
              <a:buFont typeface="Arial" pitchFamily="34" charset="0"/>
              <a:buNone/>
            </a:pPr>
            <a:endParaRPr lang="en-US" b="1" dirty="0" smtClean="0"/>
          </a:p>
          <a:p>
            <a:pPr algn="just">
              <a:buFont typeface="Arial" pitchFamily="34" charset="0"/>
              <a:buNone/>
            </a:pPr>
            <a:r>
              <a:rPr lang="en-US" b="1" dirty="0" smtClean="0"/>
              <a:t>“</a:t>
            </a:r>
            <a:r>
              <a:rPr lang="en-US" b="1" dirty="0" err="1" smtClean="0"/>
              <a:t>Ciri</a:t>
            </a:r>
            <a:r>
              <a:rPr lang="en-US" b="1" dirty="0" smtClean="0"/>
              <a:t> </a:t>
            </a:r>
            <a:r>
              <a:rPr lang="en-US" b="1" dirty="0" err="1" smtClean="0"/>
              <a:t>orang</a:t>
            </a:r>
            <a:r>
              <a:rPr lang="en-US" b="1" dirty="0" smtClean="0"/>
              <a:t> </a:t>
            </a:r>
            <a:r>
              <a:rPr lang="en-US" b="1" dirty="0" err="1" smtClean="0"/>
              <a:t>dewasa</a:t>
            </a:r>
            <a:r>
              <a:rPr lang="en-US" b="1" dirty="0" smtClean="0"/>
              <a:t> </a:t>
            </a:r>
            <a:r>
              <a:rPr lang="en-US" b="1" dirty="0" err="1" smtClean="0"/>
              <a:t>diantaranya</a:t>
            </a:r>
            <a:r>
              <a:rPr lang="en-US" b="1" dirty="0" smtClean="0"/>
              <a:t> </a:t>
            </a:r>
            <a:r>
              <a:rPr lang="en-US" b="1" dirty="0" err="1" smtClean="0"/>
              <a:t>tidak</a:t>
            </a:r>
            <a:r>
              <a:rPr lang="en-US" b="1" dirty="0" smtClean="0"/>
              <a:t> </a:t>
            </a:r>
            <a:r>
              <a:rPr lang="en-US" b="1" dirty="0" err="1" smtClean="0"/>
              <a:t>menilai</a:t>
            </a:r>
            <a:r>
              <a:rPr lang="en-US" b="1" dirty="0" smtClean="0"/>
              <a:t> </a:t>
            </a:r>
            <a:r>
              <a:rPr lang="en-US" b="1" dirty="0" err="1" smtClean="0"/>
              <a:t>dirinya</a:t>
            </a:r>
            <a:r>
              <a:rPr lang="en-US" b="1" dirty="0" smtClean="0"/>
              <a:t> </a:t>
            </a:r>
            <a:r>
              <a:rPr lang="en-US" b="1" dirty="0" err="1" smtClean="0"/>
              <a:t>terlalu</a:t>
            </a:r>
            <a:r>
              <a:rPr lang="en-US" b="1" dirty="0" smtClean="0"/>
              <a:t> </a:t>
            </a:r>
            <a:r>
              <a:rPr lang="en-US" b="1" dirty="0" err="1" smtClean="0"/>
              <a:t>tinggi</a:t>
            </a:r>
            <a:r>
              <a:rPr lang="en-US" b="1" dirty="0" smtClean="0"/>
              <a:t> </a:t>
            </a:r>
            <a:r>
              <a:rPr lang="en-US" b="1" dirty="0" err="1" smtClean="0"/>
              <a:t>dan</a:t>
            </a:r>
            <a:r>
              <a:rPr lang="en-US" b="1" dirty="0" smtClean="0"/>
              <a:t> </a:t>
            </a:r>
            <a:r>
              <a:rPr lang="en-US" b="1" dirty="0" err="1" smtClean="0"/>
              <a:t>memiliki</a:t>
            </a:r>
            <a:r>
              <a:rPr lang="en-US" b="1" dirty="0" smtClean="0"/>
              <a:t> </a:t>
            </a:r>
            <a:r>
              <a:rPr lang="en-US" b="1" dirty="0" err="1" smtClean="0"/>
              <a:t>kerendahan</a:t>
            </a:r>
            <a:r>
              <a:rPr lang="en-US" b="1" dirty="0" smtClean="0"/>
              <a:t> </a:t>
            </a:r>
            <a:r>
              <a:rPr lang="en-US" b="1" dirty="0" err="1" smtClean="0"/>
              <a:t>hati</a:t>
            </a:r>
            <a:r>
              <a:rPr lang="en-US" b="1" dirty="0" smtClean="0"/>
              <a:t> yang </a:t>
            </a:r>
            <a:r>
              <a:rPr lang="en-US" b="1" dirty="0" err="1" smtClean="0"/>
              <a:t>berani</a:t>
            </a:r>
            <a:r>
              <a:rPr lang="en-US" b="1" dirty="0" smtClean="0"/>
              <a:t>” (Rollo May).</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Mengembangkan</a:t>
            </a:r>
            <a:r>
              <a:rPr lang="en-US" dirty="0" smtClean="0"/>
              <a:t> </a:t>
            </a:r>
            <a:r>
              <a:rPr lang="en-US" dirty="0" err="1" smtClean="0"/>
              <a:t>Diri</a:t>
            </a:r>
            <a:endParaRPr lang="en-US" dirty="0"/>
          </a:p>
        </p:txBody>
      </p:sp>
      <p:sp>
        <p:nvSpPr>
          <p:cNvPr id="3" name="Content Placeholder 2"/>
          <p:cNvSpPr>
            <a:spLocks noGrp="1"/>
          </p:cNvSpPr>
          <p:nvPr>
            <p:ph idx="1"/>
          </p:nvPr>
        </p:nvSpPr>
        <p:spPr/>
        <p:txBody>
          <a:bodyPr/>
          <a:lstStyle/>
          <a:p>
            <a:pPr algn="just"/>
            <a:r>
              <a:rPr lang="en-US" sz="3200" b="1" dirty="0" smtClean="0"/>
              <a:t>Cara </a:t>
            </a:r>
            <a:r>
              <a:rPr lang="en-US" sz="3200" b="1" dirty="0" err="1" smtClean="0"/>
              <a:t>mengembangkan</a:t>
            </a:r>
            <a:r>
              <a:rPr lang="en-US" sz="3200" b="1" dirty="0" smtClean="0"/>
              <a:t> </a:t>
            </a:r>
            <a:r>
              <a:rPr lang="en-US" sz="3200" b="1" dirty="0" err="1" smtClean="0"/>
              <a:t>diri</a:t>
            </a:r>
            <a:r>
              <a:rPr lang="en-US" sz="3200" b="1" dirty="0" smtClean="0"/>
              <a:t>:</a:t>
            </a:r>
            <a:endParaRPr lang="en-US" sz="3200" dirty="0" smtClean="0"/>
          </a:p>
          <a:p>
            <a:pPr lvl="1" algn="just">
              <a:buFont typeface="Arial" pitchFamily="34" charset="0"/>
              <a:buChar char="*"/>
            </a:pPr>
            <a:r>
              <a:rPr lang="en-US" sz="3200" b="1" dirty="0" err="1" smtClean="0"/>
              <a:t>Mengenal</a:t>
            </a:r>
            <a:r>
              <a:rPr lang="en-US" sz="3200" b="1" dirty="0" smtClean="0"/>
              <a:t> </a:t>
            </a:r>
            <a:r>
              <a:rPr lang="en-US" sz="3200" b="1" dirty="0" err="1" smtClean="0"/>
              <a:t>dan</a:t>
            </a:r>
            <a:r>
              <a:rPr lang="en-US" sz="3200" b="1" dirty="0" smtClean="0"/>
              <a:t> </a:t>
            </a:r>
            <a:r>
              <a:rPr lang="en-US" sz="3200" b="1" dirty="0" err="1" smtClean="0"/>
              <a:t>menerima</a:t>
            </a:r>
            <a:r>
              <a:rPr lang="en-US" sz="3200" b="1" dirty="0" smtClean="0"/>
              <a:t> </a:t>
            </a:r>
            <a:r>
              <a:rPr lang="en-US" sz="3200" b="1" dirty="0" err="1" smtClean="0"/>
              <a:t>diri</a:t>
            </a:r>
            <a:r>
              <a:rPr lang="en-US" sz="3200" b="1" dirty="0" smtClean="0"/>
              <a:t> </a:t>
            </a:r>
            <a:r>
              <a:rPr lang="en-US" sz="3200" b="1" dirty="0" err="1" smtClean="0"/>
              <a:t>sebagaimana</a:t>
            </a:r>
            <a:r>
              <a:rPr lang="en-US" sz="3200" b="1" dirty="0" smtClean="0"/>
              <a:t> </a:t>
            </a:r>
            <a:r>
              <a:rPr lang="en-US" sz="3200" b="1" dirty="0" err="1" smtClean="0"/>
              <a:t>adanya</a:t>
            </a:r>
            <a:r>
              <a:rPr lang="en-US" sz="3200" b="1" dirty="0" smtClean="0"/>
              <a:t>;</a:t>
            </a:r>
            <a:endParaRPr lang="en-US" sz="3200" dirty="0" smtClean="0"/>
          </a:p>
          <a:p>
            <a:pPr lvl="1" algn="just">
              <a:buFont typeface="Arial" pitchFamily="34" charset="0"/>
              <a:buChar char="*"/>
            </a:pPr>
            <a:r>
              <a:rPr lang="en-US" sz="3200" b="1" dirty="0" err="1" smtClean="0"/>
              <a:t>Memiliki</a:t>
            </a:r>
            <a:r>
              <a:rPr lang="en-US" sz="3200" b="1" dirty="0" smtClean="0"/>
              <a:t> </a:t>
            </a:r>
            <a:r>
              <a:rPr lang="en-US" sz="3200" b="1" dirty="0" err="1" smtClean="0"/>
              <a:t>kemauan</a:t>
            </a:r>
            <a:r>
              <a:rPr lang="en-US" sz="3200" b="1" dirty="0" smtClean="0"/>
              <a:t> </a:t>
            </a:r>
            <a:r>
              <a:rPr lang="en-US" sz="3200" b="1" dirty="0" err="1" smtClean="0"/>
              <a:t>kuat</a:t>
            </a:r>
            <a:r>
              <a:rPr lang="en-US" sz="3200" b="1" dirty="0" smtClean="0"/>
              <a:t> </a:t>
            </a:r>
            <a:r>
              <a:rPr lang="en-US" sz="3200" b="1" dirty="0" err="1" smtClean="0"/>
              <a:t>untuk</a:t>
            </a:r>
            <a:r>
              <a:rPr lang="en-US" sz="3200" b="1" dirty="0" smtClean="0"/>
              <a:t> </a:t>
            </a:r>
            <a:r>
              <a:rPr lang="en-US" sz="3200" b="1" dirty="0" err="1" smtClean="0"/>
              <a:t>mengembangkan</a:t>
            </a:r>
            <a:r>
              <a:rPr lang="en-US" sz="3200" b="1" dirty="0" smtClean="0"/>
              <a:t> </a:t>
            </a:r>
            <a:r>
              <a:rPr lang="en-US" sz="3200" b="1" dirty="0" err="1" smtClean="0"/>
              <a:t>diri</a:t>
            </a:r>
            <a:r>
              <a:rPr lang="en-US" sz="3200" b="1" dirty="0" smtClean="0"/>
              <a:t>;</a:t>
            </a:r>
            <a:endParaRPr lang="en-US" sz="3200" dirty="0" smtClean="0"/>
          </a:p>
          <a:p>
            <a:pPr lvl="1" algn="just">
              <a:buFont typeface="Arial" pitchFamily="34" charset="0"/>
              <a:buChar char="*"/>
            </a:pPr>
            <a:r>
              <a:rPr lang="en-US" sz="3200" b="1" dirty="0" err="1" smtClean="0"/>
              <a:t>Memanfaatkan</a:t>
            </a:r>
            <a:r>
              <a:rPr lang="en-US" sz="3200" b="1" dirty="0" smtClean="0"/>
              <a:t> </a:t>
            </a:r>
            <a:r>
              <a:rPr lang="en-US" sz="3200" b="1" dirty="0" err="1" smtClean="0"/>
              <a:t>kemungkinan</a:t>
            </a:r>
            <a:r>
              <a:rPr lang="en-US" sz="3200" b="1" dirty="0" smtClean="0"/>
              <a:t>/</a:t>
            </a:r>
            <a:r>
              <a:rPr lang="en-US" sz="3200" b="1" dirty="0" err="1" smtClean="0"/>
              <a:t>peluang</a:t>
            </a:r>
            <a:r>
              <a:rPr lang="en-US" sz="3200" b="1" dirty="0" smtClean="0"/>
              <a:t> yang </a:t>
            </a:r>
            <a:r>
              <a:rPr lang="en-US" sz="3200" b="1" dirty="0" err="1" smtClean="0"/>
              <a:t>terbuka</a:t>
            </a:r>
            <a:r>
              <a:rPr lang="en-US" sz="3200" b="1" dirty="0" smtClean="0"/>
              <a:t>; </a:t>
            </a:r>
            <a:r>
              <a:rPr lang="en-US" sz="3200" b="1" dirty="0" err="1" smtClean="0"/>
              <a:t>dan</a:t>
            </a:r>
            <a:endParaRPr lang="en-US" sz="3200" dirty="0" smtClean="0"/>
          </a:p>
          <a:p>
            <a:pPr lvl="1" algn="just">
              <a:buFont typeface="Arial" pitchFamily="34" charset="0"/>
              <a:buChar char="*"/>
            </a:pPr>
            <a:r>
              <a:rPr lang="en-US" sz="3200" b="1" dirty="0" err="1" smtClean="0"/>
              <a:t>Belajar</a:t>
            </a:r>
            <a:r>
              <a:rPr lang="en-US" sz="3200" b="1" dirty="0" smtClean="0"/>
              <a:t> </a:t>
            </a:r>
            <a:r>
              <a:rPr lang="en-US" sz="3200" b="1" dirty="0" err="1" smtClean="0"/>
              <a:t>dari</a:t>
            </a:r>
            <a:r>
              <a:rPr lang="en-US" sz="3200" b="1" dirty="0" smtClean="0"/>
              <a:t> </a:t>
            </a:r>
            <a:r>
              <a:rPr lang="en-US" sz="3200" b="1" dirty="0" err="1" smtClean="0"/>
              <a:t>kesalahan</a:t>
            </a:r>
            <a:r>
              <a:rPr lang="en-US" sz="3200" b="1" dirty="0" smtClean="0"/>
              <a:t>.</a:t>
            </a:r>
            <a:endParaRPr lang="en-US" sz="3200" dirty="0" smtClean="0"/>
          </a:p>
          <a:p>
            <a:pPr algn="just"/>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p:spPr>
        <p:txBody>
          <a:bodyPr/>
          <a:lstStyle/>
          <a:p>
            <a:r>
              <a:rPr lang="en-US" dirty="0" err="1" smtClean="0"/>
              <a:t>Siklus</a:t>
            </a:r>
            <a:r>
              <a:rPr lang="en-US" dirty="0" smtClean="0"/>
              <a:t> </a:t>
            </a:r>
            <a:r>
              <a:rPr lang="en-US" dirty="0" err="1" smtClean="0"/>
              <a:t>Keterampilan</a:t>
            </a:r>
            <a:r>
              <a:rPr lang="en-US" dirty="0" smtClean="0"/>
              <a:t> Interpersonal</a:t>
            </a:r>
            <a:endParaRPr lang="en-US" dirty="0"/>
          </a:p>
        </p:txBody>
      </p:sp>
      <p:sp>
        <p:nvSpPr>
          <p:cNvPr id="3" name="Content Placeholder 2"/>
          <p:cNvSpPr>
            <a:spLocks noGrp="1"/>
          </p:cNvSpPr>
          <p:nvPr>
            <p:ph idx="1"/>
          </p:nvPr>
        </p:nvSpPr>
        <p:spPr>
          <a:xfrm>
            <a:off x="914400" y="1447800"/>
            <a:ext cx="7772400" cy="4981596"/>
          </a:xfrm>
        </p:spPr>
        <p:txBody>
          <a:bodyPr/>
          <a:lstStyle/>
          <a:p>
            <a:endParaRPr lang="en-US" dirty="0"/>
          </a:p>
        </p:txBody>
      </p:sp>
      <p:pic>
        <p:nvPicPr>
          <p:cNvPr id="20482" name="Picture 2"/>
          <p:cNvPicPr>
            <a:picLocks noChangeAspect="1" noChangeArrowheads="1"/>
          </p:cNvPicPr>
          <p:nvPr/>
        </p:nvPicPr>
        <p:blipFill>
          <a:blip r:embed="rId2"/>
          <a:srcRect/>
          <a:stretch>
            <a:fillRect/>
          </a:stretch>
        </p:blipFill>
        <p:spPr bwMode="auto">
          <a:xfrm>
            <a:off x="857224" y="1428736"/>
            <a:ext cx="7429552" cy="51713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Kesadaran</a:t>
            </a:r>
            <a:r>
              <a:rPr lang="en-US" dirty="0" smtClean="0"/>
              <a:t> </a:t>
            </a:r>
            <a:r>
              <a:rPr lang="en-US" dirty="0" err="1" smtClean="0"/>
              <a:t>Diri</a:t>
            </a:r>
            <a:endParaRPr lang="en-US" dirty="0"/>
          </a:p>
        </p:txBody>
      </p:sp>
      <p:sp>
        <p:nvSpPr>
          <p:cNvPr id="3" name="Content Placeholder 2"/>
          <p:cNvSpPr>
            <a:spLocks noGrp="1"/>
          </p:cNvSpPr>
          <p:nvPr>
            <p:ph idx="1"/>
          </p:nvPr>
        </p:nvSpPr>
        <p:spPr/>
        <p:txBody>
          <a:bodyPr>
            <a:normAutofit/>
          </a:bodyPr>
          <a:lstStyle/>
          <a:p>
            <a:pPr algn="just"/>
            <a:r>
              <a:rPr lang="en-US" sz="3200" dirty="0" err="1" smtClean="0"/>
              <a:t>Langkah</a:t>
            </a:r>
            <a:r>
              <a:rPr lang="en-US" sz="3200" dirty="0" smtClean="0"/>
              <a:t> </a:t>
            </a:r>
            <a:r>
              <a:rPr lang="en-US" sz="3200" dirty="0" err="1" smtClean="0"/>
              <a:t>awal</a:t>
            </a:r>
            <a:r>
              <a:rPr lang="en-US" sz="3200" dirty="0" smtClean="0"/>
              <a:t> </a:t>
            </a:r>
            <a:r>
              <a:rPr lang="en-US" sz="3200" dirty="0" err="1" smtClean="0"/>
              <a:t>dalam</a:t>
            </a:r>
            <a:r>
              <a:rPr lang="en-US" sz="3200" dirty="0" smtClean="0"/>
              <a:t> </a:t>
            </a:r>
            <a:r>
              <a:rPr lang="en-US" sz="3200" dirty="0" err="1" smtClean="0"/>
              <a:t>membangun</a:t>
            </a:r>
            <a:r>
              <a:rPr lang="en-US" sz="3200" dirty="0" smtClean="0"/>
              <a:t> </a:t>
            </a:r>
            <a:r>
              <a:rPr lang="en-US" sz="3200" dirty="0" err="1" smtClean="0"/>
              <a:t>keterampilan</a:t>
            </a:r>
            <a:r>
              <a:rPr lang="en-US" sz="3200" dirty="0" smtClean="0"/>
              <a:t> </a:t>
            </a:r>
            <a:r>
              <a:rPr lang="en-US" sz="3200" dirty="0" err="1" smtClean="0"/>
              <a:t>antar</a:t>
            </a:r>
            <a:r>
              <a:rPr lang="en-US" sz="3200" dirty="0" smtClean="0"/>
              <a:t> personal</a:t>
            </a:r>
            <a:endParaRPr lang="id-ID" sz="3200" dirty="0" smtClean="0"/>
          </a:p>
          <a:p>
            <a:pPr algn="just">
              <a:buNone/>
            </a:pPr>
            <a:endParaRPr lang="en-US" sz="3200" dirty="0" smtClean="0"/>
          </a:p>
          <a:p>
            <a:pPr algn="just"/>
            <a:r>
              <a:rPr lang="en-US" sz="3200" dirty="0" err="1" smtClean="0"/>
              <a:t>Langkah</a:t>
            </a:r>
            <a:r>
              <a:rPr lang="en-US" sz="3200" dirty="0" smtClean="0"/>
              <a:t> </a:t>
            </a:r>
            <a:r>
              <a:rPr lang="en-US" sz="3200" dirty="0" err="1" smtClean="0"/>
              <a:t>awal</a:t>
            </a:r>
            <a:r>
              <a:rPr lang="en-US" sz="3200" dirty="0" smtClean="0"/>
              <a:t> agar </a:t>
            </a:r>
            <a:r>
              <a:rPr lang="en-US" sz="3200" dirty="0" err="1" smtClean="0"/>
              <a:t>dapat</a:t>
            </a:r>
            <a:r>
              <a:rPr lang="en-US" sz="3200" dirty="0" smtClean="0"/>
              <a:t> </a:t>
            </a:r>
            <a:r>
              <a:rPr lang="en-US" sz="3200" dirty="0" err="1" smtClean="0"/>
              <a:t>bekerja</a:t>
            </a:r>
            <a:r>
              <a:rPr lang="en-US" sz="3200" dirty="0" smtClean="0"/>
              <a:t> </a:t>
            </a:r>
            <a:r>
              <a:rPr lang="en-US" sz="3200" dirty="0" err="1" smtClean="0"/>
              <a:t>dengan</a:t>
            </a:r>
            <a:r>
              <a:rPr lang="en-US" sz="3200" dirty="0" smtClean="0"/>
              <a:t> </a:t>
            </a:r>
            <a:r>
              <a:rPr lang="en-US" sz="3200" dirty="0" err="1" smtClean="0"/>
              <a:t>efektif</a:t>
            </a:r>
            <a:endParaRPr lang="en-US" sz="3200" dirty="0" smtClean="0"/>
          </a:p>
          <a:p>
            <a:pPr algn="just">
              <a:buNone/>
            </a:pPr>
            <a:r>
              <a:rPr lang="en-US" sz="3200" dirty="0" smtClean="0"/>
              <a:t>	“</a:t>
            </a:r>
            <a:r>
              <a:rPr lang="en-US" sz="3200" i="1" dirty="0" smtClean="0"/>
              <a:t>Yang </a:t>
            </a:r>
            <a:r>
              <a:rPr lang="en-US" sz="3200" i="1" dirty="0" err="1" smtClean="0"/>
              <a:t>menentukan</a:t>
            </a:r>
            <a:r>
              <a:rPr lang="en-US" sz="3200" i="1" dirty="0" smtClean="0"/>
              <a:t> </a:t>
            </a:r>
            <a:r>
              <a:rPr lang="en-US" sz="3200" i="1" dirty="0" err="1" smtClean="0"/>
              <a:t>kualitas</a:t>
            </a:r>
            <a:r>
              <a:rPr lang="en-US" sz="3200" i="1" dirty="0" smtClean="0"/>
              <a:t> </a:t>
            </a:r>
            <a:r>
              <a:rPr lang="en-US" sz="3200" i="1" dirty="0" err="1" smtClean="0"/>
              <a:t>hidup</a:t>
            </a:r>
            <a:r>
              <a:rPr lang="en-US" sz="3200" i="1" dirty="0" smtClean="0"/>
              <a:t> </a:t>
            </a:r>
            <a:r>
              <a:rPr lang="en-US" sz="3200" i="1" dirty="0" err="1" smtClean="0"/>
              <a:t>bukanlah</a:t>
            </a:r>
            <a:r>
              <a:rPr lang="en-US" sz="3200" i="1" dirty="0" smtClean="0"/>
              <a:t> </a:t>
            </a:r>
            <a:r>
              <a:rPr lang="en-US" sz="3200" i="1" dirty="0" err="1" smtClean="0"/>
              <a:t>seberapa</a:t>
            </a:r>
            <a:r>
              <a:rPr lang="en-US" sz="3200" i="1" dirty="0" smtClean="0"/>
              <a:t> </a:t>
            </a:r>
            <a:r>
              <a:rPr lang="en-US" sz="3200" i="1" dirty="0" err="1" smtClean="0"/>
              <a:t>banyak</a:t>
            </a:r>
            <a:r>
              <a:rPr lang="en-US" sz="3200" i="1" dirty="0" smtClean="0"/>
              <a:t> </a:t>
            </a:r>
            <a:r>
              <a:rPr lang="en-US" sz="3200" i="1" dirty="0" err="1" smtClean="0"/>
              <a:t>pengalaman</a:t>
            </a:r>
            <a:r>
              <a:rPr lang="en-US" sz="3200" i="1" dirty="0" smtClean="0"/>
              <a:t> </a:t>
            </a:r>
            <a:r>
              <a:rPr lang="en-US" sz="3200" i="1" dirty="0" err="1" smtClean="0"/>
              <a:t>tetapi</a:t>
            </a:r>
            <a:r>
              <a:rPr lang="en-US" sz="3200" i="1" dirty="0" smtClean="0"/>
              <a:t> </a:t>
            </a:r>
            <a:r>
              <a:rPr lang="en-US" sz="3200" i="1" dirty="0" err="1" smtClean="0"/>
              <a:t>seberapa</a:t>
            </a:r>
            <a:r>
              <a:rPr lang="en-US" sz="3200" i="1" dirty="0" smtClean="0"/>
              <a:t> </a:t>
            </a:r>
            <a:r>
              <a:rPr lang="en-US" sz="3200" i="1" dirty="0" err="1" smtClean="0"/>
              <a:t>besar</a:t>
            </a:r>
            <a:r>
              <a:rPr lang="en-US" sz="3200" i="1" dirty="0" smtClean="0"/>
              <a:t> </a:t>
            </a:r>
            <a:r>
              <a:rPr lang="en-US" sz="3200" i="1" dirty="0" err="1" smtClean="0"/>
              <a:t>kesadaran</a:t>
            </a:r>
            <a:r>
              <a:rPr lang="en-US" sz="3200" i="1" dirty="0" smtClean="0"/>
              <a:t> </a:t>
            </a:r>
            <a:r>
              <a:rPr lang="en-US" sz="3200" i="1" dirty="0" err="1" smtClean="0"/>
              <a:t>atas</a:t>
            </a:r>
            <a:r>
              <a:rPr lang="en-US" sz="3200" i="1" dirty="0" smtClean="0"/>
              <a:t> </a:t>
            </a:r>
            <a:r>
              <a:rPr lang="en-US" sz="3200" i="1" dirty="0" err="1" smtClean="0"/>
              <a:t>apa</a:t>
            </a:r>
            <a:r>
              <a:rPr lang="en-US" sz="3200" i="1" dirty="0" smtClean="0"/>
              <a:t> yang </a:t>
            </a:r>
            <a:r>
              <a:rPr lang="en-US" sz="3200" i="1" dirty="0" err="1" smtClean="0"/>
              <a:t>kita</a:t>
            </a:r>
            <a:r>
              <a:rPr lang="en-US" sz="3200" i="1" dirty="0" smtClean="0"/>
              <a:t> </a:t>
            </a:r>
            <a:r>
              <a:rPr lang="en-US" sz="3200" i="1" dirty="0" err="1" smtClean="0"/>
              <a:t>alami</a:t>
            </a:r>
            <a:r>
              <a:rPr lang="en-US" sz="3200" i="1" dirty="0" smtClean="0"/>
              <a:t>..”</a:t>
            </a:r>
            <a:endParaRPr lang="en-US" sz="32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Eksistensi</a:t>
            </a:r>
            <a:r>
              <a:rPr lang="en-US" dirty="0" smtClean="0"/>
              <a:t> </a:t>
            </a:r>
            <a:r>
              <a:rPr lang="en-US" dirty="0" err="1" smtClean="0"/>
              <a:t>Manusia</a:t>
            </a:r>
            <a:endParaRPr lang="en-US" dirty="0"/>
          </a:p>
        </p:txBody>
      </p:sp>
      <p:sp>
        <p:nvSpPr>
          <p:cNvPr id="3" name="Content Placeholder 2"/>
          <p:cNvSpPr>
            <a:spLocks noGrp="1"/>
          </p:cNvSpPr>
          <p:nvPr>
            <p:ph idx="1"/>
          </p:nvPr>
        </p:nvSpPr>
        <p:spPr>
          <a:xfrm>
            <a:off x="914400" y="1928802"/>
            <a:ext cx="7772400" cy="4090998"/>
          </a:xfrm>
        </p:spPr>
        <p:txBody>
          <a:bodyPr/>
          <a:lstStyle/>
          <a:p>
            <a:pPr algn="just"/>
            <a:r>
              <a:rPr lang="en-US" sz="3200" dirty="0" err="1" smtClean="0"/>
              <a:t>Manusia</a:t>
            </a:r>
            <a:r>
              <a:rPr lang="en-US" sz="3200" dirty="0" smtClean="0"/>
              <a:t> </a:t>
            </a:r>
            <a:r>
              <a:rPr lang="en-US" sz="3200" dirty="0" err="1" smtClean="0"/>
              <a:t>merupakan</a:t>
            </a:r>
            <a:r>
              <a:rPr lang="en-US" sz="3200" dirty="0" smtClean="0"/>
              <a:t> </a:t>
            </a:r>
            <a:r>
              <a:rPr lang="en-US" sz="3200" dirty="0" err="1" smtClean="0"/>
              <a:t>mahluk</a:t>
            </a:r>
            <a:r>
              <a:rPr lang="en-US" sz="3200" dirty="0" smtClean="0"/>
              <a:t> </a:t>
            </a:r>
            <a:r>
              <a:rPr lang="en-US" sz="3200" dirty="0" err="1" smtClean="0"/>
              <a:t>ciptaan</a:t>
            </a:r>
            <a:r>
              <a:rPr lang="en-US" sz="3200" dirty="0" smtClean="0"/>
              <a:t> </a:t>
            </a:r>
            <a:r>
              <a:rPr lang="en-US" sz="3200" dirty="0" err="1" smtClean="0"/>
              <a:t>Tuhan</a:t>
            </a:r>
            <a:r>
              <a:rPr lang="en-US" sz="3200" dirty="0" smtClean="0"/>
              <a:t> yang paling </a:t>
            </a:r>
            <a:r>
              <a:rPr lang="en-US" sz="3200" dirty="0" err="1" smtClean="0"/>
              <a:t>sempurna</a:t>
            </a:r>
            <a:endParaRPr lang="en-US" sz="3200" dirty="0" smtClean="0"/>
          </a:p>
          <a:p>
            <a:pPr lvl="0" algn="just"/>
            <a:r>
              <a:rPr lang="en-US" sz="3200" dirty="0" err="1" smtClean="0"/>
              <a:t>Setiap</a:t>
            </a:r>
            <a:r>
              <a:rPr lang="en-US" sz="3200" dirty="0" smtClean="0"/>
              <a:t> </a:t>
            </a:r>
            <a:r>
              <a:rPr lang="en-US" sz="3200" dirty="0" err="1" smtClean="0"/>
              <a:t>orang</a:t>
            </a:r>
            <a:r>
              <a:rPr lang="en-US" sz="3200" dirty="0" smtClean="0"/>
              <a:t> </a:t>
            </a:r>
            <a:r>
              <a:rPr lang="en-US" sz="3200" dirty="0" err="1" smtClean="0"/>
              <a:t>pada</a:t>
            </a:r>
            <a:r>
              <a:rPr lang="en-US" sz="3200" dirty="0" smtClean="0"/>
              <a:t> </a:t>
            </a:r>
            <a:r>
              <a:rPr lang="en-US" sz="3200" dirty="0" err="1" smtClean="0"/>
              <a:t>dasarnya</a:t>
            </a:r>
            <a:r>
              <a:rPr lang="en-US" sz="3200" dirty="0" smtClean="0"/>
              <a:t> </a:t>
            </a:r>
            <a:r>
              <a:rPr lang="en-US" sz="3200" dirty="0" err="1" smtClean="0"/>
              <a:t>dibekali</a:t>
            </a:r>
            <a:r>
              <a:rPr lang="en-US" sz="3200" dirty="0" smtClean="0"/>
              <a:t> </a:t>
            </a:r>
            <a:r>
              <a:rPr lang="en-US" sz="3200" dirty="0" err="1" smtClean="0"/>
              <a:t>jiwa</a:t>
            </a:r>
            <a:r>
              <a:rPr lang="en-US" sz="3200" dirty="0" smtClean="0"/>
              <a:t> </a:t>
            </a:r>
            <a:r>
              <a:rPr lang="en-US" sz="3200" dirty="0" err="1" smtClean="0"/>
              <a:t>pemimpin</a:t>
            </a:r>
            <a:endParaRPr lang="en-US" sz="3200" dirty="0" smtClean="0"/>
          </a:p>
          <a:p>
            <a:pPr lvl="0" algn="just"/>
            <a:r>
              <a:rPr lang="en-US" sz="3200" dirty="0" err="1" smtClean="0"/>
              <a:t>Dalam</a:t>
            </a:r>
            <a:r>
              <a:rPr lang="en-US" sz="3200" dirty="0" smtClean="0"/>
              <a:t> </a:t>
            </a:r>
            <a:r>
              <a:rPr lang="en-US" sz="3200" dirty="0" err="1" smtClean="0"/>
              <a:t>kondisi</a:t>
            </a:r>
            <a:r>
              <a:rPr lang="en-US" sz="3200" dirty="0" smtClean="0"/>
              <a:t> </a:t>
            </a:r>
            <a:r>
              <a:rPr lang="en-US" sz="3200" dirty="0" err="1" smtClean="0"/>
              <a:t>bagaimanapun</a:t>
            </a:r>
            <a:r>
              <a:rPr lang="en-US" sz="3200" dirty="0" smtClean="0"/>
              <a:t>, </a:t>
            </a:r>
            <a:r>
              <a:rPr lang="en-US" sz="3200" dirty="0" err="1" smtClean="0"/>
              <a:t>manusia</a:t>
            </a:r>
            <a:r>
              <a:rPr lang="en-US" sz="3200" dirty="0" smtClean="0"/>
              <a:t> </a:t>
            </a:r>
            <a:r>
              <a:rPr lang="en-US" sz="3200" dirty="0" err="1" smtClean="0"/>
              <a:t>tidak</a:t>
            </a:r>
            <a:r>
              <a:rPr lang="en-US" sz="3200" dirty="0" smtClean="0"/>
              <a:t> </a:t>
            </a:r>
            <a:r>
              <a:rPr lang="en-US" sz="3200" dirty="0" err="1" smtClean="0"/>
              <a:t>dapat</a:t>
            </a:r>
            <a:r>
              <a:rPr lang="en-US" sz="3200" dirty="0" smtClean="0"/>
              <a:t> </a:t>
            </a:r>
            <a:r>
              <a:rPr lang="en-US" sz="3200" dirty="0" err="1" smtClean="0"/>
              <a:t>hidup</a:t>
            </a:r>
            <a:r>
              <a:rPr lang="en-US" sz="3200" dirty="0" smtClean="0"/>
              <a:t> </a:t>
            </a:r>
            <a:r>
              <a:rPr lang="en-US" sz="3200" dirty="0" err="1" smtClean="0"/>
              <a:t>seorang</a:t>
            </a:r>
            <a:r>
              <a:rPr lang="en-US" sz="3200" dirty="0" smtClean="0"/>
              <a:t> </a:t>
            </a:r>
            <a:r>
              <a:rPr lang="en-US" sz="3200" dirty="0" err="1" smtClean="0"/>
              <a:t>diri</a:t>
            </a:r>
            <a:endParaRPr lang="en-US" sz="3200" dirty="0" smtClean="0"/>
          </a:p>
          <a:p>
            <a:pPr algn="just"/>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Hubungan</a:t>
            </a:r>
            <a:r>
              <a:rPr lang="en-US" dirty="0" smtClean="0"/>
              <a:t> </a:t>
            </a:r>
            <a:r>
              <a:rPr lang="en-US" dirty="0" err="1" smtClean="0"/>
              <a:t>Manusia</a:t>
            </a:r>
            <a:endParaRPr lang="en-US" dirty="0"/>
          </a:p>
        </p:txBody>
      </p:sp>
      <p:sp>
        <p:nvSpPr>
          <p:cNvPr id="3" name="Content Placeholder 2"/>
          <p:cNvSpPr>
            <a:spLocks noGrp="1"/>
          </p:cNvSpPr>
          <p:nvPr>
            <p:ph idx="1"/>
          </p:nvPr>
        </p:nvSpPr>
        <p:spPr>
          <a:xfrm>
            <a:off x="914400" y="2000240"/>
            <a:ext cx="7772400" cy="4019560"/>
          </a:xfrm>
        </p:spPr>
        <p:txBody>
          <a:bodyPr>
            <a:normAutofit/>
          </a:bodyPr>
          <a:lstStyle/>
          <a:p>
            <a:r>
              <a:rPr lang="en-US" sz="3200" dirty="0" err="1" smtClean="0"/>
              <a:t>Hubungan</a:t>
            </a:r>
            <a:r>
              <a:rPr lang="en-US" sz="3200" dirty="0" smtClean="0"/>
              <a:t> </a:t>
            </a:r>
            <a:r>
              <a:rPr lang="en-US" sz="3200" dirty="0" err="1" smtClean="0"/>
              <a:t>manusia</a:t>
            </a:r>
            <a:r>
              <a:rPr lang="en-US" sz="3200" dirty="0" smtClean="0"/>
              <a:t> </a:t>
            </a:r>
            <a:r>
              <a:rPr lang="en-US" sz="3200" dirty="0" err="1" smtClean="0"/>
              <a:t>dengan</a:t>
            </a:r>
            <a:r>
              <a:rPr lang="en-US" sz="3200" dirty="0" smtClean="0"/>
              <a:t> </a:t>
            </a:r>
            <a:r>
              <a:rPr lang="en-US" sz="3200" dirty="0" err="1" smtClean="0"/>
              <a:t>Tuhan</a:t>
            </a:r>
            <a:endParaRPr lang="en-US" sz="3200" dirty="0" smtClean="0"/>
          </a:p>
          <a:p>
            <a:r>
              <a:rPr lang="en-US" sz="3200" dirty="0" err="1" smtClean="0"/>
              <a:t>Hubungan</a:t>
            </a:r>
            <a:r>
              <a:rPr lang="en-US" sz="3200" dirty="0" smtClean="0"/>
              <a:t> </a:t>
            </a:r>
            <a:r>
              <a:rPr lang="en-US" sz="3200" dirty="0" err="1" smtClean="0"/>
              <a:t>manusia</a:t>
            </a:r>
            <a:r>
              <a:rPr lang="en-US" sz="3200" dirty="0" smtClean="0"/>
              <a:t> </a:t>
            </a:r>
            <a:r>
              <a:rPr lang="en-US" sz="3200" dirty="0" err="1" smtClean="0"/>
              <a:t>dengan</a:t>
            </a:r>
            <a:r>
              <a:rPr lang="en-US" sz="3200" dirty="0" smtClean="0"/>
              <a:t> </a:t>
            </a:r>
            <a:r>
              <a:rPr lang="en-US" sz="3200" dirty="0" err="1" smtClean="0"/>
              <a:t>diri</a:t>
            </a:r>
            <a:r>
              <a:rPr lang="en-US" sz="3200" dirty="0" smtClean="0"/>
              <a:t> </a:t>
            </a:r>
            <a:r>
              <a:rPr lang="en-US" sz="3200" dirty="0" err="1" smtClean="0"/>
              <a:t>sendiri</a:t>
            </a:r>
            <a:endParaRPr lang="en-US" sz="3200" dirty="0" smtClean="0"/>
          </a:p>
          <a:p>
            <a:r>
              <a:rPr lang="en-US" sz="3200" dirty="0" err="1" smtClean="0"/>
              <a:t>Hubungan</a:t>
            </a:r>
            <a:r>
              <a:rPr lang="en-US" sz="3200" dirty="0" smtClean="0"/>
              <a:t> </a:t>
            </a:r>
            <a:r>
              <a:rPr lang="en-US" sz="3200" dirty="0" err="1" smtClean="0"/>
              <a:t>manusia</a:t>
            </a:r>
            <a:r>
              <a:rPr lang="en-US" sz="3200" dirty="0" smtClean="0"/>
              <a:t> </a:t>
            </a:r>
            <a:r>
              <a:rPr lang="en-US" sz="3200" dirty="0" err="1" smtClean="0"/>
              <a:t>dengan</a:t>
            </a:r>
            <a:r>
              <a:rPr lang="en-US" sz="3200" dirty="0" smtClean="0"/>
              <a:t> </a:t>
            </a:r>
            <a:r>
              <a:rPr lang="en-US" sz="3200" dirty="0" err="1" smtClean="0"/>
              <a:t>sesama</a:t>
            </a:r>
            <a:r>
              <a:rPr lang="en-US" sz="3200" dirty="0" smtClean="0"/>
              <a:t>/</a:t>
            </a:r>
            <a:r>
              <a:rPr lang="en-US" sz="3200" dirty="0" err="1" smtClean="0"/>
              <a:t>manusia</a:t>
            </a:r>
            <a:r>
              <a:rPr lang="en-US" sz="3200" dirty="0" smtClean="0"/>
              <a:t> lain</a:t>
            </a:r>
          </a:p>
          <a:p>
            <a:r>
              <a:rPr lang="en-US" sz="3200" dirty="0" err="1" smtClean="0"/>
              <a:t>Hubungan</a:t>
            </a:r>
            <a:r>
              <a:rPr lang="en-US" sz="3200" dirty="0" smtClean="0"/>
              <a:t> </a:t>
            </a:r>
            <a:r>
              <a:rPr lang="en-US" sz="3200" dirty="0" err="1" smtClean="0"/>
              <a:t>manusia</a:t>
            </a:r>
            <a:r>
              <a:rPr lang="en-US" sz="3200" dirty="0" smtClean="0"/>
              <a:t> </a:t>
            </a:r>
            <a:r>
              <a:rPr lang="en-US" sz="3200" dirty="0" err="1" smtClean="0"/>
              <a:t>dengan</a:t>
            </a:r>
            <a:r>
              <a:rPr lang="en-US" sz="3200" dirty="0" smtClean="0"/>
              <a:t> </a:t>
            </a:r>
            <a:r>
              <a:rPr lang="en-US" sz="3200" dirty="0" err="1" smtClean="0"/>
              <a:t>lingkungan</a:t>
            </a:r>
            <a:r>
              <a:rPr lang="en-US" sz="3200" dirty="0" smtClean="0"/>
              <a:t>/</a:t>
            </a:r>
            <a:r>
              <a:rPr lang="en-US" sz="3200" dirty="0" err="1" smtClean="0"/>
              <a:t>alam</a:t>
            </a:r>
            <a:r>
              <a:rPr lang="en-US" sz="3200" dirty="0" smtClean="0"/>
              <a:t> </a:t>
            </a:r>
            <a:r>
              <a:rPr lang="en-US" sz="3200" dirty="0" err="1" smtClean="0"/>
              <a:t>sekitarnya</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Mengenal</a:t>
            </a:r>
            <a:r>
              <a:rPr lang="en-US" dirty="0" smtClean="0"/>
              <a:t> </a:t>
            </a:r>
            <a:r>
              <a:rPr lang="en-US" dirty="0" err="1" smtClean="0"/>
              <a:t>Diri</a:t>
            </a:r>
            <a:r>
              <a:rPr lang="en-US" dirty="0" smtClean="0"/>
              <a:t> </a:t>
            </a:r>
            <a:r>
              <a:rPr lang="en-US" dirty="0" err="1" smtClean="0"/>
              <a:t>Sendiri</a:t>
            </a:r>
            <a:endParaRPr lang="en-US" dirty="0"/>
          </a:p>
        </p:txBody>
      </p:sp>
      <p:sp>
        <p:nvSpPr>
          <p:cNvPr id="3" name="Content Placeholder 2"/>
          <p:cNvSpPr>
            <a:spLocks noGrp="1"/>
          </p:cNvSpPr>
          <p:nvPr>
            <p:ph idx="1"/>
          </p:nvPr>
        </p:nvSpPr>
        <p:spPr>
          <a:xfrm>
            <a:off x="914400" y="2000240"/>
            <a:ext cx="7772400" cy="4019560"/>
          </a:xfrm>
        </p:spPr>
        <p:txBody>
          <a:bodyPr>
            <a:normAutofit/>
          </a:bodyPr>
          <a:lstStyle/>
          <a:p>
            <a:pPr algn="just"/>
            <a:r>
              <a:rPr lang="en-US" sz="3200" dirty="0" smtClean="0"/>
              <a:t>Hal yang </a:t>
            </a:r>
            <a:r>
              <a:rPr lang="en-US" sz="3200" dirty="0" err="1" smtClean="0"/>
              <a:t>penting</a:t>
            </a:r>
            <a:r>
              <a:rPr lang="en-US" sz="3200" dirty="0" smtClean="0"/>
              <a:t> </a:t>
            </a:r>
            <a:r>
              <a:rPr lang="en-US" sz="3200" dirty="0" err="1" smtClean="0"/>
              <a:t>untuk</a:t>
            </a:r>
            <a:r>
              <a:rPr lang="en-US" sz="3200" dirty="0" smtClean="0"/>
              <a:t> </a:t>
            </a:r>
            <a:r>
              <a:rPr lang="en-US" sz="3200" dirty="0" err="1" smtClean="0"/>
              <a:t>dapat</a:t>
            </a:r>
            <a:r>
              <a:rPr lang="en-US" sz="3200" dirty="0" smtClean="0"/>
              <a:t> </a:t>
            </a:r>
            <a:r>
              <a:rPr lang="en-US" sz="3200" dirty="0" err="1" smtClean="0"/>
              <a:t>memahami</a:t>
            </a:r>
            <a:r>
              <a:rPr lang="en-US" sz="3200" dirty="0" smtClean="0"/>
              <a:t> </a:t>
            </a:r>
            <a:r>
              <a:rPr lang="en-US" sz="3200" dirty="0" err="1" smtClean="0"/>
              <a:t>diri</a:t>
            </a:r>
            <a:r>
              <a:rPr lang="en-US" sz="3200" dirty="0" smtClean="0"/>
              <a:t> </a:t>
            </a:r>
            <a:r>
              <a:rPr lang="en-US" sz="3200" dirty="0" err="1" smtClean="0"/>
              <a:t>adalah</a:t>
            </a:r>
            <a:r>
              <a:rPr lang="en-US" sz="3200" dirty="0" smtClean="0"/>
              <a:t> </a:t>
            </a:r>
            <a:r>
              <a:rPr lang="en-US" sz="3200" dirty="0" err="1" smtClean="0"/>
              <a:t>dengan</a:t>
            </a:r>
            <a:r>
              <a:rPr lang="en-US" sz="3200" dirty="0" smtClean="0"/>
              <a:t> </a:t>
            </a:r>
            <a:r>
              <a:rPr lang="en-US" sz="3200" dirty="0" err="1" smtClean="0"/>
              <a:t>mengenali</a:t>
            </a:r>
            <a:r>
              <a:rPr lang="en-US" sz="3200" dirty="0" smtClean="0"/>
              <a:t>: </a:t>
            </a:r>
            <a:r>
              <a:rPr lang="en-US" sz="3200" dirty="0" err="1" smtClean="0"/>
              <a:t>kekuatan</a:t>
            </a:r>
            <a:r>
              <a:rPr lang="en-US" sz="3200" dirty="0" smtClean="0"/>
              <a:t> </a:t>
            </a:r>
            <a:r>
              <a:rPr lang="en-US" sz="3200" dirty="0" err="1" smtClean="0"/>
              <a:t>dan</a:t>
            </a:r>
            <a:r>
              <a:rPr lang="en-US" sz="3200" dirty="0" smtClean="0"/>
              <a:t> </a:t>
            </a:r>
            <a:r>
              <a:rPr lang="en-US" sz="3200" dirty="0" err="1" smtClean="0"/>
              <a:t>kelemahan</a:t>
            </a:r>
            <a:r>
              <a:rPr lang="en-US" sz="3200" dirty="0" smtClean="0"/>
              <a:t> </a:t>
            </a:r>
            <a:r>
              <a:rPr lang="en-US" sz="3200" dirty="0" err="1" smtClean="0"/>
              <a:t>diri</a:t>
            </a:r>
            <a:r>
              <a:rPr lang="en-US" sz="3200" dirty="0" smtClean="0"/>
              <a:t>; </a:t>
            </a:r>
            <a:r>
              <a:rPr lang="en-US" sz="3200" dirty="0" err="1" smtClean="0"/>
              <a:t>perilaku</a:t>
            </a:r>
            <a:r>
              <a:rPr lang="en-US" sz="3200" dirty="0" smtClean="0"/>
              <a:t> </a:t>
            </a:r>
            <a:r>
              <a:rPr lang="en-US" sz="3200" dirty="0" err="1" smtClean="0"/>
              <a:t>diri</a:t>
            </a:r>
            <a:r>
              <a:rPr lang="en-US" sz="3200" dirty="0" smtClean="0"/>
              <a:t>; </a:t>
            </a:r>
            <a:r>
              <a:rPr lang="en-US" sz="3200" dirty="0" err="1" smtClean="0"/>
              <a:t>pola</a:t>
            </a:r>
            <a:r>
              <a:rPr lang="en-US" sz="3200" dirty="0" smtClean="0"/>
              <a:t> </a:t>
            </a:r>
            <a:r>
              <a:rPr lang="en-US" sz="3200" dirty="0" err="1" smtClean="0"/>
              <a:t>pikir</a:t>
            </a:r>
            <a:r>
              <a:rPr lang="en-US" sz="3200" dirty="0" smtClean="0"/>
              <a:t>; </a:t>
            </a:r>
            <a:r>
              <a:rPr lang="en-US" sz="3200" dirty="0" err="1" smtClean="0"/>
              <a:t>nilai</a:t>
            </a:r>
            <a:r>
              <a:rPr lang="en-US" sz="3200" dirty="0" smtClean="0"/>
              <a:t>/</a:t>
            </a:r>
            <a:r>
              <a:rPr lang="en-US" sz="3200" dirty="0" err="1" smtClean="0"/>
              <a:t>prinsip</a:t>
            </a:r>
            <a:r>
              <a:rPr lang="en-US" sz="3200" dirty="0" smtClean="0"/>
              <a:t> </a:t>
            </a:r>
            <a:r>
              <a:rPr lang="en-US" sz="3200" dirty="0" err="1" smtClean="0"/>
              <a:t>diri</a:t>
            </a:r>
            <a:endParaRPr lang="en-US" sz="3200" dirty="0" smtClean="0"/>
          </a:p>
          <a:p>
            <a:pPr algn="just"/>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1143000"/>
          </a:xfrm>
        </p:spPr>
        <p:txBody>
          <a:bodyPr/>
          <a:lstStyle/>
          <a:p>
            <a:r>
              <a:rPr lang="en-US" dirty="0" smtClean="0"/>
              <a:t>Cara </a:t>
            </a:r>
            <a:r>
              <a:rPr lang="en-US" dirty="0" err="1" smtClean="0"/>
              <a:t>untuk</a:t>
            </a:r>
            <a:r>
              <a:rPr lang="en-US" dirty="0" smtClean="0"/>
              <a:t> </a:t>
            </a:r>
            <a:r>
              <a:rPr lang="en-US" dirty="0" err="1" smtClean="0"/>
              <a:t>Mengenal</a:t>
            </a:r>
            <a:r>
              <a:rPr lang="en-US" dirty="0" smtClean="0"/>
              <a:t> </a:t>
            </a:r>
            <a:r>
              <a:rPr lang="en-US" dirty="0" err="1" smtClean="0"/>
              <a:t>Diri</a:t>
            </a:r>
            <a:r>
              <a:rPr lang="en-US" dirty="0" smtClean="0"/>
              <a:t> </a:t>
            </a:r>
            <a:r>
              <a:rPr lang="en-US" dirty="0" err="1" smtClean="0"/>
              <a:t>Sendiri</a:t>
            </a:r>
            <a:endParaRPr lang="en-US" dirty="0"/>
          </a:p>
        </p:txBody>
      </p:sp>
      <p:sp>
        <p:nvSpPr>
          <p:cNvPr id="3" name="Content Placeholder 2"/>
          <p:cNvSpPr>
            <a:spLocks noGrp="1"/>
          </p:cNvSpPr>
          <p:nvPr>
            <p:ph idx="1"/>
          </p:nvPr>
        </p:nvSpPr>
        <p:spPr/>
        <p:txBody>
          <a:bodyPr/>
          <a:lstStyle/>
          <a:p>
            <a:pPr algn="just"/>
            <a:endParaRPr lang="id-ID" sz="3200" dirty="0" smtClean="0"/>
          </a:p>
          <a:p>
            <a:pPr algn="just"/>
            <a:r>
              <a:rPr lang="en-US" sz="3200" dirty="0" err="1" smtClean="0"/>
              <a:t>Melalui</a:t>
            </a:r>
            <a:r>
              <a:rPr lang="en-US" sz="3200" dirty="0" smtClean="0"/>
              <a:t> </a:t>
            </a:r>
            <a:r>
              <a:rPr lang="en-US" sz="3200" dirty="0" err="1" smtClean="0"/>
              <a:t>sejarah</a:t>
            </a:r>
            <a:r>
              <a:rPr lang="en-US" sz="3200" dirty="0" smtClean="0"/>
              <a:t> </a:t>
            </a:r>
            <a:r>
              <a:rPr lang="en-US" sz="3200" dirty="0" err="1" smtClean="0"/>
              <a:t>perkembangan</a:t>
            </a:r>
            <a:r>
              <a:rPr lang="en-US" sz="3200" dirty="0" smtClean="0"/>
              <a:t> </a:t>
            </a:r>
            <a:r>
              <a:rPr lang="en-US" sz="3200" dirty="0" err="1" smtClean="0"/>
              <a:t>diri</a:t>
            </a:r>
            <a:r>
              <a:rPr lang="en-US" sz="3200" dirty="0" smtClean="0"/>
              <a:t>, </a:t>
            </a:r>
            <a:r>
              <a:rPr lang="en-US" sz="3200" dirty="0" err="1" smtClean="0"/>
              <a:t>secara</a:t>
            </a:r>
            <a:r>
              <a:rPr lang="en-US" sz="3200" dirty="0" smtClean="0"/>
              <a:t> </a:t>
            </a:r>
            <a:r>
              <a:rPr lang="en-US" sz="3200" dirty="0" err="1" smtClean="0"/>
              <a:t>fisik</a:t>
            </a:r>
            <a:r>
              <a:rPr lang="en-US" sz="3200" dirty="0" smtClean="0"/>
              <a:t> </a:t>
            </a:r>
            <a:r>
              <a:rPr lang="en-US" sz="3200" dirty="0" err="1" smtClean="0"/>
              <a:t>maupun</a:t>
            </a:r>
            <a:r>
              <a:rPr lang="en-US" sz="3200" dirty="0" smtClean="0"/>
              <a:t> </a:t>
            </a:r>
            <a:r>
              <a:rPr lang="en-US" sz="3200" dirty="0" err="1" smtClean="0"/>
              <a:t>psikis</a:t>
            </a:r>
            <a:endParaRPr lang="en-US" sz="3200" dirty="0" smtClean="0"/>
          </a:p>
          <a:p>
            <a:pPr algn="just"/>
            <a:r>
              <a:rPr lang="en-US" sz="3200" dirty="0" err="1" smtClean="0"/>
              <a:t>Menelusuri</a:t>
            </a:r>
            <a:r>
              <a:rPr lang="en-US" sz="3200" dirty="0" smtClean="0"/>
              <a:t> </a:t>
            </a:r>
            <a:r>
              <a:rPr lang="en-US" sz="3200" dirty="0" err="1" smtClean="0"/>
              <a:t>bakat</a:t>
            </a:r>
            <a:r>
              <a:rPr lang="en-US" sz="3200" dirty="0" smtClean="0"/>
              <a:t> </a:t>
            </a:r>
            <a:r>
              <a:rPr lang="en-US" sz="3200" dirty="0" err="1" smtClean="0"/>
              <a:t>dan</a:t>
            </a:r>
            <a:r>
              <a:rPr lang="en-US" sz="3200" dirty="0" smtClean="0"/>
              <a:t> </a:t>
            </a:r>
            <a:r>
              <a:rPr lang="en-US" sz="3200" dirty="0" err="1" smtClean="0"/>
              <a:t>kepribadian</a:t>
            </a:r>
            <a:endParaRPr lang="en-US" sz="3200" dirty="0" smtClean="0"/>
          </a:p>
          <a:p>
            <a:pPr algn="just"/>
            <a:r>
              <a:rPr lang="en-US" sz="3200" dirty="0" err="1" smtClean="0"/>
              <a:t>Melalui</a:t>
            </a:r>
            <a:r>
              <a:rPr lang="en-US" sz="3200" dirty="0" smtClean="0"/>
              <a:t> </a:t>
            </a:r>
            <a:r>
              <a:rPr lang="en-US" sz="3200" dirty="0" err="1" smtClean="0"/>
              <a:t>pengalaman</a:t>
            </a:r>
            <a:r>
              <a:rPr lang="en-US" sz="3200" dirty="0" smtClean="0"/>
              <a:t> </a:t>
            </a:r>
            <a:r>
              <a:rPr lang="en-US" sz="3200" dirty="0" err="1" smtClean="0"/>
              <a:t>sehari-hari</a:t>
            </a:r>
            <a:endParaRPr lang="en-US" sz="3200" dirty="0" smtClean="0"/>
          </a:p>
          <a:p>
            <a:pPr algn="just"/>
            <a:r>
              <a:rPr lang="en-US" sz="3200" dirty="0" err="1" smtClean="0"/>
              <a:t>Melalui</a:t>
            </a:r>
            <a:r>
              <a:rPr lang="en-US" sz="3200" dirty="0" smtClean="0"/>
              <a:t> </a:t>
            </a:r>
            <a:r>
              <a:rPr lang="en-US" sz="3200" dirty="0" err="1" smtClean="0"/>
              <a:t>kebersamaan</a:t>
            </a:r>
            <a:r>
              <a:rPr lang="en-US" sz="3200" dirty="0" smtClean="0"/>
              <a:t> </a:t>
            </a:r>
            <a:r>
              <a:rPr lang="en-US" sz="3200" dirty="0" err="1" smtClean="0"/>
              <a:t>dengan</a:t>
            </a:r>
            <a:r>
              <a:rPr lang="en-US" sz="3200" dirty="0" smtClean="0"/>
              <a:t> </a:t>
            </a:r>
            <a:r>
              <a:rPr lang="en-US" sz="3200" dirty="0" err="1" smtClean="0"/>
              <a:t>orang</a:t>
            </a:r>
            <a:r>
              <a:rPr lang="en-US" sz="3200" dirty="0" smtClean="0"/>
              <a:t> lain</a:t>
            </a:r>
          </a:p>
          <a:p>
            <a:pPr algn="just"/>
            <a:r>
              <a:rPr lang="en-US" sz="3200" dirty="0" err="1" smtClean="0"/>
              <a:t>Melalui</a:t>
            </a:r>
            <a:r>
              <a:rPr lang="en-US" sz="3200" dirty="0" smtClean="0"/>
              <a:t> </a:t>
            </a:r>
            <a:r>
              <a:rPr lang="en-US" sz="3200" dirty="0" err="1" smtClean="0"/>
              <a:t>kacamata</a:t>
            </a:r>
            <a:r>
              <a:rPr lang="en-US" sz="3200" dirty="0" smtClean="0"/>
              <a:t>/</a:t>
            </a:r>
            <a:r>
              <a:rPr lang="en-US" sz="3200" dirty="0" err="1" smtClean="0"/>
              <a:t>pandangan</a:t>
            </a:r>
            <a:r>
              <a:rPr lang="en-US" sz="3200" dirty="0" smtClean="0"/>
              <a:t> </a:t>
            </a:r>
            <a:r>
              <a:rPr lang="en-US" sz="3200" dirty="0" err="1" smtClean="0"/>
              <a:t>orang</a:t>
            </a:r>
            <a:r>
              <a:rPr lang="en-US" sz="3200" dirty="0" smtClean="0"/>
              <a:t> lain (</a:t>
            </a:r>
            <a:r>
              <a:rPr lang="en-US" sz="3200" dirty="0" err="1" smtClean="0"/>
              <a:t>mis</a:t>
            </a:r>
            <a:r>
              <a:rPr lang="en-US" sz="3200" dirty="0" smtClean="0"/>
              <a:t>: </a:t>
            </a:r>
            <a:r>
              <a:rPr lang="en-US" sz="3200" dirty="0" err="1" smtClean="0"/>
              <a:t>sahabat</a:t>
            </a:r>
            <a:r>
              <a:rPr lang="en-US" sz="3200" dirty="0" smtClean="0"/>
              <a:t>, </a:t>
            </a:r>
            <a:r>
              <a:rPr lang="en-US" sz="3200" dirty="0" err="1" smtClean="0"/>
              <a:t>teman</a:t>
            </a:r>
            <a:r>
              <a:rPr lang="en-US" sz="3200" dirty="0" smtClean="0"/>
              <a:t>, </a:t>
            </a:r>
            <a:r>
              <a:rPr lang="en-US" sz="3200" dirty="0" err="1" smtClean="0"/>
              <a:t>saudara</a:t>
            </a:r>
            <a:r>
              <a:rPr lang="en-US" sz="3200" dirty="0" smtClean="0"/>
              <a:t>, </a:t>
            </a:r>
            <a:r>
              <a:rPr lang="en-US" sz="3200" dirty="0" err="1" smtClean="0"/>
              <a:t>dll</a:t>
            </a:r>
            <a:r>
              <a:rPr lang="en-US" sz="3200" dirty="0" smtClean="0"/>
              <a:t>)</a:t>
            </a:r>
          </a:p>
          <a:p>
            <a:pPr algn="just"/>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555</TotalTime>
  <Words>1199</Words>
  <Application>Microsoft Office PowerPoint</Application>
  <PresentationFormat>On-screen Show (4:3)</PresentationFormat>
  <Paragraphs>158</Paragraphs>
  <Slides>39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Arial</vt:lpstr>
      <vt:lpstr>Calibri</vt:lpstr>
      <vt:lpstr>Franklin Gothic Book</vt:lpstr>
      <vt:lpstr>Perpetua</vt:lpstr>
      <vt:lpstr>Times New Roman</vt:lpstr>
      <vt:lpstr>Wingdings</vt:lpstr>
      <vt:lpstr>Wingdings 2</vt:lpstr>
      <vt:lpstr>Equity</vt:lpstr>
      <vt:lpstr>PERTEMUAN 1</vt:lpstr>
      <vt:lpstr>APAKAH KAP ITU?</vt:lpstr>
      <vt:lpstr>Mengapa Perlu Keterampilan Antar Personal </vt:lpstr>
      <vt:lpstr>Siklus Keterampilan Interpersonal</vt:lpstr>
      <vt:lpstr>Kesadaran Diri</vt:lpstr>
      <vt:lpstr>Eksistensi Manusia</vt:lpstr>
      <vt:lpstr>Hubungan Manusia</vt:lpstr>
      <vt:lpstr>Mengenal Diri Sendiri</vt:lpstr>
      <vt:lpstr>Cara untuk Mengenal Diri Sendiri</vt:lpstr>
      <vt:lpstr>Perilaku</vt:lpstr>
      <vt:lpstr>Pola Pikir</vt:lpstr>
      <vt:lpstr>Persepsi</vt:lpstr>
      <vt:lpstr>PowerPoint Presentation</vt:lpstr>
      <vt:lpstr>Mana yang lebih tinggi dari ke tiga orang tersebut ?</vt:lpstr>
      <vt:lpstr>Silahkan Anda merenung sejenak untuk menggambar Objek pemandangan, dalam bayangan anda …</vt:lpstr>
      <vt:lpstr>Pola Tindak</vt:lpstr>
      <vt:lpstr>Pola Interaksi</vt:lpstr>
      <vt:lpstr>Nilai Diri</vt:lpstr>
      <vt:lpstr>Pengungkapan Diri (Self Disclosure)</vt:lpstr>
      <vt:lpstr>Analisa SWOT </vt:lpstr>
      <vt:lpstr>Mengenal Kekuatan dan Kelemahan Diri</vt:lpstr>
      <vt:lpstr>Tipe Kepribadian dan Cara untuk mengatasi kelemahan pribadinya</vt:lpstr>
      <vt:lpstr>Tipe Kepribadian dan Cara untuk mengatasi kelemahan pribadinya</vt:lpstr>
      <vt:lpstr>Tipe Kepribadian dan Cara untuk mengatasi kelemahan pribadinya</vt:lpstr>
      <vt:lpstr>Tipe Kepribadian dan Cara untuk mengatasi kelemahan pribadinya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Menerima Diri</vt:lpstr>
      <vt:lpstr>Manfaat Menerima Diri Sendiri</vt:lpstr>
      <vt:lpstr>Cara Menerima Diri Sendiri</vt:lpstr>
      <vt:lpstr>Mengembangkan Diri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1</dc:title>
  <dc:creator>juli abdul ghapur</dc:creator>
  <cp:lastModifiedBy>Kajur SI</cp:lastModifiedBy>
  <cp:revision>46</cp:revision>
  <dcterms:created xsi:type="dcterms:W3CDTF">2015-01-10T03:23:09Z</dcterms:created>
  <dcterms:modified xsi:type="dcterms:W3CDTF">2020-03-17T01:18:03Z</dcterms:modified>
</cp:coreProperties>
</file>