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D2B8C-CC44-40D8-8F2D-07AEE01D321E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7333366-1AC9-41A0-93CE-A861EDB80733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3600" dirty="0" err="1">
              <a:latin typeface="+mj-lt"/>
              <a:cs typeface="Times New Roman" pitchFamily="18" charset="0"/>
            </a:rPr>
            <a:t>Biaya</a:t>
          </a:r>
          <a:endParaRPr lang="en-US" sz="3600" dirty="0">
            <a:latin typeface="+mj-lt"/>
            <a:cs typeface="Times New Roman" pitchFamily="18" charset="0"/>
          </a:endParaRPr>
        </a:p>
      </dgm:t>
    </dgm:pt>
    <dgm:pt modelId="{D9E14C30-7CB2-495C-A775-6115A56EE91A}" type="parTrans" cxnId="{8C3F10EA-FFDA-4795-BC41-1227B2BA5EC0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10F75C24-908C-4730-820F-976012ADE5F7}" type="sibTrans" cxnId="{8C3F10EA-FFDA-4795-BC41-1227B2BA5EC0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0BB98FBA-B806-41DE-91A4-AA2EC4AA530E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2800" dirty="0" err="1">
              <a:latin typeface="+mj-lt"/>
              <a:cs typeface="Times New Roman" pitchFamily="18" charset="0"/>
            </a:rPr>
            <a:t>Biaya</a:t>
          </a:r>
          <a:r>
            <a:rPr lang="en-US" sz="2800" dirty="0">
              <a:latin typeface="+mj-lt"/>
              <a:cs typeface="Times New Roman" pitchFamily="18" charset="0"/>
            </a:rPr>
            <a:t> </a:t>
          </a:r>
          <a:r>
            <a:rPr lang="en-US" sz="2800" dirty="0" err="1">
              <a:latin typeface="+mj-lt"/>
              <a:cs typeface="Times New Roman" pitchFamily="18" charset="0"/>
            </a:rPr>
            <a:t>Tetap</a:t>
          </a:r>
          <a:endParaRPr lang="en-US" sz="2800" dirty="0">
            <a:latin typeface="+mj-lt"/>
            <a:cs typeface="Times New Roman" pitchFamily="18" charset="0"/>
          </a:endParaRPr>
        </a:p>
      </dgm:t>
    </dgm:pt>
    <dgm:pt modelId="{34DAE5BD-99AE-43AD-A982-C382F5C59FF6}" type="parTrans" cxnId="{06A19C17-7387-4A8C-BB95-34015F572B33}">
      <dgm:prSet custT="1"/>
      <dgm:spPr>
        <a:ln w="12700"/>
      </dgm:spPr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AC03BDAF-83E9-437B-A627-5BD577C4F43F}" type="sibTrans" cxnId="{06A19C17-7387-4A8C-BB95-34015F572B33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D1B34318-DE76-4469-AD61-23BECD6D29B8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2400" dirty="0" err="1">
              <a:latin typeface="+mj-lt"/>
              <a:cs typeface="Times New Roman" pitchFamily="18" charset="0"/>
            </a:rPr>
            <a:t>Biaya</a:t>
          </a:r>
          <a:r>
            <a:rPr lang="en-US" sz="2400" dirty="0">
              <a:latin typeface="+mj-lt"/>
              <a:cs typeface="Times New Roman" pitchFamily="18" charset="0"/>
            </a:rPr>
            <a:t> </a:t>
          </a:r>
          <a:r>
            <a:rPr lang="en-US" sz="2400" dirty="0" err="1">
              <a:latin typeface="+mj-lt"/>
              <a:cs typeface="Times New Roman" pitchFamily="18" charset="0"/>
            </a:rPr>
            <a:t>Tetap</a:t>
          </a:r>
          <a:r>
            <a:rPr lang="en-US" sz="2400" dirty="0">
              <a:latin typeface="+mj-lt"/>
              <a:cs typeface="Times New Roman" pitchFamily="18" charset="0"/>
            </a:rPr>
            <a:t> </a:t>
          </a:r>
          <a:r>
            <a:rPr lang="en-US" sz="2400" dirty="0" err="1">
              <a:latin typeface="+mj-lt"/>
              <a:cs typeface="Times New Roman" pitchFamily="18" charset="0"/>
            </a:rPr>
            <a:t>Komitet</a:t>
          </a:r>
          <a:endParaRPr lang="en-US" sz="2400" dirty="0">
            <a:latin typeface="+mj-lt"/>
            <a:cs typeface="Times New Roman" pitchFamily="18" charset="0"/>
          </a:endParaRPr>
        </a:p>
      </dgm:t>
    </dgm:pt>
    <dgm:pt modelId="{111CF83E-4F52-45B1-A616-B346330E81A2}" type="parTrans" cxnId="{D8891BB7-CEE1-4DCB-A86D-8B8A9096CF15}">
      <dgm:prSet custT="1"/>
      <dgm:spPr>
        <a:ln w="12700"/>
      </dgm:spPr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3D68758C-243C-439A-B9D2-84A30C153906}" type="sibTrans" cxnId="{D8891BB7-CEE1-4DCB-A86D-8B8A9096CF15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71A066C0-7895-4201-9051-8C873A586E04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2400" dirty="0" err="1">
              <a:latin typeface="+mj-lt"/>
              <a:cs typeface="Times New Roman" pitchFamily="18" charset="0"/>
            </a:rPr>
            <a:t>Biaya</a:t>
          </a:r>
          <a:r>
            <a:rPr lang="en-US" sz="2400" dirty="0">
              <a:latin typeface="+mj-lt"/>
              <a:cs typeface="Times New Roman" pitchFamily="18" charset="0"/>
            </a:rPr>
            <a:t> </a:t>
          </a:r>
          <a:r>
            <a:rPr lang="en-US" sz="2400" dirty="0" err="1">
              <a:latin typeface="+mj-lt"/>
              <a:cs typeface="Times New Roman" pitchFamily="18" charset="0"/>
            </a:rPr>
            <a:t>Tetap</a:t>
          </a:r>
          <a:r>
            <a:rPr lang="en-US" sz="2400" dirty="0">
              <a:latin typeface="+mj-lt"/>
              <a:cs typeface="Times New Roman" pitchFamily="18" charset="0"/>
            </a:rPr>
            <a:t> </a:t>
          </a:r>
          <a:r>
            <a:rPr lang="en-US" sz="2400" dirty="0" err="1">
              <a:latin typeface="+mj-lt"/>
              <a:cs typeface="Times New Roman" pitchFamily="18" charset="0"/>
            </a:rPr>
            <a:t>Diskresionari</a:t>
          </a:r>
          <a:endParaRPr lang="en-US" sz="2400" dirty="0">
            <a:latin typeface="+mj-lt"/>
            <a:cs typeface="Times New Roman" pitchFamily="18" charset="0"/>
          </a:endParaRPr>
        </a:p>
      </dgm:t>
    </dgm:pt>
    <dgm:pt modelId="{A83B7AE0-14C1-47E6-966F-5DE8911BA376}" type="parTrans" cxnId="{A6A2219E-CA43-4D73-891B-76D9168072DC}">
      <dgm:prSet custT="1"/>
      <dgm:spPr>
        <a:ln w="12700"/>
      </dgm:spPr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E9725582-32FE-4ED6-8ACB-03BAD28299FC}" type="sibTrans" cxnId="{A6A2219E-CA43-4D73-891B-76D9168072DC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E51D05CE-A47D-4D89-A283-4927603AC886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2800" dirty="0" err="1">
              <a:latin typeface="+mj-lt"/>
              <a:cs typeface="Times New Roman" pitchFamily="18" charset="0"/>
            </a:rPr>
            <a:t>Biaya</a:t>
          </a:r>
          <a:r>
            <a:rPr lang="en-US" sz="2800" dirty="0">
              <a:latin typeface="+mj-lt"/>
              <a:cs typeface="Times New Roman" pitchFamily="18" charset="0"/>
            </a:rPr>
            <a:t> </a:t>
          </a:r>
          <a:r>
            <a:rPr lang="en-US" sz="2800" dirty="0" err="1">
              <a:latin typeface="+mj-lt"/>
              <a:cs typeface="Times New Roman" pitchFamily="18" charset="0"/>
            </a:rPr>
            <a:t>Variabel</a:t>
          </a:r>
          <a:endParaRPr lang="en-US" sz="2800" dirty="0">
            <a:latin typeface="+mj-lt"/>
            <a:cs typeface="Times New Roman" pitchFamily="18" charset="0"/>
          </a:endParaRPr>
        </a:p>
      </dgm:t>
    </dgm:pt>
    <dgm:pt modelId="{488C8ED4-18A3-4B63-89F3-1663ACD9E21B}" type="parTrans" cxnId="{DFC53E61-F2FE-40BA-87A5-F7E3B2CCB4B7}">
      <dgm:prSet custT="1"/>
      <dgm:spPr>
        <a:ln w="12700"/>
      </dgm:spPr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5D528C8F-1064-49DF-9941-C86D9CEE76FB}" type="sibTrans" cxnId="{DFC53E61-F2FE-40BA-87A5-F7E3B2CCB4B7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B6E07D1F-6EE1-44E0-896C-714649918971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2400" dirty="0" err="1">
              <a:latin typeface="+mj-lt"/>
              <a:cs typeface="Times New Roman" pitchFamily="18" charset="0"/>
            </a:rPr>
            <a:t>Biaya</a:t>
          </a:r>
          <a:r>
            <a:rPr lang="en-US" sz="2400" dirty="0">
              <a:latin typeface="+mj-lt"/>
              <a:cs typeface="Times New Roman" pitchFamily="18" charset="0"/>
            </a:rPr>
            <a:t> </a:t>
          </a:r>
          <a:r>
            <a:rPr lang="en-US" sz="2400" dirty="0" err="1">
              <a:latin typeface="+mj-lt"/>
              <a:cs typeface="Times New Roman" pitchFamily="18" charset="0"/>
            </a:rPr>
            <a:t>Variabel</a:t>
          </a:r>
          <a:r>
            <a:rPr lang="en-US" sz="2400" dirty="0">
              <a:latin typeface="+mj-lt"/>
              <a:cs typeface="Times New Roman" pitchFamily="18" charset="0"/>
            </a:rPr>
            <a:t>  </a:t>
          </a:r>
          <a:r>
            <a:rPr lang="en-US" sz="2400" dirty="0" err="1">
              <a:latin typeface="+mj-lt"/>
              <a:cs typeface="Times New Roman" pitchFamily="18" charset="0"/>
            </a:rPr>
            <a:t>Enjiner</a:t>
          </a:r>
          <a:endParaRPr lang="en-US" sz="2400" dirty="0">
            <a:latin typeface="+mj-lt"/>
            <a:cs typeface="Times New Roman" pitchFamily="18" charset="0"/>
          </a:endParaRPr>
        </a:p>
      </dgm:t>
    </dgm:pt>
    <dgm:pt modelId="{E9D6064E-4ABE-4366-A7E1-E2EC0E22EC68}" type="parTrans" cxnId="{6063E966-F505-4846-9CB2-C8A4B31E3A96}">
      <dgm:prSet custT="1"/>
      <dgm:spPr>
        <a:ln w="12700"/>
      </dgm:spPr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8A899ABC-3CA9-4DD0-ADF3-91C5E91055E2}" type="sibTrans" cxnId="{6063E966-F505-4846-9CB2-C8A4B31E3A96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3C2F8A30-02F0-467A-B0AC-95BFF33887DB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2400" dirty="0" err="1">
              <a:latin typeface="+mj-lt"/>
              <a:cs typeface="Times New Roman" pitchFamily="18" charset="0"/>
            </a:rPr>
            <a:t>Biaya</a:t>
          </a:r>
          <a:r>
            <a:rPr lang="en-US" sz="2400" dirty="0">
              <a:latin typeface="+mj-lt"/>
              <a:cs typeface="Times New Roman" pitchFamily="18" charset="0"/>
            </a:rPr>
            <a:t> </a:t>
          </a:r>
          <a:r>
            <a:rPr lang="en-US" sz="2400" dirty="0" err="1">
              <a:latin typeface="+mj-lt"/>
              <a:cs typeface="Times New Roman" pitchFamily="18" charset="0"/>
            </a:rPr>
            <a:t>Variabel</a:t>
          </a:r>
          <a:r>
            <a:rPr lang="en-US" sz="2400" dirty="0">
              <a:latin typeface="+mj-lt"/>
              <a:cs typeface="Times New Roman" pitchFamily="18" charset="0"/>
            </a:rPr>
            <a:t> </a:t>
          </a:r>
          <a:r>
            <a:rPr lang="en-US" sz="2400" dirty="0" err="1">
              <a:latin typeface="+mj-lt"/>
              <a:cs typeface="Times New Roman" pitchFamily="18" charset="0"/>
            </a:rPr>
            <a:t>Diskresionari</a:t>
          </a:r>
          <a:endParaRPr lang="en-US" sz="2400" dirty="0">
            <a:latin typeface="+mj-lt"/>
            <a:cs typeface="Times New Roman" pitchFamily="18" charset="0"/>
          </a:endParaRPr>
        </a:p>
      </dgm:t>
    </dgm:pt>
    <dgm:pt modelId="{6DA013D1-D36F-4A75-8FC8-72A6737CF6D4}" type="parTrans" cxnId="{655D76C4-83A0-4711-9252-FF3E3DCA14C0}">
      <dgm:prSet custT="1"/>
      <dgm:spPr>
        <a:ln w="12700"/>
      </dgm:spPr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05FE4DD2-E3AC-4C5F-AF4C-B9CE3AB3DEEE}" type="sibTrans" cxnId="{655D76C4-83A0-4711-9252-FF3E3DCA14C0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B4707A05-F08E-4E16-B4A3-CAEFE5FBFF26}" type="pres">
      <dgm:prSet presAssocID="{F0AD2B8C-CC44-40D8-8F2D-07AEE01D32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057C9B4-8509-47D4-9892-88CE07106C08}" type="pres">
      <dgm:prSet presAssocID="{F7333366-1AC9-41A0-93CE-A861EDB80733}" presName="root1" presStyleCnt="0"/>
      <dgm:spPr/>
    </dgm:pt>
    <dgm:pt modelId="{13E23393-A22F-4EFE-B599-B51C0D10FD64}" type="pres">
      <dgm:prSet presAssocID="{F7333366-1AC9-41A0-93CE-A861EDB80733}" presName="LevelOneTextNode" presStyleLbl="node0" presStyleIdx="0" presStyleCnt="1" custLinFactNeighborX="-15" custLinFactNeighborY="206">
        <dgm:presLayoutVars>
          <dgm:chPref val="3"/>
        </dgm:presLayoutVars>
      </dgm:prSet>
      <dgm:spPr/>
    </dgm:pt>
    <dgm:pt modelId="{D71975EC-6E72-4E5E-868D-A733170CD57E}" type="pres">
      <dgm:prSet presAssocID="{F7333366-1AC9-41A0-93CE-A861EDB80733}" presName="level2hierChild" presStyleCnt="0"/>
      <dgm:spPr/>
    </dgm:pt>
    <dgm:pt modelId="{C81F909B-EAFA-4CCC-870C-BD76FE3DA728}" type="pres">
      <dgm:prSet presAssocID="{34DAE5BD-99AE-43AD-A982-C382F5C59FF6}" presName="conn2-1" presStyleLbl="parChTrans1D2" presStyleIdx="0" presStyleCnt="2"/>
      <dgm:spPr/>
    </dgm:pt>
    <dgm:pt modelId="{2D2C4102-6982-4BCA-9682-6CFA99AA5678}" type="pres">
      <dgm:prSet presAssocID="{34DAE5BD-99AE-43AD-A982-C382F5C59FF6}" presName="connTx" presStyleLbl="parChTrans1D2" presStyleIdx="0" presStyleCnt="2"/>
      <dgm:spPr/>
    </dgm:pt>
    <dgm:pt modelId="{ABFBA19F-0589-4779-A311-6C9D128E4E80}" type="pres">
      <dgm:prSet presAssocID="{0BB98FBA-B806-41DE-91A4-AA2EC4AA530E}" presName="root2" presStyleCnt="0"/>
      <dgm:spPr/>
    </dgm:pt>
    <dgm:pt modelId="{2639EBD4-0A06-4F7B-A7DF-FAC465D3663C}" type="pres">
      <dgm:prSet presAssocID="{0BB98FBA-B806-41DE-91A4-AA2EC4AA530E}" presName="LevelTwoTextNode" presStyleLbl="node2" presStyleIdx="0" presStyleCnt="2">
        <dgm:presLayoutVars>
          <dgm:chPref val="3"/>
        </dgm:presLayoutVars>
      </dgm:prSet>
      <dgm:spPr/>
    </dgm:pt>
    <dgm:pt modelId="{48D3F30A-C8A4-4CB7-AE22-BE98EA791318}" type="pres">
      <dgm:prSet presAssocID="{0BB98FBA-B806-41DE-91A4-AA2EC4AA530E}" presName="level3hierChild" presStyleCnt="0"/>
      <dgm:spPr/>
    </dgm:pt>
    <dgm:pt modelId="{6F44CB89-D166-4032-B7F5-FBB51436B04A}" type="pres">
      <dgm:prSet presAssocID="{111CF83E-4F52-45B1-A616-B346330E81A2}" presName="conn2-1" presStyleLbl="parChTrans1D3" presStyleIdx="0" presStyleCnt="4"/>
      <dgm:spPr/>
    </dgm:pt>
    <dgm:pt modelId="{69F024B1-35F4-4DCE-9745-17161FC2B09A}" type="pres">
      <dgm:prSet presAssocID="{111CF83E-4F52-45B1-A616-B346330E81A2}" presName="connTx" presStyleLbl="parChTrans1D3" presStyleIdx="0" presStyleCnt="4"/>
      <dgm:spPr/>
    </dgm:pt>
    <dgm:pt modelId="{37718114-01A7-4A46-91F2-97F9E9834073}" type="pres">
      <dgm:prSet presAssocID="{D1B34318-DE76-4469-AD61-23BECD6D29B8}" presName="root2" presStyleCnt="0"/>
      <dgm:spPr/>
    </dgm:pt>
    <dgm:pt modelId="{6712285D-0B47-4B4F-985F-48F8B1842404}" type="pres">
      <dgm:prSet presAssocID="{D1B34318-DE76-4469-AD61-23BECD6D29B8}" presName="LevelTwoTextNode" presStyleLbl="node3" presStyleIdx="0" presStyleCnt="4">
        <dgm:presLayoutVars>
          <dgm:chPref val="3"/>
        </dgm:presLayoutVars>
      </dgm:prSet>
      <dgm:spPr/>
    </dgm:pt>
    <dgm:pt modelId="{589C1950-9594-47F3-BAE0-8B1CA0518EDD}" type="pres">
      <dgm:prSet presAssocID="{D1B34318-DE76-4469-AD61-23BECD6D29B8}" presName="level3hierChild" presStyleCnt="0"/>
      <dgm:spPr/>
    </dgm:pt>
    <dgm:pt modelId="{EF926949-8043-4ABF-8AAF-B78BD4358367}" type="pres">
      <dgm:prSet presAssocID="{A83B7AE0-14C1-47E6-966F-5DE8911BA376}" presName="conn2-1" presStyleLbl="parChTrans1D3" presStyleIdx="1" presStyleCnt="4"/>
      <dgm:spPr/>
    </dgm:pt>
    <dgm:pt modelId="{26F0AB4F-3FE7-4E69-A16C-3FBA71AC15EC}" type="pres">
      <dgm:prSet presAssocID="{A83B7AE0-14C1-47E6-966F-5DE8911BA376}" presName="connTx" presStyleLbl="parChTrans1D3" presStyleIdx="1" presStyleCnt="4"/>
      <dgm:spPr/>
    </dgm:pt>
    <dgm:pt modelId="{C10714F4-8C69-4F41-839D-3EA60EB9E2EC}" type="pres">
      <dgm:prSet presAssocID="{71A066C0-7895-4201-9051-8C873A586E04}" presName="root2" presStyleCnt="0"/>
      <dgm:spPr/>
    </dgm:pt>
    <dgm:pt modelId="{5567038D-DBA9-424D-B058-9184C2135BFC}" type="pres">
      <dgm:prSet presAssocID="{71A066C0-7895-4201-9051-8C873A586E04}" presName="LevelTwoTextNode" presStyleLbl="node3" presStyleIdx="1" presStyleCnt="4">
        <dgm:presLayoutVars>
          <dgm:chPref val="3"/>
        </dgm:presLayoutVars>
      </dgm:prSet>
      <dgm:spPr/>
    </dgm:pt>
    <dgm:pt modelId="{D522F56E-B3A0-409F-99CA-34310CB36250}" type="pres">
      <dgm:prSet presAssocID="{71A066C0-7895-4201-9051-8C873A586E04}" presName="level3hierChild" presStyleCnt="0"/>
      <dgm:spPr/>
    </dgm:pt>
    <dgm:pt modelId="{CE3AD178-0E37-46C6-91D2-6476A20FF06F}" type="pres">
      <dgm:prSet presAssocID="{488C8ED4-18A3-4B63-89F3-1663ACD9E21B}" presName="conn2-1" presStyleLbl="parChTrans1D2" presStyleIdx="1" presStyleCnt="2"/>
      <dgm:spPr/>
    </dgm:pt>
    <dgm:pt modelId="{97E56155-8EAE-435E-A56E-7555319C724A}" type="pres">
      <dgm:prSet presAssocID="{488C8ED4-18A3-4B63-89F3-1663ACD9E21B}" presName="connTx" presStyleLbl="parChTrans1D2" presStyleIdx="1" presStyleCnt="2"/>
      <dgm:spPr/>
    </dgm:pt>
    <dgm:pt modelId="{C0977856-42C5-4318-9671-2119A9F0DA47}" type="pres">
      <dgm:prSet presAssocID="{E51D05CE-A47D-4D89-A283-4927603AC886}" presName="root2" presStyleCnt="0"/>
      <dgm:spPr/>
    </dgm:pt>
    <dgm:pt modelId="{DE624911-F711-47BB-A305-91C4DC776CA3}" type="pres">
      <dgm:prSet presAssocID="{E51D05CE-A47D-4D89-A283-4927603AC886}" presName="LevelTwoTextNode" presStyleLbl="node2" presStyleIdx="1" presStyleCnt="2">
        <dgm:presLayoutVars>
          <dgm:chPref val="3"/>
        </dgm:presLayoutVars>
      </dgm:prSet>
      <dgm:spPr/>
    </dgm:pt>
    <dgm:pt modelId="{325685B1-2174-4390-A7E6-94D20DF327FA}" type="pres">
      <dgm:prSet presAssocID="{E51D05CE-A47D-4D89-A283-4927603AC886}" presName="level3hierChild" presStyleCnt="0"/>
      <dgm:spPr/>
    </dgm:pt>
    <dgm:pt modelId="{7065A6C2-3798-45A6-A7A0-0C49847C3ACC}" type="pres">
      <dgm:prSet presAssocID="{E9D6064E-4ABE-4366-A7E1-E2EC0E22EC68}" presName="conn2-1" presStyleLbl="parChTrans1D3" presStyleIdx="2" presStyleCnt="4"/>
      <dgm:spPr/>
    </dgm:pt>
    <dgm:pt modelId="{00386311-A901-4B40-88E6-F887CCF00D2A}" type="pres">
      <dgm:prSet presAssocID="{E9D6064E-4ABE-4366-A7E1-E2EC0E22EC68}" presName="connTx" presStyleLbl="parChTrans1D3" presStyleIdx="2" presStyleCnt="4"/>
      <dgm:spPr/>
    </dgm:pt>
    <dgm:pt modelId="{820C6A9E-27F0-4120-AEAA-894B297E832D}" type="pres">
      <dgm:prSet presAssocID="{B6E07D1F-6EE1-44E0-896C-714649918971}" presName="root2" presStyleCnt="0"/>
      <dgm:spPr/>
    </dgm:pt>
    <dgm:pt modelId="{68C8D9AF-2131-4D0A-A637-8B511AA6F1A0}" type="pres">
      <dgm:prSet presAssocID="{B6E07D1F-6EE1-44E0-896C-714649918971}" presName="LevelTwoTextNode" presStyleLbl="node3" presStyleIdx="2" presStyleCnt="4">
        <dgm:presLayoutVars>
          <dgm:chPref val="3"/>
        </dgm:presLayoutVars>
      </dgm:prSet>
      <dgm:spPr/>
    </dgm:pt>
    <dgm:pt modelId="{EA59FFB8-731C-4677-9B28-1FC22F8B0808}" type="pres">
      <dgm:prSet presAssocID="{B6E07D1F-6EE1-44E0-896C-714649918971}" presName="level3hierChild" presStyleCnt="0"/>
      <dgm:spPr/>
    </dgm:pt>
    <dgm:pt modelId="{54511296-BA0D-439A-A87D-C9DD6E481FB8}" type="pres">
      <dgm:prSet presAssocID="{6DA013D1-D36F-4A75-8FC8-72A6737CF6D4}" presName="conn2-1" presStyleLbl="parChTrans1D3" presStyleIdx="3" presStyleCnt="4"/>
      <dgm:spPr/>
    </dgm:pt>
    <dgm:pt modelId="{B23C1F57-9C9F-40DD-AF1F-15F3C5A9EA79}" type="pres">
      <dgm:prSet presAssocID="{6DA013D1-D36F-4A75-8FC8-72A6737CF6D4}" presName="connTx" presStyleLbl="parChTrans1D3" presStyleIdx="3" presStyleCnt="4"/>
      <dgm:spPr/>
    </dgm:pt>
    <dgm:pt modelId="{C5FF8F32-5D4E-4B1F-8856-4C57BC0CFCBC}" type="pres">
      <dgm:prSet presAssocID="{3C2F8A30-02F0-467A-B0AC-95BFF33887DB}" presName="root2" presStyleCnt="0"/>
      <dgm:spPr/>
    </dgm:pt>
    <dgm:pt modelId="{D5F7AD77-9107-4828-94D2-E7623F967FC3}" type="pres">
      <dgm:prSet presAssocID="{3C2F8A30-02F0-467A-B0AC-95BFF33887DB}" presName="LevelTwoTextNode" presStyleLbl="node3" presStyleIdx="3" presStyleCnt="4">
        <dgm:presLayoutVars>
          <dgm:chPref val="3"/>
        </dgm:presLayoutVars>
      </dgm:prSet>
      <dgm:spPr/>
    </dgm:pt>
    <dgm:pt modelId="{125FFB79-373C-42B1-89C7-2CA3DFD73433}" type="pres">
      <dgm:prSet presAssocID="{3C2F8A30-02F0-467A-B0AC-95BFF33887DB}" presName="level3hierChild" presStyleCnt="0"/>
      <dgm:spPr/>
    </dgm:pt>
  </dgm:ptLst>
  <dgm:cxnLst>
    <dgm:cxn modelId="{ABEEBC01-B90E-4C7F-B56C-DF6F3DC5EBA8}" type="presOf" srcId="{71A066C0-7895-4201-9051-8C873A586E04}" destId="{5567038D-DBA9-424D-B058-9184C2135BFC}" srcOrd="0" destOrd="0" presId="urn:microsoft.com/office/officeart/2005/8/layout/hierarchy2"/>
    <dgm:cxn modelId="{78D67B10-B060-437A-82ED-C28ECBC4E929}" type="presOf" srcId="{34DAE5BD-99AE-43AD-A982-C382F5C59FF6}" destId="{2D2C4102-6982-4BCA-9682-6CFA99AA5678}" srcOrd="1" destOrd="0" presId="urn:microsoft.com/office/officeart/2005/8/layout/hierarchy2"/>
    <dgm:cxn modelId="{06A19C17-7387-4A8C-BB95-34015F572B33}" srcId="{F7333366-1AC9-41A0-93CE-A861EDB80733}" destId="{0BB98FBA-B806-41DE-91A4-AA2EC4AA530E}" srcOrd="0" destOrd="0" parTransId="{34DAE5BD-99AE-43AD-A982-C382F5C59FF6}" sibTransId="{AC03BDAF-83E9-437B-A627-5BD577C4F43F}"/>
    <dgm:cxn modelId="{3B263729-7364-4816-9A71-0DDE916492BF}" type="presOf" srcId="{111CF83E-4F52-45B1-A616-B346330E81A2}" destId="{6F44CB89-D166-4032-B7F5-FBB51436B04A}" srcOrd="0" destOrd="0" presId="urn:microsoft.com/office/officeart/2005/8/layout/hierarchy2"/>
    <dgm:cxn modelId="{DA4CE43E-D3F3-4AE7-B3E8-1EAE1F7F7D09}" type="presOf" srcId="{3C2F8A30-02F0-467A-B0AC-95BFF33887DB}" destId="{D5F7AD77-9107-4828-94D2-E7623F967FC3}" srcOrd="0" destOrd="0" presId="urn:microsoft.com/office/officeart/2005/8/layout/hierarchy2"/>
    <dgm:cxn modelId="{DFC53E61-F2FE-40BA-87A5-F7E3B2CCB4B7}" srcId="{F7333366-1AC9-41A0-93CE-A861EDB80733}" destId="{E51D05CE-A47D-4D89-A283-4927603AC886}" srcOrd="1" destOrd="0" parTransId="{488C8ED4-18A3-4B63-89F3-1663ACD9E21B}" sibTransId="{5D528C8F-1064-49DF-9941-C86D9CEE76FB}"/>
    <dgm:cxn modelId="{7CCCD842-F42E-41C8-9C99-7ED396DD2A88}" type="presOf" srcId="{6DA013D1-D36F-4A75-8FC8-72A6737CF6D4}" destId="{54511296-BA0D-439A-A87D-C9DD6E481FB8}" srcOrd="0" destOrd="0" presId="urn:microsoft.com/office/officeart/2005/8/layout/hierarchy2"/>
    <dgm:cxn modelId="{6063E966-F505-4846-9CB2-C8A4B31E3A96}" srcId="{E51D05CE-A47D-4D89-A283-4927603AC886}" destId="{B6E07D1F-6EE1-44E0-896C-714649918971}" srcOrd="0" destOrd="0" parTransId="{E9D6064E-4ABE-4366-A7E1-E2EC0E22EC68}" sibTransId="{8A899ABC-3CA9-4DD0-ADF3-91C5E91055E2}"/>
    <dgm:cxn modelId="{E9F8076B-1497-4723-B48C-6AF4826B12D4}" type="presOf" srcId="{6DA013D1-D36F-4A75-8FC8-72A6737CF6D4}" destId="{B23C1F57-9C9F-40DD-AF1F-15F3C5A9EA79}" srcOrd="1" destOrd="0" presId="urn:microsoft.com/office/officeart/2005/8/layout/hierarchy2"/>
    <dgm:cxn modelId="{0796296B-DF0F-4039-A5E9-8B66B5AE47E0}" type="presOf" srcId="{0BB98FBA-B806-41DE-91A4-AA2EC4AA530E}" destId="{2639EBD4-0A06-4F7B-A7DF-FAC465D3663C}" srcOrd="0" destOrd="0" presId="urn:microsoft.com/office/officeart/2005/8/layout/hierarchy2"/>
    <dgm:cxn modelId="{DF9F616F-9767-4667-80B2-DA489FDF7001}" type="presOf" srcId="{E9D6064E-4ABE-4366-A7E1-E2EC0E22EC68}" destId="{00386311-A901-4B40-88E6-F887CCF00D2A}" srcOrd="1" destOrd="0" presId="urn:microsoft.com/office/officeart/2005/8/layout/hierarchy2"/>
    <dgm:cxn modelId="{CC0BB17D-9559-4041-9E32-72EEE8CA04FE}" type="presOf" srcId="{B6E07D1F-6EE1-44E0-896C-714649918971}" destId="{68C8D9AF-2131-4D0A-A637-8B511AA6F1A0}" srcOrd="0" destOrd="0" presId="urn:microsoft.com/office/officeart/2005/8/layout/hierarchy2"/>
    <dgm:cxn modelId="{5338199C-E52E-425D-9B74-6A1FE7E9366C}" type="presOf" srcId="{E51D05CE-A47D-4D89-A283-4927603AC886}" destId="{DE624911-F711-47BB-A305-91C4DC776CA3}" srcOrd="0" destOrd="0" presId="urn:microsoft.com/office/officeart/2005/8/layout/hierarchy2"/>
    <dgm:cxn modelId="{A6A2219E-CA43-4D73-891B-76D9168072DC}" srcId="{0BB98FBA-B806-41DE-91A4-AA2EC4AA530E}" destId="{71A066C0-7895-4201-9051-8C873A586E04}" srcOrd="1" destOrd="0" parTransId="{A83B7AE0-14C1-47E6-966F-5DE8911BA376}" sibTransId="{E9725582-32FE-4ED6-8ACB-03BAD28299FC}"/>
    <dgm:cxn modelId="{1C1E5CA5-0336-4F11-BE38-6047E6B5B4BC}" type="presOf" srcId="{111CF83E-4F52-45B1-A616-B346330E81A2}" destId="{69F024B1-35F4-4DCE-9745-17161FC2B09A}" srcOrd="1" destOrd="0" presId="urn:microsoft.com/office/officeart/2005/8/layout/hierarchy2"/>
    <dgm:cxn modelId="{3577B7AA-C501-4663-A478-A7960F5F24C6}" type="presOf" srcId="{F7333366-1AC9-41A0-93CE-A861EDB80733}" destId="{13E23393-A22F-4EFE-B599-B51C0D10FD64}" srcOrd="0" destOrd="0" presId="urn:microsoft.com/office/officeart/2005/8/layout/hierarchy2"/>
    <dgm:cxn modelId="{5EF68BAB-54C6-4911-B8AC-95C1F07A5686}" type="presOf" srcId="{A83B7AE0-14C1-47E6-966F-5DE8911BA376}" destId="{26F0AB4F-3FE7-4E69-A16C-3FBA71AC15EC}" srcOrd="1" destOrd="0" presId="urn:microsoft.com/office/officeart/2005/8/layout/hierarchy2"/>
    <dgm:cxn modelId="{E5C7EAB2-B7D1-4FC0-A71F-43045814120E}" type="presOf" srcId="{488C8ED4-18A3-4B63-89F3-1663ACD9E21B}" destId="{97E56155-8EAE-435E-A56E-7555319C724A}" srcOrd="1" destOrd="0" presId="urn:microsoft.com/office/officeart/2005/8/layout/hierarchy2"/>
    <dgm:cxn modelId="{D8891BB7-CEE1-4DCB-A86D-8B8A9096CF15}" srcId="{0BB98FBA-B806-41DE-91A4-AA2EC4AA530E}" destId="{D1B34318-DE76-4469-AD61-23BECD6D29B8}" srcOrd="0" destOrd="0" parTransId="{111CF83E-4F52-45B1-A616-B346330E81A2}" sibTransId="{3D68758C-243C-439A-B9D2-84A30C153906}"/>
    <dgm:cxn modelId="{D00F29BA-F42A-4501-9692-EB87993AE5AF}" type="presOf" srcId="{F0AD2B8C-CC44-40D8-8F2D-07AEE01D321E}" destId="{B4707A05-F08E-4E16-B4A3-CAEFE5FBFF26}" srcOrd="0" destOrd="0" presId="urn:microsoft.com/office/officeart/2005/8/layout/hierarchy2"/>
    <dgm:cxn modelId="{655D76C4-83A0-4711-9252-FF3E3DCA14C0}" srcId="{E51D05CE-A47D-4D89-A283-4927603AC886}" destId="{3C2F8A30-02F0-467A-B0AC-95BFF33887DB}" srcOrd="1" destOrd="0" parTransId="{6DA013D1-D36F-4A75-8FC8-72A6737CF6D4}" sibTransId="{05FE4DD2-E3AC-4C5F-AF4C-B9CE3AB3DEEE}"/>
    <dgm:cxn modelId="{BA4DE8CA-FF76-4EF9-B11F-32EE6F7A2F9C}" type="presOf" srcId="{E9D6064E-4ABE-4366-A7E1-E2EC0E22EC68}" destId="{7065A6C2-3798-45A6-A7A0-0C49847C3ACC}" srcOrd="0" destOrd="0" presId="urn:microsoft.com/office/officeart/2005/8/layout/hierarchy2"/>
    <dgm:cxn modelId="{E72E28CB-B216-4D60-94AA-32348232307E}" type="presOf" srcId="{D1B34318-DE76-4469-AD61-23BECD6D29B8}" destId="{6712285D-0B47-4B4F-985F-48F8B1842404}" srcOrd="0" destOrd="0" presId="urn:microsoft.com/office/officeart/2005/8/layout/hierarchy2"/>
    <dgm:cxn modelId="{6F27D1E6-09C8-4487-9629-5EDEB9E48C05}" type="presOf" srcId="{488C8ED4-18A3-4B63-89F3-1663ACD9E21B}" destId="{CE3AD178-0E37-46C6-91D2-6476A20FF06F}" srcOrd="0" destOrd="0" presId="urn:microsoft.com/office/officeart/2005/8/layout/hierarchy2"/>
    <dgm:cxn modelId="{8C3F10EA-FFDA-4795-BC41-1227B2BA5EC0}" srcId="{F0AD2B8C-CC44-40D8-8F2D-07AEE01D321E}" destId="{F7333366-1AC9-41A0-93CE-A861EDB80733}" srcOrd="0" destOrd="0" parTransId="{D9E14C30-7CB2-495C-A775-6115A56EE91A}" sibTransId="{10F75C24-908C-4730-820F-976012ADE5F7}"/>
    <dgm:cxn modelId="{0C8732FA-6324-427F-9728-B4E24762106F}" type="presOf" srcId="{A83B7AE0-14C1-47E6-966F-5DE8911BA376}" destId="{EF926949-8043-4ABF-8AAF-B78BD4358367}" srcOrd="0" destOrd="0" presId="urn:microsoft.com/office/officeart/2005/8/layout/hierarchy2"/>
    <dgm:cxn modelId="{ADB44EFE-C09F-4947-A23E-2F2A207FA311}" type="presOf" srcId="{34DAE5BD-99AE-43AD-A982-C382F5C59FF6}" destId="{C81F909B-EAFA-4CCC-870C-BD76FE3DA728}" srcOrd="0" destOrd="0" presId="urn:microsoft.com/office/officeart/2005/8/layout/hierarchy2"/>
    <dgm:cxn modelId="{315403F8-F5B2-4DD9-A4B7-FF8101BBE19E}" type="presParOf" srcId="{B4707A05-F08E-4E16-B4A3-CAEFE5FBFF26}" destId="{2057C9B4-8509-47D4-9892-88CE07106C08}" srcOrd="0" destOrd="0" presId="urn:microsoft.com/office/officeart/2005/8/layout/hierarchy2"/>
    <dgm:cxn modelId="{E9596028-F87D-4D51-AC06-9E9AD09606AC}" type="presParOf" srcId="{2057C9B4-8509-47D4-9892-88CE07106C08}" destId="{13E23393-A22F-4EFE-B599-B51C0D10FD64}" srcOrd="0" destOrd="0" presId="urn:microsoft.com/office/officeart/2005/8/layout/hierarchy2"/>
    <dgm:cxn modelId="{D408F5FF-E83A-4CAF-B622-6690EDAB2F37}" type="presParOf" srcId="{2057C9B4-8509-47D4-9892-88CE07106C08}" destId="{D71975EC-6E72-4E5E-868D-A733170CD57E}" srcOrd="1" destOrd="0" presId="urn:microsoft.com/office/officeart/2005/8/layout/hierarchy2"/>
    <dgm:cxn modelId="{48402D4F-4787-4C65-ACCC-2C010D8AA6AA}" type="presParOf" srcId="{D71975EC-6E72-4E5E-868D-A733170CD57E}" destId="{C81F909B-EAFA-4CCC-870C-BD76FE3DA728}" srcOrd="0" destOrd="0" presId="urn:microsoft.com/office/officeart/2005/8/layout/hierarchy2"/>
    <dgm:cxn modelId="{97661460-16F3-4CA6-9298-35628CF6CD6C}" type="presParOf" srcId="{C81F909B-EAFA-4CCC-870C-BD76FE3DA728}" destId="{2D2C4102-6982-4BCA-9682-6CFA99AA5678}" srcOrd="0" destOrd="0" presId="urn:microsoft.com/office/officeart/2005/8/layout/hierarchy2"/>
    <dgm:cxn modelId="{92767FFA-1002-45B8-8E9D-4F57F2E3FDCB}" type="presParOf" srcId="{D71975EC-6E72-4E5E-868D-A733170CD57E}" destId="{ABFBA19F-0589-4779-A311-6C9D128E4E80}" srcOrd="1" destOrd="0" presId="urn:microsoft.com/office/officeart/2005/8/layout/hierarchy2"/>
    <dgm:cxn modelId="{17B08B4D-2763-49FF-8556-93247AAAE531}" type="presParOf" srcId="{ABFBA19F-0589-4779-A311-6C9D128E4E80}" destId="{2639EBD4-0A06-4F7B-A7DF-FAC465D3663C}" srcOrd="0" destOrd="0" presId="urn:microsoft.com/office/officeart/2005/8/layout/hierarchy2"/>
    <dgm:cxn modelId="{8EEDCA32-1B55-4777-B578-7AE1EB97A41F}" type="presParOf" srcId="{ABFBA19F-0589-4779-A311-6C9D128E4E80}" destId="{48D3F30A-C8A4-4CB7-AE22-BE98EA791318}" srcOrd="1" destOrd="0" presId="urn:microsoft.com/office/officeart/2005/8/layout/hierarchy2"/>
    <dgm:cxn modelId="{B6005082-78B2-48BD-A7A1-5BF1A7B46561}" type="presParOf" srcId="{48D3F30A-C8A4-4CB7-AE22-BE98EA791318}" destId="{6F44CB89-D166-4032-B7F5-FBB51436B04A}" srcOrd="0" destOrd="0" presId="urn:microsoft.com/office/officeart/2005/8/layout/hierarchy2"/>
    <dgm:cxn modelId="{981B0D11-4AFD-414A-9526-9CE57B82562C}" type="presParOf" srcId="{6F44CB89-D166-4032-B7F5-FBB51436B04A}" destId="{69F024B1-35F4-4DCE-9745-17161FC2B09A}" srcOrd="0" destOrd="0" presId="urn:microsoft.com/office/officeart/2005/8/layout/hierarchy2"/>
    <dgm:cxn modelId="{43FC433D-664C-429A-BE6D-8D272F8E9C5C}" type="presParOf" srcId="{48D3F30A-C8A4-4CB7-AE22-BE98EA791318}" destId="{37718114-01A7-4A46-91F2-97F9E9834073}" srcOrd="1" destOrd="0" presId="urn:microsoft.com/office/officeart/2005/8/layout/hierarchy2"/>
    <dgm:cxn modelId="{434BD7A8-F324-4377-9EF3-FF8E59CF1E0B}" type="presParOf" srcId="{37718114-01A7-4A46-91F2-97F9E9834073}" destId="{6712285D-0B47-4B4F-985F-48F8B1842404}" srcOrd="0" destOrd="0" presId="urn:microsoft.com/office/officeart/2005/8/layout/hierarchy2"/>
    <dgm:cxn modelId="{332F0CE0-B3CC-4CEC-8243-A91294F15D20}" type="presParOf" srcId="{37718114-01A7-4A46-91F2-97F9E9834073}" destId="{589C1950-9594-47F3-BAE0-8B1CA0518EDD}" srcOrd="1" destOrd="0" presId="urn:microsoft.com/office/officeart/2005/8/layout/hierarchy2"/>
    <dgm:cxn modelId="{7172E377-990A-401B-9F2B-954938500D09}" type="presParOf" srcId="{48D3F30A-C8A4-4CB7-AE22-BE98EA791318}" destId="{EF926949-8043-4ABF-8AAF-B78BD4358367}" srcOrd="2" destOrd="0" presId="urn:microsoft.com/office/officeart/2005/8/layout/hierarchy2"/>
    <dgm:cxn modelId="{108481A0-676F-4B85-A270-FFBDB8D156AC}" type="presParOf" srcId="{EF926949-8043-4ABF-8AAF-B78BD4358367}" destId="{26F0AB4F-3FE7-4E69-A16C-3FBA71AC15EC}" srcOrd="0" destOrd="0" presId="urn:microsoft.com/office/officeart/2005/8/layout/hierarchy2"/>
    <dgm:cxn modelId="{6D61B6FA-4187-452C-93CF-9BD803D5F9C6}" type="presParOf" srcId="{48D3F30A-C8A4-4CB7-AE22-BE98EA791318}" destId="{C10714F4-8C69-4F41-839D-3EA60EB9E2EC}" srcOrd="3" destOrd="0" presId="urn:microsoft.com/office/officeart/2005/8/layout/hierarchy2"/>
    <dgm:cxn modelId="{E2B4760E-EC18-40A3-B454-F8D8FE979F3B}" type="presParOf" srcId="{C10714F4-8C69-4F41-839D-3EA60EB9E2EC}" destId="{5567038D-DBA9-424D-B058-9184C2135BFC}" srcOrd="0" destOrd="0" presId="urn:microsoft.com/office/officeart/2005/8/layout/hierarchy2"/>
    <dgm:cxn modelId="{4FD4DE33-514E-4A78-875E-604C6EC7B2B0}" type="presParOf" srcId="{C10714F4-8C69-4F41-839D-3EA60EB9E2EC}" destId="{D522F56E-B3A0-409F-99CA-34310CB36250}" srcOrd="1" destOrd="0" presId="urn:microsoft.com/office/officeart/2005/8/layout/hierarchy2"/>
    <dgm:cxn modelId="{B0D3A67A-D516-465B-8FC9-DE29F52CDDEE}" type="presParOf" srcId="{D71975EC-6E72-4E5E-868D-A733170CD57E}" destId="{CE3AD178-0E37-46C6-91D2-6476A20FF06F}" srcOrd="2" destOrd="0" presId="urn:microsoft.com/office/officeart/2005/8/layout/hierarchy2"/>
    <dgm:cxn modelId="{4223FEA8-1655-4ACC-ADDE-C61C78515275}" type="presParOf" srcId="{CE3AD178-0E37-46C6-91D2-6476A20FF06F}" destId="{97E56155-8EAE-435E-A56E-7555319C724A}" srcOrd="0" destOrd="0" presId="urn:microsoft.com/office/officeart/2005/8/layout/hierarchy2"/>
    <dgm:cxn modelId="{AB9AF54A-4C20-4DF1-B66F-78D054E70A39}" type="presParOf" srcId="{D71975EC-6E72-4E5E-868D-A733170CD57E}" destId="{C0977856-42C5-4318-9671-2119A9F0DA47}" srcOrd="3" destOrd="0" presId="urn:microsoft.com/office/officeart/2005/8/layout/hierarchy2"/>
    <dgm:cxn modelId="{78024033-6A3C-45A4-A18F-0FBC9B763871}" type="presParOf" srcId="{C0977856-42C5-4318-9671-2119A9F0DA47}" destId="{DE624911-F711-47BB-A305-91C4DC776CA3}" srcOrd="0" destOrd="0" presId="urn:microsoft.com/office/officeart/2005/8/layout/hierarchy2"/>
    <dgm:cxn modelId="{79FFB32C-00E3-4824-B169-C1B48C0B4230}" type="presParOf" srcId="{C0977856-42C5-4318-9671-2119A9F0DA47}" destId="{325685B1-2174-4390-A7E6-94D20DF327FA}" srcOrd="1" destOrd="0" presId="urn:microsoft.com/office/officeart/2005/8/layout/hierarchy2"/>
    <dgm:cxn modelId="{392800E7-9803-4DB8-A565-938823B08E07}" type="presParOf" srcId="{325685B1-2174-4390-A7E6-94D20DF327FA}" destId="{7065A6C2-3798-45A6-A7A0-0C49847C3ACC}" srcOrd="0" destOrd="0" presId="urn:microsoft.com/office/officeart/2005/8/layout/hierarchy2"/>
    <dgm:cxn modelId="{E70C52BA-5A6E-444F-BC26-C8A66A8EC8C3}" type="presParOf" srcId="{7065A6C2-3798-45A6-A7A0-0C49847C3ACC}" destId="{00386311-A901-4B40-88E6-F887CCF00D2A}" srcOrd="0" destOrd="0" presId="urn:microsoft.com/office/officeart/2005/8/layout/hierarchy2"/>
    <dgm:cxn modelId="{9BE52750-9C69-4A4A-9EA6-B00026DB6EE6}" type="presParOf" srcId="{325685B1-2174-4390-A7E6-94D20DF327FA}" destId="{820C6A9E-27F0-4120-AEAA-894B297E832D}" srcOrd="1" destOrd="0" presId="urn:microsoft.com/office/officeart/2005/8/layout/hierarchy2"/>
    <dgm:cxn modelId="{08F453D9-B74A-4633-8935-6CEE1AB3C838}" type="presParOf" srcId="{820C6A9E-27F0-4120-AEAA-894B297E832D}" destId="{68C8D9AF-2131-4D0A-A637-8B511AA6F1A0}" srcOrd="0" destOrd="0" presId="urn:microsoft.com/office/officeart/2005/8/layout/hierarchy2"/>
    <dgm:cxn modelId="{52F7D754-10A3-42A1-A9B3-5659B8E6BBC4}" type="presParOf" srcId="{820C6A9E-27F0-4120-AEAA-894B297E832D}" destId="{EA59FFB8-731C-4677-9B28-1FC22F8B0808}" srcOrd="1" destOrd="0" presId="urn:microsoft.com/office/officeart/2005/8/layout/hierarchy2"/>
    <dgm:cxn modelId="{A03C3028-A800-410E-96BC-23F0253B18DF}" type="presParOf" srcId="{325685B1-2174-4390-A7E6-94D20DF327FA}" destId="{54511296-BA0D-439A-A87D-C9DD6E481FB8}" srcOrd="2" destOrd="0" presId="urn:microsoft.com/office/officeart/2005/8/layout/hierarchy2"/>
    <dgm:cxn modelId="{80FC558A-00C0-4A16-A3C5-AFB028EFFA79}" type="presParOf" srcId="{54511296-BA0D-439A-A87D-C9DD6E481FB8}" destId="{B23C1F57-9C9F-40DD-AF1F-15F3C5A9EA79}" srcOrd="0" destOrd="0" presId="urn:microsoft.com/office/officeart/2005/8/layout/hierarchy2"/>
    <dgm:cxn modelId="{5060C770-DBB4-449F-892F-4057759C1818}" type="presParOf" srcId="{325685B1-2174-4390-A7E6-94D20DF327FA}" destId="{C5FF8F32-5D4E-4B1F-8856-4C57BC0CFCBC}" srcOrd="3" destOrd="0" presId="urn:microsoft.com/office/officeart/2005/8/layout/hierarchy2"/>
    <dgm:cxn modelId="{82BFBE84-9811-4059-B39D-F08C98A190FC}" type="presParOf" srcId="{C5FF8F32-5D4E-4B1F-8856-4C57BC0CFCBC}" destId="{D5F7AD77-9107-4828-94D2-E7623F967FC3}" srcOrd="0" destOrd="0" presId="urn:microsoft.com/office/officeart/2005/8/layout/hierarchy2"/>
    <dgm:cxn modelId="{2DAFAADC-955F-4D2F-B135-739101F4349A}" type="presParOf" srcId="{C5FF8F32-5D4E-4B1F-8856-4C57BC0CFCBC}" destId="{125FFB79-373C-42B1-89C7-2CA3DFD7343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23393-A22F-4EFE-B599-B51C0D10FD64}">
      <dsp:nvSpPr>
        <dsp:cNvPr id="0" name=""/>
        <dsp:cNvSpPr/>
      </dsp:nvSpPr>
      <dsp:spPr>
        <a:xfrm>
          <a:off x="251514" y="1756788"/>
          <a:ext cx="2033147" cy="1016573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+mj-lt"/>
              <a:cs typeface="Times New Roman" pitchFamily="18" charset="0"/>
            </a:rPr>
            <a:t>Biaya</a:t>
          </a:r>
          <a:endParaRPr lang="en-US" sz="3600" kern="1200" dirty="0">
            <a:latin typeface="+mj-lt"/>
            <a:cs typeface="Times New Roman" pitchFamily="18" charset="0"/>
          </a:endParaRPr>
        </a:p>
      </dsp:txBody>
      <dsp:txXfrm>
        <a:off x="281288" y="1786562"/>
        <a:ext cx="1973599" cy="957025"/>
      </dsp:txXfrm>
    </dsp:sp>
    <dsp:sp modelId="{C81F909B-EAFA-4CCC-870C-BD76FE3DA728}">
      <dsp:nvSpPr>
        <dsp:cNvPr id="0" name=""/>
        <dsp:cNvSpPr/>
      </dsp:nvSpPr>
      <dsp:spPr>
        <a:xfrm rot="18287190">
          <a:off x="1978442" y="1659283"/>
          <a:ext cx="142600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6004" y="2021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Times New Roman" pitchFamily="18" charset="0"/>
            <a:cs typeface="Times New Roman" pitchFamily="18" charset="0"/>
          </a:endParaRPr>
        </a:p>
      </dsp:txBody>
      <dsp:txXfrm>
        <a:off x="2655794" y="1643848"/>
        <a:ext cx="71300" cy="71300"/>
      </dsp:txXfrm>
    </dsp:sp>
    <dsp:sp modelId="{2639EBD4-0A06-4F7B-A7DF-FAC465D3663C}">
      <dsp:nvSpPr>
        <dsp:cNvPr id="0" name=""/>
        <dsp:cNvSpPr/>
      </dsp:nvSpPr>
      <dsp:spPr>
        <a:xfrm>
          <a:off x="3098226" y="585634"/>
          <a:ext cx="2033147" cy="1016573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+mj-lt"/>
              <a:cs typeface="Times New Roman" pitchFamily="18" charset="0"/>
            </a:rPr>
            <a:t>Biaya</a:t>
          </a:r>
          <a:r>
            <a:rPr lang="en-US" sz="2800" kern="1200" dirty="0">
              <a:latin typeface="+mj-lt"/>
              <a:cs typeface="Times New Roman" pitchFamily="18" charset="0"/>
            </a:rPr>
            <a:t> </a:t>
          </a:r>
          <a:r>
            <a:rPr lang="en-US" sz="2800" kern="1200" dirty="0" err="1">
              <a:latin typeface="+mj-lt"/>
              <a:cs typeface="Times New Roman" pitchFamily="18" charset="0"/>
            </a:rPr>
            <a:t>Tetap</a:t>
          </a:r>
          <a:endParaRPr lang="en-US" sz="2800" kern="1200" dirty="0">
            <a:latin typeface="+mj-lt"/>
            <a:cs typeface="Times New Roman" pitchFamily="18" charset="0"/>
          </a:endParaRPr>
        </a:p>
      </dsp:txBody>
      <dsp:txXfrm>
        <a:off x="3128000" y="615408"/>
        <a:ext cx="1973599" cy="957025"/>
      </dsp:txXfrm>
    </dsp:sp>
    <dsp:sp modelId="{6F44CB89-D166-4032-B7F5-FBB51436B04A}">
      <dsp:nvSpPr>
        <dsp:cNvPr id="0" name=""/>
        <dsp:cNvSpPr/>
      </dsp:nvSpPr>
      <dsp:spPr>
        <a:xfrm rot="19457599">
          <a:off x="5037237" y="78144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Times New Roman" pitchFamily="18" charset="0"/>
            <a:cs typeface="Times New Roman" pitchFamily="18" charset="0"/>
          </a:endParaRPr>
        </a:p>
      </dsp:txBody>
      <dsp:txXfrm>
        <a:off x="5512964" y="776618"/>
        <a:ext cx="50076" cy="50076"/>
      </dsp:txXfrm>
    </dsp:sp>
    <dsp:sp modelId="{6712285D-0B47-4B4F-985F-48F8B1842404}">
      <dsp:nvSpPr>
        <dsp:cNvPr id="0" name=""/>
        <dsp:cNvSpPr/>
      </dsp:nvSpPr>
      <dsp:spPr>
        <a:xfrm>
          <a:off x="5944632" y="1104"/>
          <a:ext cx="2033147" cy="1016573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+mj-lt"/>
              <a:cs typeface="Times New Roman" pitchFamily="18" charset="0"/>
            </a:rPr>
            <a:t>Biaya</a:t>
          </a:r>
          <a:r>
            <a:rPr lang="en-US" sz="2400" kern="1200" dirty="0">
              <a:latin typeface="+mj-lt"/>
              <a:cs typeface="Times New Roman" pitchFamily="18" charset="0"/>
            </a:rPr>
            <a:t> </a:t>
          </a:r>
          <a:r>
            <a:rPr lang="en-US" sz="2400" kern="1200" dirty="0" err="1">
              <a:latin typeface="+mj-lt"/>
              <a:cs typeface="Times New Roman" pitchFamily="18" charset="0"/>
            </a:rPr>
            <a:t>Tetap</a:t>
          </a:r>
          <a:r>
            <a:rPr lang="en-US" sz="2400" kern="1200" dirty="0">
              <a:latin typeface="+mj-lt"/>
              <a:cs typeface="Times New Roman" pitchFamily="18" charset="0"/>
            </a:rPr>
            <a:t> </a:t>
          </a:r>
          <a:r>
            <a:rPr lang="en-US" sz="2400" kern="1200" dirty="0" err="1">
              <a:latin typeface="+mj-lt"/>
              <a:cs typeface="Times New Roman" pitchFamily="18" charset="0"/>
            </a:rPr>
            <a:t>Komitet</a:t>
          </a:r>
          <a:endParaRPr lang="en-US" sz="2400" kern="1200" dirty="0">
            <a:latin typeface="+mj-lt"/>
            <a:cs typeface="Times New Roman" pitchFamily="18" charset="0"/>
          </a:endParaRPr>
        </a:p>
      </dsp:txBody>
      <dsp:txXfrm>
        <a:off x="5974406" y="30878"/>
        <a:ext cx="1973599" cy="957025"/>
      </dsp:txXfrm>
    </dsp:sp>
    <dsp:sp modelId="{EF926949-8043-4ABF-8AAF-B78BD4358367}">
      <dsp:nvSpPr>
        <dsp:cNvPr id="0" name=""/>
        <dsp:cNvSpPr/>
      </dsp:nvSpPr>
      <dsp:spPr>
        <a:xfrm rot="2142401">
          <a:off x="5037237" y="136597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Times New Roman" pitchFamily="18" charset="0"/>
            <a:cs typeface="Times New Roman" pitchFamily="18" charset="0"/>
          </a:endParaRPr>
        </a:p>
      </dsp:txBody>
      <dsp:txXfrm>
        <a:off x="5512964" y="1361148"/>
        <a:ext cx="50076" cy="50076"/>
      </dsp:txXfrm>
    </dsp:sp>
    <dsp:sp modelId="{5567038D-DBA9-424D-B058-9184C2135BFC}">
      <dsp:nvSpPr>
        <dsp:cNvPr id="0" name=""/>
        <dsp:cNvSpPr/>
      </dsp:nvSpPr>
      <dsp:spPr>
        <a:xfrm>
          <a:off x="5944632" y="1170164"/>
          <a:ext cx="2033147" cy="1016573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+mj-lt"/>
              <a:cs typeface="Times New Roman" pitchFamily="18" charset="0"/>
            </a:rPr>
            <a:t>Biaya</a:t>
          </a:r>
          <a:r>
            <a:rPr lang="en-US" sz="2400" kern="1200" dirty="0">
              <a:latin typeface="+mj-lt"/>
              <a:cs typeface="Times New Roman" pitchFamily="18" charset="0"/>
            </a:rPr>
            <a:t> </a:t>
          </a:r>
          <a:r>
            <a:rPr lang="en-US" sz="2400" kern="1200" dirty="0" err="1">
              <a:latin typeface="+mj-lt"/>
              <a:cs typeface="Times New Roman" pitchFamily="18" charset="0"/>
            </a:rPr>
            <a:t>Tetap</a:t>
          </a:r>
          <a:r>
            <a:rPr lang="en-US" sz="2400" kern="1200" dirty="0">
              <a:latin typeface="+mj-lt"/>
              <a:cs typeface="Times New Roman" pitchFamily="18" charset="0"/>
            </a:rPr>
            <a:t> </a:t>
          </a:r>
          <a:r>
            <a:rPr lang="en-US" sz="2400" kern="1200" dirty="0" err="1">
              <a:latin typeface="+mj-lt"/>
              <a:cs typeface="Times New Roman" pitchFamily="18" charset="0"/>
            </a:rPr>
            <a:t>Diskresionari</a:t>
          </a:r>
          <a:endParaRPr lang="en-US" sz="2400" kern="1200" dirty="0">
            <a:latin typeface="+mj-lt"/>
            <a:cs typeface="Times New Roman" pitchFamily="18" charset="0"/>
          </a:endParaRPr>
        </a:p>
      </dsp:txBody>
      <dsp:txXfrm>
        <a:off x="5974406" y="1199938"/>
        <a:ext cx="1973599" cy="957025"/>
      </dsp:txXfrm>
    </dsp:sp>
    <dsp:sp modelId="{CE3AD178-0E37-46C6-91D2-6476A20FF06F}">
      <dsp:nvSpPr>
        <dsp:cNvPr id="0" name=""/>
        <dsp:cNvSpPr/>
      </dsp:nvSpPr>
      <dsp:spPr>
        <a:xfrm rot="3307036">
          <a:off x="1980161" y="2828343"/>
          <a:ext cx="142256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2566" y="2021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Times New Roman" pitchFamily="18" charset="0"/>
            <a:cs typeface="Times New Roman" pitchFamily="18" charset="0"/>
          </a:endParaRPr>
        </a:p>
      </dsp:txBody>
      <dsp:txXfrm>
        <a:off x="2655880" y="2812994"/>
        <a:ext cx="71128" cy="71128"/>
      </dsp:txXfrm>
    </dsp:sp>
    <dsp:sp modelId="{DE624911-F711-47BB-A305-91C4DC776CA3}">
      <dsp:nvSpPr>
        <dsp:cNvPr id="0" name=""/>
        <dsp:cNvSpPr/>
      </dsp:nvSpPr>
      <dsp:spPr>
        <a:xfrm>
          <a:off x="3098226" y="2923754"/>
          <a:ext cx="2033147" cy="1016573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+mj-lt"/>
              <a:cs typeface="Times New Roman" pitchFamily="18" charset="0"/>
            </a:rPr>
            <a:t>Biaya</a:t>
          </a:r>
          <a:r>
            <a:rPr lang="en-US" sz="2800" kern="1200" dirty="0">
              <a:latin typeface="+mj-lt"/>
              <a:cs typeface="Times New Roman" pitchFamily="18" charset="0"/>
            </a:rPr>
            <a:t> </a:t>
          </a:r>
          <a:r>
            <a:rPr lang="en-US" sz="2800" kern="1200" dirty="0" err="1">
              <a:latin typeface="+mj-lt"/>
              <a:cs typeface="Times New Roman" pitchFamily="18" charset="0"/>
            </a:rPr>
            <a:t>Variabel</a:t>
          </a:r>
          <a:endParaRPr lang="en-US" sz="2800" kern="1200" dirty="0">
            <a:latin typeface="+mj-lt"/>
            <a:cs typeface="Times New Roman" pitchFamily="18" charset="0"/>
          </a:endParaRPr>
        </a:p>
      </dsp:txBody>
      <dsp:txXfrm>
        <a:off x="3128000" y="2953528"/>
        <a:ext cx="1973599" cy="957025"/>
      </dsp:txXfrm>
    </dsp:sp>
    <dsp:sp modelId="{7065A6C2-3798-45A6-A7A0-0C49847C3ACC}">
      <dsp:nvSpPr>
        <dsp:cNvPr id="0" name=""/>
        <dsp:cNvSpPr/>
      </dsp:nvSpPr>
      <dsp:spPr>
        <a:xfrm rot="19457599">
          <a:off x="5037237" y="311956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Times New Roman" pitchFamily="18" charset="0"/>
            <a:cs typeface="Times New Roman" pitchFamily="18" charset="0"/>
          </a:endParaRPr>
        </a:p>
      </dsp:txBody>
      <dsp:txXfrm>
        <a:off x="5512964" y="3114738"/>
        <a:ext cx="50076" cy="50076"/>
      </dsp:txXfrm>
    </dsp:sp>
    <dsp:sp modelId="{68C8D9AF-2131-4D0A-A637-8B511AA6F1A0}">
      <dsp:nvSpPr>
        <dsp:cNvPr id="0" name=""/>
        <dsp:cNvSpPr/>
      </dsp:nvSpPr>
      <dsp:spPr>
        <a:xfrm>
          <a:off x="5944632" y="2339224"/>
          <a:ext cx="2033147" cy="1016573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+mj-lt"/>
              <a:cs typeface="Times New Roman" pitchFamily="18" charset="0"/>
            </a:rPr>
            <a:t>Biaya</a:t>
          </a:r>
          <a:r>
            <a:rPr lang="en-US" sz="2400" kern="1200" dirty="0">
              <a:latin typeface="+mj-lt"/>
              <a:cs typeface="Times New Roman" pitchFamily="18" charset="0"/>
            </a:rPr>
            <a:t> </a:t>
          </a:r>
          <a:r>
            <a:rPr lang="en-US" sz="2400" kern="1200" dirty="0" err="1">
              <a:latin typeface="+mj-lt"/>
              <a:cs typeface="Times New Roman" pitchFamily="18" charset="0"/>
            </a:rPr>
            <a:t>Variabel</a:t>
          </a:r>
          <a:r>
            <a:rPr lang="en-US" sz="2400" kern="1200" dirty="0">
              <a:latin typeface="+mj-lt"/>
              <a:cs typeface="Times New Roman" pitchFamily="18" charset="0"/>
            </a:rPr>
            <a:t>  </a:t>
          </a:r>
          <a:r>
            <a:rPr lang="en-US" sz="2400" kern="1200" dirty="0" err="1">
              <a:latin typeface="+mj-lt"/>
              <a:cs typeface="Times New Roman" pitchFamily="18" charset="0"/>
            </a:rPr>
            <a:t>Enjiner</a:t>
          </a:r>
          <a:endParaRPr lang="en-US" sz="2400" kern="1200" dirty="0">
            <a:latin typeface="+mj-lt"/>
            <a:cs typeface="Times New Roman" pitchFamily="18" charset="0"/>
          </a:endParaRPr>
        </a:p>
      </dsp:txBody>
      <dsp:txXfrm>
        <a:off x="5974406" y="2368998"/>
        <a:ext cx="1973599" cy="957025"/>
      </dsp:txXfrm>
    </dsp:sp>
    <dsp:sp modelId="{54511296-BA0D-439A-A87D-C9DD6E481FB8}">
      <dsp:nvSpPr>
        <dsp:cNvPr id="0" name=""/>
        <dsp:cNvSpPr/>
      </dsp:nvSpPr>
      <dsp:spPr>
        <a:xfrm rot="2142401">
          <a:off x="5037237" y="370409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Times New Roman" pitchFamily="18" charset="0"/>
            <a:cs typeface="Times New Roman" pitchFamily="18" charset="0"/>
          </a:endParaRPr>
        </a:p>
      </dsp:txBody>
      <dsp:txXfrm>
        <a:off x="5512964" y="3699267"/>
        <a:ext cx="50076" cy="50076"/>
      </dsp:txXfrm>
    </dsp:sp>
    <dsp:sp modelId="{D5F7AD77-9107-4828-94D2-E7623F967FC3}">
      <dsp:nvSpPr>
        <dsp:cNvPr id="0" name=""/>
        <dsp:cNvSpPr/>
      </dsp:nvSpPr>
      <dsp:spPr>
        <a:xfrm>
          <a:off x="5944632" y="3508284"/>
          <a:ext cx="2033147" cy="1016573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+mj-lt"/>
              <a:cs typeface="Times New Roman" pitchFamily="18" charset="0"/>
            </a:rPr>
            <a:t>Biaya</a:t>
          </a:r>
          <a:r>
            <a:rPr lang="en-US" sz="2400" kern="1200" dirty="0">
              <a:latin typeface="+mj-lt"/>
              <a:cs typeface="Times New Roman" pitchFamily="18" charset="0"/>
            </a:rPr>
            <a:t> </a:t>
          </a:r>
          <a:r>
            <a:rPr lang="en-US" sz="2400" kern="1200" dirty="0" err="1">
              <a:latin typeface="+mj-lt"/>
              <a:cs typeface="Times New Roman" pitchFamily="18" charset="0"/>
            </a:rPr>
            <a:t>Variabel</a:t>
          </a:r>
          <a:r>
            <a:rPr lang="en-US" sz="2400" kern="1200" dirty="0">
              <a:latin typeface="+mj-lt"/>
              <a:cs typeface="Times New Roman" pitchFamily="18" charset="0"/>
            </a:rPr>
            <a:t> </a:t>
          </a:r>
          <a:r>
            <a:rPr lang="en-US" sz="2400" kern="1200" dirty="0" err="1">
              <a:latin typeface="+mj-lt"/>
              <a:cs typeface="Times New Roman" pitchFamily="18" charset="0"/>
            </a:rPr>
            <a:t>Diskresionari</a:t>
          </a:r>
          <a:endParaRPr lang="en-US" sz="2400" kern="1200" dirty="0">
            <a:latin typeface="+mj-lt"/>
            <a:cs typeface="Times New Roman" pitchFamily="18" charset="0"/>
          </a:endParaRPr>
        </a:p>
      </dsp:txBody>
      <dsp:txXfrm>
        <a:off x="5974406" y="3538058"/>
        <a:ext cx="1973599" cy="957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2E1B-450E-446E-BE47-88445A2CC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AA3E4-A29D-4305-BD41-557CE9B8B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2B8BF-779B-4050-BA4B-87C1B225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B2BB7-9799-44B0-B656-9F38DBEBE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B1DC8-7E20-4B53-9ED1-AA1B2238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3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0C260-1B6A-4C92-9A3D-D2CB29B24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F716AC-834C-47E9-BCE1-E1C1ADB3D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7CD06-B295-4BED-9393-C6EA39BD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653E-0AD1-4FAB-8F28-1F00C727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70503-E2D2-49DD-8370-ECFF5ABA6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8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540DCB-2DAB-4538-9D5D-6E2F9ECE0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22AE4A-DBA5-4BAF-A57A-4E2943EE1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1A929-ACBB-4B84-A75F-894387683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AD871-16EA-473F-90BF-C834CA80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5987D-D135-4D97-9DEC-20523B05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6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01D2D-31EE-4D19-8A1C-FF4C5782C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296E6-8838-4A46-BB92-0E6903A1F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7410-157E-444F-AD29-8CAD23F5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0A312-6380-4940-9765-03DDBCBBA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B3E3B-B0CB-4CBC-8B69-087B0F69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2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F2D9-2BD4-42BA-ADF0-B955C500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BCC9E-002A-442D-A733-3768655B8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82226-E11D-46F1-915E-0FF495D5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864D-B585-49D3-98E4-B305BC9D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660B-9961-44D7-816A-9BBD7102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0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15F9-7868-49C3-8226-5717C4E80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BCF6F-461E-4DD3-BC79-2113FB610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8D4EE-F54E-47EF-A724-B461EA7E8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41FF1-3DDB-4BC2-B638-D76C3866A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D2146-96BD-47C6-8A47-EFAE5C6A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860C6-D68B-442B-BF26-CE2603DA9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7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E4A1D-0BEE-4FCC-8C87-B2412CD5E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E4298-7A2C-47EA-8F9A-CDDB5C6FE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7904E-D343-438F-AA96-7137A93FD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81D55-2423-4FD7-BF07-4912957B7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AA815B-9244-488A-8BE0-AEFD8359A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E26845-AE9D-4598-A2E1-6972EF02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AEBD4F-282F-4AD2-A941-434640DD7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FB215A-BB50-4B1B-A6DE-F63CBC87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6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7FA5D-7C5A-424E-A709-C35EA6C72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851188-0690-46A2-8E32-08E12F46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479E8-4C20-4BC2-B527-1B80FF49A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49D4C4-71AE-4D4E-AE76-A4A143888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1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C3A5A-A6E5-4922-B114-A10C6EB3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3C9003-339E-4134-83BF-87B4FAC4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E7A7C-AAE1-4122-9454-D4113EE00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1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2B18C-5B2B-4A44-92FF-2ABA9042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EA03E-075E-4D1F-84C7-594188D21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DAA18-0E9F-4A1E-815F-83064F417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E6228-45A2-4434-861E-BBCEFDBA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55B81-CF66-47A0-91A2-8729D1A68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D8194-8FAD-4F01-BEFE-CE160E41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7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D964-3198-44D4-999C-9BD68DC7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F4489E-DBC4-4B89-BAB9-18CE1126A1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594B8-8DA3-4C91-BA07-C9260444D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E9EC7-E8A3-4306-9F21-4767FD48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0ED2D-AAB0-4CCB-8D8B-2E4F274D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210C4-F3BD-4519-808D-92E4144F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B4A7FC-2314-4F44-A22C-B4806295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87DAE-9236-4F7C-8255-6002C2067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D61B9-7F3C-44A3-BE93-242F03194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D608A-9B32-465F-9B5A-00C02632ACD8}" type="datetimeFigureOut">
              <a:rPr lang="en-US" smtClean="0"/>
              <a:t>13-Mar-20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4AD50-74B5-414B-AEED-0045C674D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A3EE0-82A1-41A8-BF30-F01B23C2C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512F-5172-4187-8940-4012A8A2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8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2817"/>
            <a:ext cx="6660232" cy="1080119"/>
          </a:xfrm>
        </p:spPr>
        <p:txBody>
          <a:bodyPr>
            <a:noAutofit/>
          </a:bodyPr>
          <a:lstStyle/>
          <a:p>
            <a:r>
              <a:rPr lang="en-US" sz="4800" b="1" dirty="0"/>
              <a:t>TINGKAH LAKU BIAYA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0903B52-B93A-4DD1-B123-433AA96C22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38400" y="428625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5640" y="332656"/>
            <a:ext cx="6552728" cy="980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Biaya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campuran</a:t>
            </a:r>
            <a:r>
              <a:rPr lang="en-US" sz="3600" dirty="0">
                <a:solidFill>
                  <a:schemeClr val="tx1"/>
                </a:solidFill>
              </a:rPr>
              <a:t>/Semi </a:t>
            </a:r>
            <a:r>
              <a:rPr lang="en-US" sz="3600" dirty="0" err="1">
                <a:solidFill>
                  <a:schemeClr val="tx1"/>
                </a:solidFill>
              </a:rPr>
              <a:t>Variabel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3552" y="1916832"/>
            <a:ext cx="8136904" cy="38164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000" dirty="0" err="1">
                <a:solidFill>
                  <a:schemeClr val="tx1"/>
                </a:solidFill>
              </a:rPr>
              <a:t>Biaya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campuran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adalah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biaya</a:t>
            </a:r>
            <a:r>
              <a:rPr lang="en-US" sz="3000" dirty="0">
                <a:solidFill>
                  <a:schemeClr val="tx1"/>
                </a:solidFill>
              </a:rPr>
              <a:t> yang </a:t>
            </a:r>
            <a:r>
              <a:rPr lang="en-US" sz="3000" dirty="0" err="1">
                <a:solidFill>
                  <a:schemeClr val="tx1"/>
                </a:solidFill>
              </a:rPr>
              <a:t>jumlah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totalnya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selalu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berubah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tetapi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tidak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proporsional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dengan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perubahan</a:t>
            </a:r>
            <a:r>
              <a:rPr lang="en-US" sz="3000" dirty="0">
                <a:solidFill>
                  <a:schemeClr val="tx1"/>
                </a:solidFill>
              </a:rPr>
              <a:t> volume </a:t>
            </a:r>
            <a:r>
              <a:rPr lang="en-US" sz="3000" dirty="0" err="1">
                <a:solidFill>
                  <a:schemeClr val="tx1"/>
                </a:solidFill>
              </a:rPr>
              <a:t>kegiatan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perusahaan</a:t>
            </a:r>
            <a:r>
              <a:rPr lang="en-US" sz="3000" dirty="0">
                <a:solidFill>
                  <a:schemeClr val="tx1"/>
                </a:solidFill>
              </a:rPr>
              <a:t>.</a:t>
            </a:r>
            <a:r>
              <a:rPr lang="id-ID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Biaya</a:t>
            </a:r>
            <a:r>
              <a:rPr lang="id-ID" sz="3000" dirty="0">
                <a:solidFill>
                  <a:schemeClr val="tx1"/>
                </a:solidFill>
              </a:rPr>
              <a:t> ini </a:t>
            </a:r>
            <a:r>
              <a:rPr lang="en-US" sz="3000" dirty="0" err="1">
                <a:solidFill>
                  <a:schemeClr val="tx1"/>
                </a:solidFill>
              </a:rPr>
              <a:t>memiliki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unsur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biaya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tetap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dan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biaya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variabel</a:t>
            </a:r>
            <a:r>
              <a:rPr lang="en-US" sz="3000" dirty="0">
                <a:solidFill>
                  <a:schemeClr val="tx1"/>
                </a:solidFill>
              </a:rPr>
              <a:t> di </a:t>
            </a:r>
            <a:r>
              <a:rPr lang="en-US" sz="3000" dirty="0" err="1">
                <a:solidFill>
                  <a:schemeClr val="tx1"/>
                </a:solidFill>
              </a:rPr>
              <a:t>dalamnya</a:t>
            </a:r>
            <a:r>
              <a:rPr lang="en-US" sz="3000" dirty="0">
                <a:solidFill>
                  <a:schemeClr val="tx1"/>
                </a:solidFill>
              </a:rPr>
              <a:t>. </a:t>
            </a:r>
            <a:endParaRPr lang="id-ID" sz="3000" dirty="0">
              <a:solidFill>
                <a:schemeClr val="tx1"/>
              </a:solidFill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</a:rPr>
              <a:t>Contoh</a:t>
            </a:r>
            <a:r>
              <a:rPr lang="en-US" sz="3200" dirty="0">
                <a:solidFill>
                  <a:schemeClr val="tx1"/>
                </a:solidFill>
              </a:rPr>
              <a:t> : </a:t>
            </a:r>
            <a:r>
              <a:rPr lang="en-US" sz="3200" dirty="0" err="1">
                <a:solidFill>
                  <a:schemeClr val="tx1"/>
                </a:solidFill>
              </a:rPr>
              <a:t>Biaya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listrik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biaya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pemeliharaan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biaya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telepon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endParaRPr lang="id-ID" sz="32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3512" y="656692"/>
            <a:ext cx="3024336" cy="56886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Ada 3 </a:t>
            </a:r>
            <a:r>
              <a:rPr lang="en-US" sz="3600" dirty="0" err="1">
                <a:solidFill>
                  <a:schemeClr val="tx1"/>
                </a:solidFill>
              </a:rPr>
              <a:t>faktor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harus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dipertimbang</a:t>
            </a:r>
            <a:r>
              <a:rPr lang="id-ID" sz="3600" dirty="0">
                <a:solidFill>
                  <a:schemeClr val="tx1"/>
                </a:solidFill>
              </a:rPr>
              <a:t>-</a:t>
            </a:r>
            <a:r>
              <a:rPr lang="en-US" sz="3600" dirty="0" err="1">
                <a:solidFill>
                  <a:schemeClr val="tx1"/>
                </a:solidFill>
              </a:rPr>
              <a:t>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menetapkan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pola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perilaku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suatu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biaya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yaitu</a:t>
            </a:r>
            <a:r>
              <a:rPr lang="en-US" sz="3600" dirty="0">
                <a:solidFill>
                  <a:schemeClr val="tx1"/>
                </a:solidFill>
              </a:rPr>
              <a:t> :</a:t>
            </a:r>
            <a:br>
              <a:rPr lang="en-US" sz="3600" dirty="0">
                <a:solidFill>
                  <a:schemeClr val="tx1"/>
                </a:solidFill>
              </a:rPr>
            </a:b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63952" y="656692"/>
            <a:ext cx="4536504" cy="14041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</a:rPr>
              <a:t>Harus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dipilih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biaya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diselidiki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perilakunya</a:t>
            </a:r>
            <a:r>
              <a:rPr lang="id-ID" sz="2800" dirty="0">
                <a:solidFill>
                  <a:schemeClr val="tx1"/>
                </a:solidFill>
              </a:rPr>
              <a:t> (y)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63952" y="2492896"/>
            <a:ext cx="4536504" cy="16561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</a:rPr>
              <a:t>Harus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dipilih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variabel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bebas</a:t>
            </a:r>
            <a:r>
              <a:rPr lang="en-US" sz="2800" dirty="0">
                <a:solidFill>
                  <a:schemeClr val="tx1"/>
                </a:solidFill>
              </a:rPr>
              <a:t> (independent variable)</a:t>
            </a:r>
            <a:r>
              <a:rPr lang="id-ID" sz="2800" dirty="0">
                <a:solidFill>
                  <a:schemeClr val="tx1"/>
                </a:solidFill>
              </a:rPr>
              <a:t>                y = f(x)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87122" y="4653136"/>
            <a:ext cx="4536504" cy="16921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</a:rPr>
              <a:t>Harus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dipilih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kisaran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kegiatan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relevan</a:t>
            </a:r>
            <a:r>
              <a:rPr lang="en-US" sz="2800" dirty="0">
                <a:solidFill>
                  <a:schemeClr val="tx1"/>
                </a:solidFill>
              </a:rPr>
              <a:t> (relevant range of activity)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015880" y="1358770"/>
            <a:ext cx="504056" cy="2700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ight Arrow 8"/>
          <p:cNvSpPr/>
          <p:nvPr/>
        </p:nvSpPr>
        <p:spPr>
          <a:xfrm>
            <a:off x="5015880" y="3206018"/>
            <a:ext cx="504056" cy="2700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/>
          <p:cNvSpPr/>
          <p:nvPr/>
        </p:nvSpPr>
        <p:spPr>
          <a:xfrm>
            <a:off x="4981319" y="5364215"/>
            <a:ext cx="504056" cy="27003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120336" y="3362528"/>
            <a:ext cx="2880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7648" y="368440"/>
            <a:ext cx="6120680" cy="6206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err="1">
                <a:solidFill>
                  <a:schemeClr val="tx1"/>
                </a:solidFill>
              </a:rPr>
              <a:t>Pola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Fungsi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Biaya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3592" y="1844824"/>
            <a:ext cx="7272808" cy="39604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>
                <a:solidFill>
                  <a:schemeClr val="tx1"/>
                </a:solidFill>
              </a:rPr>
              <a:t>Dalam akuntansi tingkah laku biaya dinyatakan dalam persamaan matematika dalam bentuk garis lurus (linier) yaitu:</a:t>
            </a:r>
          </a:p>
          <a:p>
            <a:endParaRPr lang="id-ID" sz="2400" dirty="0">
              <a:solidFill>
                <a:schemeClr val="tx1"/>
              </a:solidFill>
            </a:endParaRPr>
          </a:p>
          <a:p>
            <a:endParaRPr lang="id-ID" sz="2400" dirty="0">
              <a:solidFill>
                <a:schemeClr val="tx1"/>
              </a:solidFill>
            </a:endParaRPr>
          </a:p>
          <a:p>
            <a:r>
              <a:rPr lang="id-ID" sz="2400" dirty="0">
                <a:solidFill>
                  <a:schemeClr val="tx1"/>
                </a:solidFill>
              </a:rPr>
              <a:t>y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id-ID" sz="2400" dirty="0">
                <a:solidFill>
                  <a:schemeClr val="tx1"/>
                </a:solidFill>
              </a:rPr>
              <a:t> jumlah total biaya.</a:t>
            </a:r>
          </a:p>
          <a:p>
            <a:r>
              <a:rPr lang="id-ID" sz="2400" dirty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id-ID" sz="2400" dirty="0">
                <a:solidFill>
                  <a:schemeClr val="tx1"/>
                </a:solidFill>
              </a:rPr>
              <a:t> jumlah biaya tetap total.	</a:t>
            </a:r>
          </a:p>
          <a:p>
            <a:r>
              <a:rPr lang="id-ID" sz="2400" dirty="0">
                <a:solidFill>
                  <a:schemeClr val="tx1"/>
                </a:solidFill>
              </a:rPr>
              <a:t>b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id-ID" sz="2400" dirty="0">
                <a:solidFill>
                  <a:schemeClr val="tx1"/>
                </a:solidFill>
              </a:rPr>
              <a:t> biaya variabel satuan.</a:t>
            </a:r>
          </a:p>
          <a:p>
            <a:r>
              <a:rPr lang="id-ID" sz="2400" dirty="0">
                <a:solidFill>
                  <a:schemeClr val="tx1"/>
                </a:solidFill>
              </a:rPr>
              <a:t>x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id-ID" sz="2400" dirty="0">
                <a:solidFill>
                  <a:schemeClr val="tx1"/>
                </a:solidFill>
              </a:rPr>
              <a:t> volume kegiatan.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67808" y="3227678"/>
            <a:ext cx="2232248" cy="489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</a:rPr>
              <a:t>y = a + bx</a:t>
            </a:r>
            <a:endParaRPr lang="id-ID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9576" y="857870"/>
            <a:ext cx="7920880" cy="530743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>
                <a:solidFill>
                  <a:schemeClr val="tx1"/>
                </a:solidFill>
              </a:rPr>
              <a:t>Contoh :</a:t>
            </a:r>
          </a:p>
          <a:p>
            <a:pPr lvl="0"/>
            <a:r>
              <a:rPr lang="id-ID" sz="2800" b="1" dirty="0">
                <a:solidFill>
                  <a:schemeClr val="tx1"/>
                </a:solidFill>
              </a:rPr>
              <a:t>Pada biaya variabel. </a:t>
            </a:r>
          </a:p>
          <a:p>
            <a:pPr marL="173038" indent="-173038"/>
            <a:r>
              <a:rPr lang="id-ID" sz="2800" b="1" dirty="0">
                <a:solidFill>
                  <a:schemeClr val="tx1"/>
                </a:solidFill>
              </a:rPr>
              <a:t>- </a:t>
            </a:r>
            <a:r>
              <a:rPr lang="id-ID" sz="2800" dirty="0">
                <a:solidFill>
                  <a:schemeClr val="tx1"/>
                </a:solidFill>
              </a:rPr>
              <a:t>Misal biaya bahan baku dan biaya tenaga kerja langsung yang upahnya dibayar per potong atau perjam kerja,</a:t>
            </a:r>
          </a:p>
          <a:p>
            <a:pPr marL="173038" indent="-173038"/>
            <a:r>
              <a:rPr lang="id-ID" sz="2800" dirty="0">
                <a:solidFill>
                  <a:schemeClr val="tx1"/>
                </a:solidFill>
              </a:rPr>
              <a:t>   persamaan y = a + bx.</a:t>
            </a:r>
          </a:p>
          <a:p>
            <a:r>
              <a:rPr lang="id-ID" sz="2800" dirty="0">
                <a:solidFill>
                  <a:schemeClr val="tx1"/>
                </a:solidFill>
              </a:rPr>
              <a:t>   Dimana</a:t>
            </a:r>
            <a:r>
              <a:rPr lang="en-US" sz="2800" dirty="0">
                <a:solidFill>
                  <a:schemeClr val="tx1"/>
                </a:solidFill>
              </a:rPr>
              <a:t>       </a:t>
            </a:r>
            <a:r>
              <a:rPr lang="id-ID" sz="2800" dirty="0">
                <a:solidFill>
                  <a:schemeClr val="tx1"/>
                </a:solidFill>
              </a:rPr>
              <a:t>a = 0</a:t>
            </a:r>
          </a:p>
          <a:p>
            <a:r>
              <a:rPr lang="id-ID" sz="2800" dirty="0">
                <a:solidFill>
                  <a:schemeClr val="tx1"/>
                </a:solidFill>
              </a:rPr>
              <a:t>   jadi              y = bx</a:t>
            </a:r>
          </a:p>
          <a:p>
            <a:pPr marL="173038" indent="-173038"/>
            <a:r>
              <a:rPr lang="id-ID" sz="2800" dirty="0">
                <a:solidFill>
                  <a:schemeClr val="tx1"/>
                </a:solidFill>
              </a:rPr>
              <a:t>  Apabila bahan baku per satuan </a:t>
            </a:r>
            <a:r>
              <a:rPr lang="en-US" sz="2800" dirty="0">
                <a:solidFill>
                  <a:schemeClr val="tx1"/>
                </a:solidFill>
              </a:rPr>
              <a:t>= </a:t>
            </a:r>
            <a:r>
              <a:rPr lang="id-ID" sz="2800" dirty="0">
                <a:solidFill>
                  <a:schemeClr val="tx1"/>
                </a:solidFill>
              </a:rPr>
              <a:t>Rp. 10 diproduksi 5.000 satuan. </a:t>
            </a:r>
          </a:p>
          <a:p>
            <a:r>
              <a:rPr lang="id-ID" sz="2800" dirty="0">
                <a:solidFill>
                  <a:schemeClr val="tx1"/>
                </a:solidFill>
              </a:rPr>
              <a:t>  Biaya total Y  = Rp. 10 x 5.000 = Rp. 50.000</a:t>
            </a:r>
            <a:r>
              <a:rPr lang="id-ID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896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1624" y="607748"/>
            <a:ext cx="684076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err="1">
                <a:solidFill>
                  <a:schemeClr val="tx1"/>
                </a:solidFill>
              </a:rPr>
              <a:t>Metode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Penentuan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Pola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Biaya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47528" y="1603360"/>
            <a:ext cx="8424936" cy="48499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Ada </a:t>
            </a:r>
            <a:r>
              <a:rPr lang="en-US" sz="3600" dirty="0" err="1">
                <a:solidFill>
                  <a:schemeClr val="tx1"/>
                </a:solidFill>
              </a:rPr>
              <a:t>tiga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pendekatan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memperkirakan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fungsi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biaya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yaitu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  <a:endParaRPr lang="id-ID" sz="3600" dirty="0">
              <a:solidFill>
                <a:schemeClr val="tx1"/>
              </a:solidFill>
            </a:endParaRPr>
          </a:p>
          <a:p>
            <a:pPr lvl="0"/>
            <a:r>
              <a:rPr lang="id-ID" sz="3600" dirty="0">
                <a:solidFill>
                  <a:schemeClr val="tx1"/>
                </a:solidFill>
              </a:rPr>
              <a:t>- </a:t>
            </a:r>
            <a:r>
              <a:rPr lang="en-US" sz="3600" dirty="0" err="1">
                <a:solidFill>
                  <a:schemeClr val="tx1"/>
                </a:solidFill>
              </a:rPr>
              <a:t>Pendekatan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Intuisi</a:t>
            </a:r>
            <a:endParaRPr lang="id-ID" sz="3600" dirty="0">
              <a:solidFill>
                <a:schemeClr val="tx1"/>
              </a:solidFill>
            </a:endParaRPr>
          </a:p>
          <a:p>
            <a:pPr marL="268288" indent="-268288"/>
            <a:r>
              <a:rPr lang="id-ID" sz="3600" dirty="0">
                <a:solidFill>
                  <a:schemeClr val="tx1"/>
                </a:solidFill>
              </a:rPr>
              <a:t>- </a:t>
            </a:r>
            <a:r>
              <a:rPr lang="en-US" sz="3600" dirty="0" err="1">
                <a:solidFill>
                  <a:schemeClr val="tx1"/>
                </a:solidFill>
              </a:rPr>
              <a:t>Pendekatan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historis</a:t>
            </a:r>
            <a:r>
              <a:rPr lang="en-US" sz="3600" dirty="0">
                <a:solidFill>
                  <a:schemeClr val="tx1"/>
                </a:solidFill>
              </a:rPr>
              <a:t> (historical approach)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analisis</a:t>
            </a:r>
            <a:r>
              <a:rPr lang="en-US" sz="3600" dirty="0">
                <a:solidFill>
                  <a:schemeClr val="tx1"/>
                </a:solidFill>
              </a:rPr>
              <a:t> data </a:t>
            </a:r>
            <a:r>
              <a:rPr lang="en-US" sz="3600" dirty="0" err="1">
                <a:solidFill>
                  <a:schemeClr val="tx1"/>
                </a:solidFill>
              </a:rPr>
              <a:t>biaya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lalu</a:t>
            </a:r>
            <a:endParaRPr lang="id-ID" sz="3600" dirty="0">
              <a:solidFill>
                <a:schemeClr val="tx1"/>
              </a:solidFill>
            </a:endParaRPr>
          </a:p>
          <a:p>
            <a:r>
              <a:rPr lang="id-ID" sz="3600" dirty="0">
                <a:solidFill>
                  <a:schemeClr val="tx1"/>
                </a:solidFill>
              </a:rPr>
              <a:t>- </a:t>
            </a:r>
            <a:r>
              <a:rPr lang="en-US" sz="3600" dirty="0" err="1">
                <a:solidFill>
                  <a:schemeClr val="tx1"/>
                </a:solidFill>
              </a:rPr>
              <a:t>Pendekatan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analitis</a:t>
            </a:r>
            <a:r>
              <a:rPr lang="en-US" sz="3600" dirty="0">
                <a:solidFill>
                  <a:schemeClr val="tx1"/>
                </a:solidFill>
              </a:rPr>
              <a:t> (analytical approach).</a:t>
            </a:r>
            <a:endParaRPr lang="id-ID" sz="3600" dirty="0">
              <a:solidFill>
                <a:schemeClr val="tx1"/>
              </a:solidFill>
            </a:endParaRPr>
          </a:p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506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5600" y="2420888"/>
            <a:ext cx="7200800" cy="32403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>
                <a:solidFill>
                  <a:schemeClr val="tx1"/>
                </a:solidFill>
              </a:rPr>
              <a:t>Pendekatan yang didasarkan intuisi manajemen. Intuisi ini bisa didasari atas surat</a:t>
            </a:r>
            <a:r>
              <a:rPr lang="en-US" sz="2800" dirty="0">
                <a:solidFill>
                  <a:schemeClr val="tx1"/>
                </a:solidFill>
              </a:rPr>
              <a:t>-</a:t>
            </a:r>
            <a:r>
              <a:rPr lang="id-ID" sz="2800" dirty="0">
                <a:solidFill>
                  <a:schemeClr val="tx1"/>
                </a:solidFill>
              </a:rPr>
              <a:t>surat keputusan, kontrak kerja dengan pihak lain dan sebagainya. Misalnya : manajemen menetapkan bahwa biaya penyusutan merupakan biaya tetap, biaya komisi merupakan biaya variabel.</a:t>
            </a:r>
          </a:p>
        </p:txBody>
      </p:sp>
      <p:sp>
        <p:nvSpPr>
          <p:cNvPr id="3" name="Rectangle 2"/>
          <p:cNvSpPr/>
          <p:nvPr/>
        </p:nvSpPr>
        <p:spPr>
          <a:xfrm>
            <a:off x="4511824" y="836712"/>
            <a:ext cx="3744416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Pendekatan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Intuisi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26891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3712" y="332656"/>
            <a:ext cx="5184576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Pendekatan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analitis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id-ID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(analytical approach)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5560" y="1628800"/>
            <a:ext cx="8136904" cy="22322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</a:rPr>
              <a:t>Pendekatan ini diadakan kerjasama antara bagian teknik dengan bagian penyusunan anggaran untuk mengadakan penyelidikan terhadap tiap-tiap kegiatan atau pekerjaan</a:t>
            </a:r>
          </a:p>
          <a:p>
            <a:pPr algn="ctr"/>
            <a:r>
              <a:rPr lang="id-ID" sz="2400" dirty="0">
                <a:solidFill>
                  <a:schemeClr val="tx1"/>
                </a:solidFill>
              </a:rPr>
              <a:t>Atau dapat di katakan p</a:t>
            </a:r>
            <a:r>
              <a:rPr lang="en-US" sz="2400" dirty="0" err="1">
                <a:solidFill>
                  <a:schemeClr val="tx1"/>
                </a:solidFill>
              </a:rPr>
              <a:t>endekatan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m</a:t>
            </a:r>
            <a:r>
              <a:rPr lang="id-ID" sz="2400" dirty="0">
                <a:solidFill>
                  <a:schemeClr val="tx1"/>
                </a:solidFill>
              </a:rPr>
              <a:t>erupakan pendekatan yang didasarkan pada hubungan fisik yang jelas antara masukan ( input ) dengan keluaran (output).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5560" y="4005064"/>
            <a:ext cx="8136904" cy="26642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</a:rPr>
              <a:t>Misal : sebuah perusahaan yang memproduksi mobil, maka sebuah mobil secara fisik dapat diketahui bahwa akan memerlukan sebuah mesin, 4 buah ban dan lain sebagainya. Dengan demikian harga ban, tenaga kerja yang terlibat langsung dengan pengolahan fisik mobil</a:t>
            </a:r>
          </a:p>
        </p:txBody>
      </p:sp>
    </p:spTree>
    <p:extLst>
      <p:ext uri="{BB962C8B-B14F-4D97-AF65-F5344CB8AC3E}">
        <p14:creationId xmlns:p14="http://schemas.microsoft.com/office/powerpoint/2010/main" val="3495528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7528" y="1916832"/>
            <a:ext cx="3096344" cy="35530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Pendekatan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historis</a:t>
            </a:r>
            <a:r>
              <a:rPr lang="en-US" sz="3200" dirty="0">
                <a:solidFill>
                  <a:schemeClr val="tx1"/>
                </a:solidFill>
              </a:rPr>
              <a:t> (historical approach)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analisis</a:t>
            </a:r>
            <a:r>
              <a:rPr lang="en-US" sz="3200" dirty="0">
                <a:solidFill>
                  <a:schemeClr val="tx1"/>
                </a:solidFill>
              </a:rPr>
              <a:t> data </a:t>
            </a:r>
            <a:r>
              <a:rPr lang="en-US" sz="3200" dirty="0" err="1">
                <a:solidFill>
                  <a:schemeClr val="tx1"/>
                </a:solidFill>
              </a:rPr>
              <a:t>biaya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lalu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944" y="1916832"/>
            <a:ext cx="439248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Metode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Titik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Tertinggi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Terendah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Hight</a:t>
            </a:r>
            <a:r>
              <a:rPr lang="en-US" sz="2000" dirty="0">
                <a:solidFill>
                  <a:schemeClr val="tx1"/>
                </a:solidFill>
              </a:rPr>
              <a:t> and Low Point Method)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91944" y="3140968"/>
            <a:ext cx="439248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solidFill>
                  <a:schemeClr val="tx1"/>
                </a:solidFill>
              </a:rPr>
              <a:t>Metode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Terjaga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Cadangan</a:t>
            </a:r>
            <a:r>
              <a:rPr lang="en-US" sz="2000" dirty="0">
                <a:solidFill>
                  <a:schemeClr val="tx1"/>
                </a:solidFill>
              </a:rPr>
              <a:t> (Stand by Cost Method)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92385" y="4533793"/>
            <a:ext cx="439248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solidFill>
                  <a:schemeClr val="tx1"/>
                </a:solidFill>
              </a:rPr>
              <a:t>Metode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Kuadrat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Terkecil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id-ID" sz="2000" dirty="0">
              <a:solidFill>
                <a:schemeClr val="tx1"/>
              </a:solidFill>
            </a:endParaRPr>
          </a:p>
          <a:p>
            <a:pPr lvl="0" algn="ctr"/>
            <a:r>
              <a:rPr lang="en-US" sz="2000" dirty="0">
                <a:solidFill>
                  <a:schemeClr val="tx1"/>
                </a:solidFill>
              </a:rPr>
              <a:t>(Least Square Method)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087888" y="2276872"/>
            <a:ext cx="360040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Arrow 6"/>
          <p:cNvSpPr/>
          <p:nvPr/>
        </p:nvSpPr>
        <p:spPr>
          <a:xfrm>
            <a:off x="5121644" y="3431987"/>
            <a:ext cx="360040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Arrow 7"/>
          <p:cNvSpPr/>
          <p:nvPr/>
        </p:nvSpPr>
        <p:spPr>
          <a:xfrm>
            <a:off x="5087888" y="4750979"/>
            <a:ext cx="360040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1688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9696" y="620688"/>
            <a:ext cx="5544616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Metode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Tertinggi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Terendah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id-ID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 err="1">
                <a:solidFill>
                  <a:schemeClr val="tx1"/>
                </a:solidFill>
              </a:rPr>
              <a:t>Hight</a:t>
            </a:r>
            <a:r>
              <a:rPr lang="en-US" sz="2400" dirty="0">
                <a:solidFill>
                  <a:schemeClr val="tx1"/>
                </a:solidFill>
              </a:rPr>
              <a:t> and Low Point Method)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3552" y="2204864"/>
            <a:ext cx="2088232" cy="37444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>
                <a:solidFill>
                  <a:schemeClr val="tx1"/>
                </a:solidFill>
              </a:rPr>
              <a:t>Contoh: 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Berikut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disajikan</a:t>
            </a:r>
            <a:r>
              <a:rPr lang="en-US" sz="2400" dirty="0">
                <a:solidFill>
                  <a:schemeClr val="tx1"/>
                </a:solidFill>
              </a:rPr>
              <a:t> data </a:t>
            </a:r>
            <a:r>
              <a:rPr lang="en-US" sz="2400" dirty="0" err="1">
                <a:solidFill>
                  <a:schemeClr val="tx1"/>
                </a:solidFill>
              </a:rPr>
              <a:t>reparasi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pemeliharaan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PT </a:t>
            </a:r>
            <a:r>
              <a:rPr lang="en-US" sz="2400" dirty="0" err="1">
                <a:solidFill>
                  <a:schemeClr val="tx1"/>
                </a:solidFill>
              </a:rPr>
              <a:t>Mustika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tahun</a:t>
            </a:r>
            <a:r>
              <a:rPr lang="en-US" sz="2400" dirty="0">
                <a:solidFill>
                  <a:schemeClr val="tx1"/>
                </a:solidFill>
              </a:rPr>
              <a:t> 2003.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7888" y="1860992"/>
            <a:ext cx="5040560" cy="48245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803776" y="2060849"/>
          <a:ext cx="5324673" cy="462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628637" imgH="3474132" progId="Word.Document.8">
                  <p:embed/>
                </p:oleObj>
              </mc:Choice>
              <mc:Fallback>
                <p:oleObj name="Document" r:id="rId3" imgW="5628637" imgH="3474132" progId="Word.Document.8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6" y="2060849"/>
                        <a:ext cx="5324673" cy="4624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325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75520" y="836712"/>
            <a:ext cx="8280920" cy="22048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997076" y="835025"/>
          <a:ext cx="7535863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628637" imgH="1620420" progId="Word.Document.8">
                  <p:embed/>
                </p:oleObj>
              </mc:Choice>
              <mc:Fallback>
                <p:oleObj name="Document" r:id="rId3" imgW="5628637" imgH="1620420" progId="Word.Document.8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6" y="835025"/>
                        <a:ext cx="7535863" cy="216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775520" y="3185592"/>
            <a:ext cx="8280920" cy="36724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997076" y="2570163"/>
          <a:ext cx="7724775" cy="463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5" imgW="5628637" imgH="3385070" progId="Word.Document.8">
                  <p:embed/>
                </p:oleObj>
              </mc:Choice>
              <mc:Fallback>
                <p:oleObj name="Document" r:id="rId5" imgW="5628637" imgH="3385070" progId="Word.Document.8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6" y="2570163"/>
                        <a:ext cx="7724775" cy="463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309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5760" y="548680"/>
            <a:ext cx="4176464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</a:rPr>
              <a:t>Pengertian</a:t>
            </a:r>
            <a:endParaRPr lang="id-ID" sz="4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3552" y="1673788"/>
            <a:ext cx="8064896" cy="26642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Perilaku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adalah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biaya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bereaksi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berubah</a:t>
            </a:r>
            <a:r>
              <a:rPr lang="en-US" sz="3600" dirty="0">
                <a:solidFill>
                  <a:schemeClr val="tx1"/>
                </a:solidFill>
              </a:rPr>
              <a:t> (</a:t>
            </a:r>
            <a:r>
              <a:rPr lang="en-US" sz="3600" dirty="0" err="1">
                <a:solidFill>
                  <a:schemeClr val="tx1"/>
                </a:solidFill>
              </a:rPr>
              <a:t>pola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perubahan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biaya</a:t>
            </a:r>
            <a:r>
              <a:rPr lang="en-US" sz="3600" dirty="0">
                <a:solidFill>
                  <a:schemeClr val="tx1"/>
                </a:solidFill>
              </a:rPr>
              <a:t>)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adanya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perubahan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tingkat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aktivitas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bisnis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3552" y="4725144"/>
            <a:ext cx="8064896" cy="1800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err="1">
                <a:solidFill>
                  <a:schemeClr val="tx1"/>
                </a:solidFill>
              </a:rPr>
              <a:t>Misalnya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perubahan</a:t>
            </a:r>
            <a:r>
              <a:rPr lang="en-US" sz="2800" dirty="0">
                <a:solidFill>
                  <a:schemeClr val="tx1"/>
                </a:solidFill>
              </a:rPr>
              <a:t> volume </a:t>
            </a:r>
            <a:r>
              <a:rPr lang="en-US" sz="2800" dirty="0" err="1">
                <a:solidFill>
                  <a:schemeClr val="tx1"/>
                </a:solidFill>
              </a:rPr>
              <a:t>produksi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volume </a:t>
            </a:r>
            <a:r>
              <a:rPr lang="en-US" sz="2800" dirty="0" err="1">
                <a:solidFill>
                  <a:schemeClr val="tx1"/>
                </a:solidFill>
              </a:rPr>
              <a:t>penjualan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Pemahaman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terhadap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perilaku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biaya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kunci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beberapa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pembuatan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keputusan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7688" y="620688"/>
            <a:ext cx="6048672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</a:rPr>
              <a:t>Metode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Biaya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Terjaga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Cadangan</a:t>
            </a:r>
            <a:r>
              <a:rPr lang="en-US" sz="2800" dirty="0">
                <a:solidFill>
                  <a:schemeClr val="tx1"/>
                </a:solidFill>
              </a:rPr>
              <a:t> (Stand by Cost Method)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3512" y="1772816"/>
            <a:ext cx="3816424" cy="4680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</a:rPr>
              <a:t>Contoh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endParaRPr lang="id-ID" sz="24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Berdasarkan</a:t>
            </a:r>
            <a:r>
              <a:rPr lang="en-US" sz="2400" dirty="0">
                <a:solidFill>
                  <a:schemeClr val="tx1"/>
                </a:solidFill>
              </a:rPr>
              <a:t> data di </a:t>
            </a:r>
            <a:r>
              <a:rPr lang="en-US" sz="2400" dirty="0" err="1">
                <a:solidFill>
                  <a:schemeClr val="tx1"/>
                </a:solidFill>
              </a:rPr>
              <a:t>atas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misal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tingkat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reparasi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pemeliharaan</a:t>
            </a:r>
            <a:r>
              <a:rPr lang="en-US" sz="2400" dirty="0">
                <a:solidFill>
                  <a:schemeClr val="tx1"/>
                </a:solidFill>
              </a:rPr>
              <a:t> 8.000 jam </a:t>
            </a:r>
            <a:r>
              <a:rPr lang="en-US" sz="2400" dirty="0" err="1">
                <a:solidFill>
                  <a:schemeClr val="tx1"/>
                </a:solidFill>
              </a:rPr>
              <a:t>mesin</a:t>
            </a:r>
            <a:r>
              <a:rPr lang="en-US" sz="2400" dirty="0">
                <a:solidFill>
                  <a:schemeClr val="tx1"/>
                </a:solidFill>
              </a:rPr>
              <a:t> per </a:t>
            </a:r>
            <a:r>
              <a:rPr lang="en-US" sz="2400" dirty="0" err="1">
                <a:solidFill>
                  <a:schemeClr val="tx1"/>
                </a:solidFill>
              </a:rPr>
              <a:t>bulan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biaya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dikeluarkan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sebesar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Rp</a:t>
            </a:r>
            <a:r>
              <a:rPr lang="en-US" sz="2400" dirty="0">
                <a:solidFill>
                  <a:schemeClr val="tx1"/>
                </a:solidFill>
              </a:rPr>
              <a:t>. 1.000.000. </a:t>
            </a:r>
            <a:r>
              <a:rPr lang="en-US" sz="2400" dirty="0" err="1">
                <a:solidFill>
                  <a:schemeClr val="tx1"/>
                </a:solidFill>
              </a:rPr>
              <a:t>Sedangkan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menurut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perhitungan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apabila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perusahaan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berproduksi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biaya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reparasi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tetap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dikeluarkan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sebesar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Rp</a:t>
            </a:r>
            <a:r>
              <a:rPr lang="en-US" sz="2400" dirty="0">
                <a:solidFill>
                  <a:schemeClr val="tx1"/>
                </a:solidFill>
              </a:rPr>
              <a:t>. 400.000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5960" y="1784148"/>
            <a:ext cx="4752528" cy="250894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340060" y="1904016"/>
          <a:ext cx="5112568" cy="256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3" imgW="7382535" imgH="2730185" progId="Word.Document.8">
                  <p:embed/>
                </p:oleObj>
              </mc:Choice>
              <mc:Fallback>
                <p:oleObj name="Document" r:id="rId3" imgW="7382535" imgH="2730185" progId="Word.Document.8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060" y="1904016"/>
                        <a:ext cx="5112568" cy="256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735960" y="4437112"/>
            <a:ext cx="4752528" cy="23042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</a:rPr>
              <a:t>Biaya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per jam</a:t>
            </a:r>
            <a:r>
              <a:rPr lang="id-ID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dirty="0" err="1">
                <a:solidFill>
                  <a:schemeClr val="tx1"/>
                </a:solidFill>
              </a:rPr>
              <a:t>Rp</a:t>
            </a:r>
            <a:r>
              <a:rPr lang="en-US" sz="2400" dirty="0">
                <a:solidFill>
                  <a:schemeClr val="tx1"/>
                </a:solidFill>
              </a:rPr>
              <a:t>. 600.000 : 8.000 jam </a:t>
            </a:r>
            <a:r>
              <a:rPr lang="en-US" sz="2400" dirty="0" err="1">
                <a:solidFill>
                  <a:schemeClr val="tx1"/>
                </a:solidFill>
              </a:rPr>
              <a:t>mesin</a:t>
            </a:r>
            <a:endParaRPr lang="id-ID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dirty="0" err="1">
                <a:solidFill>
                  <a:schemeClr val="tx1"/>
                </a:solidFill>
              </a:rPr>
              <a:t>Rp</a:t>
            </a:r>
            <a:r>
              <a:rPr lang="en-US" sz="2400" dirty="0">
                <a:solidFill>
                  <a:schemeClr val="tx1"/>
                </a:solidFill>
              </a:rPr>
              <a:t>. 75 per jam </a:t>
            </a:r>
            <a:r>
              <a:rPr lang="en-US" sz="2400" dirty="0" err="1">
                <a:solidFill>
                  <a:schemeClr val="tx1"/>
                </a:solidFill>
              </a:rPr>
              <a:t>mesin</a:t>
            </a:r>
            <a:endParaRPr lang="id-ID" sz="2400" dirty="0">
              <a:solidFill>
                <a:schemeClr val="tx1"/>
              </a:solidFill>
            </a:endParaRPr>
          </a:p>
          <a:p>
            <a:endParaRPr lang="id-ID" dirty="0"/>
          </a:p>
          <a:p>
            <a:r>
              <a:rPr lang="en-US" dirty="0"/>
              <a:t> 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6816080" y="5915805"/>
            <a:ext cx="2304256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Y = 400.000 + 75 x 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33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5640" y="756898"/>
            <a:ext cx="6336704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err="1">
                <a:solidFill>
                  <a:schemeClr val="tx1"/>
                </a:solidFill>
              </a:rPr>
              <a:t>Metode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Kuadrat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Terkecil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id-ID" sz="3200" dirty="0">
              <a:solidFill>
                <a:schemeClr val="tx1"/>
              </a:solidFill>
            </a:endParaRPr>
          </a:p>
          <a:p>
            <a:pPr lvl="0" algn="ctr"/>
            <a:r>
              <a:rPr lang="en-US" sz="3200" dirty="0">
                <a:solidFill>
                  <a:schemeClr val="tx1"/>
                </a:solidFill>
              </a:rPr>
              <a:t>(Least Square Method)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28048" y="2453856"/>
            <a:ext cx="2232248" cy="489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</a:rPr>
              <a:t>y = a + bx</a:t>
            </a:r>
            <a:endParaRPr lang="id-ID" sz="2400" dirty="0"/>
          </a:p>
        </p:txBody>
      </p:sp>
      <p:sp>
        <p:nvSpPr>
          <p:cNvPr id="6" name="Rectangle 5"/>
          <p:cNvSpPr/>
          <p:nvPr/>
        </p:nvSpPr>
        <p:spPr>
          <a:xfrm>
            <a:off x="2207568" y="1988141"/>
            <a:ext cx="2718556" cy="36724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 err="1">
                <a:solidFill>
                  <a:schemeClr val="tx1"/>
                </a:solidFill>
              </a:rPr>
              <a:t>M</a:t>
            </a:r>
            <a:r>
              <a:rPr lang="en-US" sz="2800" dirty="0" err="1">
                <a:solidFill>
                  <a:schemeClr val="tx1"/>
                </a:solidFill>
              </a:rPr>
              <a:t>enganggap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bahwa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hubungan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antara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biaya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volume </a:t>
            </a:r>
            <a:r>
              <a:rPr lang="en-US" sz="2800" dirty="0" err="1">
                <a:solidFill>
                  <a:schemeClr val="tx1"/>
                </a:solidFill>
              </a:rPr>
              <a:t>kegiatan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berbentuk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garis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lurus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persamaan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53814" y="3424996"/>
            <a:ext cx="4142586" cy="29670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solidFill>
                  <a:schemeClr val="tx1"/>
                </a:solidFill>
              </a:rPr>
              <a:t>Rumus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perhitungan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b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ditentukan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berikut</a:t>
            </a:r>
            <a:r>
              <a:rPr lang="en-US" sz="2000" dirty="0">
                <a:solidFill>
                  <a:schemeClr val="tx1"/>
                </a:solidFill>
              </a:rPr>
              <a:t> :		</a:t>
            </a:r>
            <a:endParaRPr lang="id-ID" sz="2000" dirty="0">
              <a:solidFill>
                <a:schemeClr val="tx1"/>
              </a:solidFill>
            </a:endParaRPr>
          </a:p>
          <a:p>
            <a:r>
              <a:rPr lang="id-ID" sz="2000" dirty="0">
                <a:solidFill>
                  <a:schemeClr val="tx1"/>
                </a:solidFill>
              </a:rPr>
              <a:t>b =    </a:t>
            </a:r>
            <a:r>
              <a:rPr lang="id-ID" sz="2000" u="sng" dirty="0">
                <a:solidFill>
                  <a:schemeClr val="tx1"/>
                </a:solidFill>
              </a:rPr>
              <a:t>n ∑(xy)  -  ∑x  ∑ y</a:t>
            </a:r>
            <a:endParaRPr lang="id-ID" sz="2000" dirty="0">
              <a:solidFill>
                <a:schemeClr val="tx1"/>
              </a:solidFill>
            </a:endParaRPr>
          </a:p>
          <a:p>
            <a:r>
              <a:rPr lang="id-ID" sz="2000" dirty="0">
                <a:solidFill>
                  <a:schemeClr val="tx1"/>
                </a:solidFill>
              </a:rPr>
              <a:t>           n </a:t>
            </a:r>
            <a:r>
              <a:rPr lang="id-ID" sz="2000" u="sng" dirty="0">
                <a:solidFill>
                  <a:schemeClr val="tx1"/>
                </a:solidFill>
              </a:rPr>
              <a:t>∑</a:t>
            </a:r>
            <a:r>
              <a:rPr lang="id-ID" sz="2000" dirty="0">
                <a:solidFill>
                  <a:schemeClr val="tx1"/>
                </a:solidFill>
              </a:rPr>
              <a:t>x</a:t>
            </a:r>
            <a:r>
              <a:rPr lang="id-ID" sz="2000" baseline="30000" dirty="0">
                <a:solidFill>
                  <a:schemeClr val="tx1"/>
                </a:solidFill>
              </a:rPr>
              <a:t>2  </a:t>
            </a:r>
            <a:r>
              <a:rPr lang="id-ID" sz="2000" dirty="0">
                <a:solidFill>
                  <a:schemeClr val="tx1"/>
                </a:solidFill>
              </a:rPr>
              <a:t> -   (</a:t>
            </a:r>
            <a:r>
              <a:rPr lang="id-ID" sz="2000" u="sng" dirty="0">
                <a:solidFill>
                  <a:schemeClr val="tx1"/>
                </a:solidFill>
              </a:rPr>
              <a:t>∑</a:t>
            </a:r>
            <a:r>
              <a:rPr lang="id-ID" sz="2000" dirty="0">
                <a:solidFill>
                  <a:schemeClr val="tx1"/>
                </a:solidFill>
              </a:rPr>
              <a:t>x)</a:t>
            </a:r>
            <a:r>
              <a:rPr lang="id-ID" sz="2000" baseline="30000" dirty="0">
                <a:solidFill>
                  <a:schemeClr val="tx1"/>
                </a:solidFill>
              </a:rPr>
              <a:t>2 </a:t>
            </a:r>
            <a:endParaRPr lang="id-ID" sz="2000" dirty="0">
              <a:solidFill>
                <a:schemeClr val="tx1"/>
              </a:solidFill>
            </a:endParaRPr>
          </a:p>
          <a:p>
            <a:r>
              <a:rPr lang="en-US" sz="2000" baseline="30000" dirty="0">
                <a:solidFill>
                  <a:schemeClr val="tx1"/>
                </a:solidFill>
              </a:rPr>
              <a:t> </a:t>
            </a:r>
            <a:endParaRPr lang="id-ID" sz="2000" dirty="0">
              <a:solidFill>
                <a:schemeClr val="tx1"/>
              </a:solidFill>
            </a:endParaRPr>
          </a:p>
          <a:p>
            <a:r>
              <a:rPr lang="id-ID" sz="2000" dirty="0">
                <a:solidFill>
                  <a:schemeClr val="tx1"/>
                </a:solidFill>
              </a:rPr>
              <a:t>a  =     </a:t>
            </a:r>
            <a:r>
              <a:rPr lang="id-ID" sz="2000" u="sng" dirty="0">
                <a:solidFill>
                  <a:schemeClr val="tx1"/>
                </a:solidFill>
              </a:rPr>
              <a:t>∑y -  b(∑x)  </a:t>
            </a:r>
            <a:endParaRPr lang="id-ID" sz="2000" dirty="0">
              <a:solidFill>
                <a:schemeClr val="tx1"/>
              </a:solidFill>
            </a:endParaRPr>
          </a:p>
          <a:p>
            <a:r>
              <a:rPr lang="id-ID" sz="2000" baseline="30000" dirty="0">
                <a:solidFill>
                  <a:schemeClr val="tx1"/>
                </a:solidFill>
              </a:rPr>
              <a:t>	</a:t>
            </a:r>
            <a:r>
              <a:rPr lang="id-ID" sz="2000" dirty="0">
                <a:solidFill>
                  <a:schemeClr val="tx1"/>
                </a:solidFill>
              </a:rPr>
              <a:t>n</a:t>
            </a:r>
            <a:r>
              <a:rPr lang="id-ID" sz="2000" baseline="30000" dirty="0">
                <a:solidFill>
                  <a:schemeClr val="tx1"/>
                </a:solidFill>
              </a:rPr>
              <a:t> 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6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03512" y="188640"/>
            <a:ext cx="5976664" cy="43204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322196" y="301579"/>
          <a:ext cx="6667971" cy="424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3" imgW="5628637" imgH="4515831" progId="Word.Document.8">
                  <p:embed/>
                </p:oleObj>
              </mc:Choice>
              <mc:Fallback>
                <p:oleObj name="Document" r:id="rId3" imgW="5628637" imgH="4515831" progId="Word.Document.8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196" y="301579"/>
                        <a:ext cx="6667971" cy="424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764458" y="4615337"/>
                <a:ext cx="4053097" cy="573362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12 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41.060.500.000−66.000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8.570.000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12 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380.000.000− </m:t>
                        </m:r>
                        <m:sSup>
                          <m:sSupPr>
                            <m:ctrlPr>
                              <a:rPr lang="id-ID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(66.000)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458" y="4615337"/>
                <a:ext cx="4053097" cy="573362"/>
              </a:xfrm>
              <a:prstGeom prst="rect">
                <a:avLst/>
              </a:prstGeom>
              <a:blipFill>
                <a:blip r:embed="rId5"/>
                <a:stretch>
                  <a:fillRect l="-1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764457" y="5284667"/>
                <a:ext cx="2470548" cy="54194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a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8.570.000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 66.000</m:t>
                        </m:r>
                      </m:num>
                      <m:den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12 </m:t>
                        </m:r>
                      </m:den>
                    </m:f>
                  </m:oMath>
                </a14:m>
                <a:endParaRPr lang="id-ID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457" y="5284667"/>
                <a:ext cx="2470548" cy="541943"/>
              </a:xfrm>
              <a:prstGeom prst="rect">
                <a:avLst/>
              </a:prstGeom>
              <a:blipFill>
                <a:blip r:embed="rId6"/>
                <a:stretch>
                  <a:fillRect l="-2206"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805842" y="4615337"/>
            <a:ext cx="4610638" cy="2242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solidFill>
                  <a:schemeClr val="tx1"/>
                </a:solidFill>
              </a:rPr>
              <a:t>Jadi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reparasi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pemeliharaan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mesin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terdiri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endParaRPr lang="id-ID" sz="2000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Biaya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variabel</a:t>
            </a:r>
            <a:r>
              <a:rPr lang="en-US" sz="2000" dirty="0">
                <a:solidFill>
                  <a:schemeClr val="tx1"/>
                </a:solidFill>
              </a:rPr>
              <a:t> = </a:t>
            </a:r>
            <a:r>
              <a:rPr lang="en-US" sz="2000" dirty="0" err="1">
                <a:solidFill>
                  <a:schemeClr val="tx1"/>
                </a:solidFill>
              </a:rPr>
              <a:t>Rp</a:t>
            </a:r>
            <a:r>
              <a:rPr lang="en-US" sz="2000" dirty="0">
                <a:solidFill>
                  <a:schemeClr val="tx1"/>
                </a:solidFill>
              </a:rPr>
              <a:t> 115 per jam </a:t>
            </a:r>
            <a:r>
              <a:rPr lang="en-US" sz="2000" dirty="0" err="1">
                <a:solidFill>
                  <a:schemeClr val="tx1"/>
                </a:solidFill>
              </a:rPr>
              <a:t>mesin</a:t>
            </a:r>
            <a:r>
              <a:rPr lang="en-US" sz="2000" dirty="0">
                <a:solidFill>
                  <a:schemeClr val="tx1"/>
                </a:solidFill>
              </a:rPr>
              <a:t> (0,115 x </a:t>
            </a:r>
            <a:r>
              <a:rPr lang="en-US" sz="2000" dirty="0" err="1">
                <a:solidFill>
                  <a:schemeClr val="tx1"/>
                </a:solidFill>
              </a:rPr>
              <a:t>Rp</a:t>
            </a:r>
            <a:r>
              <a:rPr lang="en-US" sz="2000" dirty="0">
                <a:solidFill>
                  <a:schemeClr val="tx1"/>
                </a:solidFill>
              </a:rPr>
              <a:t> 1.000)</a:t>
            </a:r>
            <a:endParaRPr lang="id-ID" sz="2000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Biaya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tetap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Rp</a:t>
            </a:r>
            <a:r>
              <a:rPr lang="en-US" sz="2000" dirty="0">
                <a:solidFill>
                  <a:schemeClr val="tx1"/>
                </a:solidFill>
              </a:rPr>
              <a:t> 79.270 per </a:t>
            </a:r>
            <a:r>
              <a:rPr lang="en-US" sz="2000" dirty="0" err="1">
                <a:solidFill>
                  <a:schemeClr val="tx1"/>
                </a:solidFill>
              </a:rPr>
              <a:t>bulan</a:t>
            </a:r>
            <a:endParaRPr lang="id-ID" sz="2000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fungsi</a:t>
            </a:r>
            <a:r>
              <a:rPr lang="en-US" sz="2000" dirty="0">
                <a:solidFill>
                  <a:schemeClr val="tx1"/>
                </a:solidFill>
              </a:rPr>
              <a:t> linier </a:t>
            </a:r>
            <a:r>
              <a:rPr lang="en-US" sz="2000" dirty="0" err="1">
                <a:solidFill>
                  <a:schemeClr val="tx1"/>
                </a:solidFill>
              </a:rPr>
              <a:t>biaya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endParaRPr lang="id-ID" sz="2000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                     </a:t>
            </a:r>
            <a:r>
              <a:rPr lang="en-US" sz="2000" b="1" dirty="0">
                <a:solidFill>
                  <a:schemeClr val="tx1"/>
                </a:solidFill>
              </a:rPr>
              <a:t>Y = 79.270 + 115x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8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lvl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19736" y="404664"/>
            <a:ext cx="4176464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</a:rPr>
              <a:t>Pemicu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Biaya</a:t>
            </a:r>
            <a:endParaRPr lang="id-ID" sz="4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7528" y="1732158"/>
            <a:ext cx="3096344" cy="43611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</a:rPr>
              <a:t>Menurut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id-ID" sz="2800" dirty="0">
                <a:solidFill>
                  <a:schemeClr val="tx1"/>
                </a:solidFill>
              </a:rPr>
              <a:t>Copper dan Kaplan (1991)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terdapat</a:t>
            </a:r>
            <a:r>
              <a:rPr lang="en-US" sz="2800" dirty="0">
                <a:solidFill>
                  <a:schemeClr val="tx1"/>
                </a:solidFill>
              </a:rPr>
              <a:t> 3 </a:t>
            </a:r>
            <a:r>
              <a:rPr lang="id-ID" sz="2800" dirty="0">
                <a:solidFill>
                  <a:schemeClr val="tx1"/>
                </a:solidFill>
              </a:rPr>
              <a:t>faktor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id-ID" sz="2800" dirty="0">
                <a:solidFill>
                  <a:schemeClr val="tx1"/>
                </a:solidFill>
              </a:rPr>
              <a:t>yang mempengaruhi jumlah pemicu biaya yang diperlukan, yaitu: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11158" y="3140968"/>
            <a:ext cx="4896544" cy="12241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id-ID" sz="2800" dirty="0">
                <a:solidFill>
                  <a:schemeClr val="tx1"/>
                </a:solidFill>
              </a:rPr>
              <a:t>Biaya relatif dari aktivitas yang ditelusuri (relative cost of activities aggregated)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5794" y="1732157"/>
            <a:ext cx="4871909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id-ID" sz="3200" dirty="0">
                <a:solidFill>
                  <a:schemeClr val="tx1"/>
                </a:solidFill>
              </a:rPr>
              <a:t>Diversitas dari Produk 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5793" y="4941168"/>
            <a:ext cx="4896544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</a:rPr>
              <a:t>Tingkat diversitas volume produksi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087888" y="2164206"/>
            <a:ext cx="360040" cy="25668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ight Arrow 11"/>
          <p:cNvSpPr/>
          <p:nvPr/>
        </p:nvSpPr>
        <p:spPr>
          <a:xfrm>
            <a:off x="5095368" y="3624695"/>
            <a:ext cx="360040" cy="25668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ight Arrow 12"/>
          <p:cNvSpPr/>
          <p:nvPr/>
        </p:nvSpPr>
        <p:spPr>
          <a:xfrm>
            <a:off x="5095368" y="5244875"/>
            <a:ext cx="360040" cy="25668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9536" y="692696"/>
            <a:ext cx="8352928" cy="10427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</a:rPr>
              <a:t>Tujuan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Mempelajari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Pola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Perilaku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Biaya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5600" y="2492896"/>
            <a:ext cx="3240360" cy="38884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500" dirty="0">
                <a:solidFill>
                  <a:schemeClr val="tx1"/>
                </a:solidFill>
              </a:rPr>
              <a:t>M</a:t>
            </a:r>
            <a:r>
              <a:rPr lang="id-ID" sz="2500" dirty="0">
                <a:solidFill>
                  <a:schemeClr val="tx1"/>
                </a:solidFill>
              </a:rPr>
              <a:t>enganalisa potensi biaya yang akan timbul di masa yang akan datang, sehubungan dengan rencana peningkatan, penambahan, penurunan atau penghilangan aktivitas tertentu</a:t>
            </a:r>
            <a:r>
              <a:rPr lang="en-US" sz="2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528048" y="2492896"/>
            <a:ext cx="3024336" cy="38884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500" dirty="0">
                <a:solidFill>
                  <a:schemeClr val="tx1"/>
                </a:solidFill>
              </a:rPr>
              <a:t>M</a:t>
            </a:r>
            <a:r>
              <a:rPr lang="id-ID" sz="2500" dirty="0">
                <a:solidFill>
                  <a:schemeClr val="tx1"/>
                </a:solidFill>
              </a:rPr>
              <a:t>enilai kewajaran nominal biaya yang timbul pada periode tertentu dengan melihat trend atau pergerakan aktivitas di periode yang sama.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863752" y="1916832"/>
            <a:ext cx="432048" cy="43204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Down Arrow 7"/>
          <p:cNvSpPr/>
          <p:nvPr/>
        </p:nvSpPr>
        <p:spPr>
          <a:xfrm>
            <a:off x="7824192" y="1916832"/>
            <a:ext cx="432048" cy="43204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5240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351584" y="367454"/>
            <a:ext cx="7021288" cy="10453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Macam-Macam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Perilaku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Biaya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7768" y="260648"/>
            <a:ext cx="4390726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</a:rPr>
              <a:t>Biaya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tetap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9536" y="1556792"/>
            <a:ext cx="8280920" cy="25202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id-ID" sz="3600" dirty="0" err="1">
                <a:solidFill>
                  <a:schemeClr val="tx1"/>
                </a:solidFill>
              </a:rPr>
              <a:t>B</a:t>
            </a:r>
            <a:r>
              <a:rPr lang="en-US" sz="3600" dirty="0" err="1">
                <a:solidFill>
                  <a:schemeClr val="tx1"/>
                </a:solidFill>
              </a:rPr>
              <a:t>iaya-biaya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jarak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kapasitas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tertentu</a:t>
            </a:r>
            <a:r>
              <a:rPr lang="en-US" sz="3600" dirty="0">
                <a:solidFill>
                  <a:schemeClr val="tx1"/>
                </a:solidFill>
              </a:rPr>
              <a:t>  </a:t>
            </a:r>
            <a:r>
              <a:rPr lang="en-US" sz="3600" dirty="0" err="1">
                <a:solidFill>
                  <a:schemeClr val="tx1"/>
                </a:solidFill>
              </a:rPr>
              <a:t>biaya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totalnya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tetap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meskipun</a:t>
            </a:r>
            <a:r>
              <a:rPr lang="en-US" sz="3600" dirty="0">
                <a:solidFill>
                  <a:schemeClr val="tx1"/>
                </a:solidFill>
              </a:rPr>
              <a:t> volume </a:t>
            </a:r>
            <a:r>
              <a:rPr lang="en-US" sz="3600" dirty="0" err="1">
                <a:solidFill>
                  <a:schemeClr val="tx1"/>
                </a:solidFill>
              </a:rPr>
              <a:t>kegiatan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perusahaan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berubah-ubah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9536" y="4365104"/>
            <a:ext cx="8280920" cy="1800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2800" dirty="0" err="1">
                <a:solidFill>
                  <a:schemeClr val="tx1"/>
                </a:solidFill>
              </a:rPr>
              <a:t>Biaya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tetap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terpengaruh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perubahan-perubahan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aktivitas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operasi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maupun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kegiatan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produksi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meskipun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kuantitas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produksi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bertambah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menurun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Contoh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800" dirty="0" err="1">
                <a:solidFill>
                  <a:schemeClr val="tx1"/>
                </a:solidFill>
              </a:rPr>
              <a:t>Biaya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sewa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gedung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pabrik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91544" y="188640"/>
            <a:ext cx="8208912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>
                <a:solidFill>
                  <a:schemeClr val="tx1"/>
                </a:solidFill>
              </a:rPr>
              <a:t>Macam biaya tetap</a:t>
            </a:r>
          </a:p>
        </p:txBody>
      </p:sp>
      <p:sp>
        <p:nvSpPr>
          <p:cNvPr id="5" name="Rectangle 4"/>
          <p:cNvSpPr/>
          <p:nvPr/>
        </p:nvSpPr>
        <p:spPr>
          <a:xfrm>
            <a:off x="1991544" y="2564904"/>
            <a:ext cx="3744416" cy="4104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2600" dirty="0" err="1">
                <a:solidFill>
                  <a:schemeClr val="tx1"/>
                </a:solidFill>
              </a:rPr>
              <a:t>B</a:t>
            </a:r>
            <a:r>
              <a:rPr lang="en-US" sz="2600" dirty="0" err="1">
                <a:solidFill>
                  <a:schemeClr val="tx1"/>
                </a:solidFill>
              </a:rPr>
              <a:t>iaya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tetap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dikeluarkan</a:t>
            </a:r>
            <a:r>
              <a:rPr lang="en-US" sz="2600" dirty="0">
                <a:solidFill>
                  <a:schemeClr val="tx1"/>
                </a:solidFill>
              </a:rPr>
              <a:t>, yang </a:t>
            </a:r>
            <a:r>
              <a:rPr lang="en-US" sz="2600" dirty="0" err="1">
                <a:solidFill>
                  <a:schemeClr val="tx1"/>
                </a:solidFill>
              </a:rPr>
              <a:t>tidak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dapat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dikurangi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guna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mempertahankan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kemampuan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perusahaan</a:t>
            </a:r>
            <a:r>
              <a:rPr lang="en-US" sz="2600" dirty="0">
                <a:solidFill>
                  <a:schemeClr val="tx1"/>
                </a:solidFill>
              </a:rPr>
              <a:t> di </a:t>
            </a:r>
            <a:r>
              <a:rPr lang="en-US" sz="2600" dirty="0" err="1">
                <a:solidFill>
                  <a:schemeClr val="tx1"/>
                </a:solidFill>
              </a:rPr>
              <a:t>dalam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memenuhi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tujuan-tujuan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jangka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panjang</a:t>
            </a:r>
            <a:r>
              <a:rPr lang="id-ID" sz="2600" dirty="0">
                <a:solidFill>
                  <a:schemeClr val="tx1"/>
                </a:solidFill>
              </a:rPr>
              <a:t>.</a:t>
            </a:r>
          </a:p>
          <a:p>
            <a:pPr lvl="0" algn="ctr"/>
            <a:r>
              <a:rPr lang="id-ID" sz="2600" dirty="0">
                <a:solidFill>
                  <a:schemeClr val="tx1"/>
                </a:solidFill>
              </a:rPr>
              <a:t>Contoh : </a:t>
            </a:r>
            <a:r>
              <a:rPr lang="en-US" sz="2600" dirty="0" err="1">
                <a:solidFill>
                  <a:schemeClr val="tx1"/>
                </a:solidFill>
              </a:rPr>
              <a:t>Biaya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depresiasi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biaya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sewa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biaya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asuransi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0016" y="1300808"/>
            <a:ext cx="4320480" cy="8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Descretionary</a:t>
            </a:r>
            <a:r>
              <a:rPr lang="en-US" sz="2400" dirty="0">
                <a:solidFill>
                  <a:schemeClr val="tx1"/>
                </a:solidFill>
              </a:rPr>
              <a:t> Fixed Cost (Managed / Programmed Cost)</a:t>
            </a:r>
          </a:p>
        </p:txBody>
      </p:sp>
      <p:sp>
        <p:nvSpPr>
          <p:cNvPr id="7" name="Rectangle 6"/>
          <p:cNvSpPr/>
          <p:nvPr/>
        </p:nvSpPr>
        <p:spPr>
          <a:xfrm>
            <a:off x="1991544" y="1300808"/>
            <a:ext cx="3744416" cy="8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chemeClr val="tx1"/>
                </a:solidFill>
              </a:rPr>
              <a:t>Commited</a:t>
            </a:r>
            <a:r>
              <a:rPr lang="en-US" sz="2800" dirty="0">
                <a:solidFill>
                  <a:schemeClr val="tx1"/>
                </a:solidFill>
              </a:rPr>
              <a:t> Fixed Cost</a:t>
            </a:r>
            <a:r>
              <a:rPr lang="id-ID" sz="2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240016" y="2564904"/>
            <a:ext cx="4320480" cy="4104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600" dirty="0" err="1">
                <a:solidFill>
                  <a:schemeClr val="tx1"/>
                </a:solidFill>
              </a:rPr>
              <a:t>B</a:t>
            </a:r>
            <a:r>
              <a:rPr lang="en-US" sz="2600" dirty="0" err="1">
                <a:solidFill>
                  <a:schemeClr val="tx1"/>
                </a:solidFill>
              </a:rPr>
              <a:t>iaya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timbul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dari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keputusan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penyediaan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anggaran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secara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berkala</a:t>
            </a:r>
            <a:r>
              <a:rPr lang="en-US" sz="2600" dirty="0">
                <a:solidFill>
                  <a:schemeClr val="tx1"/>
                </a:solidFill>
              </a:rPr>
              <a:t> (</a:t>
            </a:r>
            <a:r>
              <a:rPr lang="en-US" sz="2600" dirty="0" err="1">
                <a:solidFill>
                  <a:schemeClr val="tx1"/>
                </a:solidFill>
              </a:rPr>
              <a:t>biasanya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tahunan</a:t>
            </a:r>
            <a:r>
              <a:rPr lang="en-US" sz="2600" dirty="0">
                <a:solidFill>
                  <a:schemeClr val="tx1"/>
                </a:solidFill>
              </a:rPr>
              <a:t>)</a:t>
            </a:r>
            <a:r>
              <a:rPr lang="id-ID" sz="2600" dirty="0">
                <a:solidFill>
                  <a:schemeClr val="tx1"/>
                </a:solidFill>
              </a:rPr>
              <a:t>. </a:t>
            </a:r>
            <a:r>
              <a:rPr lang="en-US" sz="2600" dirty="0" err="1">
                <a:solidFill>
                  <a:schemeClr val="tx1"/>
                </a:solidFill>
              </a:rPr>
              <a:t>Biaya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bisa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dihentikan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sama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sekali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pengeluarannya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atas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kebijakan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manajemen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  <a:endParaRPr lang="id-ID" sz="2600" dirty="0">
              <a:solidFill>
                <a:schemeClr val="tx1"/>
              </a:solidFill>
            </a:endParaRPr>
          </a:p>
          <a:p>
            <a:pPr algn="ctr"/>
            <a:r>
              <a:rPr lang="id-ID" sz="2600" dirty="0">
                <a:solidFill>
                  <a:schemeClr val="tx1"/>
                </a:solidFill>
              </a:rPr>
              <a:t>Contoh : </a:t>
            </a:r>
            <a:r>
              <a:rPr lang="en-US" sz="2600" dirty="0" err="1">
                <a:solidFill>
                  <a:schemeClr val="tx1"/>
                </a:solidFill>
              </a:rPr>
              <a:t>Biaya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riset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pengembangan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biaya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iklan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biaya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promosi</a:t>
            </a:r>
            <a:r>
              <a:rPr lang="en-US" sz="2600" dirty="0">
                <a:solidFill>
                  <a:schemeClr val="tx1"/>
                </a:solidFill>
              </a:rPr>
              <a:t>  </a:t>
            </a:r>
            <a:endParaRPr lang="id-ID" sz="2600" dirty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503712" y="908720"/>
            <a:ext cx="576064" cy="28803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>
            <a:off x="8184232" y="908721"/>
            <a:ext cx="576064" cy="28803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Down Arrow 10"/>
          <p:cNvSpPr/>
          <p:nvPr/>
        </p:nvSpPr>
        <p:spPr>
          <a:xfrm>
            <a:off x="3647728" y="2132856"/>
            <a:ext cx="288032" cy="28803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Down Arrow 11"/>
          <p:cNvSpPr/>
          <p:nvPr/>
        </p:nvSpPr>
        <p:spPr>
          <a:xfrm>
            <a:off x="8328248" y="2157385"/>
            <a:ext cx="288032" cy="28803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19736" y="494458"/>
            <a:ext cx="4536504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</a:rPr>
              <a:t>Biaya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variabel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7528" y="1916832"/>
            <a:ext cx="3600400" cy="43204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200" dirty="0" err="1">
                <a:solidFill>
                  <a:schemeClr val="tx1"/>
                </a:solidFill>
              </a:rPr>
              <a:t>Biaya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variabel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biaya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jumlah</a:t>
            </a:r>
            <a:r>
              <a:rPr lang="en-US" sz="3200" dirty="0">
                <a:solidFill>
                  <a:schemeClr val="tx1"/>
                </a:solidFill>
              </a:rPr>
              <a:t> total </a:t>
            </a:r>
            <a:r>
              <a:rPr lang="en-US" sz="3200" dirty="0" err="1">
                <a:solidFill>
                  <a:schemeClr val="tx1"/>
                </a:solidFill>
              </a:rPr>
              <a:t>bervariasi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proporsional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sebanding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perubahan</a:t>
            </a:r>
            <a:r>
              <a:rPr lang="en-US" sz="3200" dirty="0">
                <a:solidFill>
                  <a:schemeClr val="tx1"/>
                </a:solidFill>
              </a:rPr>
              <a:t> output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34486" y="2132856"/>
            <a:ext cx="3240360" cy="31683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7464152" y="2708920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7464152" y="4364682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7491066" y="2964909"/>
            <a:ext cx="17272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6960096" y="263164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Rp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421052" y="4421125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Volume kegiatan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38400" y="571500"/>
            <a:ext cx="8229600" cy="1143000"/>
          </a:xfrm>
        </p:spPr>
        <p:txBody>
          <a:bodyPr>
            <a:noAutofit/>
          </a:bodyPr>
          <a:lstStyle/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423592" y="133757"/>
            <a:ext cx="7200800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chemeClr val="tx1"/>
                </a:solidFill>
              </a:rPr>
              <a:t>Macam-macam biaya variabel</a:t>
            </a:r>
          </a:p>
        </p:txBody>
      </p:sp>
      <p:sp>
        <p:nvSpPr>
          <p:cNvPr id="5" name="Rectangle 4"/>
          <p:cNvSpPr/>
          <p:nvPr/>
        </p:nvSpPr>
        <p:spPr>
          <a:xfrm>
            <a:off x="1955540" y="3212976"/>
            <a:ext cx="3672408" cy="34837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Biaya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sudah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diprogramkan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distandarkan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memiliki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hubungan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fisik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ukuran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kegiatan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id-ID" sz="2400" dirty="0">
              <a:solidFill>
                <a:schemeClr val="tx1"/>
              </a:solidFill>
            </a:endParaRPr>
          </a:p>
          <a:p>
            <a:pPr algn="ctr"/>
            <a:r>
              <a:rPr lang="id-ID" sz="2400" dirty="0">
                <a:solidFill>
                  <a:schemeClr val="tx1"/>
                </a:solidFill>
              </a:rPr>
              <a:t>Contoh : </a:t>
            </a:r>
            <a:r>
              <a:rPr lang="en-US" sz="2400" dirty="0" err="1">
                <a:solidFill>
                  <a:schemeClr val="tx1"/>
                </a:solidFill>
              </a:rPr>
              <a:t>Biaya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tenaga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langsung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7528" y="1556792"/>
            <a:ext cx="3888432" cy="11521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Biaya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teknis</a:t>
            </a:r>
            <a:r>
              <a:rPr lang="en-US" sz="2400" dirty="0">
                <a:solidFill>
                  <a:schemeClr val="tx1"/>
                </a:solidFill>
              </a:rPr>
              <a:t> (Engineered variable cost)</a:t>
            </a:r>
          </a:p>
        </p:txBody>
      </p:sp>
      <p:sp>
        <p:nvSpPr>
          <p:cNvPr id="7" name="Rectangle 6"/>
          <p:cNvSpPr/>
          <p:nvPr/>
        </p:nvSpPr>
        <p:spPr>
          <a:xfrm>
            <a:off x="6023992" y="1556792"/>
            <a:ext cx="4320480" cy="11521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</a:rPr>
              <a:t>Biaya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kebijakan</a:t>
            </a:r>
            <a:r>
              <a:rPr lang="en-US" sz="2400" dirty="0">
                <a:solidFill>
                  <a:schemeClr val="tx1"/>
                </a:solidFill>
              </a:rPr>
              <a:t> (Discretionary Variable cost)</a:t>
            </a:r>
          </a:p>
        </p:txBody>
      </p:sp>
      <p:sp>
        <p:nvSpPr>
          <p:cNvPr id="8" name="Rectangle 7"/>
          <p:cNvSpPr/>
          <p:nvPr/>
        </p:nvSpPr>
        <p:spPr>
          <a:xfrm>
            <a:off x="6564052" y="3212976"/>
            <a:ext cx="3240360" cy="34837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Biaya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tingkat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variabilitasnya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dipengaruhi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kebijakan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manajemen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Contoh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 err="1">
                <a:solidFill>
                  <a:schemeClr val="tx1"/>
                </a:solidFill>
              </a:rPr>
              <a:t>Biaya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iklan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  <a:p>
            <a:pPr algn="ctr"/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575720" y="2722377"/>
            <a:ext cx="432048" cy="43204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>
            <a:off x="7970698" y="2708115"/>
            <a:ext cx="432048" cy="43204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Down Arrow 10"/>
          <p:cNvSpPr/>
          <p:nvPr/>
        </p:nvSpPr>
        <p:spPr>
          <a:xfrm>
            <a:off x="3728120" y="1245598"/>
            <a:ext cx="279648" cy="20746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Down Arrow 11"/>
          <p:cNvSpPr/>
          <p:nvPr/>
        </p:nvSpPr>
        <p:spPr>
          <a:xfrm>
            <a:off x="7904584" y="1281132"/>
            <a:ext cx="279648" cy="20746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994</Words>
  <Application>Microsoft Office PowerPoint</Application>
  <PresentationFormat>Widescreen</PresentationFormat>
  <Paragraphs>118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Times New Roman</vt:lpstr>
      <vt:lpstr>Office Theme</vt:lpstr>
      <vt:lpstr>Document</vt:lpstr>
      <vt:lpstr>TINGKAH LAKU BIAYA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TINGKAH LAKU BIAYA </dc:title>
  <dc:creator>DELL</dc:creator>
  <cp:lastModifiedBy>DELL</cp:lastModifiedBy>
  <cp:revision>1</cp:revision>
  <dcterms:created xsi:type="dcterms:W3CDTF">2020-03-13T08:13:27Z</dcterms:created>
  <dcterms:modified xsi:type="dcterms:W3CDTF">2020-03-13T08:13:51Z</dcterms:modified>
</cp:coreProperties>
</file>