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3" r:id="rId6"/>
    <p:sldId id="260" r:id="rId7"/>
    <p:sldId id="262" r:id="rId8"/>
    <p:sldId id="263" r:id="rId9"/>
    <p:sldId id="264" r:id="rId10"/>
    <p:sldId id="265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AB179-24EB-462E-8A12-BFC518A4860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40F9-71BC-4F40-B046-01FC42378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1AFF-D60E-4864-9EEB-D6C10980D2E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1AA-C908-4CFB-97E9-02AE28458C1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1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FA1F-20F2-4A9D-9164-9D3C71AFB4C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CAE9-4193-45BE-ABF4-547F2FC841D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0B44-915E-419E-AD7D-ACE2CA9A0C3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2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D1B6-A8E0-4887-A889-E72979A10F6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1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EC08-E213-4C68-B478-480B91F04F0A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4516-FEA6-49C6-9D8A-1A237D9B4E02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87A1-1CB7-4EF8-9F99-4EFBCC458C2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6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F408-E502-48E9-8023-13A30C5341E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8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3958-20AE-48FD-97BA-C70E521E09ED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9E9F-3561-4A15-A2DA-C4212D06FB0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2539-FA84-4347-B160-80C57BFA2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US" b="1" dirty="0" smtClean="0"/>
              <a:t>ALGORITMA PENCARIAN </a:t>
            </a:r>
            <a:r>
              <a:rPr lang="en-US" dirty="0" smtClean="0"/>
              <a:t>(</a:t>
            </a:r>
            <a:r>
              <a:rPr lang="en-US" b="1" i="1" dirty="0" smtClean="0"/>
              <a:t>SEARCHING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9E41-1536-4A3A-AC91-58B4AFC5BC9B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process.h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A[10],index[10],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=0,k;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penginputan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=0;i&lt;10;i++)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-%d:",i+1);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d",&amp;A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memasukkan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cari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d",&amp;k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BC0F-4FB7-4137-96D9-E680858FE90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14366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j=0;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=0;i&lt;10;i++)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if(A[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]==k)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index[j]=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j++;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array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(j&gt;0)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("Data %d yang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%d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n",k,j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tersebut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terdapat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index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:");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j;i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 %d ",index[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CAE9-4193-45BE-ABF4-547F2FC841D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14366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array\n");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 //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program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400" b="1" u="sng" dirty="0" smtClean="0">
                <a:latin typeface="Courier New" pitchFamily="49" charset="0"/>
                <a:cs typeface="Courier New" pitchFamily="49" charset="0"/>
              </a:rPr>
              <a:t> Output 1:</a:t>
            </a:r>
            <a:endParaRPr lang="en-US" sz="1400" b="1" u="sn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C1C5-69BD-4059-8B49-E1C664C38DD9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00372"/>
            <a:ext cx="697573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7430863" cy="357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07223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400" b="1" u="sng" dirty="0" smtClean="0">
                <a:latin typeface="Courier New" pitchFamily="49" charset="0"/>
                <a:cs typeface="Courier New" pitchFamily="49" charset="0"/>
              </a:rPr>
              <a:t> Output 2 :</a:t>
            </a:r>
            <a:endParaRPr lang="en-US" sz="1400" b="1" u="sn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A893-4AF4-44E8-B657-5E988A73CDA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857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[10] = {1,2,3,4,5,6,7,8,9,10}; //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ascending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i,tar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=10,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Datanya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“);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=-;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&lt;10;i++)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(“%d ”,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nMasukan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d",&amp;tar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while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 (tar 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)      // descending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menjadi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+ 1;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else if (tar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])  // descending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menjadi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- 1;}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+1;}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92B4-84AF-4F6E-947C-ADE7AEF2A84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498080" cy="6215106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(tar ==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 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index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-%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d",tengah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(“Data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…! 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Output 1 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3218-4847-4AF7-997C-4C90AFDD072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2138" y="3857628"/>
            <a:ext cx="6553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498080" cy="6215106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Output 2 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89A8-34B8-4CD4-8920-EFD1A55846A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70389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Searching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data /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yang </a:t>
            </a:r>
            <a:r>
              <a:rPr lang="en-US" dirty="0" err="1" smtClean="0"/>
              <a:t>memiliki</a:t>
            </a:r>
            <a:r>
              <a:rPr lang="en-US" dirty="0" smtClean="0"/>
              <a:t> type data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/data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memory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ekternal</a:t>
            </a:r>
            <a:r>
              <a:rPr lang="en-US" dirty="0" smtClean="0"/>
              <a:t> (</a:t>
            </a:r>
            <a:r>
              <a:rPr lang="en-US" dirty="0" err="1" smtClean="0"/>
              <a:t>hardisk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internal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ekternal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internal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(Sequential Search)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(Binary Search).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ED2E-B1C1-4080-94C3-18DAD75F536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data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.     </a:t>
            </a:r>
          </a:p>
          <a:p>
            <a:r>
              <a:rPr lang="en-US" dirty="0" err="1" smtClean="0"/>
              <a:t>Konsepnya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data </a:t>
            </a:r>
            <a:r>
              <a:rPr lang="en-US" dirty="0" err="1" smtClean="0"/>
              <a:t>satu-persatu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temukan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368-519D-4C0C-AEC2-60ACC71C925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57674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err="1" smtClean="0"/>
              <a:t>Algoritma</a:t>
            </a:r>
            <a:r>
              <a:rPr lang="en-US" b="1" u="sng" dirty="0" smtClean="0"/>
              <a:t> 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per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data yang  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 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data (n). 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, </a:t>
            </a:r>
            <a:r>
              <a:rPr lang="en-US" dirty="0" err="1" smtClean="0"/>
              <a:t>dibandingkan</a:t>
            </a:r>
            <a:r>
              <a:rPr lang="en-US" dirty="0" smtClean="0"/>
              <a:t> data </a:t>
            </a:r>
            <a:r>
              <a:rPr lang="en-US" dirty="0" err="1" smtClean="0"/>
              <a:t>ke-i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.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data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data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ditemukan.Sebaliknya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9C67-BD66-45E3-A8DB-CA2BB352A8D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8001056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data </a:t>
            </a:r>
            <a:r>
              <a:rPr lang="en-US" dirty="0" err="1" smtClean="0"/>
              <a:t>sbb</a:t>
            </a:r>
            <a:r>
              <a:rPr lang="en-US" dirty="0" smtClean="0"/>
              <a:t> : 20 45 12 43 65 35 30 40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43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43=20 ? </a:t>
            </a:r>
            <a:r>
              <a:rPr lang="en-US" dirty="0" err="1" smtClean="0"/>
              <a:t>tdk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43=45 ? </a:t>
            </a:r>
            <a:r>
              <a:rPr lang="en-US" dirty="0" err="1" smtClean="0"/>
              <a:t>tdk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43=12 ? </a:t>
            </a:r>
            <a:r>
              <a:rPr lang="en-US" dirty="0" err="1" smtClean="0"/>
              <a:t>tdk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43=43 ?  </a:t>
            </a:r>
            <a:r>
              <a:rPr lang="en-US" dirty="0" err="1" smtClean="0"/>
              <a:t>Ya</a:t>
            </a:r>
            <a:r>
              <a:rPr lang="en-US" dirty="0" smtClean="0"/>
              <a:t>=&gt;</a:t>
            </a:r>
            <a:r>
              <a:rPr lang="en-US" dirty="0" err="1" smtClean="0"/>
              <a:t>ditemukan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: 4x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CAE9-4193-45BE-ABF4-547F2FC841D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Binarry</a:t>
            </a:r>
            <a:r>
              <a:rPr lang="en-US" i="1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b="1" i="1" dirty="0" err="1" smtClean="0"/>
              <a:t>harus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agar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pencariannya</a:t>
            </a:r>
            <a:r>
              <a:rPr lang="en-US" dirty="0" smtClean="0"/>
              <a:t>.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0AB4-F18A-4785-8E1A-C8F50734A3A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 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 </a:t>
            </a:r>
            <a:r>
              <a:rPr lang="en-US" dirty="0" err="1" smtClean="0"/>
              <a:t>dimulai</a:t>
            </a:r>
            <a:r>
              <a:rPr lang="en-US" dirty="0" smtClean="0"/>
              <a:t>  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 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(n)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data yang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 (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+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 / 2.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?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Seandainya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 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+ 1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data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– 1 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 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2CDA-F82C-4FB8-8AEC-07DD853A1ED5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&amp; </a:t>
            </a:r>
            <a:r>
              <a:rPr lang="en-US" dirty="0" err="1" smtClean="0"/>
              <a:t>Kekurangan</a:t>
            </a:r>
            <a:r>
              <a:rPr lang="en-US" dirty="0" smtClean="0"/>
              <a:t> 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err="1" smtClean="0"/>
              <a:t>Kelebihannya</a:t>
            </a:r>
            <a:endParaRPr lang="en-US" b="1" u="sng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perogrammannya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u="sng" dirty="0" err="1" smtClean="0"/>
              <a:t>Kekuranganya</a:t>
            </a:r>
            <a:endParaRPr lang="en-US" b="1" u="sng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 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komputasinya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842B-54C4-40C0-9A24-CE5A3B91F375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&amp; </a:t>
            </a:r>
            <a:r>
              <a:rPr lang="en-US" dirty="0" err="1" smtClean="0"/>
              <a:t>Kekurangan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err="1" smtClean="0"/>
              <a:t>Kelebihannya</a:t>
            </a:r>
            <a:endParaRPr lang="en-US" b="1" u="sng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searching/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komputasinya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err="1" smtClean="0"/>
              <a:t>Kekuranganya</a:t>
            </a:r>
            <a:endParaRPr lang="en-US" b="1" u="sng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-sorting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(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)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pemrogramannya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sequential search,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berangkai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02FE4-6EBA-40F3-9B3A-38D42D14A68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2539-FA84-4347-B160-80C57BFA25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832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ALGORITMA PENCARIAN (SEARCHING)</vt:lpstr>
      <vt:lpstr>Definisi</vt:lpstr>
      <vt:lpstr>Sequential Search</vt:lpstr>
      <vt:lpstr>PowerPoint Presentation</vt:lpstr>
      <vt:lpstr>Contoh…</vt:lpstr>
      <vt:lpstr>Binarry Search</vt:lpstr>
      <vt:lpstr>PowerPoint Presentation</vt:lpstr>
      <vt:lpstr>Kelebihan &amp; Kekurangan Sequential Search</vt:lpstr>
      <vt:lpstr>Kelebihan &amp; Kekurangan Binary Search</vt:lpstr>
      <vt:lpstr>Contoh Implementasi Sequential Search</vt:lpstr>
      <vt:lpstr>PowerPoint Presentation</vt:lpstr>
      <vt:lpstr>PowerPoint Presentation</vt:lpstr>
      <vt:lpstr>PowerPoint Presentation</vt:lpstr>
      <vt:lpstr>Contoh Implementasi Binary Search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PENCARIAN (SEARCHING)</dc:title>
  <dc:creator>Toshiba</dc:creator>
  <cp:lastModifiedBy>R</cp:lastModifiedBy>
  <cp:revision>41</cp:revision>
  <dcterms:created xsi:type="dcterms:W3CDTF">2016-10-25T11:36:34Z</dcterms:created>
  <dcterms:modified xsi:type="dcterms:W3CDTF">2020-03-23T02:33:48Z</dcterms:modified>
</cp:coreProperties>
</file>