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17"/>
  </p:notesMasterIdLst>
  <p:sldIdLst>
    <p:sldId id="270" r:id="rId2"/>
    <p:sldId id="257" r:id="rId3"/>
    <p:sldId id="262" r:id="rId4"/>
    <p:sldId id="263" r:id="rId5"/>
    <p:sldId id="258" r:id="rId6"/>
    <p:sldId id="259" r:id="rId7"/>
    <p:sldId id="264" r:id="rId8"/>
    <p:sldId id="260" r:id="rId9"/>
    <p:sldId id="265" r:id="rId10"/>
    <p:sldId id="261" r:id="rId11"/>
    <p:sldId id="266" r:id="rId12"/>
    <p:sldId id="271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38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E3A8F-56BD-4179-AB17-AB567DBB7FC4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E573A-FAAA-44FE-B1AE-0B2429724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E573A-FAAA-44FE-B1AE-0B24297246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83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E573A-FAAA-44FE-B1AE-0B24297246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11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E573A-FAAA-44FE-B1AE-0B24297246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620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E573A-FAAA-44FE-B1AE-0B24297246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893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E573A-FAAA-44FE-B1AE-0B242972463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682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E573A-FAAA-44FE-B1AE-0B242972463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319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E573A-FAAA-44FE-B1AE-0B242972463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76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E573A-FAAA-44FE-B1AE-0B24297246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13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E573A-FAAA-44FE-B1AE-0B24297246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05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E573A-FAAA-44FE-B1AE-0B24297246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52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E573A-FAAA-44FE-B1AE-0B24297246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39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E573A-FAAA-44FE-B1AE-0B24297246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63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E573A-FAAA-44FE-B1AE-0B24297246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93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E573A-FAAA-44FE-B1AE-0B24297246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69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E573A-FAAA-44FE-B1AE-0B24297246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56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AA2D-232A-4BD2-815E-C81C1CA8BC3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D23C-6372-49FE-943C-3AEAEE0D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4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AA2D-232A-4BD2-815E-C81C1CA8BC3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D23C-6372-49FE-943C-3AEAEE0D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0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AA2D-232A-4BD2-815E-C81C1CA8BC3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D23C-6372-49FE-943C-3AEAEE0D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19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AA2D-232A-4BD2-815E-C81C1CA8BC3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D23C-6372-49FE-943C-3AEAEE0D4A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1136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AA2D-232A-4BD2-815E-C81C1CA8BC3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D23C-6372-49FE-943C-3AEAEE0D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69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AA2D-232A-4BD2-815E-C81C1CA8BC3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D23C-6372-49FE-943C-3AEAEE0D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72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AA2D-232A-4BD2-815E-C81C1CA8BC3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D23C-6372-49FE-943C-3AEAEE0D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22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AA2D-232A-4BD2-815E-C81C1CA8BC3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D23C-6372-49FE-943C-3AEAEE0D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03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AA2D-232A-4BD2-815E-C81C1CA8BC3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D23C-6372-49FE-943C-3AEAEE0D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8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AA2D-232A-4BD2-815E-C81C1CA8BC3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D23C-6372-49FE-943C-3AEAEE0D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5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AA2D-232A-4BD2-815E-C81C1CA8BC3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D23C-6372-49FE-943C-3AEAEE0D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1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AA2D-232A-4BD2-815E-C81C1CA8BC3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D23C-6372-49FE-943C-3AEAEE0D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6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AA2D-232A-4BD2-815E-C81C1CA8BC3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D23C-6372-49FE-943C-3AEAEE0D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0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AA2D-232A-4BD2-815E-C81C1CA8BC3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D23C-6372-49FE-943C-3AEAEE0D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9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AA2D-232A-4BD2-815E-C81C1CA8BC3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D23C-6372-49FE-943C-3AEAEE0D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5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AA2D-232A-4BD2-815E-C81C1CA8BC3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D23C-6372-49FE-943C-3AEAEE0D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4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AA2D-232A-4BD2-815E-C81C1CA8BC3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D23C-6372-49FE-943C-3AEAEE0D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69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BEEAA2D-232A-4BD2-815E-C81C1CA8BC3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4D23C-6372-49FE-943C-3AEAEE0D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  <p:sldLayoutId id="21474838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a.php.net/manual/en/ref.array.ph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2158182"/>
            <a:ext cx="6172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+mj-lt"/>
              </a:rPr>
              <a:t>PEMROGRAMAN </a:t>
            </a:r>
            <a:r>
              <a:rPr lang="en-US" sz="3200" b="1" dirty="0" smtClean="0">
                <a:latin typeface="+mj-lt"/>
              </a:rPr>
              <a:t>WEB</a:t>
            </a:r>
            <a:endParaRPr lang="en-US" sz="3200" b="1" dirty="0" smtClean="0">
              <a:latin typeface="+mj-lt"/>
            </a:endParaRPr>
          </a:p>
          <a:p>
            <a:pPr algn="ctr"/>
            <a:r>
              <a:rPr lang="en-US" sz="3200" b="1" dirty="0" smtClean="0">
                <a:latin typeface="+mj-lt"/>
              </a:rPr>
              <a:t>(4)</a:t>
            </a:r>
            <a:endParaRPr lang="en-US" sz="3200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1800" y="5097159"/>
            <a:ext cx="594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Myrna </a:t>
            </a:r>
            <a:r>
              <a:rPr lang="en-US" sz="2400" b="1" dirty="0" err="1" smtClean="0"/>
              <a:t>Dwi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Rahmatya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M.Kom</a:t>
            </a:r>
            <a:r>
              <a:rPr lang="en-US" sz="24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934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Array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554300" cy="4195481"/>
          </a:xfrm>
        </p:spPr>
        <p:txBody>
          <a:bodyPr/>
          <a:lstStyle/>
          <a:p>
            <a:r>
              <a:rPr lang="en-US" b="1" dirty="0" err="1" smtClean="0"/>
              <a:t>in_array</a:t>
            </a:r>
            <a:r>
              <a:rPr lang="en-US" b="1" dirty="0"/>
              <a:t>() </a:t>
            </a:r>
            <a:r>
              <a:rPr lang="en-US" dirty="0"/>
              <a:t>–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array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3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Mencari</a:t>
            </a:r>
            <a:r>
              <a:rPr lang="en-US" b="1" dirty="0" smtClean="0"/>
              <a:t> </a:t>
            </a:r>
            <a:r>
              <a:rPr lang="en-US" b="1" dirty="0" err="1" smtClean="0"/>
              <a:t>Elemen</a:t>
            </a:r>
            <a:r>
              <a:rPr lang="en-US" b="1" dirty="0" smtClean="0"/>
              <a:t> Array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12" y="1524000"/>
            <a:ext cx="8249388" cy="41954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&lt;?</a:t>
            </a:r>
            <a:r>
              <a:rPr lang="en-US" b="1" dirty="0" err="1"/>
              <a:t>php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$</a:t>
            </a:r>
            <a:r>
              <a:rPr lang="en-US" b="1" dirty="0" err="1"/>
              <a:t>arrBuah</a:t>
            </a:r>
            <a:r>
              <a:rPr lang="en-US" b="1" dirty="0"/>
              <a:t> = array ("</a:t>
            </a:r>
            <a:r>
              <a:rPr lang="en-US" b="1" dirty="0" err="1"/>
              <a:t>Mangga</a:t>
            </a:r>
            <a:r>
              <a:rPr lang="en-US" b="1" dirty="0"/>
              <a:t>", "</a:t>
            </a:r>
            <a:r>
              <a:rPr lang="en-US" b="1" dirty="0" err="1"/>
              <a:t>Apel</a:t>
            </a:r>
            <a:r>
              <a:rPr lang="en-US" b="1" dirty="0"/>
              <a:t>", "</a:t>
            </a:r>
            <a:r>
              <a:rPr lang="en-US" b="1" dirty="0" err="1"/>
              <a:t>Pisang</a:t>
            </a:r>
            <a:r>
              <a:rPr lang="en-US" b="1" dirty="0"/>
              <a:t>", "</a:t>
            </a:r>
            <a:r>
              <a:rPr lang="en-US" b="1" dirty="0" err="1"/>
              <a:t>Kedondong</a:t>
            </a:r>
            <a:r>
              <a:rPr lang="en-US" b="1" dirty="0" smtClean="0"/>
              <a:t>", "</a:t>
            </a:r>
            <a:r>
              <a:rPr lang="en-US" b="1" dirty="0" err="1"/>
              <a:t>Jeruk</a:t>
            </a:r>
            <a:r>
              <a:rPr lang="en-US" b="1" dirty="0" smtClean="0"/>
              <a:t>");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if (</a:t>
            </a:r>
            <a:r>
              <a:rPr lang="en-US" b="1" dirty="0" err="1"/>
              <a:t>in_array</a:t>
            </a:r>
            <a:r>
              <a:rPr lang="en-US" b="1" dirty="0"/>
              <a:t> ("</a:t>
            </a:r>
            <a:r>
              <a:rPr lang="en-US" b="1" dirty="0" err="1"/>
              <a:t>Kedondong</a:t>
            </a:r>
            <a:r>
              <a:rPr lang="en-US" b="1" dirty="0"/>
              <a:t>", $</a:t>
            </a:r>
            <a:r>
              <a:rPr lang="en-US" b="1" dirty="0" err="1"/>
              <a:t>arrBuah</a:t>
            </a:r>
            <a:r>
              <a:rPr lang="en-US" b="1" dirty="0"/>
              <a:t>)) {</a:t>
            </a:r>
          </a:p>
          <a:p>
            <a:pPr marL="0" indent="0">
              <a:buNone/>
            </a:pPr>
            <a:r>
              <a:rPr lang="it-IT" b="1" dirty="0" smtClean="0"/>
              <a:t>	echo </a:t>
            </a:r>
            <a:r>
              <a:rPr lang="it-IT" b="1" dirty="0"/>
              <a:t>"Ada buah Kedondong di sini";</a:t>
            </a:r>
          </a:p>
          <a:p>
            <a:pPr marL="0" indent="0">
              <a:buNone/>
            </a:pPr>
            <a:r>
              <a:rPr lang="en-US" b="1" dirty="0"/>
              <a:t>} else {</a:t>
            </a:r>
          </a:p>
          <a:p>
            <a:pPr marL="0" indent="0">
              <a:buNone/>
            </a:pPr>
            <a:r>
              <a:rPr lang="it-IT" b="1" dirty="0" smtClean="0"/>
              <a:t>	echo </a:t>
            </a:r>
            <a:r>
              <a:rPr lang="it-IT" b="1" dirty="0"/>
              <a:t>"Tidak ada buah Kedondong di sini";</a:t>
            </a:r>
          </a:p>
          <a:p>
            <a:pPr marL="0" indent="0">
              <a:buNone/>
            </a:pPr>
            <a:r>
              <a:rPr lang="en-US" b="1" dirty="0" smtClean="0"/>
              <a:t>}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36247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array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1-7</a:t>
            </a:r>
          </a:p>
          <a:p>
            <a:pPr lvl="1"/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tampilkanlah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array </a:t>
            </a:r>
          </a:p>
          <a:p>
            <a:pPr lvl="1"/>
            <a:r>
              <a:rPr lang="en-US" dirty="0" err="1" smtClean="0"/>
              <a:t>Berilah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array </a:t>
            </a:r>
            <a:r>
              <a:rPr lang="en-US" dirty="0" err="1" smtClean="0"/>
              <a:t>adalah</a:t>
            </a:r>
            <a:r>
              <a:rPr lang="en-US" dirty="0" smtClean="0"/>
              <a:t> 1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Senin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2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Selasa</a:t>
            </a:r>
            <a:r>
              <a:rPr lang="en-US" dirty="0" smtClean="0"/>
              <a:t> </a:t>
            </a:r>
            <a:r>
              <a:rPr lang="en-US" dirty="0" err="1" smtClean="0"/>
              <a:t>dst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1 </a:t>
            </a:r>
            <a:r>
              <a:rPr lang="en-US" dirty="0" err="1" smtClean="0"/>
              <a:t>Senin</a:t>
            </a:r>
            <a:endParaRPr lang="en-US" dirty="0" smtClean="0"/>
          </a:p>
          <a:p>
            <a:pPr lvl="2"/>
            <a:r>
              <a:rPr lang="en-US" dirty="0" smtClean="0"/>
              <a:t>2 </a:t>
            </a:r>
            <a:r>
              <a:rPr lang="en-US" dirty="0" err="1" smtClean="0"/>
              <a:t>Selasa</a:t>
            </a:r>
            <a:endParaRPr lang="en-US" dirty="0" smtClean="0"/>
          </a:p>
          <a:p>
            <a:pPr lvl="2"/>
            <a:r>
              <a:rPr lang="en-US" dirty="0" smtClean="0"/>
              <a:t>3 </a:t>
            </a:r>
            <a:r>
              <a:rPr lang="en-US" dirty="0" err="1" smtClean="0"/>
              <a:t>Rabu</a:t>
            </a:r>
            <a:endParaRPr lang="en-US" dirty="0" smtClean="0"/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7 </a:t>
            </a:r>
            <a:r>
              <a:rPr lang="en-US" dirty="0" err="1" smtClean="0"/>
              <a:t>Minggu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776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676400"/>
            <a:ext cx="8202090" cy="419548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pendefinisian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PHP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function </a:t>
            </a:r>
            <a:r>
              <a:rPr lang="en-US" dirty="0" err="1"/>
              <a:t>nama_fungsi</a:t>
            </a:r>
            <a:r>
              <a:rPr lang="en-US" dirty="0"/>
              <a:t>(parameter1,...,n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{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statement;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46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Fungsi</a:t>
            </a:r>
            <a:r>
              <a:rPr lang="en-US" b="1" dirty="0" smtClean="0"/>
              <a:t> Yang </a:t>
            </a:r>
            <a:r>
              <a:rPr lang="en-US" b="1" dirty="0" err="1" smtClean="0"/>
              <a:t>Mengembalikan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2925"/>
            <a:ext cx="7772400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&lt;?</a:t>
            </a:r>
            <a:r>
              <a:rPr lang="en-US" b="1" dirty="0" err="1" smtClean="0"/>
              <a:t>php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function </a:t>
            </a:r>
            <a:r>
              <a:rPr lang="en-US" b="1" dirty="0" err="1" smtClean="0"/>
              <a:t>luas_lingkaran</a:t>
            </a:r>
            <a:r>
              <a:rPr lang="en-US" b="1" dirty="0" smtClean="0"/>
              <a:t> ($</a:t>
            </a:r>
            <a:r>
              <a:rPr lang="en-US" b="1" dirty="0" err="1" smtClean="0"/>
              <a:t>jari</a:t>
            </a:r>
            <a:r>
              <a:rPr lang="en-US" b="1" dirty="0" smtClean="0"/>
              <a:t>) {</a:t>
            </a:r>
          </a:p>
          <a:p>
            <a:pPr marL="0" indent="0">
              <a:buNone/>
            </a:pPr>
            <a:r>
              <a:rPr lang="en-US" b="1" dirty="0" smtClean="0"/>
              <a:t>return 3.14 * $</a:t>
            </a:r>
            <a:r>
              <a:rPr lang="en-US" b="1" dirty="0" err="1" smtClean="0"/>
              <a:t>jari</a:t>
            </a:r>
            <a:r>
              <a:rPr lang="en-US" b="1" dirty="0" smtClean="0"/>
              <a:t> * $</a:t>
            </a:r>
            <a:r>
              <a:rPr lang="en-US" b="1" dirty="0" err="1" smtClean="0"/>
              <a:t>jari</a:t>
            </a:r>
            <a:r>
              <a:rPr lang="en-US" b="1" dirty="0" smtClean="0"/>
              <a:t>;</a:t>
            </a:r>
          </a:p>
          <a:p>
            <a:pPr marL="0" indent="0">
              <a:buNone/>
            </a:pPr>
            <a:r>
              <a:rPr lang="en-US" b="1" dirty="0" smtClean="0"/>
              <a:t>}</a:t>
            </a:r>
          </a:p>
          <a:p>
            <a:pPr marL="0" indent="0">
              <a:buNone/>
            </a:pPr>
            <a:r>
              <a:rPr lang="en-US" b="1" dirty="0" smtClean="0"/>
              <a:t>//</a:t>
            </a:r>
            <a:r>
              <a:rPr lang="en-US" b="1" dirty="0" err="1" smtClean="0"/>
              <a:t>pemanggilan</a:t>
            </a:r>
            <a:r>
              <a:rPr lang="en-US" b="1" dirty="0" smtClean="0"/>
              <a:t> </a:t>
            </a:r>
            <a:r>
              <a:rPr lang="en-US" b="1" dirty="0" err="1" smtClean="0"/>
              <a:t>fungsi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$r = 10;</a:t>
            </a:r>
          </a:p>
          <a:p>
            <a:pPr marL="0" indent="0">
              <a:buNone/>
            </a:pPr>
            <a:r>
              <a:rPr lang="en-US" b="1" dirty="0" smtClean="0"/>
              <a:t>echo "</a:t>
            </a:r>
            <a:r>
              <a:rPr lang="en-US" b="1" dirty="0" err="1" smtClean="0"/>
              <a:t>Luas</a:t>
            </a:r>
            <a:r>
              <a:rPr lang="en-US" b="1" dirty="0" smtClean="0"/>
              <a:t> </a:t>
            </a:r>
            <a:r>
              <a:rPr lang="en-US" b="1" dirty="0" err="1" smtClean="0"/>
              <a:t>lingkaran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jari-jari</a:t>
            </a:r>
            <a:r>
              <a:rPr lang="en-US" b="1" dirty="0" smtClean="0"/>
              <a:t> $r = ";</a:t>
            </a:r>
          </a:p>
          <a:p>
            <a:pPr marL="0" indent="0">
              <a:buNone/>
            </a:pPr>
            <a:r>
              <a:rPr lang="en-US" b="1" dirty="0" smtClean="0"/>
              <a:t>echo </a:t>
            </a:r>
            <a:r>
              <a:rPr lang="en-US" b="1" dirty="0" err="1" smtClean="0"/>
              <a:t>luas_lingkaran</a:t>
            </a:r>
            <a:r>
              <a:rPr lang="en-US" b="1" dirty="0" smtClean="0"/>
              <a:t>($r);</a:t>
            </a:r>
          </a:p>
          <a:p>
            <a:pPr marL="0" indent="0">
              <a:buNone/>
            </a:pPr>
            <a:r>
              <a:rPr lang="en-US" b="1" dirty="0" smtClean="0"/>
              <a:t>?&gt;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90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86949" y="2667000"/>
            <a:ext cx="4370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TERIMA KASIH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539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522" y="1447800"/>
            <a:ext cx="7554300" cy="4195481"/>
          </a:xfrm>
        </p:spPr>
        <p:txBody>
          <a:bodyPr/>
          <a:lstStyle/>
          <a:p>
            <a:r>
              <a:rPr lang="en-US" b="1" dirty="0"/>
              <a:t>Array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data </a:t>
            </a:r>
            <a:r>
              <a:rPr lang="en-US" dirty="0" err="1"/>
              <a:t>terstruktur</a:t>
            </a:r>
            <a:r>
              <a:rPr lang="en-US" dirty="0"/>
              <a:t> yang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/>
              <a:t>data yang </a:t>
            </a:r>
            <a:r>
              <a:rPr lang="en-US" dirty="0" err="1"/>
              <a:t>bertipe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menyusun</a:t>
            </a:r>
            <a:r>
              <a:rPr lang="en-US" dirty="0"/>
              <a:t> array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array</a:t>
            </a:r>
            <a:r>
              <a:rPr lang="en-US" dirty="0"/>
              <a:t>, yang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index array.</a:t>
            </a:r>
          </a:p>
          <a:p>
            <a:r>
              <a:rPr lang="sv-SE" dirty="0"/>
              <a:t>Index array dapat berupa bilangan integer atau string.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27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b="1" dirty="0"/>
              <a:t>M</a:t>
            </a:r>
            <a:r>
              <a:rPr lang="sv-SE" sz="3200" b="1" dirty="0" smtClean="0"/>
              <a:t>endeklarasikan array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285" y="1809078"/>
            <a:ext cx="3830115" cy="41957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&lt;?</a:t>
            </a:r>
            <a:r>
              <a:rPr lang="en-US" b="1" dirty="0" err="1"/>
              <a:t>php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	$</a:t>
            </a:r>
            <a:r>
              <a:rPr lang="en-US" b="1" dirty="0" err="1"/>
              <a:t>arrBuah</a:t>
            </a:r>
            <a:r>
              <a:rPr lang="en-US" b="1" dirty="0"/>
              <a:t> = array ("</a:t>
            </a:r>
            <a:r>
              <a:rPr lang="en-US" b="1" dirty="0" err="1"/>
              <a:t>Mangga</a:t>
            </a:r>
            <a:r>
              <a:rPr lang="en-US" b="1" dirty="0"/>
              <a:t>", "</a:t>
            </a:r>
            <a:r>
              <a:rPr lang="en-US" b="1" dirty="0" err="1"/>
              <a:t>Apel</a:t>
            </a:r>
            <a:r>
              <a:rPr lang="en-US" b="1" dirty="0"/>
              <a:t>", "</a:t>
            </a:r>
            <a:r>
              <a:rPr lang="en-US" b="1" dirty="0" err="1"/>
              <a:t>Pisang</a:t>
            </a:r>
            <a:r>
              <a:rPr lang="en-US" b="1" dirty="0"/>
              <a:t>", "</a:t>
            </a:r>
            <a:r>
              <a:rPr lang="en-US" b="1" dirty="0" err="1"/>
              <a:t>Jeruk</a:t>
            </a:r>
            <a:r>
              <a:rPr lang="en-US" b="1" dirty="0"/>
              <a:t>");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echo </a:t>
            </a:r>
            <a:r>
              <a:rPr lang="en-US" b="1" dirty="0"/>
              <a:t>$</a:t>
            </a:r>
            <a:r>
              <a:rPr lang="en-US" b="1" dirty="0" err="1"/>
              <a:t>arrBuah</a:t>
            </a:r>
            <a:r>
              <a:rPr lang="en-US" b="1" dirty="0"/>
              <a:t>[0</a:t>
            </a:r>
            <a:r>
              <a:rPr lang="en-US" b="1" dirty="0" smtClean="0"/>
              <a:t>].”&lt;</a:t>
            </a:r>
            <a:r>
              <a:rPr lang="en-US" b="1" dirty="0" err="1" smtClean="0"/>
              <a:t>br</a:t>
            </a:r>
            <a:r>
              <a:rPr lang="en-US" b="1" dirty="0" smtClean="0"/>
              <a:t>&gt;”; </a:t>
            </a:r>
            <a:r>
              <a:rPr lang="en-US" b="1" dirty="0"/>
              <a:t>//</a:t>
            </a:r>
            <a:r>
              <a:rPr lang="en-US" b="1" dirty="0" err="1" smtClean="0"/>
              <a:t>Mangga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	echo </a:t>
            </a:r>
            <a:r>
              <a:rPr lang="en-US" b="1" dirty="0"/>
              <a:t>$</a:t>
            </a:r>
            <a:r>
              <a:rPr lang="en-US" b="1" dirty="0" err="1"/>
              <a:t>arrBuah</a:t>
            </a:r>
            <a:r>
              <a:rPr lang="en-US" b="1" dirty="0"/>
              <a:t>[3]; //</a:t>
            </a:r>
            <a:r>
              <a:rPr lang="en-US" b="1" dirty="0" err="1"/>
              <a:t>Jeruk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804596"/>
            <a:ext cx="3831515" cy="420024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$</a:t>
            </a:r>
            <a:r>
              <a:rPr lang="en-US" b="1" dirty="0" err="1"/>
              <a:t>arrWarna</a:t>
            </a:r>
            <a:r>
              <a:rPr lang="en-US" b="1" dirty="0"/>
              <a:t> = array();</a:t>
            </a:r>
          </a:p>
          <a:p>
            <a:pPr marL="0" indent="0">
              <a:buNone/>
            </a:pPr>
            <a:r>
              <a:rPr lang="en-US" b="1" dirty="0"/>
              <a:t>		$</a:t>
            </a:r>
            <a:r>
              <a:rPr lang="en-US" b="1" dirty="0" err="1"/>
              <a:t>arrWarna</a:t>
            </a:r>
            <a:r>
              <a:rPr lang="en-US" b="1" dirty="0"/>
              <a:t>[] = "</a:t>
            </a:r>
            <a:r>
              <a:rPr lang="en-US" b="1" dirty="0" err="1"/>
              <a:t>Merah</a:t>
            </a:r>
            <a:r>
              <a:rPr lang="en-US" b="1" dirty="0"/>
              <a:t>";</a:t>
            </a:r>
          </a:p>
          <a:p>
            <a:pPr marL="0" indent="0">
              <a:buNone/>
            </a:pPr>
            <a:r>
              <a:rPr lang="en-US" b="1" dirty="0"/>
              <a:t>		$</a:t>
            </a:r>
            <a:r>
              <a:rPr lang="en-US" b="1" dirty="0" err="1"/>
              <a:t>arrWarna</a:t>
            </a:r>
            <a:r>
              <a:rPr lang="en-US" b="1" dirty="0"/>
              <a:t>[] = "</a:t>
            </a:r>
            <a:r>
              <a:rPr lang="en-US" b="1" dirty="0" err="1"/>
              <a:t>Biru</a:t>
            </a:r>
            <a:r>
              <a:rPr lang="en-US" b="1" dirty="0"/>
              <a:t>";</a:t>
            </a:r>
          </a:p>
          <a:p>
            <a:pPr marL="0" indent="0">
              <a:buNone/>
            </a:pPr>
            <a:r>
              <a:rPr lang="en-US" b="1" dirty="0"/>
              <a:t>		$</a:t>
            </a:r>
            <a:r>
              <a:rPr lang="en-US" b="1" dirty="0" err="1"/>
              <a:t>arrWarna</a:t>
            </a:r>
            <a:r>
              <a:rPr lang="en-US" b="1" dirty="0"/>
              <a:t>[] = "</a:t>
            </a:r>
            <a:r>
              <a:rPr lang="en-US" b="1" dirty="0" err="1"/>
              <a:t>Hijau</a:t>
            </a:r>
            <a:r>
              <a:rPr lang="en-US" b="1" dirty="0"/>
              <a:t>";</a:t>
            </a:r>
          </a:p>
          <a:p>
            <a:pPr marL="0" indent="0">
              <a:buNone/>
            </a:pPr>
            <a:r>
              <a:rPr lang="en-US" b="1" dirty="0"/>
              <a:t>		$</a:t>
            </a:r>
            <a:r>
              <a:rPr lang="en-US" b="1" dirty="0" err="1"/>
              <a:t>arrWarna</a:t>
            </a:r>
            <a:r>
              <a:rPr lang="en-US" b="1" dirty="0"/>
              <a:t>[] = "</a:t>
            </a:r>
            <a:r>
              <a:rPr lang="en-US" b="1" dirty="0" err="1"/>
              <a:t>Putih</a:t>
            </a:r>
            <a:r>
              <a:rPr lang="en-US" b="1" dirty="0"/>
              <a:t>";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	echo $</a:t>
            </a:r>
            <a:r>
              <a:rPr lang="en-US" b="1" dirty="0" err="1"/>
              <a:t>arrWarna</a:t>
            </a:r>
            <a:r>
              <a:rPr lang="en-US" b="1" dirty="0"/>
              <a:t>[0]; //</a:t>
            </a:r>
            <a:r>
              <a:rPr lang="en-US" b="1" dirty="0" err="1"/>
              <a:t>Merah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	echo $</a:t>
            </a:r>
            <a:r>
              <a:rPr lang="en-US" b="1" dirty="0" err="1"/>
              <a:t>arrWarna</a:t>
            </a:r>
            <a:r>
              <a:rPr lang="en-US" b="1" dirty="0"/>
              <a:t>[2]; //</a:t>
            </a:r>
            <a:r>
              <a:rPr lang="en-US" b="1" dirty="0" err="1"/>
              <a:t>Hijau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?&gt;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658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897" y="152400"/>
            <a:ext cx="7055380" cy="1400530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Menampilkan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Seluruh</a:t>
            </a:r>
            <a:r>
              <a:rPr lang="en-US" sz="3600" b="1" dirty="0" smtClean="0"/>
              <a:t> Isi Array </a:t>
            </a:r>
            <a:br>
              <a:rPr lang="en-US" sz="3600" b="1" dirty="0" smtClean="0"/>
            </a:br>
            <a:r>
              <a:rPr lang="en-US" sz="3600" b="1" dirty="0" err="1" smtClean="0"/>
              <a:t>Dengan</a:t>
            </a:r>
            <a:r>
              <a:rPr lang="en-US" sz="3600" b="1" dirty="0" smtClean="0"/>
              <a:t> Index </a:t>
            </a:r>
            <a:r>
              <a:rPr lang="en-US" sz="3600" b="1" dirty="0" err="1" smtClean="0"/>
              <a:t>Numerik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686800" cy="48006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&lt;?</a:t>
            </a:r>
            <a:r>
              <a:rPr lang="en-US" sz="1800" b="1" dirty="0" err="1"/>
              <a:t>php</a:t>
            </a:r>
            <a:endParaRPr lang="en-US" sz="1800" b="1" dirty="0"/>
          </a:p>
          <a:p>
            <a:pPr marL="0" indent="0">
              <a:buNone/>
            </a:pPr>
            <a:r>
              <a:rPr lang="en-US" sz="1800" b="1" dirty="0" smtClean="0"/>
              <a:t>       $</a:t>
            </a:r>
            <a:r>
              <a:rPr lang="en-US" sz="1800" b="1" dirty="0" err="1"/>
              <a:t>arrWarna</a:t>
            </a:r>
            <a:r>
              <a:rPr lang="en-US" sz="1800" b="1" dirty="0"/>
              <a:t> = array ("</a:t>
            </a:r>
            <a:r>
              <a:rPr lang="en-US" sz="1800" b="1" dirty="0" err="1"/>
              <a:t>Blue","Black","Red","Yellow","Green</a:t>
            </a:r>
            <a:r>
              <a:rPr lang="en-US" sz="1800" b="1" dirty="0"/>
              <a:t>");</a:t>
            </a:r>
          </a:p>
          <a:p>
            <a:pPr marL="0" indent="0">
              <a:buNone/>
            </a:pPr>
            <a:r>
              <a:rPr lang="en-US" sz="1800" b="1" dirty="0" smtClean="0"/>
              <a:t>	echo </a:t>
            </a:r>
            <a:r>
              <a:rPr lang="en-US" sz="1800" b="1" dirty="0"/>
              <a:t>"</a:t>
            </a:r>
            <a:r>
              <a:rPr lang="en-US" sz="1800" b="1" dirty="0" err="1"/>
              <a:t>Menampilkan</a:t>
            </a:r>
            <a:r>
              <a:rPr lang="en-US" sz="1800" b="1" dirty="0"/>
              <a:t> </a:t>
            </a:r>
            <a:r>
              <a:rPr lang="en-US" sz="1800" b="1" dirty="0" err="1"/>
              <a:t>isi</a:t>
            </a:r>
            <a:r>
              <a:rPr lang="en-US" sz="1800" b="1" dirty="0"/>
              <a:t> array </a:t>
            </a:r>
            <a:r>
              <a:rPr lang="en-US" sz="1800" b="1" dirty="0" err="1"/>
              <a:t>dengan</a:t>
            </a:r>
            <a:r>
              <a:rPr lang="en-US" sz="1800" b="1" dirty="0"/>
              <a:t> for : &lt;</a:t>
            </a:r>
            <a:r>
              <a:rPr lang="en-US" sz="1800" b="1" dirty="0" err="1"/>
              <a:t>br</a:t>
            </a:r>
            <a:r>
              <a:rPr lang="en-US" sz="1800" b="1" dirty="0"/>
              <a:t>&gt;";</a:t>
            </a:r>
          </a:p>
          <a:p>
            <a:pPr marL="0" indent="0">
              <a:buNone/>
            </a:pPr>
            <a:r>
              <a:rPr lang="en-US" sz="1800" b="1" dirty="0" smtClean="0"/>
              <a:t>	for </a:t>
            </a:r>
            <a:r>
              <a:rPr lang="en-US" sz="1800" b="1" dirty="0"/>
              <a:t>($i=0; $i&lt;count($</a:t>
            </a:r>
            <a:r>
              <a:rPr lang="en-US" sz="1800" b="1" dirty="0" err="1"/>
              <a:t>arrWarna</a:t>
            </a:r>
            <a:r>
              <a:rPr lang="en-US" sz="1800" b="1" dirty="0"/>
              <a:t>); $i++) {</a:t>
            </a:r>
          </a:p>
          <a:p>
            <a:pPr marL="0" indent="0">
              <a:buNone/>
            </a:pPr>
            <a:r>
              <a:rPr lang="en-US" sz="1800" b="1" dirty="0" smtClean="0"/>
              <a:t>	echo </a:t>
            </a:r>
            <a:r>
              <a:rPr lang="en-US" sz="1800" b="1" dirty="0"/>
              <a:t>"Do you like &lt;font color=$</a:t>
            </a:r>
            <a:r>
              <a:rPr lang="en-US" sz="1800" b="1" dirty="0" err="1"/>
              <a:t>arrWarna</a:t>
            </a:r>
            <a:r>
              <a:rPr lang="en-US" sz="1800" b="1" dirty="0"/>
              <a:t>[$i]&gt;". $</a:t>
            </a:r>
            <a:r>
              <a:rPr lang="en-US" sz="1800" b="1" dirty="0" err="1"/>
              <a:t>arrWarna</a:t>
            </a:r>
            <a:r>
              <a:rPr lang="en-US" sz="1800" b="1" dirty="0"/>
              <a:t>[$i</a:t>
            </a:r>
            <a:r>
              <a:rPr lang="en-US" sz="1800" b="1" dirty="0" smtClean="0"/>
              <a:t>] ."&lt;/</a:t>
            </a:r>
            <a:r>
              <a:rPr lang="en-US" sz="1800" b="1" dirty="0"/>
              <a:t>font&gt; ?&lt;</a:t>
            </a:r>
            <a:r>
              <a:rPr lang="en-US" sz="1800" b="1" dirty="0" err="1"/>
              <a:t>br</a:t>
            </a:r>
            <a:r>
              <a:rPr lang="en-US" sz="1800" b="1" dirty="0"/>
              <a:t>&gt;";</a:t>
            </a:r>
          </a:p>
          <a:p>
            <a:pPr marL="0" indent="0">
              <a:buNone/>
            </a:pPr>
            <a:r>
              <a:rPr lang="en-US" sz="1800" b="1" dirty="0" smtClean="0"/>
              <a:t>	}</a:t>
            </a:r>
            <a:endParaRPr lang="en-US" sz="1800" b="1" dirty="0"/>
          </a:p>
          <a:p>
            <a:pPr marL="0" indent="0">
              <a:buNone/>
            </a:pPr>
            <a:r>
              <a:rPr lang="en-US" sz="1800" b="1" dirty="0" smtClean="0"/>
              <a:t>	echo </a:t>
            </a:r>
            <a:r>
              <a:rPr lang="en-US" sz="1800" b="1" dirty="0"/>
              <a:t>"&lt;</a:t>
            </a:r>
            <a:r>
              <a:rPr lang="en-US" sz="1800" b="1" dirty="0" err="1"/>
              <a:t>br</a:t>
            </a:r>
            <a:r>
              <a:rPr lang="en-US" sz="1800" b="1" dirty="0"/>
              <a:t>&gt;</a:t>
            </a:r>
            <a:r>
              <a:rPr lang="en-US" sz="1800" b="1" dirty="0" err="1"/>
              <a:t>Menampilkan</a:t>
            </a:r>
            <a:r>
              <a:rPr lang="en-US" sz="1800" b="1" dirty="0"/>
              <a:t> </a:t>
            </a:r>
            <a:r>
              <a:rPr lang="en-US" sz="1800" b="1" dirty="0" err="1"/>
              <a:t>isi</a:t>
            </a:r>
            <a:r>
              <a:rPr lang="en-US" sz="1800" b="1" dirty="0"/>
              <a:t> array </a:t>
            </a:r>
            <a:r>
              <a:rPr lang="en-US" sz="1800" b="1" dirty="0" err="1"/>
              <a:t>dengan</a:t>
            </a:r>
            <a:r>
              <a:rPr lang="en-US" sz="1800" b="1" dirty="0"/>
              <a:t> </a:t>
            </a:r>
            <a:r>
              <a:rPr lang="en-US" sz="1800" b="1" dirty="0" err="1"/>
              <a:t>foreach</a:t>
            </a:r>
            <a:r>
              <a:rPr lang="en-US" sz="1800" b="1" dirty="0"/>
              <a:t> : &lt;</a:t>
            </a:r>
            <a:r>
              <a:rPr lang="en-US" sz="1800" b="1" dirty="0" err="1"/>
              <a:t>br</a:t>
            </a:r>
            <a:r>
              <a:rPr lang="en-US" sz="1800" b="1" dirty="0"/>
              <a:t>&gt;";</a:t>
            </a:r>
          </a:p>
          <a:p>
            <a:pPr marL="0" indent="0">
              <a:buNone/>
            </a:pPr>
            <a:r>
              <a:rPr lang="en-US" sz="1800" b="1" dirty="0" smtClean="0"/>
              <a:t>	</a:t>
            </a:r>
            <a:r>
              <a:rPr lang="en-US" sz="1800" b="1" dirty="0" err="1" smtClean="0"/>
              <a:t>foreach</a:t>
            </a:r>
            <a:r>
              <a:rPr lang="en-US" sz="1800" b="1" dirty="0" smtClean="0"/>
              <a:t> </a:t>
            </a:r>
            <a:r>
              <a:rPr lang="en-US" sz="1800" b="1" dirty="0"/>
              <a:t>($</a:t>
            </a:r>
            <a:r>
              <a:rPr lang="en-US" sz="1800" b="1" dirty="0" err="1"/>
              <a:t>arrWarna</a:t>
            </a:r>
            <a:r>
              <a:rPr lang="en-US" sz="1800" b="1" dirty="0"/>
              <a:t> as $</a:t>
            </a:r>
            <a:r>
              <a:rPr lang="en-US" sz="1800" b="1" dirty="0" err="1"/>
              <a:t>warna</a:t>
            </a:r>
            <a:r>
              <a:rPr lang="en-US" sz="1800" b="1" dirty="0"/>
              <a:t>) {</a:t>
            </a:r>
          </a:p>
          <a:p>
            <a:pPr marL="0" indent="0">
              <a:buNone/>
            </a:pPr>
            <a:r>
              <a:rPr lang="en-US" sz="1800" b="1" dirty="0" smtClean="0"/>
              <a:t>	echo </a:t>
            </a:r>
            <a:r>
              <a:rPr lang="en-US" sz="1800" b="1" dirty="0"/>
              <a:t>"Do you like &lt;font color=$</a:t>
            </a:r>
            <a:r>
              <a:rPr lang="en-US" sz="1800" b="1" dirty="0" err="1"/>
              <a:t>warna</a:t>
            </a:r>
            <a:r>
              <a:rPr lang="en-US" sz="1800" b="1" dirty="0"/>
              <a:t>&gt;". $</a:t>
            </a:r>
            <a:r>
              <a:rPr lang="en-US" sz="1800" b="1" dirty="0" err="1"/>
              <a:t>warna</a:t>
            </a:r>
            <a:r>
              <a:rPr lang="en-US" sz="1800" b="1" dirty="0"/>
              <a:t> ."&lt;/font</a:t>
            </a:r>
            <a:r>
              <a:rPr lang="en-US" sz="1800" b="1" dirty="0" smtClean="0"/>
              <a:t>&gt;?&lt;</a:t>
            </a:r>
            <a:r>
              <a:rPr lang="en-US" sz="1800" b="1" dirty="0" err="1"/>
              <a:t>br</a:t>
            </a:r>
            <a:r>
              <a:rPr lang="en-US" sz="1800" b="1" dirty="0"/>
              <a:t>&gt;";</a:t>
            </a:r>
          </a:p>
          <a:p>
            <a:pPr marL="0" indent="0">
              <a:buNone/>
            </a:pPr>
            <a:r>
              <a:rPr lang="en-US" sz="1800" b="1" dirty="0" smtClean="0"/>
              <a:t>        }</a:t>
            </a: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42532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Fungsi-fungsi</a:t>
            </a:r>
            <a:r>
              <a:rPr lang="en-US" b="1" dirty="0"/>
              <a:t> Array </a:t>
            </a:r>
            <a:r>
              <a:rPr lang="en-US" b="1" dirty="0" err="1"/>
              <a:t>dalam</a:t>
            </a:r>
            <a:r>
              <a:rPr lang="en-US" b="1" dirty="0"/>
              <a:t> 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PHP </a:t>
            </a:r>
            <a:r>
              <a:rPr lang="en-US" b="1" dirty="0" err="1"/>
              <a:t>menyediakan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70 </a:t>
            </a:r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manipulasi</a:t>
            </a:r>
            <a:r>
              <a:rPr lang="en-US" b="1" dirty="0"/>
              <a:t> array. </a:t>
            </a:r>
            <a:r>
              <a:rPr lang="en-US" b="1" dirty="0" err="1"/>
              <a:t>Fungsi-fungsi</a:t>
            </a:r>
            <a:r>
              <a:rPr lang="en-US" b="1" dirty="0"/>
              <a:t> </a:t>
            </a:r>
            <a:r>
              <a:rPr lang="en-US" b="1" dirty="0" smtClean="0"/>
              <a:t>array</a:t>
            </a:r>
            <a:r>
              <a:rPr lang="it-IT" b="1" dirty="0" smtClean="0"/>
              <a:t>dalam </a:t>
            </a:r>
            <a:r>
              <a:rPr lang="it-IT" b="1" dirty="0"/>
              <a:t>PHP bisa dilihat di alamat </a:t>
            </a:r>
            <a:r>
              <a:rPr lang="it-IT" b="1" dirty="0">
                <a:solidFill>
                  <a:schemeClr val="accent4">
                    <a:lumMod val="75000"/>
                  </a:schemeClr>
                </a:solidFill>
                <a:hlinkClick r:id="rId3"/>
              </a:rPr>
              <a:t>http://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hlinkClick r:id="rId3"/>
              </a:rPr>
              <a:t>ca.php.net/manual/en/ref.array.php</a:t>
            </a:r>
            <a:endParaRPr lang="it-IT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2680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Array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447800"/>
            <a:ext cx="8610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arsort</a:t>
            </a:r>
            <a:r>
              <a:rPr lang="en-US" b="1" dirty="0" smtClean="0"/>
              <a:t>() : </a:t>
            </a:r>
            <a:r>
              <a:rPr lang="en-US" b="1" dirty="0" err="1" smtClean="0"/>
              <a:t>Pengurutan</a:t>
            </a:r>
            <a:r>
              <a:rPr lang="en-US" b="1" dirty="0" smtClean="0"/>
              <a:t> array </a:t>
            </a:r>
            <a:r>
              <a:rPr lang="en-US" b="1" dirty="0" err="1" smtClean="0"/>
              <a:t>berdasarkan</a:t>
            </a:r>
            <a:r>
              <a:rPr lang="en-US" b="1" dirty="0" smtClean="0"/>
              <a:t> value </a:t>
            </a:r>
            <a:r>
              <a:rPr lang="en-US" b="1" dirty="0" err="1" smtClean="0"/>
              <a:t>secara</a:t>
            </a:r>
            <a:r>
              <a:rPr lang="en-US" b="1" dirty="0" smtClean="0"/>
              <a:t> descending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err="1" smtClean="0"/>
              <a:t>asort</a:t>
            </a:r>
            <a:r>
              <a:rPr lang="en-US" b="1" dirty="0" smtClean="0"/>
              <a:t>() : </a:t>
            </a:r>
            <a:r>
              <a:rPr lang="en-US" b="1" dirty="0" err="1" smtClean="0"/>
              <a:t>Pengurutan</a:t>
            </a:r>
            <a:r>
              <a:rPr lang="en-US" b="1" dirty="0" smtClean="0"/>
              <a:t> array </a:t>
            </a:r>
            <a:r>
              <a:rPr lang="en-US" b="1" dirty="0" err="1" smtClean="0"/>
              <a:t>berdasarkan</a:t>
            </a:r>
            <a:r>
              <a:rPr lang="en-US" b="1" dirty="0" smtClean="0"/>
              <a:t> value </a:t>
            </a:r>
            <a:r>
              <a:rPr lang="en-US" b="1" dirty="0" err="1" smtClean="0"/>
              <a:t>secara</a:t>
            </a:r>
            <a:r>
              <a:rPr lang="en-US" b="1" dirty="0" smtClean="0"/>
              <a:t> ascending</a:t>
            </a:r>
          </a:p>
          <a:p>
            <a:endParaRPr lang="en-US" b="1" dirty="0" smtClean="0"/>
          </a:p>
          <a:p>
            <a:r>
              <a:rPr lang="en-US" b="1" dirty="0" err="1" smtClean="0"/>
              <a:t>krsort</a:t>
            </a:r>
            <a:r>
              <a:rPr lang="en-US" b="1" dirty="0" smtClean="0"/>
              <a:t>() : </a:t>
            </a:r>
            <a:r>
              <a:rPr lang="en-US" b="1" dirty="0" err="1" smtClean="0"/>
              <a:t>Pengurutan</a:t>
            </a:r>
            <a:r>
              <a:rPr lang="en-US" b="1" dirty="0" smtClean="0"/>
              <a:t> array </a:t>
            </a:r>
            <a:r>
              <a:rPr lang="en-US" b="1" dirty="0" err="1" smtClean="0"/>
              <a:t>berdasarkan</a:t>
            </a:r>
            <a:r>
              <a:rPr lang="en-US" b="1" dirty="0" smtClean="0"/>
              <a:t> index/key </a:t>
            </a:r>
            <a:r>
              <a:rPr lang="en-US" b="1" dirty="0" err="1" smtClean="0"/>
              <a:t>secara</a:t>
            </a:r>
            <a:r>
              <a:rPr lang="en-US" b="1" dirty="0" smtClean="0"/>
              <a:t> descending</a:t>
            </a:r>
          </a:p>
          <a:p>
            <a:endParaRPr lang="en-US" b="1" dirty="0" smtClean="0"/>
          </a:p>
          <a:p>
            <a:r>
              <a:rPr lang="en-US" b="1" dirty="0" err="1" smtClean="0"/>
              <a:t>ksort</a:t>
            </a:r>
            <a:r>
              <a:rPr lang="en-US" b="1" dirty="0" smtClean="0"/>
              <a:t>() : </a:t>
            </a:r>
            <a:r>
              <a:rPr lang="en-US" b="1" dirty="0" err="1" smtClean="0"/>
              <a:t>Pengurutan</a:t>
            </a:r>
            <a:r>
              <a:rPr lang="en-US" b="1" dirty="0" smtClean="0"/>
              <a:t> array </a:t>
            </a:r>
            <a:r>
              <a:rPr lang="en-US" b="1" dirty="0" err="1" smtClean="0"/>
              <a:t>berdasarkan</a:t>
            </a:r>
            <a:r>
              <a:rPr lang="en-US" b="1" dirty="0" smtClean="0"/>
              <a:t> index/key </a:t>
            </a:r>
            <a:r>
              <a:rPr lang="en-US" b="1" dirty="0" err="1" smtClean="0"/>
              <a:t>secara</a:t>
            </a:r>
            <a:r>
              <a:rPr lang="en-US" b="1" dirty="0" smtClean="0"/>
              <a:t> ascending</a:t>
            </a:r>
          </a:p>
          <a:p>
            <a:endParaRPr lang="en-US" b="1" dirty="0" smtClean="0"/>
          </a:p>
          <a:p>
            <a:r>
              <a:rPr lang="en-US" b="1" dirty="0" err="1" smtClean="0"/>
              <a:t>rsort</a:t>
            </a:r>
            <a:r>
              <a:rPr lang="en-US" b="1" dirty="0" smtClean="0"/>
              <a:t>() : </a:t>
            </a:r>
            <a:r>
              <a:rPr lang="en-US" b="1" dirty="0" err="1" smtClean="0"/>
              <a:t>Pengurutan</a:t>
            </a:r>
            <a:r>
              <a:rPr lang="en-US" b="1" dirty="0" smtClean="0"/>
              <a:t> array </a:t>
            </a:r>
            <a:r>
              <a:rPr lang="en-US" b="1" dirty="0" err="1" smtClean="0"/>
              <a:t>berdasarkan</a:t>
            </a:r>
            <a:r>
              <a:rPr lang="en-US" b="1" dirty="0" smtClean="0"/>
              <a:t> value </a:t>
            </a:r>
            <a:r>
              <a:rPr lang="en-US" b="1" dirty="0" err="1" smtClean="0"/>
              <a:t>secara</a:t>
            </a:r>
            <a:r>
              <a:rPr lang="en-US" b="1" dirty="0" smtClean="0"/>
              <a:t> descending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mengubah</a:t>
            </a:r>
            <a:r>
              <a:rPr lang="en-US" b="1" dirty="0" smtClean="0"/>
              <a:t> index/key</a:t>
            </a:r>
          </a:p>
          <a:p>
            <a:endParaRPr lang="en-US" b="1" dirty="0" smtClean="0"/>
          </a:p>
          <a:p>
            <a:r>
              <a:rPr lang="en-US" b="1" dirty="0" smtClean="0"/>
              <a:t>sort() : </a:t>
            </a:r>
            <a:r>
              <a:rPr lang="en-US" b="1" dirty="0" err="1" smtClean="0"/>
              <a:t>Pengurutan</a:t>
            </a:r>
            <a:r>
              <a:rPr lang="en-US" b="1" dirty="0" smtClean="0"/>
              <a:t> array </a:t>
            </a:r>
            <a:r>
              <a:rPr lang="en-US" b="1" dirty="0" err="1" smtClean="0"/>
              <a:t>berdasarkan</a:t>
            </a:r>
            <a:r>
              <a:rPr lang="en-US" b="1" dirty="0" smtClean="0"/>
              <a:t> value </a:t>
            </a:r>
            <a:r>
              <a:rPr lang="en-US" b="1" dirty="0" err="1" smtClean="0"/>
              <a:t>secara</a:t>
            </a:r>
            <a:r>
              <a:rPr lang="en-US" b="1" dirty="0" smtClean="0"/>
              <a:t> ascending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mengubah</a:t>
            </a:r>
            <a:r>
              <a:rPr lang="en-US" b="1" dirty="0" smtClean="0"/>
              <a:t> index/key</a:t>
            </a:r>
          </a:p>
          <a:p>
            <a:endParaRPr lang="en-US" b="1" dirty="0" smtClean="0"/>
          </a:p>
          <a:p>
            <a:r>
              <a:rPr lang="en-US" b="1" dirty="0" smtClean="0"/>
              <a:t>shuffle() : Random </a:t>
            </a:r>
            <a:r>
              <a:rPr lang="en-US" b="1" dirty="0" err="1" smtClean="0"/>
              <a:t>pengurutan</a:t>
            </a:r>
            <a:r>
              <a:rPr lang="en-US" b="1" dirty="0" smtClean="0"/>
              <a:t> array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6963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7770"/>
            <a:ext cx="7055380" cy="140053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Mengurutkan</a:t>
            </a:r>
            <a:r>
              <a:rPr lang="en-US" dirty="0" smtClean="0"/>
              <a:t> Array </a:t>
            </a:r>
            <a:br>
              <a:rPr lang="en-US" dirty="0" smtClean="0"/>
            </a:b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Asort</a:t>
            </a:r>
            <a:r>
              <a:rPr lang="en-US" dirty="0" smtClean="0"/>
              <a:t>() Dan </a:t>
            </a:r>
            <a:r>
              <a:rPr lang="en-US" dirty="0" err="1" smtClean="0"/>
              <a:t>Arsort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4419600" cy="4525963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&lt;?</a:t>
            </a:r>
            <a:r>
              <a:rPr lang="en-US" b="1" dirty="0" err="1" smtClean="0"/>
              <a:t>php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$</a:t>
            </a:r>
            <a:r>
              <a:rPr lang="en-US" b="1" dirty="0" err="1" smtClean="0"/>
              <a:t>arrNilai</a:t>
            </a:r>
            <a:r>
              <a:rPr lang="en-US" b="1" dirty="0" smtClean="0"/>
              <a:t> = array ("</a:t>
            </a:r>
            <a:r>
              <a:rPr lang="en-US" b="1" dirty="0" err="1" smtClean="0"/>
              <a:t>Ani</a:t>
            </a:r>
            <a:r>
              <a:rPr lang="en-US" b="1" dirty="0" smtClean="0"/>
              <a:t>" =&gt; 80, "</a:t>
            </a:r>
            <a:r>
              <a:rPr lang="en-US" b="1" dirty="0" err="1" smtClean="0"/>
              <a:t>Otim</a:t>
            </a:r>
            <a:r>
              <a:rPr lang="en-US" b="1" dirty="0" smtClean="0"/>
              <a:t>" =&gt; 90, "Sri" =&gt; 75, "Budi" =&gt; 85);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echo "&lt;b&gt;Array </a:t>
            </a:r>
            <a:r>
              <a:rPr lang="en-US" b="1" dirty="0" err="1" smtClean="0"/>
              <a:t>sebelum</a:t>
            </a:r>
            <a:r>
              <a:rPr lang="en-US" b="1" dirty="0" smtClean="0"/>
              <a:t> </a:t>
            </a:r>
            <a:r>
              <a:rPr lang="en-US" b="1" dirty="0" err="1" smtClean="0"/>
              <a:t>pengurutan</a:t>
            </a:r>
            <a:r>
              <a:rPr lang="en-US" b="1" dirty="0" smtClean="0"/>
              <a:t>&lt;/b&gt;";</a:t>
            </a:r>
          </a:p>
          <a:p>
            <a:pPr marL="0" indent="0">
              <a:buNone/>
            </a:pPr>
            <a:r>
              <a:rPr lang="en-US" b="1" dirty="0" smtClean="0"/>
              <a:t>echo "&lt;pre&gt;";</a:t>
            </a:r>
          </a:p>
          <a:p>
            <a:pPr marL="0" indent="0">
              <a:buNone/>
            </a:pPr>
            <a:r>
              <a:rPr lang="en-US" b="1" dirty="0" err="1" smtClean="0"/>
              <a:t>print_r</a:t>
            </a:r>
            <a:r>
              <a:rPr lang="en-US" b="1" dirty="0" smtClean="0"/>
              <a:t>($</a:t>
            </a:r>
            <a:r>
              <a:rPr lang="en-US" b="1" dirty="0" err="1" smtClean="0"/>
              <a:t>arrNilai</a:t>
            </a:r>
            <a:r>
              <a:rPr lang="en-US" b="1" dirty="0" smtClean="0"/>
              <a:t>);</a:t>
            </a:r>
          </a:p>
          <a:p>
            <a:pPr marL="0" indent="0">
              <a:buNone/>
            </a:pPr>
            <a:r>
              <a:rPr lang="en-US" b="1" dirty="0" smtClean="0"/>
              <a:t>echo "&lt;/pre&gt;";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asort</a:t>
            </a:r>
            <a:r>
              <a:rPr lang="en-US" b="1" dirty="0" smtClean="0"/>
              <a:t>($</a:t>
            </a:r>
            <a:r>
              <a:rPr lang="en-US" b="1" dirty="0" err="1" smtClean="0"/>
              <a:t>arrNilai</a:t>
            </a:r>
            <a:r>
              <a:rPr lang="en-US" b="1" dirty="0" smtClean="0"/>
              <a:t>);</a:t>
            </a:r>
          </a:p>
          <a:p>
            <a:pPr marL="0" indent="0">
              <a:buNone/>
            </a:pPr>
            <a:r>
              <a:rPr lang="en-US" b="1" dirty="0" smtClean="0"/>
              <a:t>reset($</a:t>
            </a:r>
            <a:r>
              <a:rPr lang="en-US" b="1" dirty="0" err="1" smtClean="0"/>
              <a:t>arrNilai</a:t>
            </a:r>
            <a:r>
              <a:rPr lang="en-US" b="1" dirty="0" smtClean="0"/>
              <a:t>);</a:t>
            </a:r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98276" y="1600200"/>
            <a:ext cx="4343401" cy="424731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b="1" dirty="0"/>
              <a:t>echo "&lt;b&gt;Array </a:t>
            </a:r>
            <a:r>
              <a:rPr lang="en-US" b="1" dirty="0" err="1"/>
              <a:t>setelah</a:t>
            </a:r>
            <a:r>
              <a:rPr lang="en-US" b="1" dirty="0"/>
              <a:t> </a:t>
            </a:r>
            <a:r>
              <a:rPr lang="en-US" b="1" dirty="0" err="1"/>
              <a:t>pengurutan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asort</a:t>
            </a:r>
            <a:r>
              <a:rPr lang="en-US" b="1" dirty="0"/>
              <a:t>()&lt;/b&gt;";</a:t>
            </a:r>
          </a:p>
          <a:p>
            <a:r>
              <a:rPr lang="en-US" b="1" dirty="0"/>
              <a:t>echo "&lt;pre&gt;";</a:t>
            </a:r>
          </a:p>
          <a:p>
            <a:r>
              <a:rPr lang="en-US" b="1" dirty="0" err="1"/>
              <a:t>print_r</a:t>
            </a:r>
            <a:r>
              <a:rPr lang="en-US" b="1" dirty="0"/>
              <a:t>($</a:t>
            </a:r>
            <a:r>
              <a:rPr lang="en-US" b="1" dirty="0" err="1"/>
              <a:t>arrNilai</a:t>
            </a:r>
            <a:r>
              <a:rPr lang="en-US" b="1" dirty="0"/>
              <a:t>);</a:t>
            </a:r>
          </a:p>
          <a:p>
            <a:r>
              <a:rPr lang="en-US" b="1" dirty="0" smtClean="0"/>
              <a:t>echo "&lt;/pre&gt;";</a:t>
            </a:r>
          </a:p>
          <a:p>
            <a:endParaRPr lang="en-US" b="1" dirty="0" smtClean="0"/>
          </a:p>
          <a:p>
            <a:r>
              <a:rPr lang="en-US" b="1" dirty="0" err="1" smtClean="0"/>
              <a:t>arsort</a:t>
            </a:r>
            <a:r>
              <a:rPr lang="en-US" b="1" dirty="0" smtClean="0"/>
              <a:t>($</a:t>
            </a:r>
            <a:r>
              <a:rPr lang="en-US" b="1" dirty="0" err="1" smtClean="0"/>
              <a:t>arrNilai</a:t>
            </a:r>
            <a:r>
              <a:rPr lang="en-US" b="1" dirty="0" smtClean="0"/>
              <a:t>);</a:t>
            </a:r>
          </a:p>
          <a:p>
            <a:r>
              <a:rPr lang="en-US" b="1" dirty="0" smtClean="0"/>
              <a:t>reset($</a:t>
            </a:r>
            <a:r>
              <a:rPr lang="en-US" b="1" dirty="0" err="1" smtClean="0"/>
              <a:t>arrNilai</a:t>
            </a:r>
            <a:r>
              <a:rPr lang="en-US" b="1" dirty="0" smtClean="0"/>
              <a:t>);</a:t>
            </a:r>
          </a:p>
          <a:p>
            <a:endParaRPr lang="en-US" b="1" dirty="0" smtClean="0"/>
          </a:p>
          <a:p>
            <a:r>
              <a:rPr lang="en-US" b="1" dirty="0" smtClean="0"/>
              <a:t>echo "&lt;b&gt;Array </a:t>
            </a:r>
            <a:r>
              <a:rPr lang="en-US" b="1" dirty="0" err="1" smtClean="0"/>
              <a:t>setelah</a:t>
            </a:r>
            <a:r>
              <a:rPr lang="en-US" b="1" dirty="0" smtClean="0"/>
              <a:t> </a:t>
            </a:r>
            <a:r>
              <a:rPr lang="en-US" b="1" dirty="0" err="1" smtClean="0"/>
              <a:t>pengurutan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arsort</a:t>
            </a:r>
            <a:r>
              <a:rPr lang="en-US" b="1" dirty="0" smtClean="0"/>
              <a:t>()&lt;/b&gt;";</a:t>
            </a:r>
          </a:p>
          <a:p>
            <a:r>
              <a:rPr lang="en-US" b="1" dirty="0" smtClean="0"/>
              <a:t>echo "&lt;pre&gt;";</a:t>
            </a:r>
          </a:p>
          <a:p>
            <a:r>
              <a:rPr lang="en-US" b="1" dirty="0" err="1" smtClean="0"/>
              <a:t>print_r</a:t>
            </a:r>
            <a:r>
              <a:rPr lang="en-US" b="1" dirty="0" smtClean="0"/>
              <a:t>($</a:t>
            </a:r>
            <a:r>
              <a:rPr lang="en-US" b="1" dirty="0" err="1" smtClean="0"/>
              <a:t>arrNilai</a:t>
            </a:r>
            <a:r>
              <a:rPr lang="en-US" b="1" dirty="0" smtClean="0"/>
              <a:t>);</a:t>
            </a:r>
          </a:p>
          <a:p>
            <a:r>
              <a:rPr lang="en-US" b="1" dirty="0" smtClean="0"/>
              <a:t>echo "&lt;/pre&gt;";</a:t>
            </a:r>
          </a:p>
          <a:p>
            <a:r>
              <a:rPr lang="en-US" b="1" dirty="0" smtClean="0"/>
              <a:t>?&gt;</a:t>
            </a:r>
            <a:endParaRPr lang="en-US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95800" y="1638300"/>
            <a:ext cx="0" cy="480060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39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48" y="199670"/>
            <a:ext cx="7148513" cy="1400530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/>
              <a:t>Fungsi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Pengaturan</a:t>
            </a:r>
            <a:r>
              <a:rPr lang="en-US" sz="4000" b="1" dirty="0" smtClean="0"/>
              <a:t> Pointer Array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current</a:t>
            </a:r>
            <a:r>
              <a:rPr lang="en-US" dirty="0"/>
              <a:t>() </a:t>
            </a:r>
            <a:r>
              <a:rPr lang="en-US" dirty="0" smtClean="0"/>
              <a:t>: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array yang </a:t>
            </a:r>
            <a:r>
              <a:rPr lang="en-US" dirty="0" err="1"/>
              <a:t>ditunjuk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smtClean="0"/>
              <a:t>pointer</a:t>
            </a:r>
          </a:p>
          <a:p>
            <a:endParaRPr lang="en-US" dirty="0"/>
          </a:p>
          <a:p>
            <a:r>
              <a:rPr lang="en-US" b="1" dirty="0" smtClean="0"/>
              <a:t>end</a:t>
            </a:r>
            <a:r>
              <a:rPr lang="en-US" dirty="0"/>
              <a:t>() </a:t>
            </a:r>
            <a:r>
              <a:rPr lang="en-US" dirty="0" smtClean="0"/>
              <a:t>: </a:t>
            </a:r>
            <a:r>
              <a:rPr lang="en-US" dirty="0"/>
              <a:t>Pointer </a:t>
            </a:r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array </a:t>
            </a:r>
            <a:r>
              <a:rPr lang="en-US" dirty="0" err="1"/>
              <a:t>terakhir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key</a:t>
            </a:r>
            <a:r>
              <a:rPr lang="en-US" dirty="0"/>
              <a:t>() </a:t>
            </a:r>
            <a:r>
              <a:rPr lang="en-US" dirty="0" smtClean="0"/>
              <a:t>: </a:t>
            </a:r>
            <a:r>
              <a:rPr lang="en-US" dirty="0" err="1"/>
              <a:t>Mendapatkan</a:t>
            </a:r>
            <a:r>
              <a:rPr lang="en-US" dirty="0"/>
              <a:t> key yang </a:t>
            </a:r>
            <a:r>
              <a:rPr lang="en-US" dirty="0" err="1"/>
              <a:t>ditunjuk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pointer</a:t>
            </a:r>
          </a:p>
          <a:p>
            <a:endParaRPr lang="en-US" b="1" dirty="0" smtClean="0"/>
          </a:p>
          <a:p>
            <a:r>
              <a:rPr lang="en-US" b="1" dirty="0" smtClean="0"/>
              <a:t>next</a:t>
            </a:r>
            <a:r>
              <a:rPr lang="en-US" dirty="0"/>
              <a:t>() </a:t>
            </a:r>
            <a:r>
              <a:rPr lang="en-US" dirty="0" smtClean="0"/>
              <a:t>: </a:t>
            </a:r>
            <a:r>
              <a:rPr lang="en-US" dirty="0"/>
              <a:t>Pointer </a:t>
            </a:r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err="1" smtClean="0"/>
              <a:t>prev</a:t>
            </a:r>
            <a:r>
              <a:rPr lang="en-US" dirty="0"/>
              <a:t>() </a:t>
            </a:r>
            <a:r>
              <a:rPr lang="en-US" dirty="0" smtClean="0"/>
              <a:t>: </a:t>
            </a:r>
            <a:r>
              <a:rPr lang="en-US" dirty="0"/>
              <a:t>Pointer </a:t>
            </a:r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sebelumnya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reset</a:t>
            </a:r>
            <a:r>
              <a:rPr lang="en-US" dirty="0"/>
              <a:t>() </a:t>
            </a:r>
            <a:r>
              <a:rPr lang="en-US" dirty="0" smtClean="0"/>
              <a:t>: </a:t>
            </a:r>
            <a:r>
              <a:rPr lang="en-US" dirty="0" err="1"/>
              <a:t>Memindahkan</a:t>
            </a:r>
            <a:r>
              <a:rPr lang="en-US" dirty="0"/>
              <a:t> pointer array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(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)</a:t>
            </a:r>
          </a:p>
          <a:p>
            <a:endParaRPr lang="en-US" b="1" dirty="0" smtClean="0"/>
          </a:p>
          <a:p>
            <a:r>
              <a:rPr lang="en-US" b="1" dirty="0" smtClean="0"/>
              <a:t>count</a:t>
            </a:r>
            <a:r>
              <a:rPr lang="en-US" dirty="0"/>
              <a:t>() </a:t>
            </a:r>
            <a:r>
              <a:rPr lang="en-US" dirty="0" smtClean="0"/>
              <a:t>: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array</a:t>
            </a:r>
          </a:p>
        </p:txBody>
      </p:sp>
    </p:spTree>
    <p:extLst>
      <p:ext uri="{BB962C8B-B14F-4D97-AF65-F5344CB8AC3E}">
        <p14:creationId xmlns:p14="http://schemas.microsoft.com/office/powerpoint/2010/main" val="39635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710" y="199670"/>
            <a:ext cx="7055380" cy="1400530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Mengatur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Posisi</a:t>
            </a:r>
            <a:r>
              <a:rPr lang="en-US" sz="3600" b="1" dirty="0" smtClean="0"/>
              <a:t> Pointer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Array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648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&lt;?</a:t>
            </a:r>
            <a:r>
              <a:rPr lang="en-US" b="1" dirty="0" err="1"/>
              <a:t>php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$</a:t>
            </a:r>
            <a:r>
              <a:rPr lang="en-US" b="1" dirty="0"/>
              <a:t>transport = array('foot', 'bike', 'car', 'plane');</a:t>
            </a:r>
          </a:p>
          <a:p>
            <a:pPr marL="0" indent="0">
              <a:buNone/>
            </a:pPr>
            <a:r>
              <a:rPr lang="en-US" b="1" dirty="0" smtClean="0"/>
              <a:t>echo </a:t>
            </a:r>
            <a:r>
              <a:rPr lang="en-US" b="1" dirty="0"/>
              <a:t>"&lt;pre&gt;";</a:t>
            </a:r>
          </a:p>
          <a:p>
            <a:pPr marL="0" indent="0">
              <a:buNone/>
            </a:pPr>
            <a:r>
              <a:rPr lang="en-US" b="1" dirty="0" err="1" smtClean="0"/>
              <a:t>print_r</a:t>
            </a:r>
            <a:r>
              <a:rPr lang="en-US" b="1" dirty="0" smtClean="0"/>
              <a:t> </a:t>
            </a:r>
            <a:r>
              <a:rPr lang="en-US" b="1" dirty="0"/>
              <a:t>($transport</a:t>
            </a:r>
            <a:r>
              <a:rPr lang="en-US" b="1" dirty="0" smtClean="0"/>
              <a:t>);</a:t>
            </a:r>
          </a:p>
          <a:p>
            <a:pPr marL="0" indent="0">
              <a:buNone/>
            </a:pPr>
            <a:r>
              <a:rPr lang="en-US" b="1" dirty="0" smtClean="0"/>
              <a:t>echo </a:t>
            </a:r>
            <a:r>
              <a:rPr lang="en-US" b="1" dirty="0"/>
              <a:t>"&lt;/pre&gt;";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$</a:t>
            </a:r>
            <a:r>
              <a:rPr lang="en-US" b="1" dirty="0"/>
              <a:t>mode = current($transport);</a:t>
            </a:r>
          </a:p>
          <a:p>
            <a:pPr marL="0" indent="0">
              <a:buNone/>
            </a:pPr>
            <a:r>
              <a:rPr lang="fr-FR" b="1" dirty="0" err="1" smtClean="0"/>
              <a:t>echo</a:t>
            </a:r>
            <a:r>
              <a:rPr lang="fr-FR" b="1" dirty="0" smtClean="0"/>
              <a:t> </a:t>
            </a:r>
            <a:r>
              <a:rPr lang="fr-FR" b="1" dirty="0"/>
              <a:t>$mode."&lt;</a:t>
            </a:r>
            <a:r>
              <a:rPr lang="fr-FR" b="1" dirty="0" err="1"/>
              <a:t>br</a:t>
            </a:r>
            <a:r>
              <a:rPr lang="fr-FR" b="1" dirty="0"/>
              <a:t>&gt;"; </a:t>
            </a:r>
            <a:endParaRPr lang="fr-FR" b="1" dirty="0" smtClean="0"/>
          </a:p>
          <a:p>
            <a:pPr marL="0" indent="0">
              <a:buNone/>
            </a:pPr>
            <a:r>
              <a:rPr lang="en-US" b="1" dirty="0" smtClean="0"/>
              <a:t>$mode = next($transport);</a:t>
            </a:r>
          </a:p>
          <a:p>
            <a:pPr marL="0" indent="0">
              <a:buNone/>
            </a:pPr>
            <a:r>
              <a:rPr lang="fr-FR" b="1" dirty="0" err="1" smtClean="0"/>
              <a:t>echo</a:t>
            </a:r>
            <a:r>
              <a:rPr lang="fr-FR" b="1" dirty="0" smtClean="0"/>
              <a:t> </a:t>
            </a:r>
            <a:r>
              <a:rPr lang="fr-FR" b="1" dirty="0"/>
              <a:t>$mode."&lt;</a:t>
            </a:r>
            <a:r>
              <a:rPr lang="fr-FR" b="1" dirty="0" err="1"/>
              <a:t>br</a:t>
            </a:r>
            <a:r>
              <a:rPr lang="fr-FR" b="1" dirty="0"/>
              <a:t>&gt;"; </a:t>
            </a:r>
          </a:p>
        </p:txBody>
      </p:sp>
      <p:sp>
        <p:nvSpPr>
          <p:cNvPr id="4" name="Rectangle 3"/>
          <p:cNvSpPr/>
          <p:nvPr/>
        </p:nvSpPr>
        <p:spPr>
          <a:xfrm>
            <a:off x="4997668" y="1592317"/>
            <a:ext cx="4038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$mode = current($transport);</a:t>
            </a:r>
          </a:p>
          <a:p>
            <a:r>
              <a:rPr lang="fr-FR" sz="2000" b="1" dirty="0" err="1"/>
              <a:t>echo</a:t>
            </a:r>
            <a:r>
              <a:rPr lang="fr-FR" sz="2000" b="1" dirty="0"/>
              <a:t> $mode."&lt;</a:t>
            </a:r>
            <a:r>
              <a:rPr lang="fr-FR" sz="2000" b="1" dirty="0" err="1"/>
              <a:t>br</a:t>
            </a:r>
            <a:r>
              <a:rPr lang="fr-FR" sz="2000" b="1" dirty="0"/>
              <a:t>&gt;"; 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$mode = </a:t>
            </a:r>
            <a:r>
              <a:rPr lang="en-US" sz="2000" b="1" dirty="0" err="1" smtClean="0"/>
              <a:t>prev</a:t>
            </a:r>
            <a:r>
              <a:rPr lang="en-US" sz="2000" b="1" dirty="0" smtClean="0"/>
              <a:t>($transport);</a:t>
            </a:r>
          </a:p>
          <a:p>
            <a:r>
              <a:rPr lang="fr-FR" sz="2000" b="1" dirty="0" err="1" smtClean="0"/>
              <a:t>echo</a:t>
            </a:r>
            <a:r>
              <a:rPr lang="fr-FR" sz="2000" b="1" dirty="0" smtClean="0"/>
              <a:t> $mode."&lt;</a:t>
            </a:r>
            <a:r>
              <a:rPr lang="fr-FR" sz="2000" b="1" dirty="0" err="1" smtClean="0"/>
              <a:t>br</a:t>
            </a:r>
            <a:r>
              <a:rPr lang="fr-FR" sz="2000" b="1" dirty="0" smtClean="0"/>
              <a:t>&gt;"; 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$mode = end($transport);</a:t>
            </a:r>
          </a:p>
          <a:p>
            <a:r>
              <a:rPr lang="fr-FR" sz="2000" b="1" dirty="0" err="1" smtClean="0"/>
              <a:t>echo</a:t>
            </a:r>
            <a:r>
              <a:rPr lang="fr-FR" sz="2000" b="1" dirty="0" smtClean="0"/>
              <a:t> $mode."&lt;</a:t>
            </a:r>
            <a:r>
              <a:rPr lang="fr-FR" sz="2000" b="1" dirty="0" err="1" smtClean="0"/>
              <a:t>br</a:t>
            </a:r>
            <a:r>
              <a:rPr lang="fr-FR" sz="2000" b="1" dirty="0" smtClean="0"/>
              <a:t>&gt;"; 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$mode = current($transport);</a:t>
            </a:r>
          </a:p>
          <a:p>
            <a:r>
              <a:rPr lang="fr-FR" sz="2000" b="1" dirty="0" err="1" smtClean="0"/>
              <a:t>echo</a:t>
            </a:r>
            <a:r>
              <a:rPr lang="fr-FR" sz="2000" b="1" dirty="0" smtClean="0"/>
              <a:t> $mode."&lt;</a:t>
            </a:r>
            <a:r>
              <a:rPr lang="fr-FR" sz="2000" b="1" dirty="0" err="1" smtClean="0"/>
              <a:t>br</a:t>
            </a:r>
            <a:r>
              <a:rPr lang="fr-FR" sz="2000" b="1" dirty="0" smtClean="0"/>
              <a:t>&gt;"; </a:t>
            </a:r>
          </a:p>
          <a:p>
            <a:r>
              <a:rPr lang="en-US" sz="2000" b="1" dirty="0" smtClean="0"/>
              <a:t>?&gt;</a:t>
            </a:r>
            <a:endParaRPr lang="en-US" sz="20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876800" y="1600200"/>
            <a:ext cx="0" cy="48006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20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417</TotalTime>
  <Words>640</Words>
  <Application>Microsoft Office PowerPoint</Application>
  <PresentationFormat>On-screen Show (4:3)</PresentationFormat>
  <Paragraphs>169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Ion</vt:lpstr>
      <vt:lpstr>PowerPoint Presentation</vt:lpstr>
      <vt:lpstr>ARRAY</vt:lpstr>
      <vt:lpstr>Mendeklarasikan array </vt:lpstr>
      <vt:lpstr>Menampilkan Seluruh Isi Array  Dengan Index Numerik</vt:lpstr>
      <vt:lpstr>Fungsi-fungsi Array dalam PHP</vt:lpstr>
      <vt:lpstr>Fungsi Pengurutan Array </vt:lpstr>
      <vt:lpstr>Mengurutkan Array  Dengan Asort() Dan Arsort()</vt:lpstr>
      <vt:lpstr>Fungsi Pengaturan Pointer Array </vt:lpstr>
      <vt:lpstr>Mengatur Posisi Pointer Dalam Array</vt:lpstr>
      <vt:lpstr>Fungsi Pencarian pada Array </vt:lpstr>
      <vt:lpstr>Mencari Elemen Array</vt:lpstr>
      <vt:lpstr>PowerPoint Presentation</vt:lpstr>
      <vt:lpstr>Fungsi dalam PHP</vt:lpstr>
      <vt:lpstr>Fungsi Yang Mengembalikan Nilai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Linde</dc:creator>
  <cp:lastModifiedBy>ismail - </cp:lastModifiedBy>
  <cp:revision>27</cp:revision>
  <dcterms:created xsi:type="dcterms:W3CDTF">2013-10-01T09:06:07Z</dcterms:created>
  <dcterms:modified xsi:type="dcterms:W3CDTF">2018-10-11T11:54:44Z</dcterms:modified>
</cp:coreProperties>
</file>