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15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268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838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475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297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567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884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549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078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578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974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796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297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707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41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489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831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BDD3A-B240-4844-AB56-0A3CEDBFDC0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2A8A13-093D-4021-9B78-D0705352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INFORMASI</a:t>
            </a:r>
            <a:endParaRPr lang="en-US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b="1" dirty="0" smtClean="0"/>
              <a:t>Rani </a:t>
            </a:r>
            <a:r>
              <a:rPr lang="en-ID" b="1" dirty="0" err="1" smtClean="0"/>
              <a:t>Susanto</a:t>
            </a:r>
            <a:r>
              <a:rPr lang="en-ID" b="1" dirty="0" smtClean="0"/>
              <a:t>, </a:t>
            </a:r>
            <a:r>
              <a:rPr lang="en-ID" b="1" dirty="0" err="1" smtClean="0"/>
              <a:t>S.Kom</a:t>
            </a:r>
            <a:r>
              <a:rPr lang="en-ID" b="1" dirty="0" smtClean="0"/>
              <a:t>., </a:t>
            </a:r>
            <a:r>
              <a:rPr lang="en-ID" b="1" dirty="0" err="1" smtClean="0"/>
              <a:t>M.Kom</a:t>
            </a:r>
            <a:endParaRPr lang="en-ID" b="1" dirty="0" smtClean="0"/>
          </a:p>
          <a:p>
            <a:r>
              <a:rPr lang="en-ID" b="1" dirty="0" err="1" smtClean="0"/>
              <a:t>Teknik</a:t>
            </a:r>
            <a:r>
              <a:rPr lang="en-ID" b="1" dirty="0" smtClean="0"/>
              <a:t> </a:t>
            </a:r>
            <a:r>
              <a:rPr lang="en-ID" b="1" dirty="0" err="1" smtClean="0"/>
              <a:t>Informatika</a:t>
            </a:r>
            <a:r>
              <a:rPr lang="en-ID" b="1" dirty="0" smtClean="0"/>
              <a:t> – </a:t>
            </a:r>
            <a:r>
              <a:rPr lang="en-ID" b="1" dirty="0" err="1" smtClean="0"/>
              <a:t>Universitas</a:t>
            </a:r>
            <a:r>
              <a:rPr lang="en-ID" b="1" dirty="0" smtClean="0"/>
              <a:t> </a:t>
            </a:r>
            <a:r>
              <a:rPr lang="en-ID" b="1" dirty="0" err="1" smtClean="0"/>
              <a:t>Komputer</a:t>
            </a:r>
            <a:r>
              <a:rPr lang="en-ID" b="1" dirty="0" smtClean="0"/>
              <a:t> Indonesia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743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/>
              <a:t>Organisasi</a:t>
            </a:r>
            <a:r>
              <a:rPr lang="en-ID" b="1" dirty="0" smtClean="0"/>
              <a:t> &amp; </a:t>
            </a:r>
            <a:r>
              <a:rPr lang="en-ID" b="1" dirty="0" err="1" smtClean="0"/>
              <a:t>Sistem</a:t>
            </a:r>
            <a:r>
              <a:rPr lang="en-ID" b="1" dirty="0" smtClean="0"/>
              <a:t> </a:t>
            </a:r>
            <a:r>
              <a:rPr lang="en-ID" b="1" dirty="0" err="1" smtClean="0"/>
              <a:t>Informasi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memprosesnya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output.</a:t>
            </a:r>
          </a:p>
          <a:p>
            <a:pPr lvl="0" algn="just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10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Peranan</a:t>
            </a:r>
            <a:r>
              <a:rPr lang="en-ID" sz="4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48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ID" sz="4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48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48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27" y="1116854"/>
            <a:ext cx="3335073" cy="27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4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37757"/>
              </p:ext>
            </p:extLst>
          </p:nvPr>
        </p:nvGraphicFramePr>
        <p:xfrm>
          <a:off x="832512" y="255642"/>
          <a:ext cx="10945505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567">
                  <a:extLst>
                    <a:ext uri="{9D8B030D-6E8A-4147-A177-3AD203B41FA5}">
                      <a16:colId xmlns:a16="http://schemas.microsoft.com/office/drawing/2014/main" val="1990774577"/>
                    </a:ext>
                  </a:extLst>
                </a:gridCol>
                <a:gridCol w="8296938">
                  <a:extLst>
                    <a:ext uri="{9D8B030D-6E8A-4147-A177-3AD203B41FA5}">
                      <a16:colId xmlns:a16="http://schemas.microsoft.com/office/drawing/2014/main" val="4065000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err="1" smtClean="0"/>
                        <a:t>Sistem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Informasi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0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1950 – 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en-ID" dirty="0" err="1" smtClean="0"/>
                        <a:t>Pemrosesan</a:t>
                      </a:r>
                      <a:r>
                        <a:rPr lang="en-ID" baseline="0" dirty="0" smtClean="0"/>
                        <a:t> Data (system </a:t>
                      </a:r>
                      <a:r>
                        <a:rPr lang="en-ID" baseline="0" dirty="0" err="1" smtClean="0"/>
                        <a:t>Pemrosesan</a:t>
                      </a:r>
                      <a:r>
                        <a:rPr lang="en-ID" baseline="0" dirty="0" smtClean="0"/>
                        <a:t> data </a:t>
                      </a:r>
                      <a:r>
                        <a:rPr lang="en-ID" baseline="0" dirty="0" err="1" smtClean="0"/>
                        <a:t>elektronik</a:t>
                      </a:r>
                      <a:r>
                        <a:rPr lang="en-ID" baseline="0" dirty="0" smtClean="0"/>
                        <a:t>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Pencatatan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transaksi</a:t>
                      </a:r>
                      <a:endParaRPr lang="en-ID" baseline="0" dirty="0" smtClean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Aplikasi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Akuntansi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70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1960</a:t>
                      </a:r>
                      <a:r>
                        <a:rPr lang="en-ID" baseline="0" dirty="0" smtClean="0"/>
                        <a:t> – 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Pelaporan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manajemen</a:t>
                      </a:r>
                      <a:r>
                        <a:rPr lang="en-ID" baseline="0" dirty="0" smtClean="0"/>
                        <a:t> (system </a:t>
                      </a:r>
                      <a:r>
                        <a:rPr lang="en-ID" baseline="0" dirty="0" err="1" smtClean="0"/>
                        <a:t>Informasi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manajemen</a:t>
                      </a:r>
                      <a:r>
                        <a:rPr lang="en-ID" baseline="0" dirty="0" smtClean="0"/>
                        <a:t>). </a:t>
                      </a:r>
                      <a:r>
                        <a:rPr lang="en-ID" baseline="0" dirty="0" err="1" smtClean="0"/>
                        <a:t>Digunakan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untuk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membuat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laporan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manajemen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sebagai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penyedia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informasi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guna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mendukung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pembuatan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9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1970</a:t>
                      </a:r>
                      <a:r>
                        <a:rPr lang="en-ID" baseline="0" dirty="0" smtClean="0"/>
                        <a:t> – 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Sistem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Pendukung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Keputusan</a:t>
                      </a:r>
                      <a:r>
                        <a:rPr lang="en-ID" dirty="0" smtClean="0"/>
                        <a:t>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Berguna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untuk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memberikan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informasi</a:t>
                      </a:r>
                      <a:r>
                        <a:rPr lang="en-ID" baseline="0" dirty="0" smtClean="0"/>
                        <a:t> yang </a:t>
                      </a:r>
                      <a:r>
                        <a:rPr lang="en-ID" baseline="0" dirty="0" err="1" smtClean="0"/>
                        <a:t>berguna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untuk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pengambilan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3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1980 – 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Pendukung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pemakai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akhir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strategik</a:t>
                      </a:r>
                      <a:endParaRPr lang="en-ID" baseline="0" dirty="0" smtClean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Sistem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untuk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mendukung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produktivitas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pemakai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akhir</a:t>
                      </a:r>
                      <a:endParaRPr lang="en-ID" baseline="0" dirty="0" smtClean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Sistem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informasi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eksekutif</a:t>
                      </a:r>
                      <a:endParaRPr lang="en-ID" baseline="0" dirty="0" smtClean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Sistem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pakar</a:t>
                      </a:r>
                      <a:endParaRPr lang="en-ID" baseline="0" dirty="0" smtClean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err="1" smtClean="0"/>
                        <a:t>Sistem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informasi</a:t>
                      </a:r>
                      <a:r>
                        <a:rPr lang="en-ID" baseline="0" dirty="0" smtClean="0"/>
                        <a:t> strategic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2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1990</a:t>
                      </a:r>
                      <a:r>
                        <a:rPr lang="en-ID" baseline="0" dirty="0" smtClean="0"/>
                        <a:t> –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Perdagangan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bisnis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secara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elektronik</a:t>
                      </a:r>
                      <a:r>
                        <a:rPr lang="en-ID" baseline="0" dirty="0" smtClean="0"/>
                        <a:t>. </a:t>
                      </a:r>
                      <a:r>
                        <a:rPr lang="en-ID" baseline="0" dirty="0" err="1" smtClean="0"/>
                        <a:t>Berupa</a:t>
                      </a:r>
                      <a:r>
                        <a:rPr lang="en-ID" baseline="0" dirty="0" smtClean="0"/>
                        <a:t> system </a:t>
                      </a:r>
                      <a:r>
                        <a:rPr lang="en-ID" i="1" baseline="0" dirty="0" smtClean="0"/>
                        <a:t>e-commerce &amp; e-business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1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D" dirty="0" smtClean="0"/>
                        <a:t>2000</a:t>
                      </a:r>
                      <a:r>
                        <a:rPr lang="en-ID" baseline="0" dirty="0" smtClean="0"/>
                        <a:t> – </a:t>
                      </a:r>
                      <a:r>
                        <a:rPr lang="en-ID" baseline="0" dirty="0" err="1" smtClean="0"/>
                        <a:t>skrg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ID" dirty="0" err="1" smtClean="0"/>
                        <a:t>Intelegensi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bisnis</a:t>
                      </a:r>
                      <a:r>
                        <a:rPr lang="en-ID" baseline="0" dirty="0" smtClean="0"/>
                        <a:t> &amp; Enterprise Resource Planning. </a:t>
                      </a:r>
                      <a:r>
                        <a:rPr lang="en-ID" baseline="0" dirty="0" err="1" smtClean="0"/>
                        <a:t>Contoh</a:t>
                      </a:r>
                      <a:r>
                        <a:rPr lang="en-ID" baseline="0" dirty="0" smtClean="0"/>
                        <a:t> :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smtClean="0"/>
                        <a:t>Data Mining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smtClean="0"/>
                        <a:t>CRM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ID" baseline="0" dirty="0" smtClean="0"/>
                        <a:t>SCM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421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8597" y="2666999"/>
            <a:ext cx="4474429" cy="2110382"/>
          </a:xfrm>
        </p:spPr>
        <p:txBody>
          <a:bodyPr>
            <a:normAutofit/>
          </a:bodyPr>
          <a:lstStyle/>
          <a:p>
            <a:r>
              <a:rPr lang="en-ID" sz="4400" b="1" spc="600" dirty="0" err="1" smtClean="0"/>
              <a:t>Jenis</a:t>
            </a:r>
            <a:r>
              <a:rPr lang="en-ID" sz="4400" b="1" spc="600" dirty="0" smtClean="0"/>
              <a:t> </a:t>
            </a:r>
            <a:r>
              <a:rPr lang="en-ID" sz="4400" b="1" spc="600" dirty="0" err="1" smtClean="0"/>
              <a:t>Sistem</a:t>
            </a:r>
            <a:r>
              <a:rPr lang="en-ID" sz="4400" b="1" spc="600" dirty="0" smtClean="0"/>
              <a:t> </a:t>
            </a:r>
            <a:r>
              <a:rPr lang="en-ID" sz="4400" b="1" spc="600" dirty="0" err="1" smtClean="0"/>
              <a:t>Informasi</a:t>
            </a:r>
            <a:endParaRPr lang="en-US" sz="4400" b="1" spc="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" y="0"/>
            <a:ext cx="7028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93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2" y="691784"/>
            <a:ext cx="9105445" cy="53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6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7" y="1093898"/>
            <a:ext cx="113162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69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27" y="868978"/>
            <a:ext cx="10182794" cy="54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7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219" y="158859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7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93296" cy="420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16" y="2848260"/>
            <a:ext cx="6415584" cy="40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2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asil gambar untuk sistem informasi PENJU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12501349" cy="75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63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asil gambar untuk LAZ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77"/>
          <a:stretch/>
        </p:blipFill>
        <p:spPr>
          <a:xfrm>
            <a:off x="-559700" y="0"/>
            <a:ext cx="1301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10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82"/>
          <a:stretch/>
        </p:blipFill>
        <p:spPr>
          <a:xfrm>
            <a:off x="-354984" y="0"/>
            <a:ext cx="1301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8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4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ID" sz="4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44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4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711" y="672578"/>
            <a:ext cx="5432613" cy="33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6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id-ID" dirty="0">
                <a:solidFill>
                  <a:srgbClr val="06060A"/>
                </a:solidFill>
              </a:rPr>
              <a:t>Kumpulan dari komponen-komponen yang saling berinteraksi untuk mengelola informasi pada suatu organisasi untuk mendukung kegiatan bisnis organisasi.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/</a:t>
            </a:r>
            <a:r>
              <a:rPr lang="en-US" dirty="0" err="1"/>
              <a:t>terpadu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penggunanya</a:t>
            </a:r>
            <a:r>
              <a:rPr lang="en-US" dirty="0"/>
              <a:t>.</a:t>
            </a:r>
            <a:endParaRPr lang="id-ID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34009" r="15437" b="40482"/>
          <a:stretch/>
        </p:blipFill>
        <p:spPr bwMode="auto">
          <a:xfrm>
            <a:off x="3098042" y="685800"/>
            <a:ext cx="5841242" cy="15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82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87" y="617556"/>
            <a:ext cx="7144854" cy="529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58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75</TotalTime>
  <Words>197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Parallax</vt:lpstr>
      <vt:lpstr>SISTEM INFORMASI</vt:lpstr>
      <vt:lpstr>PENDAHULUAN</vt:lpstr>
      <vt:lpstr>PowerPoint Presentation</vt:lpstr>
      <vt:lpstr>PowerPoint Presentation</vt:lpstr>
      <vt:lpstr>PowerPoint Presentation</vt:lpstr>
      <vt:lpstr>PowerPoint Presentation</vt:lpstr>
      <vt:lpstr>Sistem Informasi</vt:lpstr>
      <vt:lpstr> </vt:lpstr>
      <vt:lpstr>PowerPoint Presentation</vt:lpstr>
      <vt:lpstr>Organisasi &amp; Sistem Informasi</vt:lpstr>
      <vt:lpstr>Peranan Sistem Informasi</vt:lpstr>
      <vt:lpstr>PowerPoint Presentation</vt:lpstr>
      <vt:lpstr>Jenis Sistem Informasi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</dc:title>
  <dc:creator>Windows User</dc:creator>
  <cp:lastModifiedBy>Windows User</cp:lastModifiedBy>
  <cp:revision>13</cp:revision>
  <dcterms:created xsi:type="dcterms:W3CDTF">2018-03-12T02:10:53Z</dcterms:created>
  <dcterms:modified xsi:type="dcterms:W3CDTF">2018-03-13T14:08:37Z</dcterms:modified>
</cp:coreProperties>
</file>