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64" r:id="rId5"/>
    <p:sldId id="266" r:id="rId6"/>
    <p:sldId id="271" r:id="rId7"/>
    <p:sldId id="273" r:id="rId8"/>
    <p:sldId id="256" r:id="rId9"/>
    <p:sldId id="274" r:id="rId10"/>
    <p:sldId id="26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Studio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DKV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II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6000"/>
            <a:ext cx="56388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15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Introduksi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Dosen</a:t>
            </a:r>
            <a:r>
              <a:rPr lang="en-US" sz="1400" dirty="0" smtClean="0">
                <a:solidFill>
                  <a:schemeClr val="tx1"/>
                </a:solidFill>
              </a:rPr>
              <a:t> :</a:t>
            </a:r>
          </a:p>
          <a:p>
            <a:pPr algn="l" eaLnBrk="1" hangingPunct="1"/>
            <a:r>
              <a:rPr lang="en-US" sz="1400" b="1" dirty="0" smtClean="0">
                <a:solidFill>
                  <a:schemeClr val="tx1"/>
                </a:solidFill>
              </a:rPr>
              <a:t>Wantoro, M.Ds</a:t>
            </a:r>
          </a:p>
        </p:txBody>
      </p:sp>
      <p:pic>
        <p:nvPicPr>
          <p:cNvPr id="13314" name="Picture 2" descr="http://www.oxygen-consulting.co.uk/wp-content/uploads/2012/06/times-infograph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97215" cy="1447800"/>
          </a:xfrm>
          <a:prstGeom prst="rect">
            <a:avLst/>
          </a:prstGeom>
          <a:noFill/>
        </p:spPr>
      </p:pic>
      <p:pic>
        <p:nvPicPr>
          <p:cNvPr id="13316" name="Picture 4" descr="http://smarthive.com/wp-content/uploads/2014/05/flight-instruction-illustration-505x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2299179" cy="1447800"/>
          </a:xfrm>
          <a:prstGeom prst="rect">
            <a:avLst/>
          </a:prstGeom>
          <a:noFill/>
        </p:spPr>
      </p:pic>
      <p:pic>
        <p:nvPicPr>
          <p:cNvPr id="13318" name="Picture 6" descr="http://previews.123rf.com/images/arrow/arrow1107/arrow110700001/10025431-Media-Icons-Stock-Photo-icon.jpg"/>
          <p:cNvPicPr>
            <a:picLocks noChangeAspect="1" noChangeArrowheads="1"/>
          </p:cNvPicPr>
          <p:nvPr/>
        </p:nvPicPr>
        <p:blipFill>
          <a:blip r:embed="rId4" cstate="print"/>
          <a:srcRect r="54000" b="62000"/>
          <a:stretch>
            <a:fillRect/>
          </a:stretch>
        </p:blipFill>
        <p:spPr bwMode="auto">
          <a:xfrm>
            <a:off x="3581400" y="0"/>
            <a:ext cx="1752600" cy="1447800"/>
          </a:xfrm>
          <a:prstGeom prst="rect">
            <a:avLst/>
          </a:prstGeom>
          <a:noFill/>
        </p:spPr>
      </p:pic>
      <p:pic>
        <p:nvPicPr>
          <p:cNvPr id="13320" name="Picture 8" descr="http://retaildesignblog.net/wp-content/uploads/2013/04/Voskresenskoe-wayfinding-and-identity-by-Tomat-design-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-1"/>
            <a:ext cx="2133600" cy="1472777"/>
          </a:xfrm>
          <a:prstGeom prst="rect">
            <a:avLst/>
          </a:prstGeom>
          <a:noFill/>
        </p:spPr>
      </p:pic>
      <p:pic>
        <p:nvPicPr>
          <p:cNvPr id="13322" name="Picture 10" descr="https://thisisbravetalk.files.wordpress.com/2013/03/coventgarden595_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0"/>
            <a:ext cx="2066925" cy="14748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 flipV="1">
            <a:off x="0" y="1447800"/>
            <a:ext cx="9144000" cy="76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112837"/>
            <a:ext cx="73152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/>
              <a:t>Lakukanlah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(</a:t>
            </a:r>
            <a:r>
              <a:rPr lang="en-US" sz="1800" dirty="0" err="1" smtClean="0"/>
              <a:t>observasi</a:t>
            </a:r>
            <a:r>
              <a:rPr lang="en-US" sz="1800" dirty="0" smtClean="0"/>
              <a:t>, </a:t>
            </a:r>
            <a:r>
              <a:rPr lang="en-US" sz="1800" dirty="0" err="1" smtClean="0"/>
              <a:t>dokumentasi</a:t>
            </a:r>
            <a:r>
              <a:rPr lang="en-US" sz="1800" dirty="0" smtClean="0"/>
              <a:t> </a:t>
            </a:r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literatur</a:t>
            </a:r>
            <a:r>
              <a:rPr lang="en-US" sz="1800" dirty="0" smtClean="0"/>
              <a:t>, </a:t>
            </a:r>
            <a:r>
              <a:rPr lang="en-US" sz="1800" dirty="0" err="1" smtClean="0"/>
              <a:t>dsb</a:t>
            </a:r>
            <a:r>
              <a:rPr lang="en-US" sz="1800" dirty="0" smtClean="0"/>
              <a:t>)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objek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(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Tradidional</a:t>
            </a:r>
            <a:r>
              <a:rPr lang="en-US" sz="1800" dirty="0" smtClean="0"/>
              <a:t>). </a:t>
            </a:r>
            <a:r>
              <a:rPr lang="en-US" sz="1800" dirty="0" err="1" smtClean="0"/>
              <a:t>Temukan</a:t>
            </a:r>
            <a:r>
              <a:rPr lang="en-US" sz="1800" dirty="0" smtClean="0"/>
              <a:t> data-data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sejarah</a:t>
            </a:r>
            <a:r>
              <a:rPr lang="en-US" sz="1800" dirty="0" smtClean="0"/>
              <a:t>, </a:t>
            </a:r>
            <a:r>
              <a:rPr lang="en-US" sz="1800" dirty="0" err="1" smtClean="0"/>
              <a:t>profil</a:t>
            </a:r>
            <a:r>
              <a:rPr lang="en-US" sz="1800" dirty="0" smtClean="0"/>
              <a:t>,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/</a:t>
            </a:r>
            <a:r>
              <a:rPr lang="en-US" sz="1800" dirty="0" err="1" smtClean="0"/>
              <a:t>pengurus</a:t>
            </a:r>
            <a:r>
              <a:rPr lang="en-US" sz="1800" dirty="0" smtClean="0"/>
              <a:t>/</a:t>
            </a:r>
            <a:r>
              <a:rPr lang="en-US" sz="1800" dirty="0" err="1" smtClean="0"/>
              <a:t>pengelolaan</a:t>
            </a:r>
            <a:r>
              <a:rPr lang="en-US" sz="1800" dirty="0" smtClean="0"/>
              <a:t>, 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, </a:t>
            </a:r>
            <a:r>
              <a:rPr lang="en-US" sz="1800" dirty="0" err="1" smtClean="0"/>
              <a:t>akses</a:t>
            </a:r>
            <a:r>
              <a:rPr lang="en-US" sz="1800" dirty="0" smtClean="0"/>
              <a:t>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</a:t>
            </a:r>
            <a:r>
              <a:rPr lang="en-US" sz="1800" dirty="0" err="1" smtClean="0"/>
              <a:t>lokasi</a:t>
            </a:r>
            <a:r>
              <a:rPr lang="en-US" sz="1800" dirty="0" smtClean="0"/>
              <a:t>, </a:t>
            </a:r>
            <a:r>
              <a:rPr lang="en-US" sz="1800" dirty="0" err="1" smtClean="0"/>
              <a:t>denah</a:t>
            </a:r>
            <a:r>
              <a:rPr lang="en-US" sz="1800" dirty="0" smtClean="0"/>
              <a:t>/</a:t>
            </a:r>
            <a:r>
              <a:rPr lang="en-US" sz="1800" dirty="0" err="1" smtClean="0"/>
              <a:t>peta</a:t>
            </a:r>
            <a:r>
              <a:rPr lang="en-US" sz="1800" dirty="0" smtClean="0"/>
              <a:t>, </a:t>
            </a:r>
            <a:r>
              <a:rPr lang="en-US" sz="1800" dirty="0" err="1" smtClean="0"/>
              <a:t>profil</a:t>
            </a:r>
            <a:r>
              <a:rPr lang="en-US" sz="1800" dirty="0" smtClean="0"/>
              <a:t> </a:t>
            </a:r>
            <a:r>
              <a:rPr lang="en-US" sz="1800" dirty="0" err="1" smtClean="0"/>
              <a:t>pengunjung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 </a:t>
            </a:r>
            <a:r>
              <a:rPr lang="en-US" sz="1800" dirty="0" err="1" smtClean="0"/>
              <a:t>beserta</a:t>
            </a:r>
            <a:r>
              <a:rPr lang="en-US" sz="1800" dirty="0" smtClean="0"/>
              <a:t> </a:t>
            </a:r>
            <a:r>
              <a:rPr lang="en-US" sz="1800" dirty="0" err="1" smtClean="0"/>
              <a:t>foto-foto</a:t>
            </a:r>
            <a:r>
              <a:rPr lang="en-US" sz="1800" dirty="0" smtClean="0"/>
              <a:t>.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kolektif</a:t>
            </a:r>
            <a:r>
              <a:rPr lang="en-US" sz="1800" dirty="0" smtClean="0"/>
              <a:t> (</a:t>
            </a:r>
            <a:r>
              <a:rPr lang="en-US" sz="1800" dirty="0" err="1" smtClean="0"/>
              <a:t>maksimal</a:t>
            </a:r>
            <a:r>
              <a:rPr lang="en-US" sz="1800" dirty="0" smtClean="0"/>
              <a:t> </a:t>
            </a:r>
            <a:r>
              <a:rPr lang="en-US" sz="1800" dirty="0" smtClean="0"/>
              <a:t>3 </a:t>
            </a:r>
            <a:r>
              <a:rPr lang="en-US" sz="1800" dirty="0" smtClean="0"/>
              <a:t>orang per </a:t>
            </a:r>
            <a:r>
              <a:rPr lang="en-US" sz="1800" dirty="0" err="1" smtClean="0"/>
              <a:t>lokasi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 smtClean="0"/>
              <a:t>Pertemuan</a:t>
            </a:r>
            <a:r>
              <a:rPr lang="en-US" sz="1800" b="1" dirty="0" smtClean="0"/>
              <a:t> 2 : </a:t>
            </a:r>
          </a:p>
          <a:p>
            <a:pPr marL="0" indent="0">
              <a:buNone/>
            </a:pPr>
            <a:r>
              <a:rPr lang="en-US" sz="1800" dirty="0" err="1" smtClean="0"/>
              <a:t>Mahasiswa</a:t>
            </a:r>
            <a:r>
              <a:rPr lang="en-US" sz="1800" dirty="0" smtClean="0"/>
              <a:t> (</a:t>
            </a:r>
            <a:r>
              <a:rPr lang="en-US" sz="1800" dirty="0" err="1" smtClean="0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) </a:t>
            </a:r>
            <a:r>
              <a:rPr lang="en-US" sz="1800" dirty="0" err="1" smtClean="0"/>
              <a:t>mengasistesikan</a:t>
            </a:r>
            <a:r>
              <a:rPr lang="en-US" sz="1800" dirty="0" smtClean="0"/>
              <a:t>  </a:t>
            </a:r>
            <a:r>
              <a:rPr lang="en-US" sz="1800" dirty="0" err="1" smtClean="0"/>
              <a:t>temuan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dosen</a:t>
            </a:r>
            <a:r>
              <a:rPr lang="en-US" sz="1800" dirty="0" smtClean="0"/>
              <a:t>.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 (data </a:t>
            </a:r>
            <a:r>
              <a:rPr lang="en-US" sz="1800" dirty="0" err="1" smtClean="0"/>
              <a:t>teks</a:t>
            </a:r>
            <a:r>
              <a:rPr lang="en-US" sz="1800" dirty="0" smtClean="0"/>
              <a:t> &amp; </a:t>
            </a:r>
            <a:r>
              <a:rPr lang="en-US" sz="1800" dirty="0" err="1" smtClean="0"/>
              <a:t>gambar</a:t>
            </a:r>
            <a:r>
              <a:rPr lang="en-US" sz="1800" dirty="0" smtClean="0"/>
              <a:t>) </a:t>
            </a:r>
            <a:r>
              <a:rPr lang="en-US" sz="1800" dirty="0" err="1" smtClean="0"/>
              <a:t>diprint</a:t>
            </a:r>
            <a:r>
              <a:rPr lang="en-US" sz="1800" dirty="0" smtClean="0"/>
              <a:t> out di </a:t>
            </a:r>
            <a:r>
              <a:rPr lang="en-US" sz="1800" dirty="0" err="1" smtClean="0"/>
              <a:t>kertas</a:t>
            </a:r>
            <a:r>
              <a:rPr lang="en-US" sz="1800" dirty="0" smtClean="0"/>
              <a:t> A4. </a:t>
            </a:r>
            <a:r>
              <a:rPr lang="en-US" sz="1800" dirty="0" smtClean="0"/>
              <a:t>Font Calibri 11 </a:t>
            </a:r>
            <a:r>
              <a:rPr lang="en-US" sz="1800" dirty="0" err="1" smtClean="0"/>
              <a:t>pt</a:t>
            </a:r>
            <a:r>
              <a:rPr lang="en-US" sz="1800" dirty="0" smtClean="0"/>
              <a:t>, </a:t>
            </a:r>
            <a:r>
              <a:rPr lang="en-US" sz="1800" dirty="0" err="1" smtClean="0"/>
              <a:t>spasi</a:t>
            </a:r>
            <a:r>
              <a:rPr lang="en-US" sz="1800" dirty="0" smtClean="0"/>
              <a:t> 1,5pt,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sampul</a:t>
            </a:r>
            <a:r>
              <a:rPr lang="en-US" sz="1800" dirty="0" smtClean="0"/>
              <a:t> </a:t>
            </a:r>
            <a:r>
              <a:rPr lang="en-US" sz="1800" dirty="0" err="1" smtClean="0"/>
              <a:t>ber</a:t>
            </a:r>
            <a:r>
              <a:rPr lang="en-US" sz="1800" dirty="0" err="1" smtClean="0"/>
              <a:t>logo</a:t>
            </a:r>
            <a:r>
              <a:rPr lang="en-US" sz="1800" dirty="0" smtClean="0"/>
              <a:t> </a:t>
            </a:r>
            <a:r>
              <a:rPr lang="en-US" sz="1800" dirty="0" smtClean="0"/>
              <a:t>UNIKOM. </a:t>
            </a:r>
            <a:r>
              <a:rPr lang="en-US" sz="1800" dirty="0" err="1" smtClean="0"/>
              <a:t>Sertakan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kunjungan</a:t>
            </a:r>
            <a:r>
              <a:rPr lang="en-US" sz="1800" dirty="0" smtClean="0"/>
              <a:t> (</a:t>
            </a:r>
            <a:r>
              <a:rPr lang="en-US" sz="1800" dirty="0" err="1" smtClean="0"/>
              <a:t>foto</a:t>
            </a:r>
            <a:r>
              <a:rPr lang="en-US" sz="1800" dirty="0" smtClean="0"/>
              <a:t> </a:t>
            </a:r>
            <a:r>
              <a:rPr lang="en-US" sz="1800" dirty="0" err="1" smtClean="0"/>
              <a:t>selfie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) di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lampiran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Asistensi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aturan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presensi</a:t>
            </a:r>
            <a:r>
              <a:rPr lang="en-US" sz="1800" dirty="0" smtClean="0"/>
              <a:t>/</a:t>
            </a:r>
            <a:r>
              <a:rPr lang="en-US" sz="1800" dirty="0" err="1" smtClean="0"/>
              <a:t>tanda</a:t>
            </a:r>
            <a:r>
              <a:rPr lang="en-US" sz="1800" dirty="0" smtClean="0"/>
              <a:t> </a:t>
            </a:r>
            <a:r>
              <a:rPr lang="en-US" sz="1800" dirty="0" err="1" smtClean="0"/>
              <a:t>kehadiran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447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Aturan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Perkuliahan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467600" cy="4525963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Aturan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Kelas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hadir</a:t>
            </a:r>
            <a:r>
              <a:rPr lang="en-US" sz="1600" dirty="0" smtClean="0"/>
              <a:t> di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 </a:t>
            </a:r>
            <a:r>
              <a:rPr lang="en-US" sz="1600" dirty="0" err="1" smtClean="0"/>
              <a:t>keterlambatan</a:t>
            </a:r>
            <a:r>
              <a:rPr lang="en-US" sz="1600" dirty="0" smtClean="0"/>
              <a:t> 15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jadwal</a:t>
            </a:r>
            <a:r>
              <a:rPr lang="en-US" sz="1600" dirty="0" smtClean="0"/>
              <a:t> </a:t>
            </a:r>
            <a:r>
              <a:rPr lang="en-US" sz="1600" dirty="0" err="1" smtClean="0"/>
              <a:t>perkuliahan</a:t>
            </a:r>
            <a:r>
              <a:rPr lang="en-US" sz="1600" dirty="0" smtClean="0"/>
              <a:t>, </a:t>
            </a:r>
            <a:r>
              <a:rPr lang="en-US" sz="1600" dirty="0" err="1" smtClean="0"/>
              <a:t>mencatat</a:t>
            </a:r>
            <a:r>
              <a:rPr lang="en-US" sz="1600" dirty="0" smtClean="0"/>
              <a:t> brief/</a:t>
            </a:r>
            <a:r>
              <a:rPr lang="en-US" sz="1600" dirty="0" err="1" smtClean="0"/>
              <a:t>materi</a:t>
            </a:r>
            <a:r>
              <a:rPr lang="en-US" sz="1600" dirty="0" smtClean="0"/>
              <a:t>  </a:t>
            </a:r>
            <a:r>
              <a:rPr lang="en-US" sz="1600" dirty="0" err="1" smtClean="0"/>
              <a:t>perkuliahan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dosen</a:t>
            </a:r>
            <a:r>
              <a:rPr lang="en-US" sz="1600" dirty="0" smtClean="0"/>
              <a:t>, </a:t>
            </a:r>
            <a:r>
              <a:rPr lang="en-US" sz="1600" dirty="0" err="1" smtClean="0"/>
              <a:t>membawa</a:t>
            </a:r>
            <a:r>
              <a:rPr lang="en-US" sz="1600" dirty="0" smtClean="0"/>
              <a:t> </a:t>
            </a:r>
            <a:r>
              <a:rPr lang="en-US" sz="1600" dirty="0" err="1" smtClean="0"/>
              <a:t>progres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referensi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 (</a:t>
            </a: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presensi</a:t>
            </a:r>
            <a:r>
              <a:rPr lang="en-US" sz="1600" dirty="0" smtClean="0"/>
              <a:t>),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plagiasi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mengumpulkan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tepat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Kehadiran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r>
              <a:rPr lang="en-US" sz="1600" dirty="0" err="1" smtClean="0"/>
              <a:t>wajib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</a:t>
            </a:r>
            <a:r>
              <a:rPr lang="en-US" sz="1600" dirty="0" smtClean="0"/>
              <a:t>SDKV </a:t>
            </a:r>
            <a:r>
              <a:rPr lang="en-US" sz="1600" dirty="0" smtClean="0"/>
              <a:t>II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rasio</a:t>
            </a:r>
            <a:r>
              <a:rPr lang="en-US" sz="1600" dirty="0" smtClean="0"/>
              <a:t> </a:t>
            </a:r>
            <a:r>
              <a:rPr lang="en-US" sz="1600" dirty="0" err="1" smtClean="0"/>
              <a:t>kehadiran</a:t>
            </a:r>
            <a:r>
              <a:rPr lang="en-US" sz="1600" dirty="0" smtClean="0"/>
              <a:t> 80%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smtClean="0"/>
              <a:t>13x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(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UTS &amp; UAS). </a:t>
            </a:r>
            <a:r>
              <a:rPr lang="en-US" sz="1600" dirty="0" err="1" smtClean="0"/>
              <a:t>Ketidakhadiran</a:t>
            </a:r>
            <a:r>
              <a:rPr lang="en-US" sz="1600" dirty="0" smtClean="0"/>
              <a:t>  </a:t>
            </a:r>
            <a:r>
              <a:rPr lang="en-US" sz="1600" dirty="0" err="1" smtClean="0"/>
              <a:t>maksimal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 20% </a:t>
            </a:r>
            <a:r>
              <a:rPr lang="en-US" sz="1600" dirty="0" smtClean="0"/>
              <a:t>(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setara</a:t>
            </a:r>
            <a:r>
              <a:rPr lang="en-US" sz="1600" dirty="0" smtClean="0"/>
              <a:t> 3</a:t>
            </a:r>
            <a:r>
              <a:rPr lang="en-US" sz="1600" dirty="0" smtClean="0"/>
              <a:t>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)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, </a:t>
            </a:r>
            <a:r>
              <a:rPr lang="en-US" sz="1600" dirty="0" err="1" smtClean="0"/>
              <a:t>izin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dispensasi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Melebihi</a:t>
            </a:r>
            <a:r>
              <a:rPr lang="en-US" sz="1600" dirty="0" smtClean="0"/>
              <a:t> </a:t>
            </a:r>
            <a:r>
              <a:rPr lang="en-US" sz="1600" dirty="0" err="1" smtClean="0"/>
              <a:t>batas</a:t>
            </a:r>
            <a:r>
              <a:rPr lang="en-US" sz="1600" dirty="0" smtClean="0"/>
              <a:t> minimum </a:t>
            </a:r>
            <a:r>
              <a:rPr lang="en-US" sz="1600" dirty="0" err="1" smtClean="0"/>
              <a:t>kehadiran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lulus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 </a:t>
            </a:r>
            <a:r>
              <a:rPr lang="en-US" sz="1600" dirty="0" smtClean="0"/>
              <a:t>Studio </a:t>
            </a:r>
            <a:r>
              <a:rPr lang="en-US" sz="1600" dirty="0" smtClean="0"/>
              <a:t>DKV II.</a:t>
            </a:r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112837"/>
            <a:ext cx="75438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Deadline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Tugas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Ketepatan</a:t>
            </a:r>
            <a:r>
              <a:rPr lang="en-US" sz="1700" dirty="0" smtClean="0"/>
              <a:t> </a:t>
            </a:r>
            <a:r>
              <a:rPr lang="en-US" sz="1700" dirty="0" err="1" smtClean="0"/>
              <a:t>waktu</a:t>
            </a:r>
            <a:r>
              <a:rPr lang="en-US" sz="1700" dirty="0" smtClean="0"/>
              <a:t> </a:t>
            </a:r>
            <a:r>
              <a:rPr lang="en-US" sz="1700" dirty="0" err="1" smtClean="0"/>
              <a:t>pengumpulan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merupakan</a:t>
            </a:r>
            <a:r>
              <a:rPr lang="en-US" sz="1700" dirty="0" smtClean="0"/>
              <a:t> </a:t>
            </a:r>
            <a:r>
              <a:rPr lang="en-US" sz="1700" dirty="0" err="1" smtClean="0"/>
              <a:t>salah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kewajiban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harus</a:t>
            </a:r>
            <a:r>
              <a:rPr lang="en-US" sz="1700" dirty="0" smtClean="0"/>
              <a:t> </a:t>
            </a:r>
            <a:r>
              <a:rPr lang="en-US" sz="1700" dirty="0" err="1" smtClean="0"/>
              <a:t>dilaksanakan</a:t>
            </a:r>
            <a:r>
              <a:rPr lang="en-US" sz="1700" dirty="0" smtClean="0"/>
              <a:t> </a:t>
            </a:r>
            <a:r>
              <a:rPr lang="en-US" sz="1700" dirty="0" err="1" smtClean="0"/>
              <a:t>mahasiswa</a:t>
            </a:r>
            <a:r>
              <a:rPr lang="en-US" sz="1700" dirty="0" smtClean="0"/>
              <a:t> </a:t>
            </a:r>
            <a:r>
              <a:rPr lang="en-US" sz="1700" dirty="0" err="1" smtClean="0"/>
              <a:t>Tipografi</a:t>
            </a:r>
            <a:r>
              <a:rPr lang="en-US" sz="1700" dirty="0" smtClean="0"/>
              <a:t> II. </a:t>
            </a:r>
            <a:r>
              <a:rPr lang="en-US" sz="1700" dirty="0"/>
              <a:t> </a:t>
            </a:r>
            <a:r>
              <a:rPr lang="en-US" sz="1700" dirty="0" smtClean="0"/>
              <a:t>Hal </a:t>
            </a:r>
            <a:r>
              <a:rPr lang="en-US" sz="1700" dirty="0" err="1" smtClean="0"/>
              <a:t>ini</a:t>
            </a:r>
            <a:r>
              <a:rPr lang="en-US" sz="1700" dirty="0" smtClean="0"/>
              <a:t>, </a:t>
            </a:r>
            <a:r>
              <a:rPr lang="en-US" sz="1700" dirty="0" err="1" smtClean="0"/>
              <a:t>dicaangkan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</a:t>
            </a:r>
            <a:r>
              <a:rPr lang="en-US" sz="1700" dirty="0" err="1" smtClean="0"/>
              <a:t>langkah</a:t>
            </a:r>
            <a:r>
              <a:rPr lang="en-US" sz="1700" dirty="0" smtClean="0"/>
              <a:t> </a:t>
            </a:r>
            <a:r>
              <a:rPr lang="en-US" sz="1700" dirty="0" err="1" smtClean="0"/>
              <a:t>penegakan</a:t>
            </a:r>
            <a:r>
              <a:rPr lang="en-US" sz="1700" dirty="0" smtClean="0"/>
              <a:t> </a:t>
            </a:r>
            <a:r>
              <a:rPr lang="en-US" sz="1700" dirty="0" err="1" smtClean="0"/>
              <a:t>kedisiplinan</a:t>
            </a:r>
            <a:r>
              <a:rPr lang="en-US" sz="1700" dirty="0" smtClean="0"/>
              <a:t> </a:t>
            </a:r>
            <a:r>
              <a:rPr lang="en-US" sz="1700" dirty="0" err="1" smtClean="0"/>
              <a:t>berkarya</a:t>
            </a:r>
            <a:r>
              <a:rPr lang="en-US" sz="1700" dirty="0" smtClean="0"/>
              <a:t>. </a:t>
            </a:r>
            <a:r>
              <a:rPr lang="en-US" sz="1700" dirty="0" err="1" smtClean="0"/>
              <a:t>Keterlambatan</a:t>
            </a:r>
            <a:r>
              <a:rPr lang="en-US" sz="1700" dirty="0" smtClean="0"/>
              <a:t> </a:t>
            </a:r>
            <a:r>
              <a:rPr lang="en-US" sz="1700" dirty="0" err="1" smtClean="0"/>
              <a:t>pengumpulan</a:t>
            </a:r>
            <a:r>
              <a:rPr lang="en-US" sz="1700" dirty="0"/>
              <a:t>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err="1" smtClean="0"/>
              <a:t>karya</a:t>
            </a:r>
            <a:r>
              <a:rPr lang="en-US" sz="1700" dirty="0" smtClean="0"/>
              <a:t> </a:t>
            </a:r>
            <a:r>
              <a:rPr lang="en-US" sz="1700" dirty="0" err="1" smtClean="0"/>
              <a:t>akan</a:t>
            </a:r>
            <a:r>
              <a:rPr lang="en-US" sz="1700" dirty="0" smtClean="0"/>
              <a:t> </a:t>
            </a:r>
            <a:r>
              <a:rPr lang="en-US" sz="1700" dirty="0" err="1" smtClean="0"/>
              <a:t>dikenakan</a:t>
            </a:r>
            <a:r>
              <a:rPr lang="en-US" sz="1700" dirty="0" smtClean="0"/>
              <a:t> </a:t>
            </a:r>
            <a:r>
              <a:rPr lang="en-US" sz="1700" dirty="0" err="1" smtClean="0"/>
              <a:t>aturan</a:t>
            </a:r>
            <a:r>
              <a:rPr lang="en-US" sz="1700" dirty="0" smtClean="0"/>
              <a:t> </a:t>
            </a:r>
            <a:r>
              <a:rPr lang="en-US" sz="1700" dirty="0" err="1" smtClean="0"/>
              <a:t>sbb</a:t>
            </a:r>
            <a:r>
              <a:rPr lang="en-US" sz="1700" dirty="0" smtClean="0"/>
              <a:t> :</a:t>
            </a:r>
          </a:p>
          <a:p>
            <a:pPr>
              <a:buNone/>
            </a:pPr>
            <a:r>
              <a:rPr lang="en-US" sz="1700" dirty="0"/>
              <a:t>	</a:t>
            </a:r>
            <a:r>
              <a:rPr lang="en-US" sz="1700" dirty="0" smtClean="0"/>
              <a:t>1. </a:t>
            </a:r>
            <a:r>
              <a:rPr lang="en-US" sz="1700" dirty="0" err="1" smtClean="0"/>
              <a:t>Keterlambatan</a:t>
            </a:r>
            <a:r>
              <a:rPr lang="en-US" sz="1700" dirty="0" smtClean="0"/>
              <a:t> </a:t>
            </a:r>
            <a:r>
              <a:rPr lang="en-US" sz="1700" dirty="0" err="1" smtClean="0"/>
              <a:t>pengumpulan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biasa</a:t>
            </a:r>
            <a:r>
              <a:rPr lang="en-US" sz="1700" dirty="0" smtClean="0"/>
              <a:t>, </a:t>
            </a:r>
            <a:r>
              <a:rPr lang="en-US" sz="1700" dirty="0" err="1" smtClean="0"/>
              <a:t>pengurangan</a:t>
            </a:r>
            <a:r>
              <a:rPr lang="en-US" sz="1700" dirty="0" smtClean="0"/>
              <a:t> </a:t>
            </a:r>
            <a:r>
              <a:rPr lang="en-US" sz="1700" dirty="0" err="1" smtClean="0"/>
              <a:t>nilai</a:t>
            </a:r>
            <a:r>
              <a:rPr lang="en-US" sz="1700" dirty="0" smtClean="0"/>
              <a:t> -10/</a:t>
            </a:r>
            <a:r>
              <a:rPr lang="en-US" sz="1700" dirty="0" err="1" smtClean="0"/>
              <a:t>minggu</a:t>
            </a:r>
            <a:r>
              <a:rPr lang="en-US" sz="1700" dirty="0" smtClean="0"/>
              <a:t>.</a:t>
            </a:r>
          </a:p>
          <a:p>
            <a:pPr>
              <a:buNone/>
            </a:pPr>
            <a:r>
              <a:rPr lang="en-US" sz="1700" dirty="0"/>
              <a:t>	 </a:t>
            </a:r>
            <a:r>
              <a:rPr lang="en-US" sz="1700" dirty="0" smtClean="0"/>
              <a:t>   </a:t>
            </a:r>
            <a:r>
              <a:rPr lang="en-US" sz="1700" dirty="0" err="1" smtClean="0"/>
              <a:t>Maksimal</a:t>
            </a:r>
            <a:r>
              <a:rPr lang="en-US" sz="1700" dirty="0" smtClean="0"/>
              <a:t> </a:t>
            </a:r>
            <a:r>
              <a:rPr lang="en-US" sz="1700" dirty="0" err="1" smtClean="0"/>
              <a:t>keterlambatan</a:t>
            </a:r>
            <a:r>
              <a:rPr lang="en-US" sz="1700" dirty="0" smtClean="0"/>
              <a:t> 2 </a:t>
            </a:r>
            <a:r>
              <a:rPr lang="en-US" sz="1700" dirty="0" err="1" smtClean="0"/>
              <a:t>minggu</a:t>
            </a:r>
            <a:r>
              <a:rPr lang="en-US" sz="1700" dirty="0" smtClean="0"/>
              <a:t>.</a:t>
            </a:r>
          </a:p>
          <a:p>
            <a:pPr>
              <a:buNone/>
            </a:pPr>
            <a:r>
              <a:rPr lang="en-US" sz="1700" dirty="0"/>
              <a:t>	</a:t>
            </a:r>
            <a:r>
              <a:rPr lang="en-US" sz="1700" dirty="0" smtClean="0"/>
              <a:t>2. </a:t>
            </a:r>
            <a:r>
              <a:rPr lang="en-US" sz="1700" dirty="0" err="1" smtClean="0"/>
              <a:t>Keterlambatan</a:t>
            </a:r>
            <a:r>
              <a:rPr lang="en-US" sz="1700" dirty="0" smtClean="0"/>
              <a:t> </a:t>
            </a:r>
            <a:r>
              <a:rPr lang="en-US" sz="1700" dirty="0" err="1" smtClean="0"/>
              <a:t>pengumpulan</a:t>
            </a:r>
            <a:r>
              <a:rPr lang="en-US" sz="1700" dirty="0" smtClean="0"/>
              <a:t> UTS </a:t>
            </a:r>
            <a:r>
              <a:rPr lang="en-US" sz="1700" dirty="0" err="1" smtClean="0"/>
              <a:t>atau</a:t>
            </a:r>
            <a:r>
              <a:rPr lang="en-US" sz="1700" dirty="0" smtClean="0"/>
              <a:t> UAS, </a:t>
            </a:r>
            <a:r>
              <a:rPr lang="en-US" sz="1700" dirty="0" err="1" smtClean="0"/>
              <a:t>karya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diterima</a:t>
            </a:r>
            <a:r>
              <a:rPr lang="en-US" sz="1700" dirty="0" smtClean="0"/>
              <a:t>.</a:t>
            </a:r>
            <a:br>
              <a:rPr lang="en-US" sz="1700" dirty="0" smtClean="0"/>
            </a:br>
            <a:endParaRPr lang="en-US" sz="1700" dirty="0" smtClean="0"/>
          </a:p>
          <a:p>
            <a:pPr eaLnBrk="1" hangingPunct="1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Nilai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proyek</a:t>
            </a:r>
            <a:r>
              <a:rPr lang="en-US" sz="1600" dirty="0" smtClean="0"/>
              <a:t>/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ketepatan</a:t>
            </a:r>
            <a:r>
              <a:rPr lang="en-US" sz="1600" dirty="0" smtClean="0"/>
              <a:t> brief </a:t>
            </a:r>
            <a:r>
              <a:rPr lang="en-US" sz="1600" dirty="0" err="1" smtClean="0"/>
              <a:t>tugas</a:t>
            </a:r>
            <a:r>
              <a:rPr lang="en-US" sz="1600" dirty="0" smtClean="0"/>
              <a:t>, </a:t>
            </a:r>
            <a:r>
              <a:rPr lang="en-US" sz="1600" dirty="0" err="1" smtClean="0"/>
              <a:t>proses</a:t>
            </a:r>
            <a:r>
              <a:rPr lang="en-US" sz="1600" dirty="0" smtClean="0"/>
              <a:t>,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solusi</a:t>
            </a:r>
            <a:r>
              <a:rPr lang="en-US" sz="1600" dirty="0" smtClean="0"/>
              <a:t>, </a:t>
            </a:r>
            <a:r>
              <a:rPr lang="en-US" sz="1600" dirty="0" err="1" smtClean="0"/>
              <a:t>aspek</a:t>
            </a:r>
            <a:r>
              <a:rPr lang="en-US" sz="1600" dirty="0" smtClean="0"/>
              <a:t> </a:t>
            </a:r>
            <a:r>
              <a:rPr lang="en-US" sz="1600" dirty="0" err="1" smtClean="0"/>
              <a:t>eksperimental</a:t>
            </a:r>
            <a:r>
              <a:rPr lang="en-US" sz="1600" dirty="0" smtClean="0"/>
              <a:t> , </a:t>
            </a:r>
            <a:r>
              <a:rPr lang="en-US" sz="1600" dirty="0" err="1" smtClean="0"/>
              <a:t>kelengkapan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kerapihan</a:t>
            </a:r>
            <a:r>
              <a:rPr lang="en-US" sz="1600" dirty="0" smtClean="0"/>
              <a:t> </a:t>
            </a:r>
            <a:r>
              <a:rPr lang="en-US" sz="1600" dirty="0" err="1" smtClean="0"/>
              <a:t>penyajian</a:t>
            </a:r>
            <a:r>
              <a:rPr lang="en-US" sz="1600" dirty="0"/>
              <a:t> </a:t>
            </a:r>
            <a:r>
              <a:rPr lang="en-US" sz="1600" dirty="0" smtClean="0"/>
              <a:t>&amp; </a:t>
            </a:r>
            <a:r>
              <a:rPr lang="en-US" sz="1600" dirty="0" err="1" smtClean="0"/>
              <a:t>ketepatan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Nilai</a:t>
            </a:r>
            <a:r>
              <a:rPr lang="en-US" sz="1600" dirty="0" smtClean="0"/>
              <a:t> total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smtClean="0"/>
              <a:t>(50</a:t>
            </a:r>
            <a:r>
              <a:rPr lang="en-US" sz="1600" dirty="0" smtClean="0"/>
              <a:t>%), UTS (</a:t>
            </a:r>
            <a:r>
              <a:rPr lang="en-US" sz="1600" dirty="0" smtClean="0"/>
              <a:t>20%</a:t>
            </a:r>
            <a:r>
              <a:rPr lang="en-US" sz="1600" dirty="0" smtClean="0"/>
              <a:t>) &amp; UAS </a:t>
            </a:r>
            <a:r>
              <a:rPr lang="en-US" sz="1600" dirty="0" smtClean="0"/>
              <a:t>(30</a:t>
            </a:r>
            <a:r>
              <a:rPr lang="en-US" sz="1600" dirty="0" smtClean="0"/>
              <a:t>%</a:t>
            </a:r>
            <a:r>
              <a:rPr lang="en-US" sz="1600" dirty="0" smtClean="0"/>
              <a:t>).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Peralatan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Kuliah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sz="1800" dirty="0" err="1" smtClean="0"/>
              <a:t>Pulpen</a:t>
            </a:r>
            <a:r>
              <a:rPr lang="en-US" sz="1800" dirty="0" smtClean="0"/>
              <a:t> (WAJIB) &amp; </a:t>
            </a:r>
            <a:r>
              <a:rPr lang="en-US" sz="1800" dirty="0" err="1" smtClean="0"/>
              <a:t>Pensil</a:t>
            </a:r>
            <a:endParaRPr lang="en-US" sz="1800" dirty="0" smtClean="0"/>
          </a:p>
          <a:p>
            <a:pPr lvl="0"/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/>
              <a:t>Catatan</a:t>
            </a:r>
            <a:endParaRPr lang="en-US" sz="1800" dirty="0"/>
          </a:p>
          <a:p>
            <a:pPr lvl="0"/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/>
              <a:t>Tugas</a:t>
            </a:r>
            <a:r>
              <a:rPr lang="en-US" sz="1800" dirty="0"/>
              <a:t> / </a:t>
            </a:r>
            <a:r>
              <a:rPr lang="en-US" sz="1800" dirty="0" err="1"/>
              <a:t>Skecth</a:t>
            </a:r>
            <a:r>
              <a:rPr lang="en-US" sz="1800" dirty="0"/>
              <a:t> Book/</a:t>
            </a:r>
            <a:r>
              <a:rPr lang="en-US" sz="1800" dirty="0" err="1"/>
              <a:t>Milimeter</a:t>
            </a:r>
            <a:r>
              <a:rPr lang="en-US" sz="1800" dirty="0"/>
              <a:t> Blok</a:t>
            </a:r>
          </a:p>
          <a:p>
            <a:pPr lvl="0"/>
            <a:r>
              <a:rPr lang="en-US" sz="1800" dirty="0" err="1"/>
              <a:t>Pensil</a:t>
            </a:r>
            <a:r>
              <a:rPr lang="en-US" sz="1800" dirty="0"/>
              <a:t> </a:t>
            </a:r>
            <a:r>
              <a:rPr lang="en-US" sz="1800" dirty="0" err="1"/>
              <a:t>Warna</a:t>
            </a:r>
            <a:r>
              <a:rPr lang="en-US" sz="1800" dirty="0"/>
              <a:t>/Drawing Pen/</a:t>
            </a:r>
            <a:r>
              <a:rPr lang="en-US" sz="1800" dirty="0" err="1"/>
              <a:t>Tinta</a:t>
            </a:r>
            <a:r>
              <a:rPr lang="en-US" sz="1800" dirty="0"/>
              <a:t> </a:t>
            </a:r>
            <a:r>
              <a:rPr lang="en-US" sz="1800" dirty="0" err="1"/>
              <a:t>Bak</a:t>
            </a:r>
            <a:endParaRPr lang="en-US" sz="1800" dirty="0"/>
          </a:p>
          <a:p>
            <a:pPr lvl="0"/>
            <a:r>
              <a:rPr lang="en-US" sz="1800" dirty="0" err="1"/>
              <a:t>Penggaris</a:t>
            </a:r>
            <a:r>
              <a:rPr lang="en-US" sz="1800" dirty="0"/>
              <a:t> &amp; </a:t>
            </a:r>
            <a:r>
              <a:rPr lang="en-US" sz="1800" dirty="0" err="1"/>
              <a:t>Jangka</a:t>
            </a:r>
            <a:endParaRPr lang="en-US" sz="1800" dirty="0"/>
          </a:p>
          <a:p>
            <a:pPr lvl="0"/>
            <a:r>
              <a:rPr lang="en-US" sz="1800" dirty="0" err="1"/>
              <a:t>Komputer</a:t>
            </a:r>
            <a:r>
              <a:rPr lang="en-US" sz="1800" dirty="0"/>
              <a:t> &amp; </a:t>
            </a:r>
            <a:r>
              <a:rPr lang="en-US" sz="1800" i="1" dirty="0"/>
              <a:t>Software</a:t>
            </a:r>
            <a:r>
              <a:rPr lang="en-US" sz="1800" dirty="0"/>
              <a:t> </a:t>
            </a:r>
            <a:r>
              <a:rPr lang="en-US" sz="1800" dirty="0" err="1" smtClean="0"/>
              <a:t>Grafis</a:t>
            </a:r>
            <a:endParaRPr lang="en-US" sz="1800" dirty="0" smtClean="0"/>
          </a:p>
          <a:p>
            <a:pPr lvl="0"/>
            <a:r>
              <a:rPr lang="en-US" sz="1800" dirty="0" err="1" smtClean="0"/>
              <a:t>Kamera</a:t>
            </a:r>
            <a:endParaRPr lang="en-US" sz="1800" dirty="0"/>
          </a:p>
          <a:p>
            <a:pPr lvl="0"/>
            <a:r>
              <a:rPr lang="en-US" sz="1800" dirty="0" err="1"/>
              <a:t>Referensi</a:t>
            </a:r>
            <a:r>
              <a:rPr lang="en-US" sz="1800" dirty="0"/>
              <a:t> </a:t>
            </a:r>
            <a:r>
              <a:rPr lang="en-US" sz="1800" dirty="0" smtClean="0"/>
              <a:t>Visual</a:t>
            </a:r>
          </a:p>
          <a:p>
            <a:pPr lvl="0"/>
            <a:r>
              <a:rPr lang="en-US" sz="1800" dirty="0" err="1" smtClean="0"/>
              <a:t>Dsb</a:t>
            </a:r>
            <a:endParaRPr lang="en-US" sz="1800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 descr="http://2.bp.blogspot.com/-Sv63EADwGVA/VB-1amwrpII/AAAAAAAADM4/6O3JF6wMgLo/s1600/infograf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927" y="3581400"/>
            <a:ext cx="3307806" cy="3276600"/>
          </a:xfrm>
          <a:prstGeom prst="rect">
            <a:avLst/>
          </a:prstGeom>
          <a:noFill/>
        </p:spPr>
      </p:pic>
      <p:pic>
        <p:nvPicPr>
          <p:cNvPr id="8198" name="Picture 6" descr="http://d.gr-assets.com/books/1184048136l/1481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68793"/>
            <a:ext cx="2743199" cy="3289207"/>
          </a:xfrm>
          <a:prstGeom prst="rect">
            <a:avLst/>
          </a:prstGeom>
          <a:noFill/>
        </p:spPr>
      </p:pic>
      <p:pic>
        <p:nvPicPr>
          <p:cNvPr id="8200" name="Picture 8" descr="http://static.webshopapp.com/shops/071491/files/037016732/800x1024x2/per-mollerup-wayshowing-wayfin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0"/>
            <a:ext cx="2819400" cy="3608832"/>
          </a:xfrm>
          <a:prstGeom prst="rect">
            <a:avLst/>
          </a:prstGeom>
          <a:noFill/>
        </p:spPr>
      </p:pic>
      <p:pic>
        <p:nvPicPr>
          <p:cNvPr id="8194" name="Picture 2" descr="http://www.konteks.org/assets/uploads/Foto%20Artikel/Merekam%20Indonesia/Photo%201.jpg"/>
          <p:cNvPicPr>
            <a:picLocks noChangeAspect="1" noChangeArrowheads="1"/>
          </p:cNvPicPr>
          <p:nvPr/>
        </p:nvPicPr>
        <p:blipFill>
          <a:blip r:embed="rId5" cstate="print"/>
          <a:srcRect l="16053" t="14667" r="15053"/>
          <a:stretch>
            <a:fillRect/>
          </a:stretch>
        </p:blipFill>
        <p:spPr bwMode="auto">
          <a:xfrm>
            <a:off x="0" y="0"/>
            <a:ext cx="3886200" cy="3610099"/>
          </a:xfrm>
          <a:prstGeom prst="rect">
            <a:avLst/>
          </a:prstGeom>
          <a:noFill/>
        </p:spPr>
      </p:pic>
      <p:pic>
        <p:nvPicPr>
          <p:cNvPr id="8202" name="Picture 10" descr="http://method09.com/blog/wp-content/uploads/2011/05/SymbolBookCover_pop-up.jpg"/>
          <p:cNvPicPr>
            <a:picLocks noChangeAspect="1" noChangeArrowheads="1"/>
          </p:cNvPicPr>
          <p:nvPr/>
        </p:nvPicPr>
        <p:blipFill>
          <a:blip r:embed="rId6" cstate="print"/>
          <a:srcRect l="2857" r="35714"/>
          <a:stretch>
            <a:fillRect/>
          </a:stretch>
        </p:blipFill>
        <p:spPr bwMode="auto">
          <a:xfrm>
            <a:off x="5867400" y="3595730"/>
            <a:ext cx="3276600" cy="3262270"/>
          </a:xfrm>
          <a:prstGeom prst="rect">
            <a:avLst/>
          </a:prstGeom>
          <a:noFill/>
        </p:spPr>
      </p:pic>
      <p:pic>
        <p:nvPicPr>
          <p:cNvPr id="8204" name="Picture 12" descr="http://ecx.images-amazon.com/images/I/51%2Blh4dcT0L._SX486_BO1,204,203,200_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7830" y="-76200"/>
            <a:ext cx="356981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Tema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Perkuliahan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5867400" cy="555625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err="1" smtClean="0"/>
              <a:t>Tema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Umum</a:t>
            </a:r>
            <a:r>
              <a:rPr lang="en-US" sz="1800" b="1" dirty="0" smtClean="0"/>
              <a:t> Studio DKV II </a:t>
            </a:r>
            <a:r>
              <a:rPr lang="en-US" sz="1800" b="1" dirty="0" smtClean="0"/>
              <a:t>2019-2020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22425"/>
            <a:ext cx="6781800" cy="4419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RUANG PUBLIK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Kelas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DKV5 : </a:t>
            </a:r>
            <a:r>
              <a:rPr lang="en-US" sz="2000" b="1" dirty="0" smtClean="0">
                <a:solidFill>
                  <a:schemeClr val="tx1"/>
                </a:solidFill>
              </a:rPr>
              <a:t>PASAR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TRADISIONAL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Project/</a:t>
            </a:r>
            <a:r>
              <a:rPr lang="en-US" sz="1600" dirty="0" err="1" smtClean="0">
                <a:solidFill>
                  <a:schemeClr val="tx1"/>
                </a:solidFill>
              </a:rPr>
              <a:t>Tugas</a:t>
            </a:r>
            <a:r>
              <a:rPr lang="en-US" sz="1600" dirty="0" smtClean="0">
                <a:solidFill>
                  <a:schemeClr val="tx1"/>
                </a:solidFill>
              </a:rPr>
              <a:t> :</a:t>
            </a:r>
          </a:p>
          <a:p>
            <a:pPr marL="457200" indent="-457200" algn="l">
              <a:buFont typeface="Arial" pitchFamily="34" charset="0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1600" dirty="0" err="1" smtClean="0">
                <a:solidFill>
                  <a:schemeClr val="tx1"/>
                </a:solidFill>
              </a:rPr>
              <a:t>Infographic</a:t>
            </a:r>
            <a:r>
              <a:rPr lang="en-US" sz="1600" dirty="0" smtClean="0">
                <a:solidFill>
                  <a:schemeClr val="tx1"/>
                </a:solidFill>
              </a:rPr>
              <a:t> Poster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Instruction  Graphic (UTS)</a:t>
            </a:r>
          </a:p>
          <a:p>
            <a:pPr marL="457200" indent="-4572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Sign System</a:t>
            </a:r>
          </a:p>
          <a:p>
            <a:pPr marL="457200" indent="-4572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Infotainment/Creative Map </a:t>
            </a:r>
            <a:endParaRPr lang="en-US" sz="1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Manual Book </a:t>
            </a:r>
            <a:r>
              <a:rPr lang="en-US" sz="1600" dirty="0" err="1" smtClean="0">
                <a:solidFill>
                  <a:schemeClr val="tx1"/>
                </a:solidFill>
              </a:rPr>
              <a:t>Infografis</a:t>
            </a:r>
            <a:r>
              <a:rPr lang="en-US" sz="1600" dirty="0" smtClean="0">
                <a:solidFill>
                  <a:schemeClr val="tx1"/>
                </a:solidFill>
              </a:rPr>
              <a:t> (UAS)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Tugas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239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Studio DKV II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Tema Umum Studio DKV II 2019-2020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AM Wantoro</cp:lastModifiedBy>
  <cp:revision>66</cp:revision>
  <dcterms:created xsi:type="dcterms:W3CDTF">2016-02-13T14:18:26Z</dcterms:created>
  <dcterms:modified xsi:type="dcterms:W3CDTF">2020-03-13T03:37:20Z</dcterms:modified>
</cp:coreProperties>
</file>