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70" r:id="rId5"/>
    <p:sldId id="259" r:id="rId6"/>
    <p:sldId id="260" r:id="rId7"/>
    <p:sldId id="261" r:id="rId8"/>
    <p:sldId id="267" r:id="rId9"/>
    <p:sldId id="262" r:id="rId10"/>
    <p:sldId id="263" r:id="rId11"/>
    <p:sldId id="264" r:id="rId12"/>
    <p:sldId id="265" r:id="rId13"/>
    <p:sldId id="266" r:id="rId14"/>
    <p:sldId id="269" r:id="rId15"/>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showGuides="1">
      <p:cViewPr varScale="1">
        <p:scale>
          <a:sx n="59" d="100"/>
          <a:sy n="59" d="100"/>
        </p:scale>
        <p:origin x="-293"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blip>
          <a:srcRect/>
          <a:stretch>
            <a:fillRect/>
          </a:stretch>
        </p:blipFill>
        <p:spPr bwMode="auto">
          <a:xfrm>
            <a:off x="0" y="-1"/>
            <a:ext cx="12192003" cy="6858001"/>
          </a:xfrm>
          <a:prstGeom prst="rect">
            <a:avLst/>
          </a:prstGeom>
          <a:noFill/>
          <a:extLst/>
        </p:spPr>
      </p:pic>
      <p:grpSp>
        <p:nvGrpSpPr>
          <p:cNvPr id="5"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6" name="Rectangle 5"/>
            <p:cNvSpPr>
              <a:spLocks noChangeArrowheads="1"/>
            </p:cNvSpPr>
            <p:nvPr/>
          </p:nvSpPr>
          <p:spPr bwMode="auto">
            <a:xfrm>
              <a:off x="1209675" y="4763"/>
              <a:ext cx="23813" cy="2181225"/>
            </a:xfrm>
            <a:prstGeom prst="rect">
              <a:avLst/>
            </a:prstGeom>
            <a:grpFill/>
            <a:ln>
              <a:noFill/>
            </a:ln>
            <a:extLst/>
          </p:spPr>
        </p:sp>
        <p:sp>
          <p:nvSpPr>
            <p:cNvPr id="7"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p:spPr>
        </p:sp>
        <p:sp>
          <p:nvSpPr>
            <p:cNvPr id="8"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9" name="Rectangle 8"/>
            <p:cNvSpPr>
              <a:spLocks noChangeArrowheads="1"/>
            </p:cNvSpPr>
            <p:nvPr/>
          </p:nvSpPr>
          <p:spPr bwMode="auto">
            <a:xfrm>
              <a:off x="414338" y="9525"/>
              <a:ext cx="28575" cy="4481513"/>
            </a:xfrm>
            <a:prstGeom prst="rect">
              <a:avLst/>
            </a:prstGeom>
            <a:grpFill/>
            <a:ln>
              <a:noFill/>
            </a:ln>
            <a:extLst/>
          </p:spPr>
        </p:sp>
        <p:sp>
          <p:nvSpPr>
            <p:cNvPr id="10"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11"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p:spPr>
        </p:sp>
        <p:sp>
          <p:nvSpPr>
            <p:cNvPr id="12"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p:spPr>
        </p:sp>
        <p:sp>
          <p:nvSpPr>
            <p:cNvPr id="13"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p:spPr>
        </p:sp>
        <p:sp>
          <p:nvSpPr>
            <p:cNvPr id="14"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p:spPr>
        </p:sp>
        <p:sp>
          <p:nvSpPr>
            <p:cNvPr id="15"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p:spPr>
        </p:sp>
        <p:sp>
          <p:nvSpPr>
            <p:cNvPr id="16"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17"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18"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p:spPr>
        </p:sp>
        <p:sp>
          <p:nvSpPr>
            <p:cNvPr id="19"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p:spPr>
        </p:sp>
        <p:sp>
          <p:nvSpPr>
            <p:cNvPr id="20"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p:spPr>
        </p:sp>
        <p:sp>
          <p:nvSpPr>
            <p:cNvPr id="21"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p:spPr>
        </p:sp>
        <p:sp>
          <p:nvSpPr>
            <p:cNvPr id="22"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p:spPr>
        </p:sp>
        <p:sp>
          <p:nvSpPr>
            <p:cNvPr id="23"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p:spPr>
        </p:sp>
        <p:sp>
          <p:nvSpPr>
            <p:cNvPr id="24"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p:spPr>
        </p:sp>
        <p:sp>
          <p:nvSpPr>
            <p:cNvPr id="25"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p:spPr>
        </p:sp>
        <p:sp>
          <p:nvSpPr>
            <p:cNvPr id="26"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p:spPr>
        </p:sp>
        <p:sp>
          <p:nvSpPr>
            <p:cNvPr id="27"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p:spPr>
        </p:sp>
        <p:sp>
          <p:nvSpPr>
            <p:cNvPr id="28"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p:spPr>
        </p:sp>
        <p:sp>
          <p:nvSpPr>
            <p:cNvPr id="29"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p:spPr>
        </p:sp>
        <p:sp>
          <p:nvSpPr>
            <p:cNvPr id="30"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p:spPr>
        </p:sp>
        <p:sp>
          <p:nvSpPr>
            <p:cNvPr id="31"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p:spPr>
        </p:sp>
        <p:sp>
          <p:nvSpPr>
            <p:cNvPr id="32"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p:spPr>
        </p:sp>
        <p:sp>
          <p:nvSpPr>
            <p:cNvPr id="33"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p:spPr>
        </p:sp>
        <p:sp>
          <p:nvSpPr>
            <p:cNvPr id="34" name="Rectangle 33"/>
            <p:cNvSpPr>
              <a:spLocks noChangeArrowheads="1"/>
            </p:cNvSpPr>
            <p:nvPr/>
          </p:nvSpPr>
          <p:spPr bwMode="auto">
            <a:xfrm>
              <a:off x="642938" y="6610350"/>
              <a:ext cx="23813" cy="242888"/>
            </a:xfrm>
            <a:prstGeom prst="rect">
              <a:avLst/>
            </a:prstGeom>
            <a:grpFill/>
            <a:ln>
              <a:noFill/>
            </a:ln>
            <a:extLst/>
          </p:spPr>
        </p:sp>
        <p:sp>
          <p:nvSpPr>
            <p:cNvPr id="35"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p:spPr>
        </p:sp>
        <p:sp>
          <p:nvSpPr>
            <p:cNvPr id="36"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p:spPr>
        </p:sp>
        <p:sp>
          <p:nvSpPr>
            <p:cNvPr id="37"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p:spPr>
        </p:sp>
        <p:sp>
          <p:nvSpPr>
            <p:cNvPr id="38"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p:spPr>
        </p:sp>
        <p:sp>
          <p:nvSpPr>
            <p:cNvPr id="39"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p:spPr>
        </p:sp>
        <p:sp>
          <p:nvSpPr>
            <p:cNvPr id="40"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p:spPr>
        </p:sp>
        <p:sp>
          <p:nvSpPr>
            <p:cNvPr id="41"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p:spPr>
        </p:sp>
        <p:sp>
          <p:nvSpPr>
            <p:cNvPr id="42"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p:spPr>
        </p:sp>
        <p:sp>
          <p:nvSpPr>
            <p:cNvPr id="43"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p:spPr>
        </p:sp>
        <p:sp>
          <p:nvSpPr>
            <p:cNvPr id="44"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p:spPr>
        </p:sp>
        <p:sp>
          <p:nvSpPr>
            <p:cNvPr id="45"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p:spPr>
        </p:sp>
        <p:sp>
          <p:nvSpPr>
            <p:cNvPr id="46" name="Rectangle 45"/>
            <p:cNvSpPr>
              <a:spLocks noChangeArrowheads="1"/>
            </p:cNvSpPr>
            <p:nvPr/>
          </p:nvSpPr>
          <p:spPr bwMode="auto">
            <a:xfrm>
              <a:off x="1228725" y="4662488"/>
              <a:ext cx="23813" cy="2181225"/>
            </a:xfrm>
            <a:prstGeom prst="rect">
              <a:avLst/>
            </a:prstGeom>
            <a:grpFill/>
            <a:ln>
              <a:noFill/>
            </a:ln>
            <a:extLst/>
          </p:spPr>
        </p:sp>
        <p:sp>
          <p:nvSpPr>
            <p:cNvPr id="47"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p:spPr>
        </p:sp>
        <p:sp>
          <p:nvSpPr>
            <p:cNvPr id="48"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p:spPr>
        </p:sp>
        <p:sp>
          <p:nvSpPr>
            <p:cNvPr id="49"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p:spPr>
        </p:sp>
        <p:sp>
          <p:nvSpPr>
            <p:cNvPr id="50"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p:spPr>
        </p:sp>
        <p:sp>
          <p:nvSpPr>
            <p:cNvPr id="51"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p:spPr>
        </p:sp>
        <p:sp>
          <p:nvSpPr>
            <p:cNvPr id="52"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p:spPr>
        </p:sp>
        <p:sp>
          <p:nvSpPr>
            <p:cNvPr id="53"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p:spPr>
        </p:sp>
        <p:sp>
          <p:nvSpPr>
            <p:cNvPr id="54"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55"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56"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p:spPr>
        </p:sp>
        <p:sp>
          <p:nvSpPr>
            <p:cNvPr id="57"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p:spPr>
        </p:sp>
        <p:sp>
          <p:nvSpPr>
            <p:cNvPr id="58"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p:spPr>
        </p:sp>
        <p:sp>
          <p:nvSpPr>
            <p:cNvPr id="59"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p:spPr>
        </p:sp>
      </p:grpSp>
      <p:sp>
        <p:nvSpPr>
          <p:cNvPr id="2" name="Title 1"/>
          <p:cNvSpPr>
            <a:spLocks noGrp="1"/>
          </p:cNvSpPr>
          <p:nvPr>
            <p:ph type="ctrTitle"/>
          </p:nvPr>
        </p:nvSpPr>
        <p:spPr>
          <a:xfrm>
            <a:off x="1876424" y="1122363"/>
            <a:ext cx="8791575" cy="2387600"/>
          </a:xfrm>
        </p:spPr>
        <p:txBody>
          <a:bodyPr anchor="b"/>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0" name="Date Placeholder 3"/>
          <p:cNvSpPr>
            <a:spLocks noGrp="1"/>
          </p:cNvSpPr>
          <p:nvPr>
            <p:ph type="dt" sz="half" idx="10"/>
          </p:nvPr>
        </p:nvSpPr>
        <p:spPr>
          <a:xfrm>
            <a:off x="7077075" y="5410200"/>
            <a:ext cx="2743200" cy="365125"/>
          </a:xfrm>
        </p:spPr>
        <p:txBody>
          <a:bodyPr/>
          <a:lstStyle>
            <a:lvl1pPr>
              <a:defRPr/>
            </a:lvl1pPr>
          </a:lstStyle>
          <a:p>
            <a:pPr>
              <a:defRPr/>
            </a:pPr>
            <a:fld id="{3467D1B6-8154-4104-A95E-C89FFCB6B037}" type="datetimeFigureOut">
              <a:rPr lang="en-US"/>
              <a:pPr>
                <a:defRPr/>
              </a:pPr>
              <a:t>3/23/2020</a:t>
            </a:fld>
            <a:endParaRPr lang="en-US"/>
          </a:p>
        </p:txBody>
      </p:sp>
      <p:sp>
        <p:nvSpPr>
          <p:cNvPr id="61" name="Footer Placeholder 4"/>
          <p:cNvSpPr>
            <a:spLocks noGrp="1"/>
          </p:cNvSpPr>
          <p:nvPr>
            <p:ph type="ftr" sz="quarter" idx="11"/>
          </p:nvPr>
        </p:nvSpPr>
        <p:spPr>
          <a:xfrm>
            <a:off x="1876425" y="5410200"/>
            <a:ext cx="5124450" cy="365125"/>
          </a:xfrm>
        </p:spPr>
        <p:txBody>
          <a:bodyPr/>
          <a:lstStyle>
            <a:lvl1pPr>
              <a:defRPr/>
            </a:lvl1pPr>
          </a:lstStyle>
          <a:p>
            <a:pPr>
              <a:defRPr/>
            </a:pPr>
            <a:endParaRPr lang="en-US"/>
          </a:p>
        </p:txBody>
      </p:sp>
      <p:sp>
        <p:nvSpPr>
          <p:cNvPr id="62" name="Slide Number Placeholder 5"/>
          <p:cNvSpPr>
            <a:spLocks noGrp="1"/>
          </p:cNvSpPr>
          <p:nvPr>
            <p:ph type="sldNum" sz="quarter" idx="12"/>
          </p:nvPr>
        </p:nvSpPr>
        <p:spPr>
          <a:xfrm>
            <a:off x="9896475" y="5410200"/>
            <a:ext cx="771525" cy="365125"/>
          </a:xfrm>
        </p:spPr>
        <p:txBody>
          <a:bodyPr/>
          <a:lstStyle>
            <a:lvl1pPr>
              <a:defRPr/>
            </a:lvl1pPr>
          </a:lstStyle>
          <a:p>
            <a:pPr>
              <a:defRPr/>
            </a:pPr>
            <a:fld id="{C19B5E7D-29E1-4847-A8BE-87F38EDE69AA}" type="slidenum">
              <a:rPr lang="en-US"/>
              <a:pPr>
                <a:defRPr/>
              </a:pPr>
              <a:t>‹#›</a:t>
            </a:fld>
            <a:endParaRPr lang="en-US"/>
          </a:p>
        </p:txBody>
      </p:sp>
    </p:spTree>
    <p:extLst>
      <p:ext uri="{BB962C8B-B14F-4D97-AF65-F5344CB8AC3E}">
        <p14:creationId xmlns:p14="http://schemas.microsoft.com/office/powerpoint/2010/main" val="2136805082"/>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D091853-98AF-4CB3-9916-2FC6B4691BC7}" type="datetimeFigureOut">
              <a:rPr lang="en-US"/>
              <a:pPr>
                <a:defRPr/>
              </a:pPr>
              <a:t>3/23/2020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86C370-7D6B-4867-BB13-70936E7422D8}" type="slidenum">
              <a:rPr lang="en-US"/>
              <a:pPr>
                <a:defRPr/>
              </a:pPr>
              <a:t>‹#›</a:t>
            </a:fld>
            <a:endParaRPr lang="en-US"/>
          </a:p>
        </p:txBody>
      </p:sp>
    </p:spTree>
    <p:extLst>
      <p:ext uri="{BB962C8B-B14F-4D97-AF65-F5344CB8AC3E}">
        <p14:creationId xmlns:p14="http://schemas.microsoft.com/office/powerpoint/2010/main" val="713935521"/>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F67D2FB-79A7-4B2A-BA25-5F72125FB5CD}" type="datetimeFigureOut">
              <a:rPr lang="en-US"/>
              <a:pPr>
                <a:defRPr/>
              </a:pPr>
              <a:t>3/23/2020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4AB0A80-14B1-4C32-A183-C20A221295A1}" type="slidenum">
              <a:rPr lang="en-US"/>
              <a:pPr>
                <a:defRPr/>
              </a:pPr>
              <a:t>‹#›</a:t>
            </a:fld>
            <a:endParaRPr lang="en-US"/>
          </a:p>
        </p:txBody>
      </p:sp>
    </p:spTree>
    <p:extLst>
      <p:ext uri="{BB962C8B-B14F-4D97-AF65-F5344CB8AC3E}">
        <p14:creationId xmlns:p14="http://schemas.microsoft.com/office/powerpoint/2010/main" val="480457760"/>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p:nvPr/>
        </p:nvSpPr>
        <p:spPr>
          <a:xfrm>
            <a:off x="903288" y="731838"/>
            <a:ext cx="609600"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fontAlgn="auto">
              <a:spcAft>
                <a:spcPts val="0"/>
              </a:spcAft>
              <a:defRPr/>
            </a:pPr>
            <a:r>
              <a:rPr lang="en-US" sz="8000" dirty="0">
                <a:effectLst/>
              </a:rPr>
              <a:t>“</a:t>
            </a:r>
          </a:p>
        </p:txBody>
      </p:sp>
      <p:sp>
        <p:nvSpPr>
          <p:cNvPr id="6" name="TextBox 5"/>
          <p:cNvSpPr txBox="1"/>
          <p:nvPr/>
        </p:nvSpPr>
        <p:spPr>
          <a:xfrm>
            <a:off x="10537825" y="2765425"/>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fontAlgn="auto">
              <a:spcAft>
                <a:spcPts val="0"/>
              </a:spcAft>
              <a:defRPr/>
            </a:pPr>
            <a:r>
              <a:rPr lang="en-US" sz="8000" dirty="0">
                <a:effectLst/>
              </a:rPr>
              <a:t>”</a:t>
            </a:r>
          </a:p>
        </p:txBody>
      </p:sp>
      <p:sp>
        <p:nvSpPr>
          <p:cNvPr id="2" name="Title 1"/>
          <p:cNvSpPr>
            <a:spLocks noGrp="1"/>
          </p:cNvSpPr>
          <p:nvPr>
            <p:ph type="title"/>
          </p:nvPr>
        </p:nvSpPr>
        <p:spPr>
          <a:xfrm>
            <a:off x="1446212" y="609599"/>
            <a:ext cx="9302752" cy="2748429"/>
          </a:xfrm>
        </p:spPr>
        <p:txBody>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Date Placeholder 4"/>
          <p:cNvSpPr>
            <a:spLocks noGrp="1"/>
          </p:cNvSpPr>
          <p:nvPr>
            <p:ph type="dt" sz="half" idx="14"/>
          </p:nvPr>
        </p:nvSpPr>
        <p:spPr/>
        <p:txBody>
          <a:bodyPr/>
          <a:lstStyle>
            <a:lvl1pPr>
              <a:defRPr/>
            </a:lvl1pPr>
          </a:lstStyle>
          <a:p>
            <a:pPr>
              <a:defRPr/>
            </a:pPr>
            <a:fld id="{5AB0D716-A296-4836-A556-43552D6DC214}" type="datetimeFigureOut">
              <a:rPr lang="en-US"/>
              <a:pPr>
                <a:defRPr/>
              </a:pPr>
              <a:t>3/23/2020</a:t>
            </a:fld>
            <a:endParaRPr lang="en-US"/>
          </a:p>
        </p:txBody>
      </p:sp>
      <p:sp>
        <p:nvSpPr>
          <p:cNvPr id="8" name="Footer Placeholder 5"/>
          <p:cNvSpPr>
            <a:spLocks noGrp="1"/>
          </p:cNvSpPr>
          <p:nvPr>
            <p:ph type="ftr" sz="quarter" idx="15"/>
          </p:nvPr>
        </p:nvSpPr>
        <p:spPr/>
        <p:txBody>
          <a:bodyPr/>
          <a:lstStyle>
            <a:lvl1pPr>
              <a:defRPr/>
            </a:lvl1pPr>
          </a:lstStyle>
          <a:p>
            <a:pPr>
              <a:defRPr/>
            </a:pPr>
            <a:endParaRPr lang="en-US"/>
          </a:p>
        </p:txBody>
      </p:sp>
      <p:sp>
        <p:nvSpPr>
          <p:cNvPr id="9" name="Slide Number Placeholder 6"/>
          <p:cNvSpPr>
            <a:spLocks noGrp="1"/>
          </p:cNvSpPr>
          <p:nvPr>
            <p:ph type="sldNum" sz="quarter" idx="16"/>
          </p:nvPr>
        </p:nvSpPr>
        <p:spPr/>
        <p:txBody>
          <a:bodyPr/>
          <a:lstStyle>
            <a:lvl1pPr>
              <a:defRPr/>
            </a:lvl1pPr>
          </a:lstStyle>
          <a:p>
            <a:pPr>
              <a:defRPr/>
            </a:pPr>
            <a:fld id="{2A9261C4-C672-449B-A0F5-2C867770E404}" type="slidenum">
              <a:rPr lang="en-US"/>
              <a:pPr>
                <a:defRPr/>
              </a:pPr>
              <a:t>‹#›</a:t>
            </a:fld>
            <a:endParaRPr lang="en-US"/>
          </a:p>
        </p:txBody>
      </p:sp>
    </p:spTree>
    <p:extLst>
      <p:ext uri="{BB962C8B-B14F-4D97-AF65-F5344CB8AC3E}">
        <p14:creationId xmlns:p14="http://schemas.microsoft.com/office/powerpoint/2010/main" val="3103938160"/>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7C68C82-E74B-4B71-AFC0-5842DD91CC22}" type="datetimeFigureOut">
              <a:rPr lang="en-US"/>
              <a:pPr>
                <a:defRPr/>
              </a:pPr>
              <a:t>3/23/2020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C7600F1-7F84-47D5-8625-B5D3473C0EC9}" type="slidenum">
              <a:rPr lang="en-US"/>
              <a:pPr>
                <a:defRPr/>
              </a:pPr>
              <a:t>‹#›</a:t>
            </a:fld>
            <a:endParaRPr lang="en-US"/>
          </a:p>
        </p:txBody>
      </p:sp>
    </p:spTree>
    <p:extLst>
      <p:ext uri="{BB962C8B-B14F-4D97-AF65-F5344CB8AC3E}">
        <p14:creationId xmlns:p14="http://schemas.microsoft.com/office/powerpoint/2010/main" val="1812549871"/>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Date Placeholder 3"/>
          <p:cNvSpPr>
            <a:spLocks noGrp="1"/>
          </p:cNvSpPr>
          <p:nvPr>
            <p:ph type="dt" sz="half" idx="18"/>
          </p:nvPr>
        </p:nvSpPr>
        <p:spPr/>
        <p:txBody>
          <a:bodyPr/>
          <a:lstStyle>
            <a:lvl1pPr>
              <a:defRPr/>
            </a:lvl1pPr>
          </a:lstStyle>
          <a:p>
            <a:pPr>
              <a:defRPr/>
            </a:pPr>
            <a:fld id="{A996E528-3D39-420D-A5E7-B34C5186A1B8}" type="datetimeFigureOut">
              <a:rPr lang="en-US"/>
              <a:pPr>
                <a:defRPr/>
              </a:pPr>
              <a:t>3/23/2020</a:t>
            </a:fld>
            <a:endParaRPr lang="en-US"/>
          </a:p>
        </p:txBody>
      </p:sp>
      <p:sp>
        <p:nvSpPr>
          <p:cNvPr id="14" name="Footer Placeholder 4"/>
          <p:cNvSpPr>
            <a:spLocks noGrp="1"/>
          </p:cNvSpPr>
          <p:nvPr>
            <p:ph type="ftr" sz="quarter" idx="19"/>
          </p:nvPr>
        </p:nvSpPr>
        <p:spPr/>
        <p:txBody>
          <a:bodyPr/>
          <a:lstStyle>
            <a:lvl1pPr>
              <a:defRPr/>
            </a:lvl1pPr>
          </a:lstStyle>
          <a:p>
            <a:pPr>
              <a:defRPr/>
            </a:pPr>
            <a:endParaRPr lang="en-US"/>
          </a:p>
        </p:txBody>
      </p:sp>
      <p:sp>
        <p:nvSpPr>
          <p:cNvPr id="16" name="Slide Number Placeholder 5"/>
          <p:cNvSpPr>
            <a:spLocks noGrp="1"/>
          </p:cNvSpPr>
          <p:nvPr>
            <p:ph type="sldNum" sz="quarter" idx="20"/>
          </p:nvPr>
        </p:nvSpPr>
        <p:spPr/>
        <p:txBody>
          <a:bodyPr/>
          <a:lstStyle>
            <a:lvl1pPr>
              <a:defRPr/>
            </a:lvl1pPr>
          </a:lstStyle>
          <a:p>
            <a:pPr>
              <a:defRPr/>
            </a:pPr>
            <a:fld id="{92C21E53-8F46-4D52-ABF4-8D5DCA58DA37}" type="slidenum">
              <a:rPr lang="en-US"/>
              <a:pPr>
                <a:defRPr/>
              </a:pPr>
              <a:t>‹#›</a:t>
            </a:fld>
            <a:endParaRPr lang="en-US"/>
          </a:p>
        </p:txBody>
      </p:sp>
    </p:spTree>
    <p:extLst>
      <p:ext uri="{BB962C8B-B14F-4D97-AF65-F5344CB8AC3E}">
        <p14:creationId xmlns:p14="http://schemas.microsoft.com/office/powerpoint/2010/main" val="2644743737"/>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2000" dirty="0"/>
            </a:lvl1pPr>
          </a:lstStyle>
          <a:p>
            <a:pPr lvl="0"/>
            <a:r>
              <a:rPr lang="en-US" noProof="0" smtClean="0"/>
              <a:t>Click icon to add picture</a:t>
            </a:r>
            <a:endParaRPr lang="en-US" noProof="0" dirty="0"/>
          </a:p>
        </p:txBody>
      </p:sp>
      <p:sp>
        <p:nvSpPr>
          <p:cNvPr id="21" name="Text Placeholder 3"/>
          <p:cNvSpPr>
            <a:spLocks noGrp="1"/>
          </p:cNvSpPr>
          <p:nvPr>
            <p:ph type="body" sz="half" idx="18"/>
          </p:nvPr>
        </p:nvSpPr>
        <p:spPr>
          <a:xfrm>
            <a:off x="1141413" y="4980858"/>
            <a:ext cx="3195240" cy="81784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2000" dirty="0"/>
            </a:lvl1pPr>
          </a:lstStyle>
          <a:p>
            <a:pPr lvl="0"/>
            <a:r>
              <a:rPr lang="en-US" noProof="0" smtClean="0"/>
              <a:t>Click icon to add picture</a:t>
            </a:r>
            <a:endParaRPr lang="en-US" noProof="0" dirty="0"/>
          </a:p>
        </p:txBody>
      </p:sp>
      <p:sp>
        <p:nvSpPr>
          <p:cNvPr id="24" name="Text Placeholder 3"/>
          <p:cNvSpPr>
            <a:spLocks noGrp="1"/>
          </p:cNvSpPr>
          <p:nvPr>
            <p:ph type="body" sz="half" idx="19"/>
          </p:nvPr>
        </p:nvSpPr>
        <p:spPr>
          <a:xfrm>
            <a:off x="4487593" y="4980857"/>
            <a:ext cx="3200400" cy="81034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2000" dirty="0"/>
            </a:lvl1pPr>
          </a:lstStyle>
          <a:p>
            <a:pPr lvl="0"/>
            <a:r>
              <a:rPr lang="en-US" noProof="0" smtClean="0"/>
              <a:t>Click icon to add picture</a:t>
            </a:r>
            <a:endParaRPr lang="en-US" noProof="0" dirty="0"/>
          </a:p>
        </p:txBody>
      </p:sp>
      <p:sp>
        <p:nvSpPr>
          <p:cNvPr id="27" name="Text Placeholder 3"/>
          <p:cNvSpPr>
            <a:spLocks noGrp="1"/>
          </p:cNvSpPr>
          <p:nvPr>
            <p:ph type="body" sz="half" idx="20"/>
          </p:nvPr>
        </p:nvSpPr>
        <p:spPr>
          <a:xfrm>
            <a:off x="7852442" y="4980854"/>
            <a:ext cx="3194968" cy="810345"/>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3"/>
          <p:cNvSpPr>
            <a:spLocks noGrp="1"/>
          </p:cNvSpPr>
          <p:nvPr>
            <p:ph type="dt" sz="half" idx="23"/>
          </p:nvPr>
        </p:nvSpPr>
        <p:spPr/>
        <p:txBody>
          <a:bodyPr/>
          <a:lstStyle>
            <a:lvl1pPr>
              <a:defRPr/>
            </a:lvl1pPr>
          </a:lstStyle>
          <a:p>
            <a:pPr>
              <a:defRPr/>
            </a:pPr>
            <a:fld id="{F43689F5-2103-470A-BFFD-1F2E3DBAC450}" type="datetimeFigureOut">
              <a:rPr lang="en-US"/>
              <a:pPr>
                <a:defRPr/>
              </a:pPr>
              <a:t>3/23/2020</a:t>
            </a:fld>
            <a:endParaRPr lang="en-US"/>
          </a:p>
        </p:txBody>
      </p:sp>
      <p:sp>
        <p:nvSpPr>
          <p:cNvPr id="13" name="Footer Placeholder 4"/>
          <p:cNvSpPr>
            <a:spLocks noGrp="1"/>
          </p:cNvSpPr>
          <p:nvPr>
            <p:ph type="ftr" sz="quarter" idx="24"/>
          </p:nvPr>
        </p:nvSpPr>
        <p:spPr/>
        <p:txBody>
          <a:bodyPr/>
          <a:lstStyle>
            <a:lvl1pPr>
              <a:defRPr/>
            </a:lvl1pPr>
          </a:lstStyle>
          <a:p>
            <a:pPr>
              <a:defRPr/>
            </a:pPr>
            <a:endParaRPr lang="en-US"/>
          </a:p>
        </p:txBody>
      </p:sp>
      <p:sp>
        <p:nvSpPr>
          <p:cNvPr id="14" name="Slide Number Placeholder 5"/>
          <p:cNvSpPr>
            <a:spLocks noGrp="1"/>
          </p:cNvSpPr>
          <p:nvPr>
            <p:ph type="sldNum" sz="quarter" idx="25"/>
          </p:nvPr>
        </p:nvSpPr>
        <p:spPr/>
        <p:txBody>
          <a:bodyPr/>
          <a:lstStyle>
            <a:lvl1pPr>
              <a:defRPr/>
            </a:lvl1pPr>
          </a:lstStyle>
          <a:p>
            <a:pPr>
              <a:defRPr/>
            </a:pPr>
            <a:fld id="{8EFA10D9-EB6F-4B79-8FA2-057FA041C8DE}" type="slidenum">
              <a:rPr lang="en-US"/>
              <a:pPr>
                <a:defRPr/>
              </a:pPr>
              <a:t>‹#›</a:t>
            </a:fld>
            <a:endParaRPr lang="en-US"/>
          </a:p>
        </p:txBody>
      </p:sp>
    </p:spTree>
    <p:extLst>
      <p:ext uri="{BB962C8B-B14F-4D97-AF65-F5344CB8AC3E}">
        <p14:creationId xmlns:p14="http://schemas.microsoft.com/office/powerpoint/2010/main" val="4151658146"/>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4AC8756-D9F0-41F6-9F16-BD229056EBDC}" type="datetimeFigureOut">
              <a:rPr lang="en-US"/>
              <a:pPr>
                <a:defRPr/>
              </a:pPr>
              <a:t>3/23/2020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440C41-9AB0-4BC1-8022-234D3D21CD78}" type="slidenum">
              <a:rPr lang="en-US"/>
              <a:pPr>
                <a:defRPr/>
              </a:pPr>
              <a:t>‹#›</a:t>
            </a:fld>
            <a:endParaRPr lang="en-US"/>
          </a:p>
        </p:txBody>
      </p:sp>
    </p:spTree>
    <p:extLst>
      <p:ext uri="{BB962C8B-B14F-4D97-AF65-F5344CB8AC3E}">
        <p14:creationId xmlns:p14="http://schemas.microsoft.com/office/powerpoint/2010/main" val="49370570"/>
      </p:ext>
    </p:extLst>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32D9349-D9CC-4BA8-B021-86C9B94C81F3}" type="datetimeFigureOut">
              <a:rPr lang="en-US"/>
              <a:pPr>
                <a:defRPr/>
              </a:pPr>
              <a:t>3/23/2020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2ACE3A-65C4-49DF-93E4-28CC5D0B6179}" type="slidenum">
              <a:rPr lang="en-US"/>
              <a:pPr>
                <a:defRPr/>
              </a:pPr>
              <a:t>‹#›</a:t>
            </a:fld>
            <a:endParaRPr lang="en-US"/>
          </a:p>
        </p:txBody>
      </p:sp>
    </p:spTree>
    <p:extLst>
      <p:ext uri="{BB962C8B-B14F-4D97-AF65-F5344CB8AC3E}">
        <p14:creationId xmlns:p14="http://schemas.microsoft.com/office/powerpoint/2010/main" val="550694402"/>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B9B6FDC-0997-43BD-A3D7-C508CF2792DB}" type="datetimeFigureOut">
              <a:rPr lang="en-US"/>
              <a:pPr>
                <a:defRPr/>
              </a:pPr>
              <a:t>3/23/2020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C2697A-E06A-4B95-B742-F70DA87EE44D}" type="slidenum">
              <a:rPr lang="en-US"/>
              <a:pPr>
                <a:defRPr/>
              </a:pPr>
              <a:t>‹#›</a:t>
            </a:fld>
            <a:endParaRPr lang="en-US"/>
          </a:p>
        </p:txBody>
      </p:sp>
    </p:spTree>
    <p:extLst>
      <p:ext uri="{BB962C8B-B14F-4D97-AF65-F5344CB8AC3E}">
        <p14:creationId xmlns:p14="http://schemas.microsoft.com/office/powerpoint/2010/main" val="3177364486"/>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80A65C8-4939-4211-9240-D05F69EC7053}" type="datetimeFigureOut">
              <a:rPr lang="en-US"/>
              <a:pPr>
                <a:defRPr/>
              </a:pPr>
              <a:t>3/23/2020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159C8F-7EBF-4763-A945-CA057781AACF}" type="slidenum">
              <a:rPr lang="en-US"/>
              <a:pPr>
                <a:defRPr/>
              </a:pPr>
              <a:t>‹#›</a:t>
            </a:fld>
            <a:endParaRPr lang="en-US"/>
          </a:p>
        </p:txBody>
      </p:sp>
    </p:spTree>
    <p:extLst>
      <p:ext uri="{BB962C8B-B14F-4D97-AF65-F5344CB8AC3E}">
        <p14:creationId xmlns:p14="http://schemas.microsoft.com/office/powerpoint/2010/main" val="54699283"/>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CF0FE09-8B54-49E2-B87A-DABA33E9EB13}" type="datetimeFigureOut">
              <a:rPr lang="en-US"/>
              <a:pPr>
                <a:defRPr/>
              </a:pPr>
              <a:t>3/23/2020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EBA57E2-2B6F-4444-B739-868E51E1C6AF}" type="slidenum">
              <a:rPr lang="en-US"/>
              <a:pPr>
                <a:defRPr/>
              </a:pPr>
              <a:t>‹#›</a:t>
            </a:fld>
            <a:endParaRPr lang="en-US"/>
          </a:p>
        </p:txBody>
      </p:sp>
    </p:spTree>
    <p:extLst>
      <p:ext uri="{BB962C8B-B14F-4D97-AF65-F5344CB8AC3E}">
        <p14:creationId xmlns:p14="http://schemas.microsoft.com/office/powerpoint/2010/main" val="3598895701"/>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9C90EA85-E220-4F18-A728-A374290DCAD4}" type="datetimeFigureOut">
              <a:rPr lang="en-US"/>
              <a:pPr>
                <a:defRPr/>
              </a:pPr>
              <a:t>3/23/2020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DC201D1-337F-4F56-82B2-832C9A451EB3}" type="slidenum">
              <a:rPr lang="en-US"/>
              <a:pPr>
                <a:defRPr/>
              </a:pPr>
              <a:t>‹#›</a:t>
            </a:fld>
            <a:endParaRPr lang="en-US"/>
          </a:p>
        </p:txBody>
      </p:sp>
    </p:spTree>
    <p:extLst>
      <p:ext uri="{BB962C8B-B14F-4D97-AF65-F5344CB8AC3E}">
        <p14:creationId xmlns:p14="http://schemas.microsoft.com/office/powerpoint/2010/main" val="1454553501"/>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CE0E023E-FC1F-4363-96D5-782059FD9728}" type="datetimeFigureOut">
              <a:rPr lang="en-US"/>
              <a:pPr>
                <a:defRPr/>
              </a:pPr>
              <a:t>3/23/2020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E45284E-1AB5-4FBA-8F94-C1EB3A4B362E}" type="slidenum">
              <a:rPr lang="en-US"/>
              <a:pPr>
                <a:defRPr/>
              </a:pPr>
              <a:t>‹#›</a:t>
            </a:fld>
            <a:endParaRPr lang="en-US"/>
          </a:p>
        </p:txBody>
      </p:sp>
    </p:spTree>
    <p:extLst>
      <p:ext uri="{BB962C8B-B14F-4D97-AF65-F5344CB8AC3E}">
        <p14:creationId xmlns:p14="http://schemas.microsoft.com/office/powerpoint/2010/main" val="4049191436"/>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2AEC045-EBCF-43F6-9BB2-8B5FBCA9C41A}" type="datetimeFigureOut">
              <a:rPr lang="en-US"/>
              <a:pPr>
                <a:defRPr/>
              </a:pPr>
              <a:t>3/23/2020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688F74E-29D2-4AB5-9CEF-C5A7ACE9CA22}" type="slidenum">
              <a:rPr lang="en-US"/>
              <a:pPr>
                <a:defRPr/>
              </a:pPr>
              <a:t>‹#›</a:t>
            </a:fld>
            <a:endParaRPr lang="en-US"/>
          </a:p>
        </p:txBody>
      </p:sp>
    </p:spTree>
    <p:extLst>
      <p:ext uri="{BB962C8B-B14F-4D97-AF65-F5344CB8AC3E}">
        <p14:creationId xmlns:p14="http://schemas.microsoft.com/office/powerpoint/2010/main" val="389665631"/>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5C3F07-85FA-44C9-9D7F-F3FDBBB1701B}" type="datetimeFigureOut">
              <a:rPr lang="en-US"/>
              <a:pPr>
                <a:defRPr/>
              </a:pPr>
              <a:t>3/23/2020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F6932D-E215-440F-BC36-AD9CFF7376E3}" type="slidenum">
              <a:rPr lang="en-US"/>
              <a:pPr>
                <a:defRPr/>
              </a:pPr>
              <a:t>‹#›</a:t>
            </a:fld>
            <a:endParaRPr lang="en-US"/>
          </a:p>
        </p:txBody>
      </p:sp>
    </p:spTree>
    <p:extLst>
      <p:ext uri="{BB962C8B-B14F-4D97-AF65-F5344CB8AC3E}">
        <p14:creationId xmlns:p14="http://schemas.microsoft.com/office/powerpoint/2010/main" val="2041334444"/>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021B609-10D9-4F30-8BC9-DB34AD2ADC72}" type="datetimeFigureOut">
              <a:rPr lang="en-US"/>
              <a:pPr>
                <a:defRPr/>
              </a:pPr>
              <a:t>3/23/2020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309A58-825D-4A1A-A4EB-95E627F62121}" type="slidenum">
              <a:rPr lang="en-US"/>
              <a:pPr>
                <a:defRPr/>
              </a:pPr>
              <a:t>‹#›</a:t>
            </a:fld>
            <a:endParaRPr lang="en-US"/>
          </a:p>
        </p:txBody>
      </p:sp>
    </p:spTree>
    <p:extLst>
      <p:ext uri="{BB962C8B-B14F-4D97-AF65-F5344CB8AC3E}">
        <p14:creationId xmlns:p14="http://schemas.microsoft.com/office/powerpoint/2010/main" val="2840525024"/>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blip>
          <a:srcRect/>
          <a:stretch>
            <a:fillRect/>
          </a:stretch>
        </p:blipFill>
        <p:spPr bwMode="auto">
          <a:xfrm>
            <a:off x="0" y="-1"/>
            <a:ext cx="12192003" cy="6858001"/>
          </a:xfrm>
          <a:prstGeom prst="rect">
            <a:avLst/>
          </a:prstGeom>
          <a:noFill/>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p:spPr>
          </p:sp>
          <p:sp>
            <p:nvSpPr>
              <p:cNvPr id="37" name="Rectangle 21"/>
              <p:cNvSpPr>
                <a:spLocks noChangeArrowheads="1"/>
              </p:cNvSpPr>
              <p:nvPr/>
            </p:nvSpPr>
            <p:spPr bwMode="auto">
              <a:xfrm>
                <a:off x="133350" y="4662488"/>
                <a:ext cx="23813" cy="2181225"/>
              </a:xfrm>
              <a:prstGeom prst="rect">
                <a:avLst/>
              </a:prstGeom>
              <a:grpFill/>
              <a:ln>
                <a:noFill/>
              </a:ln>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p:spPr>
          </p:sp>
          <p:sp>
            <p:nvSpPr>
              <p:cNvPr id="20" name="Rectangle 41"/>
              <p:cNvSpPr>
                <a:spLocks noChangeArrowheads="1"/>
              </p:cNvSpPr>
              <p:nvPr/>
            </p:nvSpPr>
            <p:spPr bwMode="auto">
              <a:xfrm>
                <a:off x="11939587" y="6596063"/>
                <a:ext cx="23813" cy="252413"/>
              </a:xfrm>
              <a:prstGeom prst="rect">
                <a:avLst/>
              </a:prstGeom>
              <a:grpFill/>
              <a:ln>
                <a:noFill/>
              </a:ln>
              <a:extLst/>
            </p:spPr>
          </p:sp>
        </p:grpSp>
      </p:grpSp>
      <p:sp>
        <p:nvSpPr>
          <p:cNvPr id="2" name="Title Placeholder 1"/>
          <p:cNvSpPr>
            <a:spLocks noGrp="1"/>
          </p:cNvSpPr>
          <p:nvPr>
            <p:ph type="title"/>
          </p:nvPr>
        </p:nvSpPr>
        <p:spPr>
          <a:xfrm>
            <a:off x="1141413" y="619125"/>
            <a:ext cx="9906000" cy="1477963"/>
          </a:xfrm>
          <a:prstGeom prst="rect">
            <a:avLst/>
          </a:prstGeom>
        </p:spPr>
        <p:txBody>
          <a:bodyPr vert="horz" lIns="91440" tIns="45720" rIns="91440" bIns="45720" rtlCol="0" anchor="ctr">
            <a:normAutofit/>
          </a:bodyPr>
          <a:lstStyle/>
          <a:p>
            <a:endParaRPr lang="en-US" dirty="0"/>
          </a:p>
        </p:txBody>
      </p:sp>
      <p:sp>
        <p:nvSpPr>
          <p:cNvPr id="1029" name="Text Placeholder 2"/>
          <p:cNvSpPr>
            <a:spLocks noGrp="1"/>
          </p:cNvSpPr>
          <p:nvPr>
            <p:ph type="body" idx="1"/>
          </p:nvPr>
        </p:nvSpPr>
        <p:spPr bwMode="auto">
          <a:xfrm>
            <a:off x="1141413" y="2249488"/>
            <a:ext cx="9906000" cy="354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456488" y="5883275"/>
            <a:ext cx="2743200" cy="365125"/>
          </a:xfrm>
          <a:prstGeom prst="rect">
            <a:avLst/>
          </a:prstGeom>
        </p:spPr>
        <p:txBody>
          <a:bodyPr vert="horz" lIns="91440" tIns="45720" rIns="91440" bIns="45720" rtlCol="0" anchor="ctr"/>
          <a:lstStyle>
            <a:lvl1pPr algn="r" fontAlgn="auto">
              <a:spcBef>
                <a:spcPts val="0"/>
              </a:spcBef>
              <a:spcAft>
                <a:spcPts val="0"/>
              </a:spcAft>
              <a:defRPr sz="1050" dirty="0">
                <a:solidFill>
                  <a:schemeClr val="tx1">
                    <a:tint val="75000"/>
                  </a:schemeClr>
                </a:solidFill>
                <a:latin typeface="+mn-lt"/>
                <a:cs typeface="+mn-cs"/>
              </a:defRPr>
            </a:lvl1pPr>
          </a:lstStyle>
          <a:p>
            <a:pPr>
              <a:defRPr/>
            </a:pPr>
            <a:fld id="{9E975DAF-51A9-4DB6-8911-7EE7FC540FB7}" type="datetimeFigureOut">
              <a:rPr lang="en-US"/>
              <a:pPr>
                <a:defRPr/>
              </a:pPr>
              <a:t>3/23/2020</a:t>
            </a:fld>
            <a:endParaRPr lang="en-US"/>
          </a:p>
        </p:txBody>
      </p:sp>
      <p:sp>
        <p:nvSpPr>
          <p:cNvPr id="5" name="Footer Placeholder 4"/>
          <p:cNvSpPr>
            <a:spLocks noGrp="1"/>
          </p:cNvSpPr>
          <p:nvPr>
            <p:ph type="ftr" sz="quarter" idx="3"/>
          </p:nvPr>
        </p:nvSpPr>
        <p:spPr>
          <a:xfrm>
            <a:off x="1141413" y="5883275"/>
            <a:ext cx="6238875" cy="365125"/>
          </a:xfrm>
          <a:prstGeom prst="rect">
            <a:avLst/>
          </a:prstGeom>
        </p:spPr>
        <p:txBody>
          <a:bodyPr vert="horz" lIns="91440" tIns="45720" rIns="91440" bIns="45720" rtlCol="0" anchor="ctr"/>
          <a:lstStyle>
            <a:lvl1pPr algn="l" fontAlgn="auto">
              <a:spcBef>
                <a:spcPts val="0"/>
              </a:spcBef>
              <a:spcAft>
                <a:spcPts val="0"/>
              </a:spcAft>
              <a:defRPr sz="1050" cap="all" baseline="0" dirty="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10275888" y="5883275"/>
            <a:ext cx="771525" cy="365125"/>
          </a:xfrm>
          <a:prstGeom prst="rect">
            <a:avLst/>
          </a:prstGeom>
        </p:spPr>
        <p:txBody>
          <a:bodyPr vert="horz" lIns="91440" tIns="45720" rIns="91440" bIns="45720" rtlCol="0" anchor="ctr"/>
          <a:lstStyle>
            <a:lvl1pPr algn="r" fontAlgn="auto">
              <a:spcBef>
                <a:spcPts val="0"/>
              </a:spcBef>
              <a:spcAft>
                <a:spcPts val="0"/>
              </a:spcAft>
              <a:defRPr sz="1050" dirty="0">
                <a:solidFill>
                  <a:schemeClr val="tx1">
                    <a:tint val="75000"/>
                  </a:schemeClr>
                </a:solidFill>
                <a:latin typeface="+mn-lt"/>
                <a:cs typeface="+mn-cs"/>
              </a:defRPr>
            </a:lvl1pPr>
          </a:lstStyle>
          <a:p>
            <a:pPr>
              <a:defRPr/>
            </a:pPr>
            <a:fld id="{609384B1-053A-4BE1-AC65-178C68AE94F1}"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86"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7" r:id="rId12"/>
    <p:sldLayoutId id="2147483681" r:id="rId13"/>
    <p:sldLayoutId id="2147483682" r:id="rId14"/>
    <p:sldLayoutId id="2147483683" r:id="rId15"/>
    <p:sldLayoutId id="2147483684" r:id="rId16"/>
    <p:sldLayoutId id="2147483685" r:id="rId17"/>
  </p:sldLayoutIdLst>
  <p:transition spd="slow">
    <p:wipe/>
  </p:transition>
  <p:txStyles>
    <p:titleStyle>
      <a:lvl1pPr algn="l" rtl="0" fontAlgn="base">
        <a:lnSpc>
          <a:spcPct val="90000"/>
        </a:lnSpc>
        <a:spcBef>
          <a:spcPct val="0"/>
        </a:spcBef>
        <a:spcAft>
          <a:spcPct val="0"/>
        </a:spcAft>
        <a:defRPr sz="3600" kern="1200" cap="all">
          <a:solidFill>
            <a:schemeClr val="tx1"/>
          </a:solidFill>
          <a:latin typeface="+mj-lt"/>
          <a:ea typeface="+mj-ea"/>
          <a:cs typeface="+mj-cs"/>
        </a:defRPr>
      </a:lvl1pPr>
      <a:lvl2pPr algn="l" rtl="0" fontAlgn="base">
        <a:lnSpc>
          <a:spcPct val="90000"/>
        </a:lnSpc>
        <a:spcBef>
          <a:spcPct val="0"/>
        </a:spcBef>
        <a:spcAft>
          <a:spcPct val="0"/>
        </a:spcAft>
        <a:defRPr sz="3600">
          <a:solidFill>
            <a:schemeClr val="tx1"/>
          </a:solidFill>
          <a:latin typeface="Tw Cen MT" pitchFamily="34" charset="0"/>
        </a:defRPr>
      </a:lvl2pPr>
      <a:lvl3pPr algn="l" rtl="0" fontAlgn="base">
        <a:lnSpc>
          <a:spcPct val="90000"/>
        </a:lnSpc>
        <a:spcBef>
          <a:spcPct val="0"/>
        </a:spcBef>
        <a:spcAft>
          <a:spcPct val="0"/>
        </a:spcAft>
        <a:defRPr sz="3600">
          <a:solidFill>
            <a:schemeClr val="tx1"/>
          </a:solidFill>
          <a:latin typeface="Tw Cen MT" pitchFamily="34" charset="0"/>
        </a:defRPr>
      </a:lvl3pPr>
      <a:lvl4pPr algn="l" rtl="0" fontAlgn="base">
        <a:lnSpc>
          <a:spcPct val="90000"/>
        </a:lnSpc>
        <a:spcBef>
          <a:spcPct val="0"/>
        </a:spcBef>
        <a:spcAft>
          <a:spcPct val="0"/>
        </a:spcAft>
        <a:defRPr sz="3600">
          <a:solidFill>
            <a:schemeClr val="tx1"/>
          </a:solidFill>
          <a:latin typeface="Tw Cen MT" pitchFamily="34" charset="0"/>
        </a:defRPr>
      </a:lvl4pPr>
      <a:lvl5pPr algn="l" rtl="0" fontAlgn="base">
        <a:lnSpc>
          <a:spcPct val="90000"/>
        </a:lnSpc>
        <a:spcBef>
          <a:spcPct val="0"/>
        </a:spcBef>
        <a:spcAft>
          <a:spcPct val="0"/>
        </a:spcAft>
        <a:defRPr sz="3600">
          <a:solidFill>
            <a:schemeClr val="tx1"/>
          </a:solidFill>
          <a:latin typeface="Tw Cen MT" pitchFamily="34" charset="0"/>
        </a:defRPr>
      </a:lvl5pPr>
      <a:lvl6pPr marL="457200" algn="l" rtl="0" fontAlgn="base">
        <a:lnSpc>
          <a:spcPct val="90000"/>
        </a:lnSpc>
        <a:spcBef>
          <a:spcPct val="0"/>
        </a:spcBef>
        <a:spcAft>
          <a:spcPct val="0"/>
        </a:spcAft>
        <a:defRPr sz="3600">
          <a:solidFill>
            <a:schemeClr val="tx1"/>
          </a:solidFill>
          <a:latin typeface="Tw Cen MT" pitchFamily="34" charset="0"/>
        </a:defRPr>
      </a:lvl6pPr>
      <a:lvl7pPr marL="914400" algn="l" rtl="0" fontAlgn="base">
        <a:lnSpc>
          <a:spcPct val="90000"/>
        </a:lnSpc>
        <a:spcBef>
          <a:spcPct val="0"/>
        </a:spcBef>
        <a:spcAft>
          <a:spcPct val="0"/>
        </a:spcAft>
        <a:defRPr sz="3600">
          <a:solidFill>
            <a:schemeClr val="tx1"/>
          </a:solidFill>
          <a:latin typeface="Tw Cen MT" pitchFamily="34" charset="0"/>
        </a:defRPr>
      </a:lvl7pPr>
      <a:lvl8pPr marL="1371600" algn="l" rtl="0" fontAlgn="base">
        <a:lnSpc>
          <a:spcPct val="90000"/>
        </a:lnSpc>
        <a:spcBef>
          <a:spcPct val="0"/>
        </a:spcBef>
        <a:spcAft>
          <a:spcPct val="0"/>
        </a:spcAft>
        <a:defRPr sz="3600">
          <a:solidFill>
            <a:schemeClr val="tx1"/>
          </a:solidFill>
          <a:latin typeface="Tw Cen MT" pitchFamily="34" charset="0"/>
        </a:defRPr>
      </a:lvl8pPr>
      <a:lvl9pPr marL="1828800" algn="l" rtl="0" fontAlgn="base">
        <a:lnSpc>
          <a:spcPct val="90000"/>
        </a:lnSpc>
        <a:spcBef>
          <a:spcPct val="0"/>
        </a:spcBef>
        <a:spcAft>
          <a:spcPct val="0"/>
        </a:spcAft>
        <a:defRPr sz="3600">
          <a:solidFill>
            <a:schemeClr val="tx1"/>
          </a:solidFill>
          <a:latin typeface="Tw Cen MT" pitchFamily="34" charset="0"/>
        </a:defRPr>
      </a:lvl9pPr>
    </p:titleStyle>
    <p:bodyStyle>
      <a:lvl1pPr marL="228600" indent="-228600" algn="l" rtl="0" fontAlgn="base">
        <a:lnSpc>
          <a:spcPct val="120000"/>
        </a:lnSpc>
        <a:spcBef>
          <a:spcPts val="1000"/>
        </a:spcBef>
        <a:spcAft>
          <a:spcPct val="0"/>
        </a:spcAft>
        <a:buSzPct val="125000"/>
        <a:buFont typeface="Arial" pitchFamily="34" charset="0"/>
        <a:buChar char="•"/>
        <a:defRPr sz="2400" kern="1200">
          <a:solidFill>
            <a:schemeClr val="tx1"/>
          </a:solidFill>
          <a:latin typeface="+mn-lt"/>
          <a:ea typeface="+mn-ea"/>
          <a:cs typeface="+mn-cs"/>
        </a:defRPr>
      </a:lvl1pPr>
      <a:lvl2pPr marL="685800" indent="-228600" algn="l" rtl="0" fontAlgn="base">
        <a:lnSpc>
          <a:spcPct val="120000"/>
        </a:lnSpc>
        <a:spcBef>
          <a:spcPts val="500"/>
        </a:spcBef>
        <a:spcAft>
          <a:spcPct val="0"/>
        </a:spcAft>
        <a:buSzPct val="125000"/>
        <a:buFont typeface="Arial" pitchFamily="34" charset="0"/>
        <a:buChar char="•"/>
        <a:defRPr sz="2000" kern="1200">
          <a:solidFill>
            <a:schemeClr val="tx1"/>
          </a:solidFill>
          <a:latin typeface="+mn-lt"/>
          <a:ea typeface="+mn-ea"/>
          <a:cs typeface="+mn-cs"/>
        </a:defRPr>
      </a:lvl2pPr>
      <a:lvl3pPr marL="1143000" indent="-228600" algn="l" rtl="0" fontAlgn="base">
        <a:lnSpc>
          <a:spcPct val="120000"/>
        </a:lnSpc>
        <a:spcBef>
          <a:spcPts val="500"/>
        </a:spcBef>
        <a:spcAft>
          <a:spcPct val="0"/>
        </a:spcAft>
        <a:buSzPct val="125000"/>
        <a:buFont typeface="Arial" pitchFamily="34" charset="0"/>
        <a:buChar char="•"/>
        <a:defRPr kern="1200">
          <a:solidFill>
            <a:schemeClr val="tx1"/>
          </a:solidFill>
          <a:latin typeface="+mn-lt"/>
          <a:ea typeface="+mn-ea"/>
          <a:cs typeface="+mn-cs"/>
        </a:defRPr>
      </a:lvl3pPr>
      <a:lvl4pPr marL="1600200" indent="-228600" algn="l" rtl="0" fontAlgn="base">
        <a:lnSpc>
          <a:spcPct val="120000"/>
        </a:lnSpc>
        <a:spcBef>
          <a:spcPts val="500"/>
        </a:spcBef>
        <a:spcAft>
          <a:spcPct val="0"/>
        </a:spcAft>
        <a:buSzPct val="125000"/>
        <a:buFont typeface="Arial" pitchFamily="34" charset="0"/>
        <a:buChar char="•"/>
        <a:defRPr sz="1600" kern="1200">
          <a:solidFill>
            <a:schemeClr val="tx1"/>
          </a:solidFill>
          <a:latin typeface="+mn-lt"/>
          <a:ea typeface="+mn-ea"/>
          <a:cs typeface="+mn-cs"/>
        </a:defRPr>
      </a:lvl4pPr>
      <a:lvl5pPr marL="2057400" indent="-228600" algn="l" rtl="0" fontAlgn="base">
        <a:lnSpc>
          <a:spcPct val="120000"/>
        </a:lnSpc>
        <a:spcBef>
          <a:spcPts val="500"/>
        </a:spcBef>
        <a:spcAft>
          <a:spcPct val="0"/>
        </a:spcAft>
        <a:buSzPct val="125000"/>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lstStyle/>
          <a:p>
            <a:pPr fontAlgn="auto">
              <a:spcAft>
                <a:spcPts val="0"/>
              </a:spcAft>
              <a:defRPr/>
            </a:pPr>
            <a:r>
              <a:rPr lang="en-US" sz="9600" dirty="0" err="1" smtClean="0"/>
              <a:t>Konsep</a:t>
            </a:r>
            <a:r>
              <a:rPr lang="en-US" sz="9600" dirty="0" smtClean="0"/>
              <a:t> DIRI</a:t>
            </a:r>
            <a:endParaRPr lang="en-US" sz="9600" dirty="0"/>
          </a:p>
        </p:txBody>
      </p:sp>
      <p:sp>
        <p:nvSpPr>
          <p:cNvPr id="4" name="Subtitle 3"/>
          <p:cNvSpPr>
            <a:spLocks noGrp="1"/>
          </p:cNvSpPr>
          <p:nvPr>
            <p:ph type="subTitle" idx="1"/>
          </p:nvPr>
        </p:nvSpPr>
        <p:spPr/>
        <p:txBody>
          <a:bodyPr/>
          <a:lstStyle/>
          <a:p>
            <a:endParaRPr lang="en-US" dirty="0"/>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err="1"/>
              <a:t>Peranan</a:t>
            </a:r>
            <a:r>
              <a:rPr lang="en-US" dirty="0"/>
              <a:t> </a:t>
            </a:r>
            <a:r>
              <a:rPr lang="en-US" dirty="0" err="1"/>
              <a:t>dan</a:t>
            </a:r>
            <a:r>
              <a:rPr lang="en-US" dirty="0"/>
              <a:t> Citra </a:t>
            </a:r>
            <a:r>
              <a:rPr lang="en-US" dirty="0" err="1"/>
              <a:t>diri</a:t>
            </a:r>
            <a:r>
              <a:rPr lang="en-US" dirty="0"/>
              <a:t/>
            </a:r>
            <a:br>
              <a:rPr lang="en-US" dirty="0"/>
            </a:br>
            <a:endParaRPr lang="en-US" dirty="0"/>
          </a:p>
        </p:txBody>
      </p:sp>
      <p:sp>
        <p:nvSpPr>
          <p:cNvPr id="3" name="Content Placeholder 2"/>
          <p:cNvSpPr>
            <a:spLocks noGrp="1"/>
          </p:cNvSpPr>
          <p:nvPr>
            <p:ph idx="1"/>
          </p:nvPr>
        </p:nvSpPr>
        <p:spPr/>
        <p:txBody>
          <a:bodyPr rtlCol="0">
            <a:normAutofit fontScale="92500" lnSpcReduction="20000"/>
          </a:bodyPr>
          <a:lstStyle/>
          <a:p>
            <a:pPr marL="0" indent="0" fontAlgn="auto">
              <a:spcAft>
                <a:spcPts val="0"/>
              </a:spcAft>
              <a:buFont typeface="Arial" pitchFamily="34" charset="0"/>
              <a:buNone/>
              <a:defRPr/>
            </a:pPr>
            <a:r>
              <a:rPr lang="en-US" dirty="0" err="1"/>
              <a:t>Definisi</a:t>
            </a:r>
            <a:r>
              <a:rPr lang="en-US" dirty="0"/>
              <a:t> </a:t>
            </a:r>
            <a:r>
              <a:rPr lang="en-US" dirty="0" err="1"/>
              <a:t>citra</a:t>
            </a:r>
            <a:r>
              <a:rPr lang="en-US" dirty="0"/>
              <a:t> </a:t>
            </a:r>
            <a:r>
              <a:rPr lang="en-US" dirty="0" err="1"/>
              <a:t>diri</a:t>
            </a:r>
            <a:r>
              <a:rPr lang="en-US" dirty="0"/>
              <a:t> </a:t>
            </a:r>
            <a:r>
              <a:rPr lang="en-US" dirty="0" err="1"/>
              <a:t>berdasarkan</a:t>
            </a:r>
            <a:r>
              <a:rPr lang="en-US" dirty="0"/>
              <a:t> para </a:t>
            </a:r>
            <a:r>
              <a:rPr lang="en-US" dirty="0" err="1"/>
              <a:t>ahli</a:t>
            </a:r>
            <a:r>
              <a:rPr lang="en-US" dirty="0"/>
              <a:t> </a:t>
            </a:r>
            <a:r>
              <a:rPr lang="en-US" dirty="0" err="1"/>
              <a:t>yaitu</a:t>
            </a:r>
            <a:r>
              <a:rPr lang="en-US" dirty="0"/>
              <a:t> :</a:t>
            </a:r>
          </a:p>
          <a:p>
            <a:pPr marL="0" indent="0" fontAlgn="auto">
              <a:spcAft>
                <a:spcPts val="0"/>
              </a:spcAft>
              <a:buFont typeface="Arial" pitchFamily="34" charset="0"/>
              <a:buNone/>
              <a:defRPr/>
            </a:pPr>
            <a:r>
              <a:rPr lang="en-US" dirty="0"/>
              <a:t>1. Stuart </a:t>
            </a:r>
            <a:r>
              <a:rPr lang="en-US" dirty="0" err="1"/>
              <a:t>dan</a:t>
            </a:r>
            <a:r>
              <a:rPr lang="en-US" dirty="0"/>
              <a:t> </a:t>
            </a:r>
            <a:r>
              <a:rPr lang="en-US" dirty="0" err="1"/>
              <a:t>Sundeen</a:t>
            </a:r>
            <a:r>
              <a:rPr lang="en-US" dirty="0"/>
              <a:t> (1998)</a:t>
            </a:r>
          </a:p>
          <a:p>
            <a:pPr marL="0" indent="0" fontAlgn="auto">
              <a:spcAft>
                <a:spcPts val="0"/>
              </a:spcAft>
              <a:buFont typeface="Arial" pitchFamily="34" charset="0"/>
              <a:buNone/>
              <a:defRPr/>
            </a:pPr>
            <a:r>
              <a:rPr lang="en-US" dirty="0"/>
              <a:t>Citra </a:t>
            </a:r>
            <a:r>
              <a:rPr lang="en-US" dirty="0" err="1"/>
              <a:t>diri</a:t>
            </a:r>
            <a:r>
              <a:rPr lang="en-US" dirty="0"/>
              <a:t> </a:t>
            </a:r>
            <a:r>
              <a:rPr lang="en-US" dirty="0" err="1"/>
              <a:t>adalah</a:t>
            </a:r>
            <a:r>
              <a:rPr lang="en-US" dirty="0"/>
              <a:t> </a:t>
            </a:r>
            <a:r>
              <a:rPr lang="en-US" dirty="0" err="1"/>
              <a:t>cara</a:t>
            </a:r>
            <a:r>
              <a:rPr lang="en-US" dirty="0"/>
              <a:t> </a:t>
            </a:r>
            <a:r>
              <a:rPr lang="en-US" dirty="0" err="1"/>
              <a:t>pandang</a:t>
            </a:r>
            <a:r>
              <a:rPr lang="en-US" dirty="0"/>
              <a:t> </a:t>
            </a:r>
            <a:r>
              <a:rPr lang="en-US" dirty="0" err="1"/>
              <a:t>seseorang</a:t>
            </a:r>
            <a:r>
              <a:rPr lang="en-US" dirty="0"/>
              <a:t> </a:t>
            </a:r>
            <a:r>
              <a:rPr lang="en-US" dirty="0" err="1"/>
              <a:t>pada</a:t>
            </a:r>
            <a:r>
              <a:rPr lang="en-US" dirty="0"/>
              <a:t> </a:t>
            </a:r>
            <a:r>
              <a:rPr lang="en-US" dirty="0" err="1"/>
              <a:t>tubuhnya</a:t>
            </a:r>
            <a:r>
              <a:rPr lang="en-US" dirty="0"/>
              <a:t> </a:t>
            </a:r>
            <a:r>
              <a:rPr lang="en-US" dirty="0" err="1"/>
              <a:t>secara</a:t>
            </a:r>
            <a:r>
              <a:rPr lang="en-US" dirty="0"/>
              <a:t> </a:t>
            </a:r>
            <a:r>
              <a:rPr lang="en-US" dirty="0" err="1"/>
              <a:t>sadar</a:t>
            </a:r>
            <a:r>
              <a:rPr lang="en-US" dirty="0"/>
              <a:t> </a:t>
            </a:r>
            <a:r>
              <a:rPr lang="en-US" dirty="0" err="1"/>
              <a:t>dan</a:t>
            </a:r>
            <a:r>
              <a:rPr lang="en-US" dirty="0"/>
              <a:t> </a:t>
            </a:r>
            <a:r>
              <a:rPr lang="en-US" dirty="0" err="1"/>
              <a:t>tidak</a:t>
            </a:r>
            <a:r>
              <a:rPr lang="en-US" dirty="0"/>
              <a:t> </a:t>
            </a:r>
            <a:r>
              <a:rPr lang="en-US" dirty="0" err="1"/>
              <a:t>sadar</a:t>
            </a:r>
            <a:r>
              <a:rPr lang="en-US" dirty="0"/>
              <a:t>.</a:t>
            </a:r>
          </a:p>
          <a:p>
            <a:pPr marL="0" indent="0" fontAlgn="auto">
              <a:spcAft>
                <a:spcPts val="0"/>
              </a:spcAft>
              <a:buFont typeface="Arial" pitchFamily="34" charset="0"/>
              <a:buNone/>
              <a:defRPr/>
            </a:pPr>
            <a:r>
              <a:rPr lang="en-US" dirty="0"/>
              <a:t>2. </a:t>
            </a:r>
            <a:r>
              <a:rPr lang="en-US" dirty="0" err="1"/>
              <a:t>Tilaar</a:t>
            </a:r>
            <a:r>
              <a:rPr lang="en-US" dirty="0"/>
              <a:t> (1981)</a:t>
            </a:r>
          </a:p>
          <a:p>
            <a:pPr marL="0" indent="0" fontAlgn="auto">
              <a:spcAft>
                <a:spcPts val="0"/>
              </a:spcAft>
              <a:buFont typeface="Arial" pitchFamily="34" charset="0"/>
              <a:buNone/>
              <a:defRPr/>
            </a:pPr>
            <a:r>
              <a:rPr lang="en-US" dirty="0"/>
              <a:t>Citra </a:t>
            </a:r>
            <a:r>
              <a:rPr lang="en-US" dirty="0" err="1"/>
              <a:t>diri</a:t>
            </a:r>
            <a:r>
              <a:rPr lang="en-US" dirty="0"/>
              <a:t> </a:t>
            </a:r>
            <a:r>
              <a:rPr lang="en-US" dirty="0" err="1"/>
              <a:t>adalah</a:t>
            </a:r>
            <a:r>
              <a:rPr lang="en-US" dirty="0"/>
              <a:t> </a:t>
            </a:r>
            <a:r>
              <a:rPr lang="en-US" dirty="0" err="1"/>
              <a:t>penilaian</a:t>
            </a:r>
            <a:r>
              <a:rPr lang="en-US" dirty="0"/>
              <a:t> </a:t>
            </a:r>
            <a:r>
              <a:rPr lang="en-US" dirty="0" err="1"/>
              <a:t>secara</a:t>
            </a:r>
            <a:r>
              <a:rPr lang="en-US" dirty="0"/>
              <a:t> </a:t>
            </a:r>
            <a:r>
              <a:rPr lang="en-US" dirty="0" err="1"/>
              <a:t>fisik</a:t>
            </a:r>
            <a:r>
              <a:rPr lang="en-US" dirty="0"/>
              <a:t>/</a:t>
            </a:r>
            <a:r>
              <a:rPr lang="en-US" dirty="0" err="1"/>
              <a:t>tubuh</a:t>
            </a:r>
            <a:r>
              <a:rPr lang="en-US" dirty="0"/>
              <a:t> </a:t>
            </a:r>
            <a:r>
              <a:rPr lang="en-US" dirty="0" err="1"/>
              <a:t>sendiri</a:t>
            </a:r>
            <a:r>
              <a:rPr lang="en-US" dirty="0"/>
              <a:t>.</a:t>
            </a:r>
          </a:p>
          <a:p>
            <a:pPr marL="0" indent="0" fontAlgn="auto">
              <a:spcAft>
                <a:spcPts val="0"/>
              </a:spcAft>
              <a:buFont typeface="Arial" pitchFamily="34" charset="0"/>
              <a:buNone/>
              <a:defRPr/>
            </a:pPr>
            <a:r>
              <a:rPr lang="en-US" dirty="0"/>
              <a:t>3. Pratt (1994)</a:t>
            </a:r>
          </a:p>
          <a:p>
            <a:pPr marL="0" indent="0" fontAlgn="auto">
              <a:spcAft>
                <a:spcPts val="0"/>
              </a:spcAft>
              <a:buFont typeface="Arial" pitchFamily="34" charset="0"/>
              <a:buNone/>
              <a:defRPr/>
            </a:pPr>
            <a:r>
              <a:rPr lang="en-US" dirty="0"/>
              <a:t>Citra </a:t>
            </a:r>
            <a:r>
              <a:rPr lang="en-US" dirty="0" err="1"/>
              <a:t>diri</a:t>
            </a:r>
            <a:r>
              <a:rPr lang="en-US" dirty="0"/>
              <a:t> </a:t>
            </a:r>
            <a:r>
              <a:rPr lang="en-US" dirty="0" err="1"/>
              <a:t>adalah</a:t>
            </a:r>
            <a:r>
              <a:rPr lang="en-US" dirty="0"/>
              <a:t> </a:t>
            </a:r>
            <a:r>
              <a:rPr lang="en-US" dirty="0" err="1"/>
              <a:t>gambaran</a:t>
            </a:r>
            <a:r>
              <a:rPr lang="en-US" dirty="0"/>
              <a:t> </a:t>
            </a:r>
            <a:r>
              <a:rPr lang="en-US" dirty="0" err="1"/>
              <a:t>ringkas</a:t>
            </a:r>
            <a:r>
              <a:rPr lang="en-US" dirty="0"/>
              <a:t> </a:t>
            </a:r>
            <a:r>
              <a:rPr lang="en-US" dirty="0" err="1"/>
              <a:t>mengenai</a:t>
            </a:r>
            <a:r>
              <a:rPr lang="en-US" dirty="0"/>
              <a:t> </a:t>
            </a:r>
            <a:r>
              <a:rPr lang="en-US" dirty="0" err="1"/>
              <a:t>fisik</a:t>
            </a:r>
            <a:r>
              <a:rPr lang="en-US" dirty="0"/>
              <a:t> </a:t>
            </a:r>
            <a:r>
              <a:rPr lang="en-US" dirty="0" err="1"/>
              <a:t>seseorang</a:t>
            </a:r>
            <a:r>
              <a:rPr lang="en-US" dirty="0"/>
              <a:t>.</a:t>
            </a:r>
          </a:p>
          <a:p>
            <a:pPr marL="0" indent="0" fontAlgn="auto">
              <a:spcAft>
                <a:spcPts val="0"/>
              </a:spcAft>
              <a:buFont typeface="Arial" pitchFamily="34" charset="0"/>
              <a:buNone/>
              <a:defRPr/>
            </a:pPr>
            <a:endParaRPr lang="en-US" dirty="0"/>
          </a:p>
        </p:txBody>
      </p:sp>
    </p:spTree>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Citra </a:t>
            </a:r>
            <a:r>
              <a:rPr lang="en-US" dirty="0" err="1" smtClean="0"/>
              <a:t>diri</a:t>
            </a:r>
            <a:endParaRPr lang="en-US" dirty="0"/>
          </a:p>
        </p:txBody>
      </p:sp>
      <p:sp>
        <p:nvSpPr>
          <p:cNvPr id="14339" name="Content Placeholder 2"/>
          <p:cNvSpPr>
            <a:spLocks noGrp="1"/>
          </p:cNvSpPr>
          <p:nvPr>
            <p:ph idx="1"/>
          </p:nvPr>
        </p:nvSpPr>
        <p:spPr/>
        <p:txBody>
          <a:bodyPr/>
          <a:lstStyle/>
          <a:p>
            <a:pPr marL="0" indent="0">
              <a:buFont typeface="Arial" pitchFamily="34" charset="0"/>
              <a:buNone/>
            </a:pPr>
            <a:r>
              <a:rPr lang="en-US" smtClean="0"/>
              <a:t>Jadi Citra diri adalah anggapan yang tertanam di dalam fikiran bawah sadar seseorang tentang dirinya sendiri. </a:t>
            </a:r>
          </a:p>
          <a:p>
            <a:pPr marL="0" indent="0">
              <a:buFont typeface="Arial" pitchFamily="34" charset="0"/>
              <a:buNone/>
            </a:pPr>
            <a:r>
              <a:rPr lang="en-US" smtClean="0"/>
              <a:t>aspek-aspek yang menjadi dasar penggambaran diri, yaitu:</a:t>
            </a:r>
          </a:p>
          <a:p>
            <a:pPr marL="0" indent="0">
              <a:buFont typeface="Arial" pitchFamily="34" charset="0"/>
              <a:buNone/>
            </a:pPr>
            <a:r>
              <a:rPr lang="en-US" smtClean="0"/>
              <a:t>• Bagian tubuh</a:t>
            </a:r>
          </a:p>
          <a:p>
            <a:pPr marL="0" indent="0">
              <a:buFont typeface="Arial" pitchFamily="34" charset="0"/>
              <a:buNone/>
            </a:pPr>
            <a:r>
              <a:rPr lang="en-US" smtClean="0"/>
              <a:t>• Keseluruhan tubuh</a:t>
            </a:r>
          </a:p>
        </p:txBody>
      </p:sp>
    </p:spTree>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0350" y="331788"/>
            <a:ext cx="9906000" cy="1479550"/>
          </a:xfrm>
        </p:spPr>
        <p:txBody>
          <a:bodyPr/>
          <a:lstStyle/>
          <a:p>
            <a:pPr fontAlgn="auto">
              <a:spcAft>
                <a:spcPts val="0"/>
              </a:spcAft>
              <a:defRPr/>
            </a:pPr>
            <a:r>
              <a:rPr lang="en-US" dirty="0" err="1" smtClean="0"/>
              <a:t>Macam</a:t>
            </a:r>
            <a:r>
              <a:rPr lang="en-US" dirty="0" smtClean="0"/>
              <a:t> </a:t>
            </a:r>
            <a:r>
              <a:rPr lang="en-US" dirty="0" err="1" smtClean="0"/>
              <a:t>citra</a:t>
            </a:r>
            <a:r>
              <a:rPr lang="en-US" dirty="0" smtClean="0"/>
              <a:t> </a:t>
            </a:r>
            <a:r>
              <a:rPr lang="en-US" dirty="0" err="1" smtClean="0"/>
              <a:t>diri</a:t>
            </a:r>
            <a:endParaRPr lang="en-US" dirty="0"/>
          </a:p>
        </p:txBody>
      </p:sp>
      <p:sp>
        <p:nvSpPr>
          <p:cNvPr id="15363" name="Content Placeholder 2"/>
          <p:cNvSpPr>
            <a:spLocks noGrp="1"/>
          </p:cNvSpPr>
          <p:nvPr>
            <p:ph idx="1"/>
          </p:nvPr>
        </p:nvSpPr>
        <p:spPr>
          <a:xfrm>
            <a:off x="1392238" y="1811338"/>
            <a:ext cx="9906000" cy="3541712"/>
          </a:xfrm>
        </p:spPr>
        <p:txBody>
          <a:bodyPr/>
          <a:lstStyle/>
          <a:p>
            <a:pPr marL="0" indent="0">
              <a:buFont typeface="Arial" pitchFamily="34" charset="0"/>
              <a:buNone/>
            </a:pPr>
            <a:r>
              <a:rPr lang="en-US" sz="3200" smtClean="0"/>
              <a:t>Citra diri Positif</a:t>
            </a:r>
          </a:p>
          <a:p>
            <a:pPr marL="0" indent="0">
              <a:buFont typeface="Arial" pitchFamily="34" charset="0"/>
              <a:buNone/>
            </a:pPr>
            <a:r>
              <a:rPr lang="en-US" sz="2000" smtClean="0"/>
              <a:t>Ciri-ciri: </a:t>
            </a:r>
          </a:p>
          <a:p>
            <a:pPr marL="0" indent="0">
              <a:buFont typeface="Arial" pitchFamily="34" charset="0"/>
              <a:buNone/>
            </a:pPr>
            <a:r>
              <a:rPr lang="en-US" sz="2000" smtClean="0"/>
              <a:t>1. Mempunyai gambaran yang jelas tentang masa depannya</a:t>
            </a:r>
          </a:p>
          <a:p>
            <a:pPr marL="0" indent="0">
              <a:buFont typeface="Arial" pitchFamily="34" charset="0"/>
              <a:buNone/>
            </a:pPr>
            <a:r>
              <a:rPr lang="en-US" sz="2000" smtClean="0"/>
              <a:t>2. Optimis mengarungi kehidupan</a:t>
            </a:r>
          </a:p>
          <a:p>
            <a:pPr marL="0" indent="0">
              <a:buFont typeface="Arial" pitchFamily="34" charset="0"/>
              <a:buNone/>
            </a:pPr>
            <a:r>
              <a:rPr lang="en-US" sz="2000" smtClean="0"/>
              <a:t>3. Yakin dapat mengatasi berbagai masalah yang dihadapi</a:t>
            </a:r>
          </a:p>
          <a:p>
            <a:pPr marL="0" indent="0">
              <a:buFont typeface="Arial" pitchFamily="34" charset="0"/>
              <a:buNone/>
            </a:pPr>
            <a:r>
              <a:rPr lang="en-US" sz="2000" smtClean="0"/>
              <a:t>4. Penuh harapan dan yakin dapat meraih kehidupan yang lebih baik</a:t>
            </a:r>
          </a:p>
          <a:p>
            <a:pPr marL="0" indent="0">
              <a:buFont typeface="Arial" pitchFamily="34" charset="0"/>
              <a:buNone/>
            </a:pPr>
            <a:r>
              <a:rPr lang="en-US" sz="2000" smtClean="0"/>
              <a:t>5. Segera bangkit dari kegagalan dan tidak larut dalam duka berkepanjangan</a:t>
            </a:r>
          </a:p>
          <a:p>
            <a:pPr marL="0" indent="0">
              <a:buFont typeface="Arial" pitchFamily="34" charset="0"/>
              <a:buNone/>
            </a:pPr>
            <a:r>
              <a:rPr lang="en-US" sz="2000" smtClean="0"/>
              <a:t>6. Tidak ada hal yang tidak mungkin</a:t>
            </a:r>
          </a:p>
          <a:p>
            <a:pPr marL="0" indent="0">
              <a:buFont typeface="Arial" pitchFamily="34" charset="0"/>
              <a:buNone/>
            </a:pPr>
            <a:r>
              <a:rPr lang="en-US" sz="2000" smtClean="0"/>
              <a:t>7. Penuh rasa percaya diri</a:t>
            </a:r>
          </a:p>
          <a:p>
            <a:pPr marL="0" indent="0">
              <a:buFont typeface="Arial" pitchFamily="34" charset="0"/>
              <a:buNone/>
            </a:pPr>
            <a:endParaRPr lang="en-US" sz="2000" smtClean="0"/>
          </a:p>
        </p:txBody>
      </p:sp>
    </p:spTree>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err="1"/>
              <a:t>Macam</a:t>
            </a:r>
            <a:r>
              <a:rPr lang="en-US" dirty="0"/>
              <a:t> </a:t>
            </a:r>
            <a:r>
              <a:rPr lang="en-US" dirty="0" err="1"/>
              <a:t>citra</a:t>
            </a:r>
            <a:r>
              <a:rPr lang="en-US" dirty="0"/>
              <a:t> </a:t>
            </a:r>
            <a:r>
              <a:rPr lang="en-US" dirty="0" err="1"/>
              <a:t>diri</a:t>
            </a:r>
            <a:endParaRPr lang="en-US" dirty="0"/>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US" sz="2800" dirty="0" smtClean="0"/>
              <a:t>Citra </a:t>
            </a:r>
            <a:r>
              <a:rPr lang="en-US" sz="2800" dirty="0" err="1" smtClean="0"/>
              <a:t>diri</a:t>
            </a:r>
            <a:r>
              <a:rPr lang="en-US" sz="2800" dirty="0" smtClean="0"/>
              <a:t> </a:t>
            </a:r>
            <a:r>
              <a:rPr lang="en-US" sz="2800" dirty="0" err="1" smtClean="0"/>
              <a:t>negatif</a:t>
            </a:r>
            <a:endParaRPr lang="en-US" sz="2800" dirty="0"/>
          </a:p>
          <a:p>
            <a:pPr marL="0" indent="0" fontAlgn="auto">
              <a:spcAft>
                <a:spcPts val="0"/>
              </a:spcAft>
              <a:buFont typeface="Arial" pitchFamily="34" charset="0"/>
              <a:buNone/>
              <a:defRPr/>
            </a:pPr>
            <a:r>
              <a:rPr lang="en-US" dirty="0" err="1" smtClean="0"/>
              <a:t>Ciri-ciri</a:t>
            </a:r>
            <a:r>
              <a:rPr lang="en-US" dirty="0" smtClean="0"/>
              <a:t>:</a:t>
            </a:r>
          </a:p>
          <a:p>
            <a:pPr fontAlgn="auto">
              <a:spcAft>
                <a:spcPts val="0"/>
              </a:spcAft>
              <a:defRPr/>
            </a:pPr>
            <a:r>
              <a:rPr lang="en-US" dirty="0" err="1"/>
              <a:t>Merasa</a:t>
            </a:r>
            <a:r>
              <a:rPr lang="en-US" dirty="0"/>
              <a:t> </a:t>
            </a:r>
            <a:r>
              <a:rPr lang="en-US" dirty="0" err="1" smtClean="0"/>
              <a:t>dirinya</a:t>
            </a:r>
            <a:r>
              <a:rPr lang="en-US" dirty="0" smtClean="0"/>
              <a:t> </a:t>
            </a:r>
            <a:r>
              <a:rPr lang="en-US" dirty="0" err="1" smtClean="0"/>
              <a:t>rendah</a:t>
            </a:r>
            <a:r>
              <a:rPr lang="en-US" dirty="0" smtClean="0"/>
              <a:t>.</a:t>
            </a:r>
          </a:p>
          <a:p>
            <a:pPr fontAlgn="auto">
              <a:spcAft>
                <a:spcPts val="0"/>
              </a:spcAft>
              <a:defRPr/>
            </a:pPr>
            <a:r>
              <a:rPr lang="en-US" dirty="0" err="1" smtClean="0"/>
              <a:t>menganggap</a:t>
            </a:r>
            <a:r>
              <a:rPr lang="en-US" dirty="0" smtClean="0"/>
              <a:t> </a:t>
            </a:r>
            <a:r>
              <a:rPr lang="en-US" dirty="0" err="1"/>
              <a:t>diri</a:t>
            </a:r>
            <a:r>
              <a:rPr lang="en-US" dirty="0"/>
              <a:t> </a:t>
            </a:r>
            <a:r>
              <a:rPr lang="en-US" dirty="0" err="1"/>
              <a:t>tidak</a:t>
            </a:r>
            <a:r>
              <a:rPr lang="en-US" dirty="0"/>
              <a:t> </a:t>
            </a:r>
            <a:r>
              <a:rPr lang="en-US" dirty="0" err="1"/>
              <a:t>berguna</a:t>
            </a:r>
            <a:r>
              <a:rPr lang="en-US" dirty="0"/>
              <a:t> </a:t>
            </a:r>
            <a:r>
              <a:rPr lang="en-US" dirty="0" err="1"/>
              <a:t>dan</a:t>
            </a:r>
            <a:r>
              <a:rPr lang="en-US" dirty="0"/>
              <a:t> </a:t>
            </a:r>
            <a:r>
              <a:rPr lang="en-US" dirty="0" err="1"/>
              <a:t>tidak</a:t>
            </a:r>
            <a:r>
              <a:rPr lang="en-US" dirty="0"/>
              <a:t> </a:t>
            </a:r>
            <a:r>
              <a:rPr lang="en-US" dirty="0" err="1"/>
              <a:t>berarti</a:t>
            </a:r>
            <a:r>
              <a:rPr lang="en-US" dirty="0"/>
              <a:t> </a:t>
            </a:r>
            <a:r>
              <a:rPr lang="en-US" dirty="0" err="1"/>
              <a:t>ditengah</a:t>
            </a:r>
            <a:r>
              <a:rPr lang="en-US" dirty="0"/>
              <a:t> </a:t>
            </a:r>
            <a:r>
              <a:rPr lang="en-US" dirty="0" err="1" smtClean="0"/>
              <a:t>masyarakat</a:t>
            </a:r>
            <a:r>
              <a:rPr lang="en-US" dirty="0" smtClean="0"/>
              <a:t>.</a:t>
            </a:r>
          </a:p>
          <a:p>
            <a:pPr fontAlgn="auto">
              <a:spcAft>
                <a:spcPts val="0"/>
              </a:spcAft>
              <a:defRPr/>
            </a:pPr>
            <a:r>
              <a:rPr lang="en-US" dirty="0" err="1" smtClean="0"/>
              <a:t>Merasa</a:t>
            </a:r>
            <a:r>
              <a:rPr lang="en-US" dirty="0" smtClean="0"/>
              <a:t> </a:t>
            </a:r>
            <a:r>
              <a:rPr lang="en-US" dirty="0" err="1"/>
              <a:t>keberadaannya</a:t>
            </a:r>
            <a:r>
              <a:rPr lang="en-US" dirty="0"/>
              <a:t> </a:t>
            </a:r>
            <a:r>
              <a:rPr lang="en-US" dirty="0" err="1"/>
              <a:t>tidak</a:t>
            </a:r>
            <a:r>
              <a:rPr lang="en-US" dirty="0"/>
              <a:t> </a:t>
            </a:r>
            <a:r>
              <a:rPr lang="en-US" dirty="0" err="1"/>
              <a:t>dibutuhkan</a:t>
            </a:r>
            <a:r>
              <a:rPr lang="en-US" dirty="0"/>
              <a:t> </a:t>
            </a:r>
            <a:r>
              <a:rPr lang="en-US" dirty="0" err="1"/>
              <a:t>oleh</a:t>
            </a:r>
            <a:r>
              <a:rPr lang="en-US" dirty="0"/>
              <a:t> </a:t>
            </a:r>
            <a:r>
              <a:rPr lang="en-US" dirty="0" err="1"/>
              <a:t>masyarakat</a:t>
            </a:r>
            <a:r>
              <a:rPr lang="en-US" dirty="0"/>
              <a:t> </a:t>
            </a:r>
            <a:r>
              <a:rPr lang="en-US" dirty="0" err="1"/>
              <a:t>dan</a:t>
            </a:r>
            <a:r>
              <a:rPr lang="en-US" dirty="0"/>
              <a:t> </a:t>
            </a:r>
            <a:r>
              <a:rPr lang="en-US" dirty="0" err="1"/>
              <a:t>lingkungan</a:t>
            </a:r>
            <a:r>
              <a:rPr lang="en-US" dirty="0"/>
              <a:t>.</a:t>
            </a:r>
          </a:p>
          <a:p>
            <a:pPr marL="0" indent="0" fontAlgn="auto">
              <a:spcAft>
                <a:spcPts val="0"/>
              </a:spcAft>
              <a:buFont typeface="Arial" pitchFamily="34" charset="0"/>
              <a:buNone/>
              <a:defRPr/>
            </a:pPr>
            <a:endParaRPr lang="en-US" dirty="0"/>
          </a:p>
          <a:p>
            <a:pPr marL="0" indent="0" fontAlgn="auto">
              <a:spcAft>
                <a:spcPts val="0"/>
              </a:spcAft>
              <a:buFont typeface="Arial" pitchFamily="34" charset="0"/>
              <a:buNone/>
              <a:defRPr/>
            </a:pPr>
            <a:endParaRPr lang="en-US" dirty="0"/>
          </a:p>
        </p:txBody>
      </p:sp>
    </p:spTree>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588" y="2686050"/>
            <a:ext cx="9906000" cy="1477963"/>
          </a:xfrm>
        </p:spPr>
        <p:txBody>
          <a:bodyPr/>
          <a:lstStyle/>
          <a:p>
            <a:pPr algn="ctr" fontAlgn="auto">
              <a:spcAft>
                <a:spcPts val="0"/>
              </a:spcAft>
              <a:defRPr/>
            </a:pPr>
            <a:r>
              <a:rPr lang="en-US" sz="6000" dirty="0" err="1" smtClean="0"/>
              <a:t>Terimakasih</a:t>
            </a:r>
            <a:endParaRPr lang="en-US" sz="6000" dirty="0"/>
          </a:p>
        </p:txBody>
      </p:sp>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err="1"/>
              <a:t>Pengertian</a:t>
            </a:r>
            <a:r>
              <a:rPr lang="en-US" dirty="0"/>
              <a:t> </a:t>
            </a:r>
            <a:r>
              <a:rPr lang="en-US" dirty="0" err="1"/>
              <a:t>Diri</a:t>
            </a:r>
            <a:r>
              <a:rPr lang="en-US" dirty="0"/>
              <a:t> &amp; </a:t>
            </a:r>
            <a:r>
              <a:rPr lang="en-US" dirty="0" err="1"/>
              <a:t>Jati</a:t>
            </a:r>
            <a:r>
              <a:rPr lang="en-US" dirty="0"/>
              <a:t> </a:t>
            </a:r>
            <a:r>
              <a:rPr lang="en-US" dirty="0" err="1"/>
              <a:t>Diri</a:t>
            </a:r>
            <a:endParaRPr lang="en-US" dirty="0"/>
          </a:p>
        </p:txBody>
      </p:sp>
      <p:sp>
        <p:nvSpPr>
          <p:cNvPr id="3" name="Content Placeholder 2"/>
          <p:cNvSpPr>
            <a:spLocks noGrp="1"/>
          </p:cNvSpPr>
          <p:nvPr>
            <p:ph idx="1"/>
          </p:nvPr>
        </p:nvSpPr>
        <p:spPr>
          <a:xfrm>
            <a:off x="1141413" y="2249488"/>
            <a:ext cx="9906000" cy="2147887"/>
          </a:xfrm>
        </p:spPr>
        <p:txBody>
          <a:bodyPr rtlCol="0">
            <a:normAutofit/>
          </a:bodyPr>
          <a:lstStyle/>
          <a:p>
            <a:pPr marL="0" indent="0" fontAlgn="auto">
              <a:spcAft>
                <a:spcPts val="0"/>
              </a:spcAft>
              <a:buFont typeface="Arial" pitchFamily="34" charset="0"/>
              <a:buNone/>
              <a:defRPr/>
            </a:pPr>
            <a:r>
              <a:rPr lang="en-US" dirty="0" err="1" smtClean="0"/>
              <a:t>Menurut</a:t>
            </a:r>
            <a:r>
              <a:rPr lang="en-US" dirty="0" smtClean="0"/>
              <a:t> KBBI </a:t>
            </a:r>
          </a:p>
          <a:p>
            <a:pPr fontAlgn="auto">
              <a:spcAft>
                <a:spcPts val="0"/>
              </a:spcAft>
              <a:defRPr/>
            </a:pPr>
            <a:r>
              <a:rPr lang="en-US" dirty="0" err="1" smtClean="0"/>
              <a:t>Diri</a:t>
            </a:r>
            <a:r>
              <a:rPr lang="en-US" dirty="0" smtClean="0"/>
              <a:t>	    : orang </a:t>
            </a:r>
            <a:r>
              <a:rPr lang="en-US" dirty="0" err="1"/>
              <a:t>atau</a:t>
            </a:r>
            <a:r>
              <a:rPr lang="en-US" dirty="0"/>
              <a:t> </a:t>
            </a:r>
            <a:r>
              <a:rPr lang="en-US" dirty="0" err="1"/>
              <a:t>seorang</a:t>
            </a:r>
            <a:r>
              <a:rPr lang="en-US" dirty="0"/>
              <a:t> </a:t>
            </a:r>
            <a:endParaRPr lang="en-US" dirty="0" smtClean="0"/>
          </a:p>
          <a:p>
            <a:pPr fontAlgn="auto">
              <a:spcAft>
                <a:spcPts val="0"/>
              </a:spcAft>
              <a:defRPr/>
            </a:pPr>
            <a:r>
              <a:rPr lang="en-US" dirty="0" err="1" smtClean="0"/>
              <a:t>Jati</a:t>
            </a:r>
            <a:r>
              <a:rPr lang="en-US" dirty="0" smtClean="0"/>
              <a:t> </a:t>
            </a:r>
            <a:r>
              <a:rPr lang="en-US" dirty="0" err="1" smtClean="0"/>
              <a:t>diri</a:t>
            </a:r>
            <a:r>
              <a:rPr lang="en-US" dirty="0"/>
              <a:t> </a:t>
            </a:r>
            <a:r>
              <a:rPr lang="en-US" dirty="0" smtClean="0"/>
              <a:t>: </a:t>
            </a:r>
            <a:r>
              <a:rPr lang="en-US" dirty="0" err="1" smtClean="0"/>
              <a:t>ciri-ciri</a:t>
            </a:r>
            <a:r>
              <a:rPr lang="en-US" dirty="0"/>
              <a:t>, </a:t>
            </a:r>
            <a:r>
              <a:rPr lang="en-US" dirty="0" err="1"/>
              <a:t>gambaran</a:t>
            </a:r>
            <a:r>
              <a:rPr lang="en-US" dirty="0"/>
              <a:t>, </a:t>
            </a:r>
            <a:r>
              <a:rPr lang="en-US" dirty="0" err="1"/>
              <a:t>atau</a:t>
            </a:r>
            <a:r>
              <a:rPr lang="en-US" dirty="0"/>
              <a:t> </a:t>
            </a:r>
            <a:r>
              <a:rPr lang="en-US" dirty="0" err="1"/>
              <a:t>keadaan</a:t>
            </a:r>
            <a:r>
              <a:rPr lang="en-US" dirty="0"/>
              <a:t> </a:t>
            </a:r>
            <a:r>
              <a:rPr lang="en-US" dirty="0" err="1"/>
              <a:t>khusus</a:t>
            </a:r>
            <a:r>
              <a:rPr lang="en-US" dirty="0"/>
              <a:t> </a:t>
            </a:r>
            <a:r>
              <a:rPr lang="en-US" dirty="0" err="1"/>
              <a:t>seseorang</a:t>
            </a:r>
            <a:r>
              <a:rPr lang="en-US" dirty="0"/>
              <a:t> </a:t>
            </a:r>
            <a:r>
              <a:rPr lang="en-US" dirty="0" err="1"/>
              <a:t>atau</a:t>
            </a:r>
            <a:r>
              <a:rPr lang="en-US" dirty="0"/>
              <a:t> </a:t>
            </a:r>
            <a:r>
              <a:rPr lang="en-US" dirty="0" err="1"/>
              <a:t>suatu</a:t>
            </a:r>
            <a:r>
              <a:rPr lang="en-US" dirty="0"/>
              <a:t> </a:t>
            </a:r>
            <a:r>
              <a:rPr lang="en-US" dirty="0" err="1"/>
              <a:t>benda</a:t>
            </a:r>
            <a:r>
              <a:rPr lang="en-US" dirty="0"/>
              <a:t>; </a:t>
            </a:r>
            <a:r>
              <a:rPr lang="en-US" dirty="0" err="1"/>
              <a:t>identitas</a:t>
            </a:r>
            <a:r>
              <a:rPr lang="en-US" dirty="0"/>
              <a:t>.</a:t>
            </a:r>
          </a:p>
          <a:p>
            <a:pPr marL="0" indent="0" fontAlgn="auto">
              <a:spcAft>
                <a:spcPts val="0"/>
              </a:spcAft>
              <a:buFont typeface="Arial" pitchFamily="34" charset="0"/>
              <a:buNone/>
              <a:defRPr/>
            </a:pPr>
            <a:endParaRPr lang="en-US" dirty="0"/>
          </a:p>
        </p:txBody>
      </p:sp>
      <p:sp>
        <p:nvSpPr>
          <p:cNvPr id="4" name="Content Placeholder 2"/>
          <p:cNvSpPr txBox="1">
            <a:spLocks/>
          </p:cNvSpPr>
          <p:nvPr/>
        </p:nvSpPr>
        <p:spPr>
          <a:xfrm>
            <a:off x="1141413" y="4549775"/>
            <a:ext cx="9906000" cy="2146300"/>
          </a:xfrm>
          <a:prstGeom prst="rect">
            <a:avLst/>
          </a:prstGeom>
        </p:spPr>
        <p:txBody>
          <a:bodyPr>
            <a:normAutofit fontScale="92500" lnSpcReduction="2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en-US" dirty="0" err="1" smtClean="0"/>
              <a:t>Menurut</a:t>
            </a:r>
            <a:r>
              <a:rPr lang="en-US" dirty="0" smtClean="0"/>
              <a:t> </a:t>
            </a:r>
            <a:r>
              <a:rPr lang="en-US" dirty="0" err="1" smtClean="0"/>
              <a:t>Ahli</a:t>
            </a:r>
            <a:endParaRPr lang="en-US" dirty="0" smtClean="0"/>
          </a:p>
          <a:p>
            <a:pPr marL="342900" indent="-342900" algn="just" fontAlgn="auto">
              <a:lnSpc>
                <a:spcPct val="150000"/>
              </a:lnSpc>
              <a:spcAft>
                <a:spcPts val="0"/>
              </a:spcAft>
              <a:buFont typeface="+mj-lt"/>
              <a:buAutoNum type="arabicPeriod"/>
              <a:defRPr/>
            </a:pPr>
            <a:r>
              <a:rPr lang="en-US" dirty="0" err="1" smtClean="0">
                <a:latin typeface="Calibri" panose="020F0502020204030204" pitchFamily="34" charset="0"/>
                <a:ea typeface="Calibri" panose="020F0502020204030204" pitchFamily="34" charset="0"/>
                <a:cs typeface="Times New Roman" panose="02020603050405020304" pitchFamily="18" charset="0"/>
              </a:rPr>
              <a:t>Seiffert</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dan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Hoffnug</a:t>
            </a:r>
            <a:r>
              <a:rPr lang="en-US" dirty="0">
                <a:latin typeface="Calibri" panose="020F0502020204030204" pitchFamily="34" charset="0"/>
                <a:ea typeface="Calibri" panose="020F0502020204030204" pitchFamily="34" charset="0"/>
                <a:cs typeface="Times New Roman" panose="02020603050405020304" pitchFamily="18" charset="0"/>
              </a:rPr>
              <a:t> (1994)</a:t>
            </a:r>
          </a:p>
          <a:p>
            <a:pPr marL="342900" indent="-342900" algn="just" fontAlgn="auto">
              <a:lnSpc>
                <a:spcPct val="150000"/>
              </a:lnSpc>
              <a:spcAft>
                <a:spcPts val="0"/>
              </a:spcAft>
              <a:buFont typeface="+mj-lt"/>
              <a:buAutoNum type="arabicPeriod"/>
              <a:defRPr/>
            </a:pPr>
            <a:r>
              <a:rPr lang="en-US" dirty="0" smtClean="0">
                <a:latin typeface="Calibri" panose="020F0502020204030204" pitchFamily="34" charset="0"/>
                <a:ea typeface="Calibri" panose="020F0502020204030204" pitchFamily="34" charset="0"/>
                <a:cs typeface="Times New Roman" panose="02020603050405020304" pitchFamily="18" charset="0"/>
              </a:rPr>
              <a:t>Atwater </a:t>
            </a:r>
            <a:r>
              <a:rPr lang="en-US" dirty="0">
                <a:latin typeface="Calibri" panose="020F0502020204030204" pitchFamily="34" charset="0"/>
                <a:ea typeface="Calibri" panose="020F0502020204030204" pitchFamily="34" charset="0"/>
                <a:cs typeface="Times New Roman" panose="02020603050405020304" pitchFamily="18" charset="0"/>
              </a:rPr>
              <a:t>(1987</a:t>
            </a:r>
            <a:r>
              <a:rPr lang="en-US" dirty="0" smtClean="0">
                <a:latin typeface="Calibri" panose="020F0502020204030204" pitchFamily="34" charset="0"/>
                <a:ea typeface="Calibri" panose="020F0502020204030204" pitchFamily="34" charset="0"/>
                <a:cs typeface="Times New Roman" panose="02020603050405020304" pitchFamily="18" charset="0"/>
              </a:rPr>
              <a:t>)</a:t>
            </a:r>
          </a:p>
          <a:p>
            <a:pPr marL="342900" indent="-342900" algn="just" fontAlgn="auto">
              <a:lnSpc>
                <a:spcPct val="150000"/>
              </a:lnSpc>
              <a:spcAft>
                <a:spcPts val="0"/>
              </a:spcAft>
              <a:buFont typeface="+mj-lt"/>
              <a:buAutoNum type="arabicPeriod"/>
              <a:defRPr/>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Cawagas</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(1983)</a:t>
            </a:r>
          </a:p>
          <a:p>
            <a:pPr marL="0" indent="0" fontAlgn="auto">
              <a:spcAft>
                <a:spcPts val="0"/>
              </a:spcAft>
              <a:buFont typeface="Arial" panose="020B0604020202020204" pitchFamily="34" charset="0"/>
              <a:buNone/>
              <a:defRPr/>
            </a:pPr>
            <a:endParaRPr lang="en-US" dirty="0"/>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3" y="2097088"/>
            <a:ext cx="10082212" cy="2681287"/>
          </a:xfrm>
        </p:spPr>
        <p:txBody>
          <a:bodyPr rtlCol="0">
            <a:noAutofit/>
          </a:bodyPr>
          <a:lstStyle/>
          <a:p>
            <a:pPr marL="0" indent="0" fontAlgn="auto">
              <a:spcAft>
                <a:spcPts val="0"/>
              </a:spcAft>
              <a:buFont typeface="Arial" pitchFamily="34" charset="0"/>
              <a:buNone/>
              <a:defRPr/>
            </a:pPr>
            <a:r>
              <a:rPr lang="en-US" sz="2800" dirty="0" err="1" smtClean="0"/>
              <a:t>Konsep</a:t>
            </a:r>
            <a:r>
              <a:rPr lang="en-US" sz="2800" dirty="0" smtClean="0"/>
              <a:t> </a:t>
            </a:r>
            <a:r>
              <a:rPr lang="en-US" sz="2800" dirty="0" err="1"/>
              <a:t>diri</a:t>
            </a:r>
            <a:r>
              <a:rPr lang="en-US" sz="2800" dirty="0"/>
              <a:t> yang </a:t>
            </a:r>
            <a:r>
              <a:rPr lang="en-US" sz="2800" dirty="0" err="1"/>
              <a:t>positif</a:t>
            </a:r>
            <a:r>
              <a:rPr lang="en-US" sz="2800" dirty="0"/>
              <a:t>:</a:t>
            </a:r>
          </a:p>
          <a:p>
            <a:pPr fontAlgn="auto">
              <a:spcAft>
                <a:spcPts val="0"/>
              </a:spcAft>
              <a:defRPr/>
            </a:pPr>
            <a:r>
              <a:rPr lang="en-US" sz="2800" dirty="0"/>
              <a:t>Yakin </a:t>
            </a:r>
            <a:r>
              <a:rPr lang="en-US" sz="2800" dirty="0" err="1"/>
              <a:t>akan</a:t>
            </a:r>
            <a:r>
              <a:rPr lang="en-US" sz="2800" dirty="0"/>
              <a:t> </a:t>
            </a:r>
            <a:r>
              <a:rPr lang="en-US" sz="2800" dirty="0" err="1"/>
              <a:t>kemampuan</a:t>
            </a:r>
            <a:r>
              <a:rPr lang="en-US" sz="2800" dirty="0"/>
              <a:t> </a:t>
            </a:r>
            <a:r>
              <a:rPr lang="en-US" sz="2800" dirty="0" err="1"/>
              <a:t>mengatasi</a:t>
            </a:r>
            <a:r>
              <a:rPr lang="en-US" sz="2800" dirty="0"/>
              <a:t> </a:t>
            </a:r>
            <a:r>
              <a:rPr lang="en-US" sz="2800" dirty="0" err="1"/>
              <a:t>masalah</a:t>
            </a:r>
            <a:endParaRPr lang="en-US" sz="2800" dirty="0"/>
          </a:p>
          <a:p>
            <a:pPr fontAlgn="auto">
              <a:spcAft>
                <a:spcPts val="0"/>
              </a:spcAft>
              <a:defRPr/>
            </a:pPr>
            <a:r>
              <a:rPr lang="en-US" sz="2800" dirty="0" err="1"/>
              <a:t>Merasa</a:t>
            </a:r>
            <a:r>
              <a:rPr lang="en-US" sz="2800" dirty="0"/>
              <a:t> </a:t>
            </a:r>
            <a:r>
              <a:rPr lang="en-US" sz="2800" dirty="0" err="1"/>
              <a:t>setara</a:t>
            </a:r>
            <a:r>
              <a:rPr lang="en-US" sz="2800" dirty="0"/>
              <a:t> </a:t>
            </a:r>
            <a:r>
              <a:rPr lang="en-US" sz="2800" dirty="0" err="1"/>
              <a:t>dengan</a:t>
            </a:r>
            <a:r>
              <a:rPr lang="en-US" sz="2800" dirty="0"/>
              <a:t> orang lain</a:t>
            </a:r>
          </a:p>
          <a:p>
            <a:pPr fontAlgn="auto">
              <a:spcAft>
                <a:spcPts val="0"/>
              </a:spcAft>
              <a:defRPr/>
            </a:pPr>
            <a:r>
              <a:rPr lang="en-US" sz="2800" dirty="0" err="1"/>
              <a:t>Menerima</a:t>
            </a:r>
            <a:r>
              <a:rPr lang="en-US" sz="2800" dirty="0"/>
              <a:t> </a:t>
            </a:r>
            <a:r>
              <a:rPr lang="en-US" sz="2800" dirty="0" err="1"/>
              <a:t>pujian</a:t>
            </a:r>
            <a:r>
              <a:rPr lang="en-US" sz="2800" dirty="0"/>
              <a:t> </a:t>
            </a:r>
            <a:r>
              <a:rPr lang="en-US" sz="2800" dirty="0" err="1"/>
              <a:t>tanpa</a:t>
            </a:r>
            <a:r>
              <a:rPr lang="en-US" sz="2800" dirty="0"/>
              <a:t> rasa </a:t>
            </a:r>
            <a:r>
              <a:rPr lang="en-US" sz="2800" dirty="0" err="1"/>
              <a:t>malu</a:t>
            </a:r>
            <a:endParaRPr lang="en-US" sz="2800" dirty="0"/>
          </a:p>
          <a:p>
            <a:pPr fontAlgn="auto">
              <a:spcAft>
                <a:spcPts val="0"/>
              </a:spcAft>
              <a:defRPr/>
            </a:pPr>
            <a:r>
              <a:rPr lang="en-US" sz="2800" dirty="0" err="1"/>
              <a:t>Menyadari</a:t>
            </a:r>
            <a:r>
              <a:rPr lang="en-US" sz="2800" dirty="0"/>
              <a:t> </a:t>
            </a:r>
            <a:r>
              <a:rPr lang="en-US" sz="2800" dirty="0" err="1"/>
              <a:t>tidak</a:t>
            </a:r>
            <a:r>
              <a:rPr lang="en-US" sz="2800" dirty="0"/>
              <a:t> </a:t>
            </a:r>
            <a:r>
              <a:rPr lang="en-US" sz="2800" dirty="0" err="1"/>
              <a:t>semua</a:t>
            </a:r>
            <a:r>
              <a:rPr lang="en-US" sz="2800" dirty="0"/>
              <a:t> orang </a:t>
            </a:r>
            <a:r>
              <a:rPr lang="en-US" sz="2800" dirty="0" err="1"/>
              <a:t>sama</a:t>
            </a:r>
            <a:endParaRPr lang="en-US" sz="2800" dirty="0"/>
          </a:p>
          <a:p>
            <a:pPr fontAlgn="auto">
              <a:spcAft>
                <a:spcPts val="0"/>
              </a:spcAft>
              <a:defRPr/>
            </a:pPr>
            <a:r>
              <a:rPr lang="en-US" sz="2800" dirty="0" smtClean="0"/>
              <a:t>Mau </a:t>
            </a:r>
            <a:r>
              <a:rPr lang="en-US" sz="2800" dirty="0" err="1"/>
              <a:t>memperbaiki</a:t>
            </a:r>
            <a:r>
              <a:rPr lang="en-US" sz="2800" dirty="0"/>
              <a:t> </a:t>
            </a:r>
            <a:r>
              <a:rPr lang="en-US" sz="2800" dirty="0" err="1"/>
              <a:t>diri</a:t>
            </a:r>
            <a:r>
              <a:rPr lang="en-US" sz="2800" dirty="0" smtClean="0"/>
              <a:t>.</a:t>
            </a:r>
            <a:endParaRPr lang="en-US" sz="2800" dirty="0"/>
          </a:p>
        </p:txBody>
      </p:sp>
      <p:sp>
        <p:nvSpPr>
          <p:cNvPr id="6147" name="Content Placeholder 2"/>
          <p:cNvSpPr txBox="1">
            <a:spLocks/>
          </p:cNvSpPr>
          <p:nvPr/>
        </p:nvSpPr>
        <p:spPr bwMode="auto">
          <a:xfrm>
            <a:off x="965200" y="3821113"/>
            <a:ext cx="10082213"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defTabSz="914400">
              <a:lnSpc>
                <a:spcPct val="120000"/>
              </a:lnSpc>
              <a:spcBef>
                <a:spcPts val="1000"/>
              </a:spcBef>
              <a:buSzPct val="125000"/>
              <a:buFont typeface="Arial" pitchFamily="34" charset="0"/>
              <a:buNone/>
            </a:pPr>
            <a:endParaRPr lang="en-US" sz="3200"/>
          </a:p>
        </p:txBody>
      </p:sp>
      <p:sp>
        <p:nvSpPr>
          <p:cNvPr id="7" name="Title 1"/>
          <p:cNvSpPr>
            <a:spLocks noGrp="1"/>
          </p:cNvSpPr>
          <p:nvPr>
            <p:ph type="title"/>
          </p:nvPr>
        </p:nvSpPr>
        <p:spPr/>
        <p:txBody>
          <a:bodyPr/>
          <a:lstStyle/>
          <a:p>
            <a:pPr fontAlgn="auto">
              <a:spcAft>
                <a:spcPts val="0"/>
              </a:spcAft>
              <a:defRPr/>
            </a:pPr>
            <a:r>
              <a:rPr lang="en-US" dirty="0" err="1" smtClean="0"/>
              <a:t>Konsep</a:t>
            </a:r>
            <a:r>
              <a:rPr lang="en-US" dirty="0" smtClean="0"/>
              <a:t> </a:t>
            </a:r>
            <a:r>
              <a:rPr lang="en-US" dirty="0" err="1" smtClean="0"/>
              <a:t>diri</a:t>
            </a:r>
            <a:endParaRPr lang="en-US" dirty="0"/>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err="1" smtClean="0"/>
              <a:t>Konsep</a:t>
            </a:r>
            <a:r>
              <a:rPr lang="en-US" dirty="0" smtClean="0"/>
              <a:t> </a:t>
            </a:r>
            <a:r>
              <a:rPr lang="en-US" dirty="0" err="1" smtClean="0"/>
              <a:t>diri</a:t>
            </a:r>
            <a:endParaRPr lang="en-US" dirty="0"/>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US" dirty="0" err="1"/>
              <a:t>Faktor</a:t>
            </a:r>
            <a:r>
              <a:rPr lang="en-US" dirty="0"/>
              <a:t> </a:t>
            </a:r>
            <a:r>
              <a:rPr lang="en-US" dirty="0" err="1"/>
              <a:t>konsep</a:t>
            </a:r>
            <a:r>
              <a:rPr lang="en-US" dirty="0"/>
              <a:t> </a:t>
            </a:r>
            <a:r>
              <a:rPr lang="en-US" dirty="0" err="1"/>
              <a:t>diri</a:t>
            </a:r>
            <a:r>
              <a:rPr lang="en-US" dirty="0"/>
              <a:t> </a:t>
            </a:r>
            <a:r>
              <a:rPr lang="en-US" dirty="0" err="1"/>
              <a:t>dalam</a:t>
            </a:r>
            <a:r>
              <a:rPr lang="en-US" dirty="0"/>
              <a:t> </a:t>
            </a:r>
            <a:r>
              <a:rPr lang="en-US" dirty="0" err="1"/>
              <a:t>komunikasi</a:t>
            </a:r>
            <a:r>
              <a:rPr lang="en-US" dirty="0"/>
              <a:t> </a:t>
            </a:r>
            <a:r>
              <a:rPr lang="en-US" dirty="0" err="1"/>
              <a:t>antar</a:t>
            </a:r>
            <a:r>
              <a:rPr lang="en-US" dirty="0"/>
              <a:t> </a:t>
            </a:r>
            <a:r>
              <a:rPr lang="en-US" dirty="0" err="1"/>
              <a:t>pribadi</a:t>
            </a:r>
            <a:endParaRPr lang="en-US" dirty="0"/>
          </a:p>
          <a:p>
            <a:pPr fontAlgn="auto">
              <a:spcAft>
                <a:spcPts val="0"/>
              </a:spcAft>
              <a:defRPr/>
            </a:pPr>
            <a:r>
              <a:rPr lang="en-US" dirty="0" err="1"/>
              <a:t>Nubuat</a:t>
            </a:r>
            <a:r>
              <a:rPr lang="en-US" dirty="0"/>
              <a:t> yang di </a:t>
            </a:r>
            <a:r>
              <a:rPr lang="en-US" dirty="0" err="1"/>
              <a:t>penuhi</a:t>
            </a:r>
            <a:r>
              <a:rPr lang="en-US" dirty="0"/>
              <a:t> </a:t>
            </a:r>
            <a:r>
              <a:rPr lang="en-US" dirty="0" err="1" smtClean="0"/>
              <a:t>sendiri</a:t>
            </a:r>
            <a:r>
              <a:rPr lang="en-US" dirty="0" smtClean="0"/>
              <a:t>.</a:t>
            </a:r>
            <a:endParaRPr lang="en-US" dirty="0"/>
          </a:p>
          <a:p>
            <a:pPr fontAlgn="auto">
              <a:spcAft>
                <a:spcPts val="0"/>
              </a:spcAft>
              <a:defRPr/>
            </a:pPr>
            <a:r>
              <a:rPr lang="en-US" dirty="0" err="1"/>
              <a:t>Membuka</a:t>
            </a:r>
            <a:r>
              <a:rPr lang="en-US" dirty="0"/>
              <a:t> </a:t>
            </a:r>
            <a:r>
              <a:rPr lang="en-US" dirty="0" err="1"/>
              <a:t>diri</a:t>
            </a:r>
            <a:r>
              <a:rPr lang="en-US" dirty="0"/>
              <a:t>.</a:t>
            </a:r>
          </a:p>
          <a:p>
            <a:pPr fontAlgn="auto">
              <a:spcAft>
                <a:spcPts val="0"/>
              </a:spcAft>
              <a:defRPr/>
            </a:pPr>
            <a:r>
              <a:rPr lang="en-US" dirty="0" err="1"/>
              <a:t>Percaya</a:t>
            </a:r>
            <a:r>
              <a:rPr lang="en-US" dirty="0"/>
              <a:t> </a:t>
            </a:r>
            <a:r>
              <a:rPr lang="en-US" dirty="0" err="1"/>
              <a:t>diri</a:t>
            </a:r>
            <a:r>
              <a:rPr lang="en-US" dirty="0"/>
              <a:t>.</a:t>
            </a:r>
          </a:p>
          <a:p>
            <a:pPr fontAlgn="auto">
              <a:spcAft>
                <a:spcPts val="0"/>
              </a:spcAft>
              <a:defRPr/>
            </a:pPr>
            <a:r>
              <a:rPr lang="en-US" dirty="0" err="1"/>
              <a:t>Selektivitas</a:t>
            </a:r>
            <a:r>
              <a:rPr lang="en-US" dirty="0"/>
              <a:t>.</a:t>
            </a:r>
          </a:p>
          <a:p>
            <a:pPr fontAlgn="auto">
              <a:spcAft>
                <a:spcPts val="0"/>
              </a:spcAft>
              <a:defRPr/>
            </a:pPr>
            <a:endParaRPr lang="en-US" dirty="0"/>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0638" y="619125"/>
            <a:ext cx="9906000" cy="1477963"/>
          </a:xfrm>
        </p:spPr>
        <p:txBody>
          <a:bodyPr/>
          <a:lstStyle/>
          <a:p>
            <a:pPr fontAlgn="auto">
              <a:spcAft>
                <a:spcPts val="0"/>
              </a:spcAft>
              <a:defRPr/>
            </a:pPr>
            <a:r>
              <a:rPr lang="en-US" dirty="0" err="1" smtClean="0"/>
              <a:t>Jati</a:t>
            </a:r>
            <a:r>
              <a:rPr lang="en-US" dirty="0" smtClean="0"/>
              <a:t> </a:t>
            </a:r>
            <a:r>
              <a:rPr lang="en-US" dirty="0" err="1" smtClean="0"/>
              <a:t>diri</a:t>
            </a:r>
            <a:endParaRPr lang="en-US" dirty="0"/>
          </a:p>
        </p:txBody>
      </p:sp>
      <p:sp>
        <p:nvSpPr>
          <p:cNvPr id="3" name="Content Placeholder 2"/>
          <p:cNvSpPr>
            <a:spLocks noGrp="1"/>
          </p:cNvSpPr>
          <p:nvPr>
            <p:ph idx="1"/>
          </p:nvPr>
        </p:nvSpPr>
        <p:spPr>
          <a:xfrm>
            <a:off x="1290638" y="3965575"/>
            <a:ext cx="9906000" cy="3541713"/>
          </a:xfrm>
        </p:spPr>
        <p:txBody>
          <a:bodyPr rtlCol="0">
            <a:normAutofit/>
          </a:bodyPr>
          <a:lstStyle/>
          <a:p>
            <a:pPr marL="0" indent="0" fontAlgn="auto">
              <a:spcAft>
                <a:spcPts val="0"/>
              </a:spcAft>
              <a:buFont typeface="Arial" pitchFamily="34" charset="0"/>
              <a:buNone/>
              <a:defRPr/>
            </a:pPr>
            <a:r>
              <a:rPr lang="en-US" dirty="0" err="1" smtClean="0"/>
              <a:t>Komponen-komponen</a:t>
            </a:r>
            <a:r>
              <a:rPr lang="en-US" dirty="0" smtClean="0"/>
              <a:t> </a:t>
            </a:r>
            <a:r>
              <a:rPr lang="en-US" dirty="0" err="1" smtClean="0"/>
              <a:t>Jati</a:t>
            </a:r>
            <a:r>
              <a:rPr lang="en-US" dirty="0" smtClean="0"/>
              <a:t> </a:t>
            </a:r>
            <a:r>
              <a:rPr lang="en-US" dirty="0" err="1" smtClean="0"/>
              <a:t>Diri</a:t>
            </a:r>
            <a:r>
              <a:rPr lang="en-US" dirty="0" smtClean="0"/>
              <a:t>:</a:t>
            </a:r>
            <a:endParaRPr lang="en-US" dirty="0"/>
          </a:p>
          <a:p>
            <a:pPr fontAlgn="auto">
              <a:spcAft>
                <a:spcPts val="0"/>
              </a:spcAft>
              <a:defRPr/>
            </a:pPr>
            <a:r>
              <a:rPr lang="en-US" dirty="0" err="1" smtClean="0"/>
              <a:t>bagaimana</a:t>
            </a:r>
            <a:r>
              <a:rPr lang="en-US" dirty="0" smtClean="0"/>
              <a:t> </a:t>
            </a:r>
            <a:r>
              <a:rPr lang="en-US" dirty="0" err="1"/>
              <a:t>Anda</a:t>
            </a:r>
            <a:r>
              <a:rPr lang="en-US" dirty="0"/>
              <a:t> </a:t>
            </a:r>
            <a:r>
              <a:rPr lang="en-US" dirty="0" err="1" smtClean="0"/>
              <a:t>berpikir</a:t>
            </a:r>
            <a:r>
              <a:rPr lang="en-US" dirty="0"/>
              <a:t>.</a:t>
            </a:r>
          </a:p>
          <a:p>
            <a:pPr fontAlgn="auto">
              <a:spcAft>
                <a:spcPts val="0"/>
              </a:spcAft>
              <a:defRPr/>
            </a:pPr>
            <a:r>
              <a:rPr lang="en-US" dirty="0" err="1"/>
              <a:t>bagaimana</a:t>
            </a:r>
            <a:r>
              <a:rPr lang="en-US" dirty="0"/>
              <a:t> </a:t>
            </a:r>
            <a:r>
              <a:rPr lang="en-US" dirty="0" err="1"/>
              <a:t>Anda</a:t>
            </a:r>
            <a:r>
              <a:rPr lang="en-US" dirty="0"/>
              <a:t> </a:t>
            </a:r>
            <a:r>
              <a:rPr lang="en-US" dirty="0" err="1" smtClean="0"/>
              <a:t>merasa</a:t>
            </a:r>
            <a:r>
              <a:rPr lang="en-US" dirty="0"/>
              <a:t>.</a:t>
            </a:r>
          </a:p>
          <a:p>
            <a:pPr fontAlgn="auto">
              <a:spcAft>
                <a:spcPts val="0"/>
              </a:spcAft>
              <a:defRPr/>
            </a:pPr>
            <a:r>
              <a:rPr lang="en-US" dirty="0" err="1"/>
              <a:t>bagaimana</a:t>
            </a:r>
            <a:r>
              <a:rPr lang="en-US" dirty="0"/>
              <a:t> </a:t>
            </a:r>
            <a:r>
              <a:rPr lang="en-US" dirty="0" err="1"/>
              <a:t>Anda</a:t>
            </a:r>
            <a:r>
              <a:rPr lang="en-US" dirty="0"/>
              <a:t> </a:t>
            </a:r>
            <a:r>
              <a:rPr lang="en-US" dirty="0" err="1"/>
              <a:t>bertingkah</a:t>
            </a:r>
            <a:r>
              <a:rPr lang="en-US" dirty="0"/>
              <a:t> </a:t>
            </a:r>
            <a:r>
              <a:rPr lang="en-US" dirty="0" err="1"/>
              <a:t>laku</a:t>
            </a:r>
            <a:r>
              <a:rPr lang="en-US" dirty="0"/>
              <a:t>.</a:t>
            </a:r>
          </a:p>
          <a:p>
            <a:pPr marL="0" indent="0" fontAlgn="auto">
              <a:spcAft>
                <a:spcPts val="0"/>
              </a:spcAft>
              <a:buFont typeface="Arial" pitchFamily="34" charset="0"/>
              <a:buNone/>
              <a:defRPr/>
            </a:pPr>
            <a:endParaRPr lang="en-US" dirty="0"/>
          </a:p>
        </p:txBody>
      </p:sp>
      <p:sp>
        <p:nvSpPr>
          <p:cNvPr id="8196" name="Rectangle 3"/>
          <p:cNvSpPr>
            <a:spLocks noChangeArrowheads="1"/>
          </p:cNvSpPr>
          <p:nvPr/>
        </p:nvSpPr>
        <p:spPr bwMode="auto">
          <a:xfrm>
            <a:off x="1290638" y="2097088"/>
            <a:ext cx="9067800" cy="124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500">
                <a:latin typeface="Tw Cen MT" pitchFamily="34" charset="0"/>
              </a:rPr>
              <a:t>Jati diri adalah sesuatu yang menggambarkan secara esensial tentang seseorang seperti karakter, sifat, watak, kepribadian dan moralnya.</a:t>
            </a:r>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err="1"/>
              <a:t>Mengenal</a:t>
            </a:r>
            <a:r>
              <a:rPr lang="en-US" dirty="0"/>
              <a:t> </a:t>
            </a:r>
            <a:r>
              <a:rPr lang="en-US" dirty="0" err="1"/>
              <a:t>Diri</a:t>
            </a:r>
            <a:r>
              <a:rPr lang="en-US" dirty="0"/>
              <a:t> </a:t>
            </a:r>
            <a:r>
              <a:rPr lang="en-US" dirty="0" err="1"/>
              <a:t>sendiri</a:t>
            </a:r>
            <a:endParaRPr lang="en-US" dirty="0"/>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US" dirty="0" err="1" smtClean="0"/>
              <a:t>Aspek</a:t>
            </a:r>
            <a:r>
              <a:rPr lang="en-US" dirty="0" smtClean="0"/>
              <a:t> yang </a:t>
            </a:r>
            <a:r>
              <a:rPr lang="en-US" dirty="0" err="1" smtClean="0"/>
              <a:t>mempengaruhi</a:t>
            </a:r>
            <a:r>
              <a:rPr lang="en-US" dirty="0" smtClean="0"/>
              <a:t>:</a:t>
            </a:r>
          </a:p>
          <a:p>
            <a:pPr marL="457200" indent="-457200" fontAlgn="auto">
              <a:spcAft>
                <a:spcPts val="0"/>
              </a:spcAft>
              <a:buFont typeface="Arial" pitchFamily="34" charset="0"/>
              <a:buAutoNum type="arabicPeriod"/>
              <a:defRPr/>
            </a:pPr>
            <a:r>
              <a:rPr lang="en-US" dirty="0" err="1" smtClean="0"/>
              <a:t>Sifat</a:t>
            </a:r>
            <a:r>
              <a:rPr lang="en-US" dirty="0" smtClean="0"/>
              <a:t> </a:t>
            </a:r>
            <a:r>
              <a:rPr lang="en-US" dirty="0" err="1" smtClean="0"/>
              <a:t>dan</a:t>
            </a:r>
            <a:r>
              <a:rPr lang="en-US" dirty="0" smtClean="0"/>
              <a:t> </a:t>
            </a:r>
            <a:r>
              <a:rPr lang="en-US" dirty="0" err="1" smtClean="0"/>
              <a:t>karakter</a:t>
            </a:r>
            <a:endParaRPr lang="en-US" dirty="0" smtClean="0"/>
          </a:p>
          <a:p>
            <a:pPr marL="457200" indent="-457200" fontAlgn="auto">
              <a:spcAft>
                <a:spcPts val="0"/>
              </a:spcAft>
              <a:buFont typeface="Arial" pitchFamily="34" charset="0"/>
              <a:buAutoNum type="arabicPeriod"/>
              <a:defRPr/>
            </a:pPr>
            <a:r>
              <a:rPr lang="en-US" dirty="0" err="1" smtClean="0"/>
              <a:t>Keinginan</a:t>
            </a:r>
            <a:r>
              <a:rPr lang="en-US" dirty="0" smtClean="0"/>
              <a:t>/</a:t>
            </a:r>
            <a:r>
              <a:rPr lang="en-US" dirty="0" err="1" smtClean="0"/>
              <a:t>hasrat</a:t>
            </a:r>
            <a:endParaRPr lang="en-US" dirty="0" smtClean="0"/>
          </a:p>
          <a:p>
            <a:pPr marL="457200" indent="-457200" fontAlgn="auto">
              <a:spcAft>
                <a:spcPts val="0"/>
              </a:spcAft>
              <a:buFont typeface="Arial" pitchFamily="34" charset="0"/>
              <a:buAutoNum type="arabicPeriod"/>
              <a:defRPr/>
            </a:pPr>
            <a:r>
              <a:rPr lang="en-US" dirty="0" err="1" smtClean="0"/>
              <a:t>Kemampuan</a:t>
            </a:r>
            <a:endParaRPr lang="en-US" dirty="0" smtClean="0"/>
          </a:p>
          <a:p>
            <a:pPr marL="457200" indent="-457200" fontAlgn="auto">
              <a:spcAft>
                <a:spcPts val="0"/>
              </a:spcAft>
              <a:buFont typeface="Arial" pitchFamily="34" charset="0"/>
              <a:buAutoNum type="arabicPeriod"/>
              <a:defRPr/>
            </a:pPr>
            <a:r>
              <a:rPr lang="en-US" dirty="0" err="1" smtClean="0"/>
              <a:t>Kelemahan</a:t>
            </a:r>
            <a:endParaRPr lang="en-US" dirty="0" smtClean="0"/>
          </a:p>
          <a:p>
            <a:pPr marL="457200" indent="-457200" fontAlgn="auto">
              <a:spcAft>
                <a:spcPts val="0"/>
              </a:spcAft>
              <a:buFont typeface="Arial" pitchFamily="34" charset="0"/>
              <a:buAutoNum type="arabicPeriod"/>
              <a:defRPr/>
            </a:pPr>
            <a:r>
              <a:rPr lang="en-US" dirty="0" err="1" smtClean="0"/>
              <a:t>Latar</a:t>
            </a:r>
            <a:r>
              <a:rPr lang="en-US" dirty="0" smtClean="0"/>
              <a:t> </a:t>
            </a:r>
            <a:r>
              <a:rPr lang="en-US" dirty="0" err="1" smtClean="0"/>
              <a:t>Belakang</a:t>
            </a:r>
            <a:endParaRPr lang="en-US" dirty="0"/>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err="1" smtClean="0"/>
              <a:t>menemukan</a:t>
            </a:r>
            <a:r>
              <a:rPr lang="en-US" dirty="0" smtClean="0"/>
              <a:t> </a:t>
            </a:r>
            <a:r>
              <a:rPr lang="en-US" dirty="0" err="1" smtClean="0"/>
              <a:t>jati</a:t>
            </a:r>
            <a:r>
              <a:rPr lang="en-US" dirty="0" smtClean="0"/>
              <a:t> </a:t>
            </a:r>
            <a:r>
              <a:rPr lang="en-US" dirty="0" err="1" smtClean="0"/>
              <a:t>diri</a:t>
            </a:r>
            <a:endParaRPr lang="en-US" dirty="0"/>
          </a:p>
        </p:txBody>
      </p:sp>
      <p:sp>
        <p:nvSpPr>
          <p:cNvPr id="10243" name="Content Placeholder 2"/>
          <p:cNvSpPr>
            <a:spLocks noGrp="1"/>
          </p:cNvSpPr>
          <p:nvPr>
            <p:ph idx="1"/>
          </p:nvPr>
        </p:nvSpPr>
        <p:spPr/>
        <p:txBody>
          <a:bodyPr/>
          <a:lstStyle/>
          <a:p>
            <a:pPr marL="0" indent="0">
              <a:buFont typeface="Arial" pitchFamily="34" charset="0"/>
              <a:buNone/>
            </a:pPr>
            <a:r>
              <a:rPr lang="en-US" smtClean="0"/>
              <a:t>Ketika seseorang yang telah dapat memahami akan kemampuan dan kekuatan pada dirinya yang didasari dengan iman dan taqwa pada Tuhan, maka saat itulah seseorang sudah dapat dikatakan menemukan jati dirinya sendiri.</a:t>
            </a:r>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err="1"/>
              <a:t>Memahami</a:t>
            </a:r>
            <a:r>
              <a:rPr lang="en-US" dirty="0"/>
              <a:t> </a:t>
            </a:r>
            <a:r>
              <a:rPr lang="en-US" dirty="0" err="1"/>
              <a:t>Terbentuknya</a:t>
            </a:r>
            <a:r>
              <a:rPr lang="en-US" dirty="0"/>
              <a:t> </a:t>
            </a:r>
            <a:r>
              <a:rPr lang="en-US" dirty="0" err="1"/>
              <a:t>Kebiasaan</a:t>
            </a:r>
            <a:r>
              <a:rPr lang="en-US" dirty="0"/>
              <a:t>.</a:t>
            </a:r>
            <a:br>
              <a:rPr lang="en-US" dirty="0"/>
            </a:br>
            <a:endParaRPr lang="en-US" dirty="0"/>
          </a:p>
        </p:txBody>
      </p:sp>
      <p:sp>
        <p:nvSpPr>
          <p:cNvPr id="11267" name="Content Placeholder 2"/>
          <p:cNvSpPr>
            <a:spLocks noGrp="1"/>
          </p:cNvSpPr>
          <p:nvPr>
            <p:ph idx="1"/>
          </p:nvPr>
        </p:nvSpPr>
        <p:spPr/>
        <p:txBody>
          <a:bodyPr/>
          <a:lstStyle/>
          <a:p>
            <a:pPr marL="0" indent="0">
              <a:buFont typeface="Arial" pitchFamily="34" charset="0"/>
              <a:buNone/>
            </a:pPr>
            <a:r>
              <a:rPr lang="en-US" sz="3200" smtClean="0"/>
              <a:t>Kebiasaan adalah pikiran yang diciptakan seseorang dalam benaknya, kemudian dihubungkan dengan perasaan dan diulang-ulang hingga akal meyakininya sebagai bagian dari perilakunya</a:t>
            </a:r>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err="1" smtClean="0"/>
              <a:t>Memahami</a:t>
            </a:r>
            <a:r>
              <a:rPr lang="en-US" dirty="0" smtClean="0"/>
              <a:t> </a:t>
            </a:r>
            <a:r>
              <a:rPr lang="en-US" dirty="0" err="1" smtClean="0"/>
              <a:t>Terbentuknya</a:t>
            </a:r>
            <a:r>
              <a:rPr lang="en-US" dirty="0" smtClean="0"/>
              <a:t> </a:t>
            </a:r>
            <a:r>
              <a:rPr lang="en-US" dirty="0" err="1" smtClean="0"/>
              <a:t>Kebiasaan</a:t>
            </a:r>
            <a:r>
              <a:rPr lang="en-US" dirty="0" smtClean="0"/>
              <a:t>.</a:t>
            </a:r>
            <a:br>
              <a:rPr lang="en-US" dirty="0" smtClean="0"/>
            </a:br>
            <a:endParaRPr lang="en-US" dirty="0"/>
          </a:p>
        </p:txBody>
      </p:sp>
      <p:sp>
        <p:nvSpPr>
          <p:cNvPr id="3" name="Content Placeholder 2"/>
          <p:cNvSpPr>
            <a:spLocks noGrp="1"/>
          </p:cNvSpPr>
          <p:nvPr>
            <p:ph idx="1"/>
          </p:nvPr>
        </p:nvSpPr>
        <p:spPr>
          <a:xfrm>
            <a:off x="1141413" y="2525713"/>
            <a:ext cx="9906000" cy="4151312"/>
          </a:xfrm>
        </p:spPr>
        <p:txBody>
          <a:bodyPr rtlCol="0">
            <a:noAutofit/>
          </a:bodyPr>
          <a:lstStyle/>
          <a:p>
            <a:pPr marL="0" indent="0" fontAlgn="auto">
              <a:spcAft>
                <a:spcPts val="0"/>
              </a:spcAft>
              <a:buFont typeface="Arial" pitchFamily="34" charset="0"/>
              <a:buNone/>
              <a:defRPr/>
            </a:pPr>
            <a:r>
              <a:rPr lang="en-US" dirty="0" err="1"/>
              <a:t>Tahapan</a:t>
            </a:r>
            <a:r>
              <a:rPr lang="en-US" dirty="0"/>
              <a:t> </a:t>
            </a:r>
            <a:r>
              <a:rPr lang="en-US" dirty="0" err="1"/>
              <a:t>terbentuknya</a:t>
            </a:r>
            <a:r>
              <a:rPr lang="en-US" dirty="0"/>
              <a:t> </a:t>
            </a:r>
            <a:r>
              <a:rPr lang="en-US" dirty="0" err="1"/>
              <a:t>kebiasaan</a:t>
            </a:r>
            <a:r>
              <a:rPr lang="en-US" dirty="0"/>
              <a:t>:</a:t>
            </a:r>
          </a:p>
          <a:p>
            <a:pPr fontAlgn="auto">
              <a:spcAft>
                <a:spcPts val="0"/>
              </a:spcAft>
              <a:defRPr/>
            </a:pPr>
            <a:r>
              <a:rPr lang="en-US" i="1" dirty="0" err="1"/>
              <a:t>Berpikir</a:t>
            </a:r>
            <a:r>
              <a:rPr lang="en-US" i="1" dirty="0"/>
              <a:t>.</a:t>
            </a:r>
            <a:endParaRPr lang="en-US" dirty="0"/>
          </a:p>
          <a:p>
            <a:pPr fontAlgn="auto">
              <a:spcAft>
                <a:spcPts val="0"/>
              </a:spcAft>
              <a:defRPr/>
            </a:pPr>
            <a:r>
              <a:rPr lang="en-US" i="1" dirty="0" err="1" smtClean="0"/>
              <a:t>Perekaman</a:t>
            </a:r>
            <a:r>
              <a:rPr lang="en-US" i="1" dirty="0" smtClean="0"/>
              <a:t>.</a:t>
            </a:r>
          </a:p>
          <a:p>
            <a:pPr fontAlgn="auto">
              <a:spcAft>
                <a:spcPts val="0"/>
              </a:spcAft>
              <a:defRPr/>
            </a:pPr>
            <a:r>
              <a:rPr lang="en-US" i="1" dirty="0" err="1" smtClean="0"/>
              <a:t>Pengulangan</a:t>
            </a:r>
            <a:r>
              <a:rPr lang="en-US" i="1" dirty="0"/>
              <a:t>.</a:t>
            </a:r>
            <a:endParaRPr lang="en-US" dirty="0"/>
          </a:p>
          <a:p>
            <a:pPr fontAlgn="auto">
              <a:spcAft>
                <a:spcPts val="0"/>
              </a:spcAft>
              <a:defRPr/>
            </a:pPr>
            <a:r>
              <a:rPr lang="en-US" i="1" dirty="0" err="1" smtClean="0"/>
              <a:t>Penyimpanan</a:t>
            </a:r>
            <a:r>
              <a:rPr lang="en-US" i="1" dirty="0"/>
              <a:t>.</a:t>
            </a:r>
            <a:endParaRPr lang="en-US" dirty="0"/>
          </a:p>
          <a:p>
            <a:pPr fontAlgn="auto">
              <a:spcAft>
                <a:spcPts val="0"/>
              </a:spcAft>
              <a:defRPr/>
            </a:pPr>
            <a:r>
              <a:rPr lang="en-US" i="1" dirty="0" err="1" smtClean="0"/>
              <a:t>Pengulangan</a:t>
            </a:r>
            <a:r>
              <a:rPr lang="en-US" i="1" dirty="0" smtClean="0"/>
              <a:t> </a:t>
            </a:r>
            <a:r>
              <a:rPr lang="en-US" i="1" dirty="0" err="1" smtClean="0"/>
              <a:t>kembali</a:t>
            </a:r>
            <a:r>
              <a:rPr lang="en-US" i="1" dirty="0" smtClean="0"/>
              <a:t>.</a:t>
            </a:r>
            <a:endParaRPr lang="en-US" dirty="0"/>
          </a:p>
          <a:p>
            <a:pPr fontAlgn="auto">
              <a:spcAft>
                <a:spcPts val="0"/>
              </a:spcAft>
              <a:defRPr/>
            </a:pPr>
            <a:r>
              <a:rPr lang="en-US" i="1" dirty="0" err="1" smtClean="0"/>
              <a:t>Kebiasaan</a:t>
            </a:r>
            <a:r>
              <a:rPr lang="en-US" i="1" dirty="0"/>
              <a:t>.</a:t>
            </a:r>
            <a:endParaRPr lang="en-US" dirty="0"/>
          </a:p>
          <a:p>
            <a:pPr marL="0" indent="0" fontAlgn="auto">
              <a:spcAft>
                <a:spcPts val="0"/>
              </a:spcAft>
              <a:buFont typeface="Arial" pitchFamily="34" charset="0"/>
              <a:buNone/>
              <a:defRPr/>
            </a:pPr>
            <a:endParaRPr lang="en-US" dirty="0"/>
          </a:p>
        </p:txBody>
      </p:sp>
    </p:spTree>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208</TotalTime>
  <Words>417</Words>
  <Application>Microsoft Office PowerPoint</Application>
  <PresentationFormat>Custom</PresentationFormat>
  <Paragraphs>77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Tw Cen MT</vt:lpstr>
      <vt:lpstr>Arial</vt:lpstr>
      <vt:lpstr>Calibri</vt:lpstr>
      <vt:lpstr>Trebuchet MS</vt:lpstr>
      <vt:lpstr>Times New Roman</vt:lpstr>
      <vt:lpstr>Circuit</vt:lpstr>
      <vt:lpstr>Konsep DIRI</vt:lpstr>
      <vt:lpstr>Pengertian Diri &amp; Jati Diri</vt:lpstr>
      <vt:lpstr>Konsep diri</vt:lpstr>
      <vt:lpstr>Konsep diri</vt:lpstr>
      <vt:lpstr>Jati diri</vt:lpstr>
      <vt:lpstr>Mengenal Diri sendiri</vt:lpstr>
      <vt:lpstr>menemukan jati diri</vt:lpstr>
      <vt:lpstr>Memahami Terbentuknya Kebiasaan. </vt:lpstr>
      <vt:lpstr>Memahami Terbentuknya Kebiasaan. </vt:lpstr>
      <vt:lpstr>Peranan dan Citra diri </vt:lpstr>
      <vt:lpstr>Citra diri</vt:lpstr>
      <vt:lpstr>Macam citra diri</vt:lpstr>
      <vt:lpstr>Macam citra diri</vt:lpstr>
      <vt:lpstr>Terimakasih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dc:title>
  <dc:creator>Windows User</dc:creator>
  <cp:lastModifiedBy>acer</cp:lastModifiedBy>
  <cp:revision>16</cp:revision>
  <dcterms:created xsi:type="dcterms:W3CDTF">2018-03-03T04:29:03Z</dcterms:created>
  <dcterms:modified xsi:type="dcterms:W3CDTF">2020-03-23T06:29:33Z</dcterms:modified>
</cp:coreProperties>
</file>