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2"/>
    <p:restoredTop sz="94650"/>
  </p:normalViewPr>
  <p:slideViewPr>
    <p:cSldViewPr snapToGrid="0" snapToObjects="1">
      <p:cViewPr varScale="1">
        <p:scale>
          <a:sx n="115" d="100"/>
          <a:sy n="115" d="100"/>
        </p:scale>
        <p:origin x="6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1975A-3EDE-4DD5-A688-3AE47A03E98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79841B4-C775-4C6B-817A-294CBB6D8369}">
      <dgm:prSet/>
      <dgm:spPr/>
      <dgm:t>
        <a:bodyPr/>
        <a:lstStyle/>
        <a:p>
          <a:pPr>
            <a:defRPr cap="all"/>
          </a:pPr>
          <a:r>
            <a:rPr lang="en-US" dirty="0"/>
            <a:t>The students have knowledge about mobile programming on Android OS</a:t>
          </a:r>
        </a:p>
      </dgm:t>
    </dgm:pt>
    <dgm:pt modelId="{E4DDD52A-87A2-485F-AB77-564E1DB6C774}" type="parTrans" cxnId="{F037BB0A-39FC-46ED-A3E3-4B2FA4828C63}">
      <dgm:prSet/>
      <dgm:spPr/>
      <dgm:t>
        <a:bodyPr/>
        <a:lstStyle/>
        <a:p>
          <a:endParaRPr lang="en-US"/>
        </a:p>
      </dgm:t>
    </dgm:pt>
    <dgm:pt modelId="{D3225CAA-A598-4EA5-8795-566625124C7C}" type="sibTrans" cxnId="{F037BB0A-39FC-46ED-A3E3-4B2FA4828C63}">
      <dgm:prSet/>
      <dgm:spPr/>
      <dgm:t>
        <a:bodyPr/>
        <a:lstStyle/>
        <a:p>
          <a:endParaRPr lang="en-US"/>
        </a:p>
      </dgm:t>
    </dgm:pt>
    <dgm:pt modelId="{398BED02-BF52-41A4-BD5B-BA43905C7C8D}">
      <dgm:prSet/>
      <dgm:spPr/>
      <dgm:t>
        <a:bodyPr/>
        <a:lstStyle/>
        <a:p>
          <a:pPr>
            <a:defRPr cap="all"/>
          </a:pPr>
          <a:r>
            <a:rPr lang="en-US"/>
            <a:t>The students can make the simple program employing Android Studio</a:t>
          </a:r>
        </a:p>
      </dgm:t>
    </dgm:pt>
    <dgm:pt modelId="{360B1DF9-029F-456C-ABC1-7281421D2496}" type="parTrans" cxnId="{1C5F56D5-E8C0-420C-8825-4044C848B9A1}">
      <dgm:prSet/>
      <dgm:spPr/>
      <dgm:t>
        <a:bodyPr/>
        <a:lstStyle/>
        <a:p>
          <a:endParaRPr lang="en-US"/>
        </a:p>
      </dgm:t>
    </dgm:pt>
    <dgm:pt modelId="{D2FE1216-9E32-4FFE-9AE6-17F58BD62AD8}" type="sibTrans" cxnId="{1C5F56D5-E8C0-420C-8825-4044C848B9A1}">
      <dgm:prSet/>
      <dgm:spPr/>
      <dgm:t>
        <a:bodyPr/>
        <a:lstStyle/>
        <a:p>
          <a:endParaRPr lang="en-US"/>
        </a:p>
      </dgm:t>
    </dgm:pt>
    <dgm:pt modelId="{26124EBB-199F-4B2D-86AB-AFED2E5E5381}" type="pres">
      <dgm:prSet presAssocID="{7E91975A-3EDE-4DD5-A688-3AE47A03E98E}" presName="root" presStyleCnt="0">
        <dgm:presLayoutVars>
          <dgm:dir/>
          <dgm:resizeHandles val="exact"/>
        </dgm:presLayoutVars>
      </dgm:prSet>
      <dgm:spPr/>
    </dgm:pt>
    <dgm:pt modelId="{52E3EE37-574C-4113-AB4C-274B447B1F23}" type="pres">
      <dgm:prSet presAssocID="{479841B4-C775-4C6B-817A-294CBB6D8369}" presName="compNode" presStyleCnt="0"/>
      <dgm:spPr/>
    </dgm:pt>
    <dgm:pt modelId="{19319068-B2BF-44C9-ACD8-2A3F16D62C96}" type="pres">
      <dgm:prSet presAssocID="{479841B4-C775-4C6B-817A-294CBB6D8369}" presName="iconBgRect" presStyleLbl="bgShp" presStyleIdx="0" presStyleCnt="2"/>
      <dgm:spPr/>
    </dgm:pt>
    <dgm:pt modelId="{0B18E22A-9851-47EF-8AFC-107D12DAE926}" type="pres">
      <dgm:prSet presAssocID="{479841B4-C775-4C6B-817A-294CBB6D836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C1854884-9847-4579-8534-E0C64A796C1B}" type="pres">
      <dgm:prSet presAssocID="{479841B4-C775-4C6B-817A-294CBB6D8369}" presName="spaceRect" presStyleCnt="0"/>
      <dgm:spPr/>
    </dgm:pt>
    <dgm:pt modelId="{9A1229EA-5FAB-4FAC-A776-CD17AB3DC775}" type="pres">
      <dgm:prSet presAssocID="{479841B4-C775-4C6B-817A-294CBB6D8369}" presName="textRect" presStyleLbl="revTx" presStyleIdx="0" presStyleCnt="2">
        <dgm:presLayoutVars>
          <dgm:chMax val="1"/>
          <dgm:chPref val="1"/>
        </dgm:presLayoutVars>
      </dgm:prSet>
      <dgm:spPr/>
    </dgm:pt>
    <dgm:pt modelId="{E2C0149B-82CA-4692-9B41-AA50B1B71D07}" type="pres">
      <dgm:prSet presAssocID="{D3225CAA-A598-4EA5-8795-566625124C7C}" presName="sibTrans" presStyleCnt="0"/>
      <dgm:spPr/>
    </dgm:pt>
    <dgm:pt modelId="{CA880C53-5037-4B63-9BD4-10F847DDBAC1}" type="pres">
      <dgm:prSet presAssocID="{398BED02-BF52-41A4-BD5B-BA43905C7C8D}" presName="compNode" presStyleCnt="0"/>
      <dgm:spPr/>
    </dgm:pt>
    <dgm:pt modelId="{0D85E018-3B19-43E2-BCAA-7B95B014FD65}" type="pres">
      <dgm:prSet presAssocID="{398BED02-BF52-41A4-BD5B-BA43905C7C8D}" presName="iconBgRect" presStyleLbl="bgShp" presStyleIdx="1" presStyleCnt="2"/>
      <dgm:spPr/>
    </dgm:pt>
    <dgm:pt modelId="{8346BC84-6C87-4045-BFD8-0672BB713B19}" type="pres">
      <dgm:prSet presAssocID="{398BED02-BF52-41A4-BD5B-BA43905C7C8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2464C39E-AD61-40B4-A70D-3AC1EB6E5502}" type="pres">
      <dgm:prSet presAssocID="{398BED02-BF52-41A4-BD5B-BA43905C7C8D}" presName="spaceRect" presStyleCnt="0"/>
      <dgm:spPr/>
    </dgm:pt>
    <dgm:pt modelId="{30387C21-1DD5-4A23-B490-539F3C3D3B22}" type="pres">
      <dgm:prSet presAssocID="{398BED02-BF52-41A4-BD5B-BA43905C7C8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037BB0A-39FC-46ED-A3E3-4B2FA4828C63}" srcId="{7E91975A-3EDE-4DD5-A688-3AE47A03E98E}" destId="{479841B4-C775-4C6B-817A-294CBB6D8369}" srcOrd="0" destOrd="0" parTransId="{E4DDD52A-87A2-485F-AB77-564E1DB6C774}" sibTransId="{D3225CAA-A598-4EA5-8795-566625124C7C}"/>
    <dgm:cxn modelId="{E0D71C2A-1153-4B8C-BF23-81FBE979F81C}" type="presOf" srcId="{479841B4-C775-4C6B-817A-294CBB6D8369}" destId="{9A1229EA-5FAB-4FAC-A776-CD17AB3DC775}" srcOrd="0" destOrd="0" presId="urn:microsoft.com/office/officeart/2018/5/layout/IconCircleLabelList"/>
    <dgm:cxn modelId="{0D87D7D2-232F-41E4-A2FC-97BA76792ED5}" type="presOf" srcId="{398BED02-BF52-41A4-BD5B-BA43905C7C8D}" destId="{30387C21-1DD5-4A23-B490-539F3C3D3B22}" srcOrd="0" destOrd="0" presId="urn:microsoft.com/office/officeart/2018/5/layout/IconCircleLabelList"/>
    <dgm:cxn modelId="{1C5F56D5-E8C0-420C-8825-4044C848B9A1}" srcId="{7E91975A-3EDE-4DD5-A688-3AE47A03E98E}" destId="{398BED02-BF52-41A4-BD5B-BA43905C7C8D}" srcOrd="1" destOrd="0" parTransId="{360B1DF9-029F-456C-ABC1-7281421D2496}" sibTransId="{D2FE1216-9E32-4FFE-9AE6-17F58BD62AD8}"/>
    <dgm:cxn modelId="{6DF279FD-7ED8-4C9F-8AF7-098E04B4B7D0}" type="presOf" srcId="{7E91975A-3EDE-4DD5-A688-3AE47A03E98E}" destId="{26124EBB-199F-4B2D-86AB-AFED2E5E5381}" srcOrd="0" destOrd="0" presId="urn:microsoft.com/office/officeart/2018/5/layout/IconCircleLabelList"/>
    <dgm:cxn modelId="{B1A47D45-676A-4DC5-BA55-C00F43C4A69C}" type="presParOf" srcId="{26124EBB-199F-4B2D-86AB-AFED2E5E5381}" destId="{52E3EE37-574C-4113-AB4C-274B447B1F23}" srcOrd="0" destOrd="0" presId="urn:microsoft.com/office/officeart/2018/5/layout/IconCircleLabelList"/>
    <dgm:cxn modelId="{47CEEAED-ED00-4309-BA16-1B124984A08D}" type="presParOf" srcId="{52E3EE37-574C-4113-AB4C-274B447B1F23}" destId="{19319068-B2BF-44C9-ACD8-2A3F16D62C96}" srcOrd="0" destOrd="0" presId="urn:microsoft.com/office/officeart/2018/5/layout/IconCircleLabelList"/>
    <dgm:cxn modelId="{62E17842-6293-41B9-B68D-108E74B5D328}" type="presParOf" srcId="{52E3EE37-574C-4113-AB4C-274B447B1F23}" destId="{0B18E22A-9851-47EF-8AFC-107D12DAE926}" srcOrd="1" destOrd="0" presId="urn:microsoft.com/office/officeart/2018/5/layout/IconCircleLabelList"/>
    <dgm:cxn modelId="{1A74262E-1DB5-446B-91D2-25380B9B215B}" type="presParOf" srcId="{52E3EE37-574C-4113-AB4C-274B447B1F23}" destId="{C1854884-9847-4579-8534-E0C64A796C1B}" srcOrd="2" destOrd="0" presId="urn:microsoft.com/office/officeart/2018/5/layout/IconCircleLabelList"/>
    <dgm:cxn modelId="{08C06C8D-5D61-478B-8F60-B029CBB712C9}" type="presParOf" srcId="{52E3EE37-574C-4113-AB4C-274B447B1F23}" destId="{9A1229EA-5FAB-4FAC-A776-CD17AB3DC775}" srcOrd="3" destOrd="0" presId="urn:microsoft.com/office/officeart/2018/5/layout/IconCircleLabelList"/>
    <dgm:cxn modelId="{E8EBA3BF-76F9-443C-9070-048BD2ABB42B}" type="presParOf" srcId="{26124EBB-199F-4B2D-86AB-AFED2E5E5381}" destId="{E2C0149B-82CA-4692-9B41-AA50B1B71D07}" srcOrd="1" destOrd="0" presId="urn:microsoft.com/office/officeart/2018/5/layout/IconCircleLabelList"/>
    <dgm:cxn modelId="{CE305557-823F-46BA-8E51-6EA8FBF908A9}" type="presParOf" srcId="{26124EBB-199F-4B2D-86AB-AFED2E5E5381}" destId="{CA880C53-5037-4B63-9BD4-10F847DDBAC1}" srcOrd="2" destOrd="0" presId="urn:microsoft.com/office/officeart/2018/5/layout/IconCircleLabelList"/>
    <dgm:cxn modelId="{4DB20EBC-732A-445F-8F79-19EC50D045EF}" type="presParOf" srcId="{CA880C53-5037-4B63-9BD4-10F847DDBAC1}" destId="{0D85E018-3B19-43E2-BCAA-7B95B014FD65}" srcOrd="0" destOrd="0" presId="urn:microsoft.com/office/officeart/2018/5/layout/IconCircleLabelList"/>
    <dgm:cxn modelId="{FAFCE3FC-F5C7-4CF9-A447-FFD6F033048F}" type="presParOf" srcId="{CA880C53-5037-4B63-9BD4-10F847DDBAC1}" destId="{8346BC84-6C87-4045-BFD8-0672BB713B19}" srcOrd="1" destOrd="0" presId="urn:microsoft.com/office/officeart/2018/5/layout/IconCircleLabelList"/>
    <dgm:cxn modelId="{F87FE7DE-DEB8-4FDF-8190-A3FDEF0EAA9D}" type="presParOf" srcId="{CA880C53-5037-4B63-9BD4-10F847DDBAC1}" destId="{2464C39E-AD61-40B4-A70D-3AC1EB6E5502}" srcOrd="2" destOrd="0" presId="urn:microsoft.com/office/officeart/2018/5/layout/IconCircleLabelList"/>
    <dgm:cxn modelId="{2872AD3D-F356-48A5-8957-7F4C064F5F72}" type="presParOf" srcId="{CA880C53-5037-4B63-9BD4-10F847DDBAC1}" destId="{30387C21-1DD5-4A23-B490-539F3C3D3B2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EAC80-6A3A-439E-9B5F-A57E97CECB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EA06F13-ED9F-40B9-A6E6-5D69B621CCE4}">
      <dgm:prSet/>
      <dgm:spPr/>
      <dgm:t>
        <a:bodyPr/>
        <a:lstStyle/>
        <a:p>
          <a:r>
            <a:rPr lang="en-US"/>
            <a:t>Discussion</a:t>
          </a:r>
        </a:p>
      </dgm:t>
    </dgm:pt>
    <dgm:pt modelId="{E799E306-2754-4E22-8A0B-C3F1C6A044DC}" type="parTrans" cxnId="{702C0546-DAB3-412D-A9B3-DBDA169DFD0C}">
      <dgm:prSet/>
      <dgm:spPr/>
      <dgm:t>
        <a:bodyPr/>
        <a:lstStyle/>
        <a:p>
          <a:endParaRPr lang="en-US"/>
        </a:p>
      </dgm:t>
    </dgm:pt>
    <dgm:pt modelId="{CE5FD6DD-109C-4B7B-8515-10AF53D6B603}" type="sibTrans" cxnId="{702C0546-DAB3-412D-A9B3-DBDA169DFD0C}">
      <dgm:prSet/>
      <dgm:spPr/>
      <dgm:t>
        <a:bodyPr/>
        <a:lstStyle/>
        <a:p>
          <a:endParaRPr lang="en-US"/>
        </a:p>
      </dgm:t>
    </dgm:pt>
    <dgm:pt modelId="{D169989F-6DFE-4582-A607-AB77F7FE0699}">
      <dgm:prSet/>
      <dgm:spPr/>
      <dgm:t>
        <a:bodyPr/>
        <a:lstStyle/>
        <a:p>
          <a:r>
            <a:rPr lang="en-US"/>
            <a:t>Practice in the Lab</a:t>
          </a:r>
        </a:p>
      </dgm:t>
    </dgm:pt>
    <dgm:pt modelId="{CE00B9A8-8E2B-4AF3-A44F-F50304D018BB}" type="parTrans" cxnId="{6FF7C633-3958-415D-8D54-7ED38DFCD659}">
      <dgm:prSet/>
      <dgm:spPr/>
      <dgm:t>
        <a:bodyPr/>
        <a:lstStyle/>
        <a:p>
          <a:endParaRPr lang="en-US"/>
        </a:p>
      </dgm:t>
    </dgm:pt>
    <dgm:pt modelId="{6BD01A38-67AE-4E5B-88A2-498C740572C0}" type="sibTrans" cxnId="{6FF7C633-3958-415D-8D54-7ED38DFCD659}">
      <dgm:prSet/>
      <dgm:spPr/>
      <dgm:t>
        <a:bodyPr/>
        <a:lstStyle/>
        <a:p>
          <a:endParaRPr lang="en-US"/>
        </a:p>
      </dgm:t>
    </dgm:pt>
    <dgm:pt modelId="{FE8CC3CD-B1AC-4879-869E-74654A86B3D8}">
      <dgm:prSet/>
      <dgm:spPr/>
      <dgm:t>
        <a:bodyPr/>
        <a:lstStyle/>
        <a:p>
          <a:r>
            <a:rPr lang="en-US"/>
            <a:t>Individual Tasks</a:t>
          </a:r>
        </a:p>
      </dgm:t>
    </dgm:pt>
    <dgm:pt modelId="{8300EDDE-DA15-4946-9819-D947FEA7AA22}" type="parTrans" cxnId="{ABBA0911-6867-4B0E-9704-4D7A2E64D4BC}">
      <dgm:prSet/>
      <dgm:spPr/>
      <dgm:t>
        <a:bodyPr/>
        <a:lstStyle/>
        <a:p>
          <a:endParaRPr lang="en-US"/>
        </a:p>
      </dgm:t>
    </dgm:pt>
    <dgm:pt modelId="{C974E8F7-F381-4B97-A25A-0507AEF7DF53}" type="sibTrans" cxnId="{ABBA0911-6867-4B0E-9704-4D7A2E64D4BC}">
      <dgm:prSet/>
      <dgm:spPr/>
      <dgm:t>
        <a:bodyPr/>
        <a:lstStyle/>
        <a:p>
          <a:endParaRPr lang="en-US"/>
        </a:p>
      </dgm:t>
    </dgm:pt>
    <dgm:pt modelId="{D56F295C-1E71-4ECE-BA03-37B2E6E44CC5}">
      <dgm:prSet/>
      <dgm:spPr/>
      <dgm:t>
        <a:bodyPr/>
        <a:lstStyle/>
        <a:p>
          <a:r>
            <a:rPr lang="en-US"/>
            <a:t>Team Tasks</a:t>
          </a:r>
        </a:p>
      </dgm:t>
    </dgm:pt>
    <dgm:pt modelId="{9D4D87E0-32A1-4F0A-90F0-F73AF67F2DA4}" type="parTrans" cxnId="{B67CE40F-278B-4276-AD08-2F202C84C999}">
      <dgm:prSet/>
      <dgm:spPr/>
      <dgm:t>
        <a:bodyPr/>
        <a:lstStyle/>
        <a:p>
          <a:endParaRPr lang="en-US"/>
        </a:p>
      </dgm:t>
    </dgm:pt>
    <dgm:pt modelId="{2BD389A8-7E94-4EE5-94DC-741E1FA8E711}" type="sibTrans" cxnId="{B67CE40F-278B-4276-AD08-2F202C84C999}">
      <dgm:prSet/>
      <dgm:spPr/>
      <dgm:t>
        <a:bodyPr/>
        <a:lstStyle/>
        <a:p>
          <a:endParaRPr lang="en-US"/>
        </a:p>
      </dgm:t>
    </dgm:pt>
    <dgm:pt modelId="{F2B1BD35-A326-41C4-82CB-2866D617CEBD}" type="pres">
      <dgm:prSet presAssocID="{E96EAC80-6A3A-439E-9B5F-A57E97CECB04}" presName="root" presStyleCnt="0">
        <dgm:presLayoutVars>
          <dgm:dir/>
          <dgm:resizeHandles val="exact"/>
        </dgm:presLayoutVars>
      </dgm:prSet>
      <dgm:spPr/>
    </dgm:pt>
    <dgm:pt modelId="{CC4175AD-526A-46BF-AC9B-5B3703F34E68}" type="pres">
      <dgm:prSet presAssocID="{EEA06F13-ED9F-40B9-A6E6-5D69B621CCE4}" presName="compNode" presStyleCnt="0"/>
      <dgm:spPr/>
    </dgm:pt>
    <dgm:pt modelId="{CCB92582-1287-42A5-9CE0-49C02DBE7C78}" type="pres">
      <dgm:prSet presAssocID="{EEA06F13-ED9F-40B9-A6E6-5D69B621CCE4}" presName="bgRect" presStyleLbl="bgShp" presStyleIdx="0" presStyleCnt="4"/>
      <dgm:spPr/>
    </dgm:pt>
    <dgm:pt modelId="{D0B8A634-9B6F-4C46-8819-92E7C4C3D08B}" type="pres">
      <dgm:prSet presAssocID="{EEA06F13-ED9F-40B9-A6E6-5D69B621CCE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8688FB4-F7E6-4DB3-9C40-EACBC8E53F54}" type="pres">
      <dgm:prSet presAssocID="{EEA06F13-ED9F-40B9-A6E6-5D69B621CCE4}" presName="spaceRect" presStyleCnt="0"/>
      <dgm:spPr/>
    </dgm:pt>
    <dgm:pt modelId="{EA4ACCDD-41F7-489E-A497-E2930341E2EF}" type="pres">
      <dgm:prSet presAssocID="{EEA06F13-ED9F-40B9-A6E6-5D69B621CCE4}" presName="parTx" presStyleLbl="revTx" presStyleIdx="0" presStyleCnt="4">
        <dgm:presLayoutVars>
          <dgm:chMax val="0"/>
          <dgm:chPref val="0"/>
        </dgm:presLayoutVars>
      </dgm:prSet>
      <dgm:spPr/>
    </dgm:pt>
    <dgm:pt modelId="{DF226595-BC2D-4991-A79D-E9D4970BA19F}" type="pres">
      <dgm:prSet presAssocID="{CE5FD6DD-109C-4B7B-8515-10AF53D6B603}" presName="sibTrans" presStyleCnt="0"/>
      <dgm:spPr/>
    </dgm:pt>
    <dgm:pt modelId="{8137D705-FAE1-4FA0-9AA8-8A934EAC4EB1}" type="pres">
      <dgm:prSet presAssocID="{D169989F-6DFE-4582-A607-AB77F7FE0699}" presName="compNode" presStyleCnt="0"/>
      <dgm:spPr/>
    </dgm:pt>
    <dgm:pt modelId="{6A98FF5C-A487-4D93-A902-44DB05B05DEB}" type="pres">
      <dgm:prSet presAssocID="{D169989F-6DFE-4582-A607-AB77F7FE0699}" presName="bgRect" presStyleLbl="bgShp" presStyleIdx="1" presStyleCnt="4"/>
      <dgm:spPr/>
    </dgm:pt>
    <dgm:pt modelId="{216AC944-D3BB-4CB9-9B5D-8B0220288FA5}" type="pres">
      <dgm:prSet presAssocID="{D169989F-6DFE-4582-A607-AB77F7FE069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917F843B-664F-4853-8BCF-F9788DE1F5B1}" type="pres">
      <dgm:prSet presAssocID="{D169989F-6DFE-4582-A607-AB77F7FE0699}" presName="spaceRect" presStyleCnt="0"/>
      <dgm:spPr/>
    </dgm:pt>
    <dgm:pt modelId="{4CA139DC-CD81-4D1F-BCB3-8B89876C9C61}" type="pres">
      <dgm:prSet presAssocID="{D169989F-6DFE-4582-A607-AB77F7FE0699}" presName="parTx" presStyleLbl="revTx" presStyleIdx="1" presStyleCnt="4">
        <dgm:presLayoutVars>
          <dgm:chMax val="0"/>
          <dgm:chPref val="0"/>
        </dgm:presLayoutVars>
      </dgm:prSet>
      <dgm:spPr/>
    </dgm:pt>
    <dgm:pt modelId="{AE4EB156-834E-4355-BF8E-DE702B609C83}" type="pres">
      <dgm:prSet presAssocID="{6BD01A38-67AE-4E5B-88A2-498C740572C0}" presName="sibTrans" presStyleCnt="0"/>
      <dgm:spPr/>
    </dgm:pt>
    <dgm:pt modelId="{5DF03AAB-91AF-4F33-8235-F121DB1A5205}" type="pres">
      <dgm:prSet presAssocID="{FE8CC3CD-B1AC-4879-869E-74654A86B3D8}" presName="compNode" presStyleCnt="0"/>
      <dgm:spPr/>
    </dgm:pt>
    <dgm:pt modelId="{688EDB54-F323-4909-99F7-37B42EB459A9}" type="pres">
      <dgm:prSet presAssocID="{FE8CC3CD-B1AC-4879-869E-74654A86B3D8}" presName="bgRect" presStyleLbl="bgShp" presStyleIdx="2" presStyleCnt="4"/>
      <dgm:spPr/>
    </dgm:pt>
    <dgm:pt modelId="{C77A9159-4286-4867-BB32-AAFFB5DF9311}" type="pres">
      <dgm:prSet presAssocID="{FE8CC3CD-B1AC-4879-869E-74654A86B3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9566BF3-010C-49F2-ACFC-E9DFCF3AC7C5}" type="pres">
      <dgm:prSet presAssocID="{FE8CC3CD-B1AC-4879-869E-74654A86B3D8}" presName="spaceRect" presStyleCnt="0"/>
      <dgm:spPr/>
    </dgm:pt>
    <dgm:pt modelId="{C9BFA3D0-6330-49D5-B4E2-9F0ECF21BD1E}" type="pres">
      <dgm:prSet presAssocID="{FE8CC3CD-B1AC-4879-869E-74654A86B3D8}" presName="parTx" presStyleLbl="revTx" presStyleIdx="2" presStyleCnt="4">
        <dgm:presLayoutVars>
          <dgm:chMax val="0"/>
          <dgm:chPref val="0"/>
        </dgm:presLayoutVars>
      </dgm:prSet>
      <dgm:spPr/>
    </dgm:pt>
    <dgm:pt modelId="{436E84F6-96CA-4A4D-8EAF-9F441251F024}" type="pres">
      <dgm:prSet presAssocID="{C974E8F7-F381-4B97-A25A-0507AEF7DF53}" presName="sibTrans" presStyleCnt="0"/>
      <dgm:spPr/>
    </dgm:pt>
    <dgm:pt modelId="{4431169C-47DF-464B-87B4-A573E61EB680}" type="pres">
      <dgm:prSet presAssocID="{D56F295C-1E71-4ECE-BA03-37B2E6E44CC5}" presName="compNode" presStyleCnt="0"/>
      <dgm:spPr/>
    </dgm:pt>
    <dgm:pt modelId="{860079F6-202B-4CE5-AC48-07E33E774C5F}" type="pres">
      <dgm:prSet presAssocID="{D56F295C-1E71-4ECE-BA03-37B2E6E44CC5}" presName="bgRect" presStyleLbl="bgShp" presStyleIdx="3" presStyleCnt="4"/>
      <dgm:spPr/>
    </dgm:pt>
    <dgm:pt modelId="{CDC79C28-49C9-4C41-B7B4-BA3671389FA9}" type="pres">
      <dgm:prSet presAssocID="{D56F295C-1E71-4ECE-BA03-37B2E6E44CC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6E8ECFB-03C3-43F3-AA96-B3E7C2553529}" type="pres">
      <dgm:prSet presAssocID="{D56F295C-1E71-4ECE-BA03-37B2E6E44CC5}" presName="spaceRect" presStyleCnt="0"/>
      <dgm:spPr/>
    </dgm:pt>
    <dgm:pt modelId="{7F893CE7-083E-4188-B8D8-078FC100EBC2}" type="pres">
      <dgm:prSet presAssocID="{D56F295C-1E71-4ECE-BA03-37B2E6E44CC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67CE40F-278B-4276-AD08-2F202C84C999}" srcId="{E96EAC80-6A3A-439E-9B5F-A57E97CECB04}" destId="{D56F295C-1E71-4ECE-BA03-37B2E6E44CC5}" srcOrd="3" destOrd="0" parTransId="{9D4D87E0-32A1-4F0A-90F0-F73AF67F2DA4}" sibTransId="{2BD389A8-7E94-4EE5-94DC-741E1FA8E711}"/>
    <dgm:cxn modelId="{ABBA0911-6867-4B0E-9704-4D7A2E64D4BC}" srcId="{E96EAC80-6A3A-439E-9B5F-A57E97CECB04}" destId="{FE8CC3CD-B1AC-4879-869E-74654A86B3D8}" srcOrd="2" destOrd="0" parTransId="{8300EDDE-DA15-4946-9819-D947FEA7AA22}" sibTransId="{C974E8F7-F381-4B97-A25A-0507AEF7DF53}"/>
    <dgm:cxn modelId="{4A86C02A-9BF8-4FD6-8249-035CD15CCFE8}" type="presOf" srcId="{FE8CC3CD-B1AC-4879-869E-74654A86B3D8}" destId="{C9BFA3D0-6330-49D5-B4E2-9F0ECF21BD1E}" srcOrd="0" destOrd="0" presId="urn:microsoft.com/office/officeart/2018/2/layout/IconVerticalSolidList"/>
    <dgm:cxn modelId="{6FF7C633-3958-415D-8D54-7ED38DFCD659}" srcId="{E96EAC80-6A3A-439E-9B5F-A57E97CECB04}" destId="{D169989F-6DFE-4582-A607-AB77F7FE0699}" srcOrd="1" destOrd="0" parTransId="{CE00B9A8-8E2B-4AF3-A44F-F50304D018BB}" sibTransId="{6BD01A38-67AE-4E5B-88A2-498C740572C0}"/>
    <dgm:cxn modelId="{4454953C-0D46-4DD2-96AA-6384D6A8E809}" type="presOf" srcId="{E96EAC80-6A3A-439E-9B5F-A57E97CECB04}" destId="{F2B1BD35-A326-41C4-82CB-2866D617CEBD}" srcOrd="0" destOrd="0" presId="urn:microsoft.com/office/officeart/2018/2/layout/IconVerticalSolidList"/>
    <dgm:cxn modelId="{702C0546-DAB3-412D-A9B3-DBDA169DFD0C}" srcId="{E96EAC80-6A3A-439E-9B5F-A57E97CECB04}" destId="{EEA06F13-ED9F-40B9-A6E6-5D69B621CCE4}" srcOrd="0" destOrd="0" parTransId="{E799E306-2754-4E22-8A0B-C3F1C6A044DC}" sibTransId="{CE5FD6DD-109C-4B7B-8515-10AF53D6B603}"/>
    <dgm:cxn modelId="{A8088F91-D2F2-4F44-ACA5-D28854E2463C}" type="presOf" srcId="{D56F295C-1E71-4ECE-BA03-37B2E6E44CC5}" destId="{7F893CE7-083E-4188-B8D8-078FC100EBC2}" srcOrd="0" destOrd="0" presId="urn:microsoft.com/office/officeart/2018/2/layout/IconVerticalSolidList"/>
    <dgm:cxn modelId="{ECCA7B95-7FE8-4FB7-BADE-66F52F716751}" type="presOf" srcId="{EEA06F13-ED9F-40B9-A6E6-5D69B621CCE4}" destId="{EA4ACCDD-41F7-489E-A497-E2930341E2EF}" srcOrd="0" destOrd="0" presId="urn:microsoft.com/office/officeart/2018/2/layout/IconVerticalSolidList"/>
    <dgm:cxn modelId="{8F3A1ECC-8588-45BB-96C5-48791DDF8530}" type="presOf" srcId="{D169989F-6DFE-4582-A607-AB77F7FE0699}" destId="{4CA139DC-CD81-4D1F-BCB3-8B89876C9C61}" srcOrd="0" destOrd="0" presId="urn:microsoft.com/office/officeart/2018/2/layout/IconVerticalSolidList"/>
    <dgm:cxn modelId="{4C0FDFC5-7C02-4A49-8F82-6A7FFCEC5050}" type="presParOf" srcId="{F2B1BD35-A326-41C4-82CB-2866D617CEBD}" destId="{CC4175AD-526A-46BF-AC9B-5B3703F34E68}" srcOrd="0" destOrd="0" presId="urn:microsoft.com/office/officeart/2018/2/layout/IconVerticalSolidList"/>
    <dgm:cxn modelId="{459567A7-F824-479C-8B56-88B61C099DDC}" type="presParOf" srcId="{CC4175AD-526A-46BF-AC9B-5B3703F34E68}" destId="{CCB92582-1287-42A5-9CE0-49C02DBE7C78}" srcOrd="0" destOrd="0" presId="urn:microsoft.com/office/officeart/2018/2/layout/IconVerticalSolidList"/>
    <dgm:cxn modelId="{3C9AD3EE-7654-4F5E-9F40-172DA4ACC5B0}" type="presParOf" srcId="{CC4175AD-526A-46BF-AC9B-5B3703F34E68}" destId="{D0B8A634-9B6F-4C46-8819-92E7C4C3D08B}" srcOrd="1" destOrd="0" presId="urn:microsoft.com/office/officeart/2018/2/layout/IconVerticalSolidList"/>
    <dgm:cxn modelId="{33CFF9A1-33FA-4E2B-9FE1-4A5C7ABA9CBA}" type="presParOf" srcId="{CC4175AD-526A-46BF-AC9B-5B3703F34E68}" destId="{D8688FB4-F7E6-4DB3-9C40-EACBC8E53F54}" srcOrd="2" destOrd="0" presId="urn:microsoft.com/office/officeart/2018/2/layout/IconVerticalSolidList"/>
    <dgm:cxn modelId="{49776894-75A2-4655-8ACD-A9AF2EC6BAE1}" type="presParOf" srcId="{CC4175AD-526A-46BF-AC9B-5B3703F34E68}" destId="{EA4ACCDD-41F7-489E-A497-E2930341E2EF}" srcOrd="3" destOrd="0" presId="urn:microsoft.com/office/officeart/2018/2/layout/IconVerticalSolidList"/>
    <dgm:cxn modelId="{D4530503-7A9C-4384-BD7A-90B9D19B45FB}" type="presParOf" srcId="{F2B1BD35-A326-41C4-82CB-2866D617CEBD}" destId="{DF226595-BC2D-4991-A79D-E9D4970BA19F}" srcOrd="1" destOrd="0" presId="urn:microsoft.com/office/officeart/2018/2/layout/IconVerticalSolidList"/>
    <dgm:cxn modelId="{E3F38C51-65FB-4C3F-8D23-09BB37851B29}" type="presParOf" srcId="{F2B1BD35-A326-41C4-82CB-2866D617CEBD}" destId="{8137D705-FAE1-4FA0-9AA8-8A934EAC4EB1}" srcOrd="2" destOrd="0" presId="urn:microsoft.com/office/officeart/2018/2/layout/IconVerticalSolidList"/>
    <dgm:cxn modelId="{50FA1DAB-1274-4AA8-A726-CDBECA60E130}" type="presParOf" srcId="{8137D705-FAE1-4FA0-9AA8-8A934EAC4EB1}" destId="{6A98FF5C-A487-4D93-A902-44DB05B05DEB}" srcOrd="0" destOrd="0" presId="urn:microsoft.com/office/officeart/2018/2/layout/IconVerticalSolidList"/>
    <dgm:cxn modelId="{48226D38-DD64-4E0A-8481-44B53A46196C}" type="presParOf" srcId="{8137D705-FAE1-4FA0-9AA8-8A934EAC4EB1}" destId="{216AC944-D3BB-4CB9-9B5D-8B0220288FA5}" srcOrd="1" destOrd="0" presId="urn:microsoft.com/office/officeart/2018/2/layout/IconVerticalSolidList"/>
    <dgm:cxn modelId="{E4D389C8-7364-4074-AAEC-30EBCBD77867}" type="presParOf" srcId="{8137D705-FAE1-4FA0-9AA8-8A934EAC4EB1}" destId="{917F843B-664F-4853-8BCF-F9788DE1F5B1}" srcOrd="2" destOrd="0" presId="urn:microsoft.com/office/officeart/2018/2/layout/IconVerticalSolidList"/>
    <dgm:cxn modelId="{489423C4-CC99-4494-BF68-31496FA5089E}" type="presParOf" srcId="{8137D705-FAE1-4FA0-9AA8-8A934EAC4EB1}" destId="{4CA139DC-CD81-4D1F-BCB3-8B89876C9C61}" srcOrd="3" destOrd="0" presId="urn:microsoft.com/office/officeart/2018/2/layout/IconVerticalSolidList"/>
    <dgm:cxn modelId="{A5ECD3BF-FEF1-48C2-B02C-CB82B0E1906A}" type="presParOf" srcId="{F2B1BD35-A326-41C4-82CB-2866D617CEBD}" destId="{AE4EB156-834E-4355-BF8E-DE702B609C83}" srcOrd="3" destOrd="0" presId="urn:microsoft.com/office/officeart/2018/2/layout/IconVerticalSolidList"/>
    <dgm:cxn modelId="{C64C0314-9ADD-4105-B7CF-2A9C1C2AA6F0}" type="presParOf" srcId="{F2B1BD35-A326-41C4-82CB-2866D617CEBD}" destId="{5DF03AAB-91AF-4F33-8235-F121DB1A5205}" srcOrd="4" destOrd="0" presId="urn:microsoft.com/office/officeart/2018/2/layout/IconVerticalSolidList"/>
    <dgm:cxn modelId="{2C670E0A-33BF-4DDC-9536-A8BC3371DE75}" type="presParOf" srcId="{5DF03AAB-91AF-4F33-8235-F121DB1A5205}" destId="{688EDB54-F323-4909-99F7-37B42EB459A9}" srcOrd="0" destOrd="0" presId="urn:microsoft.com/office/officeart/2018/2/layout/IconVerticalSolidList"/>
    <dgm:cxn modelId="{02D0A16C-254B-4593-A029-84402E79AD02}" type="presParOf" srcId="{5DF03AAB-91AF-4F33-8235-F121DB1A5205}" destId="{C77A9159-4286-4867-BB32-AAFFB5DF9311}" srcOrd="1" destOrd="0" presId="urn:microsoft.com/office/officeart/2018/2/layout/IconVerticalSolidList"/>
    <dgm:cxn modelId="{45F3F42D-2D1E-4CC4-8ACD-F8205DCE080E}" type="presParOf" srcId="{5DF03AAB-91AF-4F33-8235-F121DB1A5205}" destId="{69566BF3-010C-49F2-ACFC-E9DFCF3AC7C5}" srcOrd="2" destOrd="0" presId="urn:microsoft.com/office/officeart/2018/2/layout/IconVerticalSolidList"/>
    <dgm:cxn modelId="{F1D17A19-6957-4683-8A75-D68692E64FBF}" type="presParOf" srcId="{5DF03AAB-91AF-4F33-8235-F121DB1A5205}" destId="{C9BFA3D0-6330-49D5-B4E2-9F0ECF21BD1E}" srcOrd="3" destOrd="0" presId="urn:microsoft.com/office/officeart/2018/2/layout/IconVerticalSolidList"/>
    <dgm:cxn modelId="{24BFEFD6-8A5F-4FA9-A6D1-F2AAFADBE6D9}" type="presParOf" srcId="{F2B1BD35-A326-41C4-82CB-2866D617CEBD}" destId="{436E84F6-96CA-4A4D-8EAF-9F441251F024}" srcOrd="5" destOrd="0" presId="urn:microsoft.com/office/officeart/2018/2/layout/IconVerticalSolidList"/>
    <dgm:cxn modelId="{278E954A-68C5-4946-958F-C3502389C6D9}" type="presParOf" srcId="{F2B1BD35-A326-41C4-82CB-2866D617CEBD}" destId="{4431169C-47DF-464B-87B4-A573E61EB680}" srcOrd="6" destOrd="0" presId="urn:microsoft.com/office/officeart/2018/2/layout/IconVerticalSolidList"/>
    <dgm:cxn modelId="{8075502B-9FFF-4742-9F8E-F0C756EBE19E}" type="presParOf" srcId="{4431169C-47DF-464B-87B4-A573E61EB680}" destId="{860079F6-202B-4CE5-AC48-07E33E774C5F}" srcOrd="0" destOrd="0" presId="urn:microsoft.com/office/officeart/2018/2/layout/IconVerticalSolidList"/>
    <dgm:cxn modelId="{A6EEA843-A432-4FAD-8E23-3D58DC48EB07}" type="presParOf" srcId="{4431169C-47DF-464B-87B4-A573E61EB680}" destId="{CDC79C28-49C9-4C41-B7B4-BA3671389FA9}" srcOrd="1" destOrd="0" presId="urn:microsoft.com/office/officeart/2018/2/layout/IconVerticalSolidList"/>
    <dgm:cxn modelId="{AD0D3A0F-CA0B-4985-B376-8E7E4396518B}" type="presParOf" srcId="{4431169C-47DF-464B-87B4-A573E61EB680}" destId="{66E8ECFB-03C3-43F3-AA96-B3E7C2553529}" srcOrd="2" destOrd="0" presId="urn:microsoft.com/office/officeart/2018/2/layout/IconVerticalSolidList"/>
    <dgm:cxn modelId="{B250D910-1758-4822-A502-1ADAAF6882D4}" type="presParOf" srcId="{4431169C-47DF-464B-87B4-A573E61EB680}" destId="{7F893CE7-083E-4188-B8D8-078FC100EBC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E268CE-C6F6-4731-9B36-0B61CEA7A5B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8F8662C-E435-4522-AAC8-4A47996FCA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Attendance class &gt;= 80%</a:t>
          </a:r>
        </a:p>
      </dgm:t>
    </dgm:pt>
    <dgm:pt modelId="{FCBDD9AD-744C-4B7A-99FE-EED9E1292F8F}" type="parTrans" cxnId="{B87D8694-A807-4C08-AAEA-DB4A0C15021D}">
      <dgm:prSet/>
      <dgm:spPr/>
      <dgm:t>
        <a:bodyPr/>
        <a:lstStyle/>
        <a:p>
          <a:endParaRPr lang="en-US"/>
        </a:p>
      </dgm:t>
    </dgm:pt>
    <dgm:pt modelId="{B986DED5-ADD5-4008-86C9-3075C4AF5591}" type="sibTrans" cxnId="{B87D8694-A807-4C08-AAEA-DB4A0C15021D}">
      <dgm:prSet/>
      <dgm:spPr/>
      <dgm:t>
        <a:bodyPr/>
        <a:lstStyle/>
        <a:p>
          <a:endParaRPr lang="en-US"/>
        </a:p>
      </dgm:t>
    </dgm:pt>
    <dgm:pt modelId="{1722F1C4-C5C9-48AB-A138-B85CC6BFDD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Absent &lt;= 3 times (exclude; sick, organization permit, students contest) </a:t>
          </a:r>
        </a:p>
      </dgm:t>
    </dgm:pt>
    <dgm:pt modelId="{787DB0D5-BE33-4713-BAB1-C1CA4C48CB32}" type="parTrans" cxnId="{2A1F9A21-6396-48B5-9FE6-4DB129E5AAEB}">
      <dgm:prSet/>
      <dgm:spPr/>
      <dgm:t>
        <a:bodyPr/>
        <a:lstStyle/>
        <a:p>
          <a:endParaRPr lang="en-US"/>
        </a:p>
      </dgm:t>
    </dgm:pt>
    <dgm:pt modelId="{F3902B76-CD49-48FD-B01B-D83CEEC37BCF}" type="sibTrans" cxnId="{2A1F9A21-6396-48B5-9FE6-4DB129E5AAEB}">
      <dgm:prSet/>
      <dgm:spPr/>
      <dgm:t>
        <a:bodyPr/>
        <a:lstStyle/>
        <a:p>
          <a:endParaRPr lang="en-US"/>
        </a:p>
      </dgm:t>
    </dgm:pt>
    <dgm:pt modelId="{CE40DB0E-DE57-B145-867F-B8EC58628D4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lateness: 15 minutes</a:t>
          </a:r>
        </a:p>
      </dgm:t>
    </dgm:pt>
    <dgm:pt modelId="{166D079E-157C-F541-87E4-D297E303F41A}" type="parTrans" cxnId="{487CF2C1-5984-B349-9C1D-27C1C1082785}">
      <dgm:prSet/>
      <dgm:spPr/>
      <dgm:t>
        <a:bodyPr/>
        <a:lstStyle/>
        <a:p>
          <a:endParaRPr lang="en-US"/>
        </a:p>
      </dgm:t>
    </dgm:pt>
    <dgm:pt modelId="{5C4729D8-57A9-524E-97AA-73C84D1F1BD7}" type="sibTrans" cxnId="{487CF2C1-5984-B349-9C1D-27C1C1082785}">
      <dgm:prSet/>
      <dgm:spPr/>
      <dgm:t>
        <a:bodyPr/>
        <a:lstStyle/>
        <a:p>
          <a:endParaRPr lang="en-US"/>
        </a:p>
      </dgm:t>
    </dgm:pt>
    <dgm:pt modelId="{5FBB57C9-6CC0-4C51-AE9F-2AD483D02AA1}" type="pres">
      <dgm:prSet presAssocID="{34E268CE-C6F6-4731-9B36-0B61CEA7A5BA}" presName="root" presStyleCnt="0">
        <dgm:presLayoutVars>
          <dgm:dir/>
          <dgm:resizeHandles val="exact"/>
        </dgm:presLayoutVars>
      </dgm:prSet>
      <dgm:spPr/>
    </dgm:pt>
    <dgm:pt modelId="{CD322335-9C69-440B-A37D-02107F3C15FB}" type="pres">
      <dgm:prSet presAssocID="{28F8662C-E435-4522-AAC8-4A47996FCAE3}" presName="compNode" presStyleCnt="0"/>
      <dgm:spPr/>
    </dgm:pt>
    <dgm:pt modelId="{D3BFBF18-0289-4C1C-8C27-F37E936989F2}" type="pres">
      <dgm:prSet presAssocID="{28F8662C-E435-4522-AAC8-4A47996FCAE3}" presName="bgRect" presStyleLbl="bgShp" presStyleIdx="0" presStyleCnt="3"/>
      <dgm:spPr/>
    </dgm:pt>
    <dgm:pt modelId="{551BB1C1-6C18-45F3-956C-7B21CE088919}" type="pres">
      <dgm:prSet presAssocID="{28F8662C-E435-4522-AAC8-4A47996FCA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693A63B-1E6A-4D3A-BAA5-7F394E43D1AE}" type="pres">
      <dgm:prSet presAssocID="{28F8662C-E435-4522-AAC8-4A47996FCAE3}" presName="spaceRect" presStyleCnt="0"/>
      <dgm:spPr/>
    </dgm:pt>
    <dgm:pt modelId="{189BCF13-F1BC-415C-9713-B1F2B54803BE}" type="pres">
      <dgm:prSet presAssocID="{28F8662C-E435-4522-AAC8-4A47996FCAE3}" presName="parTx" presStyleLbl="revTx" presStyleIdx="0" presStyleCnt="3">
        <dgm:presLayoutVars>
          <dgm:chMax val="0"/>
          <dgm:chPref val="0"/>
        </dgm:presLayoutVars>
      </dgm:prSet>
      <dgm:spPr/>
    </dgm:pt>
    <dgm:pt modelId="{B8C095A2-3B2D-4630-9F73-2B9238665AD1}" type="pres">
      <dgm:prSet presAssocID="{B986DED5-ADD5-4008-86C9-3075C4AF5591}" presName="sibTrans" presStyleCnt="0"/>
      <dgm:spPr/>
    </dgm:pt>
    <dgm:pt modelId="{F033409F-FA45-46EF-AA08-E361CD81280C}" type="pres">
      <dgm:prSet presAssocID="{1722F1C4-C5C9-48AB-A138-B85CC6BFDDB0}" presName="compNode" presStyleCnt="0"/>
      <dgm:spPr/>
    </dgm:pt>
    <dgm:pt modelId="{697D2690-27BC-44C9-9678-B71ECA65F7B0}" type="pres">
      <dgm:prSet presAssocID="{1722F1C4-C5C9-48AB-A138-B85CC6BFDDB0}" presName="bgRect" presStyleLbl="bgShp" presStyleIdx="1" presStyleCnt="3"/>
      <dgm:spPr/>
    </dgm:pt>
    <dgm:pt modelId="{1A654FB9-43E7-4EE8-8B4A-1A4F377DABC1}" type="pres">
      <dgm:prSet presAssocID="{1722F1C4-C5C9-48AB-A138-B85CC6BFDD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F66C4E84-99F7-4B58-B2A6-49358A29DE54}" type="pres">
      <dgm:prSet presAssocID="{1722F1C4-C5C9-48AB-A138-B85CC6BFDDB0}" presName="spaceRect" presStyleCnt="0"/>
      <dgm:spPr/>
    </dgm:pt>
    <dgm:pt modelId="{5D8FF1AC-197E-4F84-B47B-62B6DC782CBA}" type="pres">
      <dgm:prSet presAssocID="{1722F1C4-C5C9-48AB-A138-B85CC6BFDDB0}" presName="parTx" presStyleLbl="revTx" presStyleIdx="1" presStyleCnt="3">
        <dgm:presLayoutVars>
          <dgm:chMax val="0"/>
          <dgm:chPref val="0"/>
        </dgm:presLayoutVars>
      </dgm:prSet>
      <dgm:spPr/>
    </dgm:pt>
    <dgm:pt modelId="{160069E7-74AF-D441-ACDA-FCEDD0C72EFF}" type="pres">
      <dgm:prSet presAssocID="{F3902B76-CD49-48FD-B01B-D83CEEC37BCF}" presName="sibTrans" presStyleCnt="0"/>
      <dgm:spPr/>
    </dgm:pt>
    <dgm:pt modelId="{D57F5828-02C1-2742-AFC6-0E1303435AD8}" type="pres">
      <dgm:prSet presAssocID="{CE40DB0E-DE57-B145-867F-B8EC58628D4A}" presName="compNode" presStyleCnt="0"/>
      <dgm:spPr/>
    </dgm:pt>
    <dgm:pt modelId="{4919B8D6-2705-1442-907E-D29C9D152834}" type="pres">
      <dgm:prSet presAssocID="{CE40DB0E-DE57-B145-867F-B8EC58628D4A}" presName="bgRect" presStyleLbl="bgShp" presStyleIdx="2" presStyleCnt="3"/>
      <dgm:spPr/>
    </dgm:pt>
    <dgm:pt modelId="{C89E9C1B-545A-E441-82CB-A8F71F68B225}" type="pres">
      <dgm:prSet presAssocID="{CE40DB0E-DE57-B145-867F-B8EC58628D4A}" presName="iconRect" presStyleLbl="node1" presStyleIdx="2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4551568F-03A1-5C41-978A-0BB096860ADD}" type="pres">
      <dgm:prSet presAssocID="{CE40DB0E-DE57-B145-867F-B8EC58628D4A}" presName="spaceRect" presStyleCnt="0"/>
      <dgm:spPr/>
    </dgm:pt>
    <dgm:pt modelId="{E2038400-2589-284E-B443-D2F768210141}" type="pres">
      <dgm:prSet presAssocID="{CE40DB0E-DE57-B145-867F-B8EC58628D4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A1F9A21-6396-48B5-9FE6-4DB129E5AAEB}" srcId="{34E268CE-C6F6-4731-9B36-0B61CEA7A5BA}" destId="{1722F1C4-C5C9-48AB-A138-B85CC6BFDDB0}" srcOrd="1" destOrd="0" parTransId="{787DB0D5-BE33-4713-BAB1-C1CA4C48CB32}" sibTransId="{F3902B76-CD49-48FD-B01B-D83CEEC37BCF}"/>
    <dgm:cxn modelId="{C97B4A4B-677F-4710-8F31-FB0903B3AF92}" type="presOf" srcId="{28F8662C-E435-4522-AAC8-4A47996FCAE3}" destId="{189BCF13-F1BC-415C-9713-B1F2B54803BE}" srcOrd="0" destOrd="0" presId="urn:microsoft.com/office/officeart/2018/2/layout/IconVerticalSolidList"/>
    <dgm:cxn modelId="{BA15D850-7509-4DB2-ACEC-310CD4019D25}" type="presOf" srcId="{34E268CE-C6F6-4731-9B36-0B61CEA7A5BA}" destId="{5FBB57C9-6CC0-4C51-AE9F-2AD483D02AA1}" srcOrd="0" destOrd="0" presId="urn:microsoft.com/office/officeart/2018/2/layout/IconVerticalSolidList"/>
    <dgm:cxn modelId="{B87D8694-A807-4C08-AAEA-DB4A0C15021D}" srcId="{34E268CE-C6F6-4731-9B36-0B61CEA7A5BA}" destId="{28F8662C-E435-4522-AAC8-4A47996FCAE3}" srcOrd="0" destOrd="0" parTransId="{FCBDD9AD-744C-4B7A-99FE-EED9E1292F8F}" sibTransId="{B986DED5-ADD5-4008-86C9-3075C4AF5591}"/>
    <dgm:cxn modelId="{2974289C-E5D3-4FE2-89CD-A12933B3F3F2}" type="presOf" srcId="{1722F1C4-C5C9-48AB-A138-B85CC6BFDDB0}" destId="{5D8FF1AC-197E-4F84-B47B-62B6DC782CBA}" srcOrd="0" destOrd="0" presId="urn:microsoft.com/office/officeart/2018/2/layout/IconVerticalSolidList"/>
    <dgm:cxn modelId="{D3BBC4A7-6BD8-3749-803F-24C909101F77}" type="presOf" srcId="{CE40DB0E-DE57-B145-867F-B8EC58628D4A}" destId="{E2038400-2589-284E-B443-D2F768210141}" srcOrd="0" destOrd="0" presId="urn:microsoft.com/office/officeart/2018/2/layout/IconVerticalSolidList"/>
    <dgm:cxn modelId="{487CF2C1-5984-B349-9C1D-27C1C1082785}" srcId="{34E268CE-C6F6-4731-9B36-0B61CEA7A5BA}" destId="{CE40DB0E-DE57-B145-867F-B8EC58628D4A}" srcOrd="2" destOrd="0" parTransId="{166D079E-157C-F541-87E4-D297E303F41A}" sibTransId="{5C4729D8-57A9-524E-97AA-73C84D1F1BD7}"/>
    <dgm:cxn modelId="{752129F7-68B7-4F9B-A4D8-95E385D58097}" type="presParOf" srcId="{5FBB57C9-6CC0-4C51-AE9F-2AD483D02AA1}" destId="{CD322335-9C69-440B-A37D-02107F3C15FB}" srcOrd="0" destOrd="0" presId="urn:microsoft.com/office/officeart/2018/2/layout/IconVerticalSolidList"/>
    <dgm:cxn modelId="{C10709E1-D061-4F8D-B033-E72AC38725F6}" type="presParOf" srcId="{CD322335-9C69-440B-A37D-02107F3C15FB}" destId="{D3BFBF18-0289-4C1C-8C27-F37E936989F2}" srcOrd="0" destOrd="0" presId="urn:microsoft.com/office/officeart/2018/2/layout/IconVerticalSolidList"/>
    <dgm:cxn modelId="{263ED70D-E275-4E40-B40D-4A162DF0A347}" type="presParOf" srcId="{CD322335-9C69-440B-A37D-02107F3C15FB}" destId="{551BB1C1-6C18-45F3-956C-7B21CE088919}" srcOrd="1" destOrd="0" presId="urn:microsoft.com/office/officeart/2018/2/layout/IconVerticalSolidList"/>
    <dgm:cxn modelId="{D367BD66-EC02-4037-AF29-B0454CB33A13}" type="presParOf" srcId="{CD322335-9C69-440B-A37D-02107F3C15FB}" destId="{7693A63B-1E6A-4D3A-BAA5-7F394E43D1AE}" srcOrd="2" destOrd="0" presId="urn:microsoft.com/office/officeart/2018/2/layout/IconVerticalSolidList"/>
    <dgm:cxn modelId="{DA99DEF0-119B-4B34-999E-7F691D920832}" type="presParOf" srcId="{CD322335-9C69-440B-A37D-02107F3C15FB}" destId="{189BCF13-F1BC-415C-9713-B1F2B54803BE}" srcOrd="3" destOrd="0" presId="urn:microsoft.com/office/officeart/2018/2/layout/IconVerticalSolidList"/>
    <dgm:cxn modelId="{76A7965D-A0C4-4313-A0F2-BF32D9C47BFF}" type="presParOf" srcId="{5FBB57C9-6CC0-4C51-AE9F-2AD483D02AA1}" destId="{B8C095A2-3B2D-4630-9F73-2B9238665AD1}" srcOrd="1" destOrd="0" presId="urn:microsoft.com/office/officeart/2018/2/layout/IconVerticalSolidList"/>
    <dgm:cxn modelId="{F517B8E8-8C43-4B0D-A679-D735B73FE158}" type="presParOf" srcId="{5FBB57C9-6CC0-4C51-AE9F-2AD483D02AA1}" destId="{F033409F-FA45-46EF-AA08-E361CD81280C}" srcOrd="2" destOrd="0" presId="urn:microsoft.com/office/officeart/2018/2/layout/IconVerticalSolidList"/>
    <dgm:cxn modelId="{84A13A89-CD66-4988-95F3-0E39C8610724}" type="presParOf" srcId="{F033409F-FA45-46EF-AA08-E361CD81280C}" destId="{697D2690-27BC-44C9-9678-B71ECA65F7B0}" srcOrd="0" destOrd="0" presId="urn:microsoft.com/office/officeart/2018/2/layout/IconVerticalSolidList"/>
    <dgm:cxn modelId="{1362DD11-03A8-47F4-9476-62A4AE37E132}" type="presParOf" srcId="{F033409F-FA45-46EF-AA08-E361CD81280C}" destId="{1A654FB9-43E7-4EE8-8B4A-1A4F377DABC1}" srcOrd="1" destOrd="0" presId="urn:microsoft.com/office/officeart/2018/2/layout/IconVerticalSolidList"/>
    <dgm:cxn modelId="{43AA02D3-1409-49C5-8E9A-09E196AC19DF}" type="presParOf" srcId="{F033409F-FA45-46EF-AA08-E361CD81280C}" destId="{F66C4E84-99F7-4B58-B2A6-49358A29DE54}" srcOrd="2" destOrd="0" presId="urn:microsoft.com/office/officeart/2018/2/layout/IconVerticalSolidList"/>
    <dgm:cxn modelId="{CB19A869-90B8-4655-9383-7E816A0D9D67}" type="presParOf" srcId="{F033409F-FA45-46EF-AA08-E361CD81280C}" destId="{5D8FF1AC-197E-4F84-B47B-62B6DC782CBA}" srcOrd="3" destOrd="0" presId="urn:microsoft.com/office/officeart/2018/2/layout/IconVerticalSolidList"/>
    <dgm:cxn modelId="{27CEB36C-A49F-8244-B8A8-FD905F05CA0D}" type="presParOf" srcId="{5FBB57C9-6CC0-4C51-AE9F-2AD483D02AA1}" destId="{160069E7-74AF-D441-ACDA-FCEDD0C72EFF}" srcOrd="3" destOrd="0" presId="urn:microsoft.com/office/officeart/2018/2/layout/IconVerticalSolidList"/>
    <dgm:cxn modelId="{C57A949C-0F5E-E549-962F-BE8004215FFA}" type="presParOf" srcId="{5FBB57C9-6CC0-4C51-AE9F-2AD483D02AA1}" destId="{D57F5828-02C1-2742-AFC6-0E1303435AD8}" srcOrd="4" destOrd="0" presId="urn:microsoft.com/office/officeart/2018/2/layout/IconVerticalSolidList"/>
    <dgm:cxn modelId="{A82F3ADF-4CE7-3E40-BF8A-019F0120001D}" type="presParOf" srcId="{D57F5828-02C1-2742-AFC6-0E1303435AD8}" destId="{4919B8D6-2705-1442-907E-D29C9D152834}" srcOrd="0" destOrd="0" presId="urn:microsoft.com/office/officeart/2018/2/layout/IconVerticalSolidList"/>
    <dgm:cxn modelId="{DC5DE81F-A512-3D4C-8034-22B311BB355D}" type="presParOf" srcId="{D57F5828-02C1-2742-AFC6-0E1303435AD8}" destId="{C89E9C1B-545A-E441-82CB-A8F71F68B225}" srcOrd="1" destOrd="0" presId="urn:microsoft.com/office/officeart/2018/2/layout/IconVerticalSolidList"/>
    <dgm:cxn modelId="{FC801130-B29D-2B48-9BBA-D80EC176D62C}" type="presParOf" srcId="{D57F5828-02C1-2742-AFC6-0E1303435AD8}" destId="{4551568F-03A1-5C41-978A-0BB096860ADD}" srcOrd="2" destOrd="0" presId="urn:microsoft.com/office/officeart/2018/2/layout/IconVerticalSolidList"/>
    <dgm:cxn modelId="{67366102-655D-3241-AD9F-6EE43A9C9354}" type="presParOf" srcId="{D57F5828-02C1-2742-AFC6-0E1303435AD8}" destId="{E2038400-2589-284E-B443-D2F7682101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19068-B2BF-44C9-ACD8-2A3F16D62C96}">
      <dsp:nvSpPr>
        <dsp:cNvPr id="0" name=""/>
        <dsp:cNvSpPr/>
      </dsp:nvSpPr>
      <dsp:spPr>
        <a:xfrm>
          <a:off x="2490743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8E22A-9851-47EF-8AFC-107D12DAE926}">
      <dsp:nvSpPr>
        <dsp:cNvPr id="0" name=""/>
        <dsp:cNvSpPr/>
      </dsp:nvSpPr>
      <dsp:spPr>
        <a:xfrm>
          <a:off x="2958743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229EA-5FAB-4FAC-A776-CD17AB3DC775}">
      <dsp:nvSpPr>
        <dsp:cNvPr id="0" name=""/>
        <dsp:cNvSpPr/>
      </dsp:nvSpPr>
      <dsp:spPr>
        <a:xfrm>
          <a:off x="1788743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The students have knowledge about mobile programming on Android OS</a:t>
          </a:r>
        </a:p>
      </dsp:txBody>
      <dsp:txXfrm>
        <a:off x="1788743" y="3255669"/>
        <a:ext cx="3600000" cy="720000"/>
      </dsp:txXfrm>
    </dsp:sp>
    <dsp:sp modelId="{0D85E018-3B19-43E2-BCAA-7B95B014FD65}">
      <dsp:nvSpPr>
        <dsp:cNvPr id="0" name=""/>
        <dsp:cNvSpPr/>
      </dsp:nvSpPr>
      <dsp:spPr>
        <a:xfrm>
          <a:off x="6720743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6BC84-6C87-4045-BFD8-0672BB713B19}">
      <dsp:nvSpPr>
        <dsp:cNvPr id="0" name=""/>
        <dsp:cNvSpPr/>
      </dsp:nvSpPr>
      <dsp:spPr>
        <a:xfrm>
          <a:off x="7188743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87C21-1DD5-4A23-B490-539F3C3D3B22}">
      <dsp:nvSpPr>
        <dsp:cNvPr id="0" name=""/>
        <dsp:cNvSpPr/>
      </dsp:nvSpPr>
      <dsp:spPr>
        <a:xfrm>
          <a:off x="6018743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The students can make the simple program employing Android Studio</a:t>
          </a:r>
        </a:p>
      </dsp:txBody>
      <dsp:txXfrm>
        <a:off x="6018743" y="3255669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92582-1287-42A5-9CE0-49C02DBE7C78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8A634-9B6F-4C46-8819-92E7C4C3D08B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ACCDD-41F7-489E-A497-E2930341E2EF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Discussion</a:t>
          </a:r>
        </a:p>
      </dsp:txBody>
      <dsp:txXfrm>
        <a:off x="1429899" y="2442"/>
        <a:ext cx="5083704" cy="1238008"/>
      </dsp:txXfrm>
    </dsp:sp>
    <dsp:sp modelId="{6A98FF5C-A487-4D93-A902-44DB05B05DEB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AC944-D3BB-4CB9-9B5D-8B0220288FA5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139DC-CD81-4D1F-BCB3-8B89876C9C61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Practice in the Lab</a:t>
          </a:r>
        </a:p>
      </dsp:txBody>
      <dsp:txXfrm>
        <a:off x="1429899" y="1549953"/>
        <a:ext cx="5083704" cy="1238008"/>
      </dsp:txXfrm>
    </dsp:sp>
    <dsp:sp modelId="{688EDB54-F323-4909-99F7-37B42EB459A9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A9159-4286-4867-BB32-AAFFB5DF9311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FA3D0-6330-49D5-B4E2-9F0ECF21BD1E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Individual Tasks</a:t>
          </a:r>
        </a:p>
      </dsp:txBody>
      <dsp:txXfrm>
        <a:off x="1429899" y="3097464"/>
        <a:ext cx="5083704" cy="1238008"/>
      </dsp:txXfrm>
    </dsp:sp>
    <dsp:sp modelId="{860079F6-202B-4CE5-AC48-07E33E774C5F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79C28-49C9-4C41-B7B4-BA3671389FA9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93CE7-083E-4188-B8D8-078FC100EBC2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Team Tasks</a:t>
          </a:r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FBF18-0289-4C1C-8C27-F37E936989F2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BB1C1-6C18-45F3-956C-7B21CE088919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BCF13-F1BC-415C-9713-B1F2B54803BE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Attendance class &gt;= 80%</a:t>
          </a:r>
        </a:p>
      </dsp:txBody>
      <dsp:txXfrm>
        <a:off x="1941716" y="718"/>
        <a:ext cx="4571887" cy="1681139"/>
      </dsp:txXfrm>
    </dsp:sp>
    <dsp:sp modelId="{697D2690-27BC-44C9-9678-B71ECA65F7B0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54FB9-43E7-4EE8-8B4A-1A4F377DABC1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FF1AC-197E-4F84-B47B-62B6DC782CBA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Absent &lt;= 3 times (exclude; sick, organization permit, students contest) </a:t>
          </a:r>
        </a:p>
      </dsp:txBody>
      <dsp:txXfrm>
        <a:off x="1941716" y="2102143"/>
        <a:ext cx="4571887" cy="1681139"/>
      </dsp:txXfrm>
    </dsp:sp>
    <dsp:sp modelId="{4919B8D6-2705-1442-907E-D29C9D152834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9C1B-545A-E441-82CB-A8F71F68B225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38400-2589-284E-B443-D2F76821014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lateness: 15 minutes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AD41-13A3-7949-8EEF-EB3438D16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21F7A-1C5C-3F4B-8BFE-FC254EA6E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23C65-62AA-6C4D-9403-BA200983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B4E8-434D-2948-86A7-415B8E4C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6AE0D-7337-7845-B2FD-BD89724D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CCA1-DF0D-E34C-B641-4A723E7D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C4713-CA92-4044-966C-5F47A9CAF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93E85-CC6F-6147-AD3F-0D3ADB88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26903-1C84-004F-9AE6-ECE0AA92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889B-78F0-7945-9707-C7D015B5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E5E7A-122E-3045-AF3D-7FC7094E9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51B3F-BE0D-1C47-BD5B-83F213382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6C74-85D7-4049-88A3-CD047718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57285-7486-6D4C-BC54-EC5D4657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9B212-B723-C143-8044-923081C8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8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36FC-01C5-CC48-967C-30B37F1D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6E80-DFB9-754E-A85C-5F22A1EB5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974A0-1B55-C943-8E68-2199FF1D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557AB-8FC7-E74A-A5EC-827E96E7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F9CAA-33CD-FD4B-8A63-A9D055B3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C399-00AB-1949-8114-1ED64397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01039-869E-2E46-B146-7AFB7E2E6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C944-2FA9-4148-B9E6-CF017779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C91F0-FE9B-F646-9BDC-1415328C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F5310-4A0B-0946-BC61-6EAC7E3CA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0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68BB-5EDB-CF4D-95F5-523AC4483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D7D9-5A32-7345-A646-BD389BC4F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7BA6D-69C2-534D-85ED-A14100D67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2ACF8-B563-BE45-9C41-E3D752AC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AA2CE-515D-0549-952D-CB40497D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2F334-5E7D-7F4E-BA2C-28A12172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6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3F65-B1EC-7441-A1A3-2F47C3D9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DAF55-03EB-9D4C-B602-A849B64AD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1C652-E55A-8A41-801F-33260986B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E3D48-9950-0F4E-AFA7-2169E3C26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DC392-6EC1-9C4C-8D93-494574F6C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6FCEC-68ED-4C41-BD0F-52145FBD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86F3C-F0CD-0840-A803-D055AE90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70407-E77F-0A49-B83C-613FD6D7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0A596-352C-1C4B-AF72-97DD0EF9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ABFCD-605E-E746-8ACA-D5B786D0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58399-E34C-094E-A7A1-FFC9B37C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5A37E-5209-F74F-AEEA-27C8D419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9EB14-A96F-B340-B107-77E7C331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93589-71E5-304C-AF59-B3A3F523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A7A93-D885-524C-9D7F-0FAF2997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52EF-AF1D-BB41-897D-82F1940F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44491-4DE1-6245-9453-4CC073974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7A054-9925-AF46-93DD-DD855569E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D3C80-4177-644A-8BF5-D6B31919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ECE59-39C5-0D47-AF11-C615F328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530C8-0CC6-BB47-B812-B7207C01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410E-C4C0-C649-A41D-40F566A6F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5D9B9-C286-6B4D-A573-AD144CF41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7FF52-5835-2F40-9BA2-CA21CF62C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87C6-9158-D644-9EB8-F63D81B2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98BBA-F0A3-F443-A287-11216ADA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1AB36-2C4D-F644-ADE5-B3C87535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D28B5-9DB0-D442-BA47-078756B45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9974D-9E09-4A45-B514-85848518E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DF090-9D23-274D-8F63-30BDAE4B9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4255A-20D4-3B45-A174-6B092ED7D68B}" type="datetimeFigureOut">
              <a:rPr lang="en-US" smtClean="0"/>
              <a:t>3/12/20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0A03-F6DC-2F4E-ACAA-3B2B9EDCE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6F11-ADA7-F644-9311-AA4B2F182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19922-30B0-544E-BC16-743AC805A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ri.supatmi@email.unikom.ac.i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2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6F9B-0324-7849-BB79-F0FE13D9A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980" y="1221426"/>
            <a:ext cx="9910296" cy="259002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400" b="1" dirty="0" err="1"/>
              <a:t>Praktikum</a:t>
            </a:r>
            <a:r>
              <a:rPr lang="en-US" sz="7400" b="1" dirty="0"/>
              <a:t> TIK IV (Android)</a:t>
            </a:r>
            <a:br>
              <a:rPr lang="en-US" sz="7400" b="1" dirty="0"/>
            </a:br>
            <a:r>
              <a:rPr lang="en-US" sz="7400" b="1" dirty="0"/>
              <a:t>TK34401/2 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A9667-0F4E-B741-8244-81B7CD472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211" y="3428682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Oleh:</a:t>
            </a:r>
          </a:p>
          <a:p>
            <a:pPr algn="l"/>
            <a:r>
              <a:rPr lang="en-US" dirty="0"/>
              <a:t>Sri Supatmi, </a:t>
            </a:r>
            <a:r>
              <a:rPr lang="en-US" dirty="0" err="1"/>
              <a:t>S.Kom</a:t>
            </a:r>
            <a:r>
              <a:rPr lang="en-US" dirty="0"/>
              <a:t>., M.T., D.Sc.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7BC47-17DC-2743-AA64-FF629DFA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n-US" dirty="0"/>
              <a:t>Book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4807D-65D5-4D4A-95EF-B8E534754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87" y="704850"/>
            <a:ext cx="6551853" cy="5251450"/>
          </a:xfrm>
        </p:spPr>
        <p:txBody>
          <a:bodyPr anchor="ctr">
            <a:normAutofit/>
          </a:bodyPr>
          <a:lstStyle/>
          <a:p>
            <a:pPr lvl="0" algn="just"/>
            <a:r>
              <a:rPr lang="en-US" sz="2100" dirty="0" err="1">
                <a:solidFill>
                  <a:schemeClr val="bg1"/>
                </a:solidFill>
              </a:rPr>
              <a:t>Safaat</a:t>
            </a:r>
            <a:r>
              <a:rPr lang="en-US" sz="2100" dirty="0">
                <a:solidFill>
                  <a:schemeClr val="bg1"/>
                </a:solidFill>
              </a:rPr>
              <a:t>, </a:t>
            </a:r>
            <a:r>
              <a:rPr lang="en-US" sz="2100" dirty="0" err="1">
                <a:solidFill>
                  <a:schemeClr val="bg1"/>
                </a:solidFill>
              </a:rPr>
              <a:t>Nazaruddin</a:t>
            </a:r>
            <a:r>
              <a:rPr lang="en-US" sz="2100" dirty="0">
                <a:solidFill>
                  <a:schemeClr val="bg1"/>
                </a:solidFill>
              </a:rPr>
              <a:t>. 2014. Android. </a:t>
            </a:r>
            <a:r>
              <a:rPr lang="en-US" sz="2100" dirty="0" err="1">
                <a:solidFill>
                  <a:schemeClr val="bg1"/>
                </a:solidFill>
              </a:rPr>
              <a:t>Informatika</a:t>
            </a:r>
            <a:r>
              <a:rPr lang="en-US" sz="2100" dirty="0">
                <a:solidFill>
                  <a:schemeClr val="bg1"/>
                </a:solidFill>
              </a:rPr>
              <a:t>. Bandung</a:t>
            </a:r>
            <a:endParaRPr lang="en-ID" sz="2100" dirty="0">
              <a:solidFill>
                <a:schemeClr val="bg1"/>
              </a:solidFill>
            </a:endParaRPr>
          </a:p>
          <a:p>
            <a:pPr lvl="0" algn="just"/>
            <a:r>
              <a:rPr lang="en-US" sz="2100" dirty="0">
                <a:solidFill>
                  <a:schemeClr val="bg1"/>
                </a:solidFill>
              </a:rPr>
              <a:t>Tim </a:t>
            </a:r>
            <a:r>
              <a:rPr lang="en-US" sz="2100" dirty="0" err="1">
                <a:solidFill>
                  <a:schemeClr val="bg1"/>
                </a:solidFill>
              </a:rPr>
              <a:t>HLIndo</a:t>
            </a:r>
            <a:r>
              <a:rPr lang="en-US" sz="2100" dirty="0">
                <a:solidFill>
                  <a:schemeClr val="bg1"/>
                </a:solidFill>
              </a:rPr>
              <a:t>. 2015. </a:t>
            </a:r>
            <a:r>
              <a:rPr lang="en-US" sz="2100" dirty="0" err="1">
                <a:solidFill>
                  <a:schemeClr val="bg1"/>
                </a:solidFill>
              </a:rPr>
              <a:t>Aplikasi</a:t>
            </a:r>
            <a:r>
              <a:rPr lang="en-US" sz="2100" dirty="0">
                <a:solidFill>
                  <a:schemeClr val="bg1"/>
                </a:solidFill>
              </a:rPr>
              <a:t> Android </a:t>
            </a:r>
            <a:r>
              <a:rPr lang="en-US" sz="2100" dirty="0" err="1">
                <a:solidFill>
                  <a:schemeClr val="bg1"/>
                </a:solidFill>
              </a:rPr>
              <a:t>Soal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Pilihan</a:t>
            </a:r>
            <a:r>
              <a:rPr lang="en-US" sz="2100" dirty="0">
                <a:solidFill>
                  <a:schemeClr val="bg1"/>
                </a:solidFill>
              </a:rPr>
              <a:t> Ganda. </a:t>
            </a:r>
            <a:r>
              <a:rPr lang="en-US" sz="2100" dirty="0" err="1">
                <a:solidFill>
                  <a:schemeClr val="bg1"/>
                </a:solidFill>
              </a:rPr>
              <a:t>Elex</a:t>
            </a:r>
            <a:r>
              <a:rPr lang="en-US" sz="2100" dirty="0">
                <a:solidFill>
                  <a:schemeClr val="bg1"/>
                </a:solidFill>
              </a:rPr>
              <a:t> Media </a:t>
            </a:r>
            <a:r>
              <a:rPr lang="en-US" sz="2100" dirty="0" err="1">
                <a:solidFill>
                  <a:schemeClr val="bg1"/>
                </a:solidFill>
              </a:rPr>
              <a:t>Komputindo</a:t>
            </a:r>
            <a:r>
              <a:rPr lang="en-US" sz="2100" dirty="0">
                <a:solidFill>
                  <a:schemeClr val="bg1"/>
                </a:solidFill>
              </a:rPr>
              <a:t>. Jakarta</a:t>
            </a:r>
            <a:endParaRPr lang="en-ID" sz="2100" dirty="0">
              <a:solidFill>
                <a:schemeClr val="bg1"/>
              </a:solidFill>
            </a:endParaRPr>
          </a:p>
          <a:p>
            <a:pPr algn="just"/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53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FB238-933C-0D45-B428-94B6C3B2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Any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C3C87-A6AA-DA4A-BB98-1DEAFC4E7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246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9AB70-DDF8-D347-88F5-EAEBEB8CA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3800" dirty="0"/>
              <a:t>See you next week</a:t>
            </a:r>
            <a:br>
              <a:rPr lang="en-US" sz="3800" dirty="0"/>
            </a:br>
            <a:r>
              <a:rPr lang="en-US" sz="3800" dirty="0"/>
              <a:t>Thank You</a:t>
            </a:r>
            <a:br>
              <a:rPr lang="en-US" sz="3800" dirty="0"/>
            </a:br>
            <a:r>
              <a:rPr lang="ja-JP" altLang="en-US" sz="3800"/>
              <a:t>谢谢</a:t>
            </a: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F6D56-DCF4-094F-A734-176A628DD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943868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dirty="0"/>
              <a:t>-</a:t>
            </a:r>
            <a:r>
              <a:rPr lang="en-US" altLang="zh-CN" dirty="0" err="1"/>
              <a:t>QoD</a:t>
            </a:r>
            <a:r>
              <a:rPr lang="en-US" altLang="zh-CN" dirty="0"/>
              <a:t>-</a:t>
            </a:r>
            <a:endParaRPr lang="en-ID" altLang="ja-JP" dirty="0"/>
          </a:p>
          <a:p>
            <a:pPr algn="l"/>
            <a:r>
              <a:rPr lang="ja-JP" altLang="en-US" sz="3600"/>
              <a:t>很好</a:t>
            </a:r>
            <a:r>
              <a:rPr lang="ja-JP" altLang="en-US" sz="3600" b="1"/>
              <a:t>学习</a:t>
            </a:r>
            <a:endParaRPr lang="en-ID" altLang="ja-JP" sz="3600" b="1" dirty="0"/>
          </a:p>
          <a:p>
            <a:pPr algn="l"/>
            <a:r>
              <a:rPr lang="ja-JP" altLang="en-US" sz="3600"/>
              <a:t>很好</a:t>
            </a:r>
            <a:r>
              <a:rPr lang="ja-JP" altLang="en-US" sz="3600" b="1"/>
              <a:t>成绩</a:t>
            </a:r>
            <a:endParaRPr lang="en-US" sz="36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22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4DACD0-D927-DF48-8250-00DBFF2B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Teacher profile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4AED2-083B-234D-8D42-2CDCE109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386" y="325676"/>
            <a:ext cx="6006308" cy="6050071"/>
          </a:xfrm>
        </p:spPr>
        <p:txBody>
          <a:bodyPr anchor="ctr"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POB: </a:t>
            </a:r>
            <a:r>
              <a:rPr lang="en-US" sz="2000" dirty="0" err="1">
                <a:solidFill>
                  <a:srgbClr val="000000"/>
                </a:solidFill>
              </a:rPr>
              <a:t>Sukoharjo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Jawa</a:t>
            </a:r>
            <a:r>
              <a:rPr lang="en-US" sz="2000" dirty="0">
                <a:solidFill>
                  <a:srgbClr val="000000"/>
                </a:solidFill>
              </a:rPr>
              <a:t> Tengah</a:t>
            </a:r>
          </a:p>
          <a:p>
            <a:r>
              <a:rPr lang="en-US" sz="2000" dirty="0">
                <a:solidFill>
                  <a:srgbClr val="000000"/>
                </a:solidFill>
              </a:rPr>
              <a:t>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Undergraduate-UNIKOM Bandung (2003-2008):</a:t>
            </a:r>
            <a:r>
              <a:rPr lang="en-US" altLang="zh-CN" sz="2000" dirty="0">
                <a:solidFill>
                  <a:srgbClr val="000000"/>
                </a:solidFill>
              </a:rPr>
              <a:t>4.5</a:t>
            </a:r>
            <a:r>
              <a:rPr lang="en-US" sz="2000" dirty="0">
                <a:solidFill>
                  <a:srgbClr val="000000"/>
                </a:solidFill>
              </a:rPr>
              <a:t>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Master- ITB Bandung (2011-2014): 3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Doctoral-Nanjing University of Information Science and Technology (NUIST), China (2016-2019): 2.5 years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Teacher at Study Program of Computer System (undergraduate) 2008- present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Teacher at Postgraduates (Master): Feb 2020-Present</a:t>
            </a:r>
          </a:p>
          <a:p>
            <a:r>
              <a:rPr lang="en-ID" sz="2000" dirty="0">
                <a:solidFill>
                  <a:srgbClr val="000000"/>
                </a:solidFill>
              </a:rPr>
              <a:t>Research Field: Artificial Intelligence, Fuzzy Inference System, Artificial Neural Network, Disaster Forecasting, Parallel Computing and its Applications.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Email: </a:t>
            </a:r>
            <a:r>
              <a:rPr lang="en-US" sz="2400" b="1" dirty="0">
                <a:solidFill>
                  <a:srgbClr val="000000"/>
                </a:solidFill>
                <a:hlinkClick r:id="rId3"/>
              </a:rPr>
              <a:t>sri.supatmi@email.unikom.ac.id</a:t>
            </a: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Contact: 087776044534</a:t>
            </a:r>
            <a:r>
              <a:rPr lang="zh-CN" altLang="en-US" sz="2400" b="1" dirty="0">
                <a:solidFill>
                  <a:srgbClr val="000000"/>
                </a:solidFill>
              </a:rPr>
              <a:t> （</a:t>
            </a:r>
            <a:r>
              <a:rPr lang="en-US" altLang="zh-CN" sz="2400" b="1" dirty="0">
                <a:solidFill>
                  <a:srgbClr val="000000"/>
                </a:solidFill>
              </a:rPr>
              <a:t>WhatsApp</a:t>
            </a:r>
            <a:r>
              <a:rPr lang="zh-CN" altLang="en-US" sz="2400" b="1" dirty="0">
                <a:solidFill>
                  <a:srgbClr val="000000"/>
                </a:solidFill>
              </a:rPr>
              <a:t>）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17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5FE9D-76BF-B34B-AF2F-DC4EF117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Semester Genap TA 2019/2020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2899-BB2A-6C47-974E-71AA87A3E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438" y="1412489"/>
            <a:ext cx="3971164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S1-Sistem Komputer</a:t>
            </a:r>
          </a:p>
          <a:p>
            <a:pPr marL="971550" indent="-457200">
              <a:buFont typeface="+mj-lt"/>
              <a:buAutoNum type="arabicPeriod"/>
            </a:pPr>
            <a:r>
              <a:rPr lang="en-US" sz="2000" dirty="0" err="1"/>
              <a:t>Praktikum</a:t>
            </a:r>
            <a:r>
              <a:rPr lang="en-US" sz="2000" dirty="0"/>
              <a:t> TIK IV (Android) </a:t>
            </a:r>
          </a:p>
          <a:p>
            <a:pPr marL="971550" indent="-457200">
              <a:buFont typeface="+mj-lt"/>
              <a:buAutoNum type="arabicPeriod"/>
            </a:pPr>
            <a:r>
              <a:rPr lang="en-US" sz="2000" dirty="0" err="1"/>
              <a:t>Pengantar</a:t>
            </a:r>
            <a:r>
              <a:rPr lang="en-US" sz="2000" dirty="0"/>
              <a:t> </a:t>
            </a:r>
            <a:r>
              <a:rPr lang="en-US" sz="2000" dirty="0" err="1"/>
              <a:t>Kecerdasan</a:t>
            </a:r>
            <a:r>
              <a:rPr lang="en-US" sz="2000" dirty="0"/>
              <a:t> </a:t>
            </a:r>
            <a:r>
              <a:rPr lang="en-US" sz="2000" dirty="0" err="1"/>
              <a:t>Buatan</a:t>
            </a:r>
            <a:endParaRPr lang="en-US" sz="2000" dirty="0"/>
          </a:p>
          <a:p>
            <a:pPr marL="971550" indent="-457200">
              <a:buFont typeface="+mj-lt"/>
              <a:buAutoNum type="arabicPeriod"/>
            </a:pPr>
            <a:r>
              <a:rPr lang="en-US" sz="2000" dirty="0" err="1"/>
              <a:t>Praktikum</a:t>
            </a:r>
            <a:r>
              <a:rPr lang="en-US" sz="2000" dirty="0"/>
              <a:t> Elka-2</a:t>
            </a:r>
          </a:p>
          <a:p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E1DC2-62FE-6044-ADAF-45DA3CE54C32}"/>
              </a:ext>
            </a:extLst>
          </p:cNvPr>
          <p:cNvSpPr txBox="1">
            <a:spLocks/>
          </p:cNvSpPr>
          <p:nvPr/>
        </p:nvSpPr>
        <p:spPr>
          <a:xfrm>
            <a:off x="8451603" y="1412489"/>
            <a:ext cx="3740395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S2 (Magister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)</a:t>
            </a:r>
          </a:p>
          <a:p>
            <a:pPr marL="971550" indent="-457200">
              <a:buFont typeface="+mj-lt"/>
              <a:buAutoNum type="arabicPeriod"/>
            </a:pPr>
            <a:r>
              <a:rPr lang="en-US" sz="2000" dirty="0"/>
              <a:t>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86159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91134-E9F3-B141-9264-3CDD4BF4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Course Description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8152-D3A6-9849-92DB-31820899E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Learning about How to implementing the basics of mobile programming into Android OS by doing Practical in the Lab.</a:t>
            </a:r>
          </a:p>
        </p:txBody>
      </p:sp>
    </p:spTree>
    <p:extLst>
      <p:ext uri="{BB962C8B-B14F-4D97-AF65-F5344CB8AC3E}">
        <p14:creationId xmlns:p14="http://schemas.microsoft.com/office/powerpoint/2010/main" val="144351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ECEFB0-81C4-3A4E-9177-3CA8E861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Course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9AFDE0-03D3-47DC-AAE9-A901E18BB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491811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38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DB074-515B-1D48-8023-C7F8DD04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Course Method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FC2735-4652-4E6C-82F6-19C0CF244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517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44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60CA3-B472-9E44-966C-B116A534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Attendance Class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74BFD5-65AF-443E-A25E-676D2EA81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63330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26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5365C-05A8-6044-B604-7F4152FFC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7" y="1030287"/>
            <a:ext cx="5085567" cy="1348906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Course </a:t>
            </a:r>
            <a:r>
              <a:rPr lang="en-US" sz="4800" b="1" dirty="0" err="1">
                <a:solidFill>
                  <a:schemeClr val="bg1"/>
                </a:solidFill>
              </a:rPr>
              <a:t>Assesment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9888C69-11CC-40BA-BABF-F9B7E11C9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737D08C8-52AD-4B7E-A217-E28E1AF00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0ED11528-93DA-433F-9B3C-21106EFD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3F8FC-31A5-4A4D-B552-5DB5583F0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59" y="2769401"/>
            <a:ext cx="4428985" cy="340081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Tasks = 30%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Mid Test = 30%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Final Test =40%</a:t>
            </a:r>
          </a:p>
          <a:p>
            <a:r>
              <a:rPr lang="en-US" sz="2400" dirty="0">
                <a:solidFill>
                  <a:schemeClr val="bg1"/>
                </a:solidFill>
              </a:rPr>
              <a:t>Final Score (FS)= </a:t>
            </a:r>
            <a:r>
              <a:rPr lang="en-ID" sz="2400" dirty="0">
                <a:solidFill>
                  <a:schemeClr val="bg1"/>
                </a:solidFill>
              </a:rPr>
              <a:t>30% Tasks +30% Mid Test+ 40%Finaltest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94BD94-0742-AF44-A462-0278827C4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62029"/>
              </p:ext>
            </p:extLst>
          </p:nvPr>
        </p:nvGraphicFramePr>
        <p:xfrm>
          <a:off x="6993507" y="1538608"/>
          <a:ext cx="4352018" cy="378033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30185">
                  <a:extLst>
                    <a:ext uri="{9D8B030D-6E8A-4147-A177-3AD203B41FA5}">
                      <a16:colId xmlns:a16="http://schemas.microsoft.com/office/drawing/2014/main" val="3266248553"/>
                    </a:ext>
                  </a:extLst>
                </a:gridCol>
                <a:gridCol w="2521833">
                  <a:extLst>
                    <a:ext uri="{9D8B030D-6E8A-4147-A177-3AD203B41FA5}">
                      <a16:colId xmlns:a16="http://schemas.microsoft.com/office/drawing/2014/main" val="505343322"/>
                    </a:ext>
                  </a:extLst>
                </a:gridCol>
              </a:tblGrid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olidFill>
                            <a:schemeClr val="tx1"/>
                          </a:solidFill>
                          <a:sym typeface="Helvetica Neue"/>
                        </a:rPr>
                        <a:t>Index</a:t>
                      </a:r>
                      <a:endParaRPr lang="en-ID" sz="3000" b="1">
                        <a:solidFill>
                          <a:schemeClr val="tx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olidFill>
                            <a:schemeClr val="tx1"/>
                          </a:solidFill>
                          <a:sym typeface="Helvetica Neue"/>
                        </a:rPr>
                        <a:t>Score </a:t>
                      </a:r>
                      <a:endParaRPr lang="en-ID" sz="3000" b="1">
                        <a:solidFill>
                          <a:schemeClr val="tx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792640195"/>
                  </a:ext>
                </a:extLst>
              </a:tr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A</a:t>
                      </a:r>
                      <a:endParaRPr lang="en-ID" sz="30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80&gt;= FS</a:t>
                      </a:r>
                      <a:endParaRPr lang="en-ID" sz="3000">
                        <a:solidFill>
                          <a:schemeClr val="bg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9281781"/>
                  </a:ext>
                </a:extLst>
              </a:tr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B</a:t>
                      </a:r>
                      <a:endParaRPr lang="en-ID" sz="30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68&gt;=FS&lt;=79</a:t>
                      </a:r>
                      <a:endParaRPr lang="en-ID" sz="3000">
                        <a:solidFill>
                          <a:schemeClr val="bg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786295499"/>
                  </a:ext>
                </a:extLst>
              </a:tr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C</a:t>
                      </a:r>
                      <a:endParaRPr lang="en-ID" sz="30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55&gt;=FS&lt;=67</a:t>
                      </a:r>
                      <a:endParaRPr lang="en-ID" sz="3000">
                        <a:solidFill>
                          <a:schemeClr val="bg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3832866953"/>
                  </a:ext>
                </a:extLst>
              </a:tr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D</a:t>
                      </a:r>
                      <a:endParaRPr lang="en-ID" sz="30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45 &gt;=FS&lt;=54</a:t>
                      </a:r>
                      <a:endParaRPr lang="en-ID" sz="3000">
                        <a:solidFill>
                          <a:schemeClr val="bg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2842391292"/>
                  </a:ext>
                </a:extLst>
              </a:tr>
              <a:tr h="63005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E</a:t>
                      </a:r>
                      <a:endParaRPr lang="en-ID" sz="3000" b="1">
                        <a:solidFill>
                          <a:srgbClr val="FFFFFF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D" sz="3000">
                          <a:sym typeface="Helvetica Neue"/>
                        </a:rPr>
                        <a:t>FS &lt; 45</a:t>
                      </a:r>
                      <a:endParaRPr lang="en-ID" sz="3000">
                        <a:solidFill>
                          <a:schemeClr val="bg1"/>
                        </a:solidFill>
                        <a:sym typeface="Helvetica Neue"/>
                      </a:endParaRPr>
                    </a:p>
                  </a:txBody>
                  <a:tcPr marL="69207" marR="69207" marT="69207" marB="69207" anchor="ctr" horzOverflow="overflow"/>
                </a:tc>
                <a:extLst>
                  <a:ext uri="{0D108BD9-81ED-4DB2-BD59-A6C34878D82A}">
                    <a16:rowId xmlns:a16="http://schemas.microsoft.com/office/drawing/2014/main" val="335224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22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0A368-8192-B244-87C0-0F5AE64E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n-US"/>
              <a:t>Course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9E057-A210-8F4C-8425-C9DD72061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49" y="704850"/>
            <a:ext cx="5892955" cy="525145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Tools in Android studio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Layout View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Android Widget (1/2x)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Activity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Intent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Database 1 (Implementation) (2x)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Storage Data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Sensor, Camera, Bluetooth (1x)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Implementation of Application (4/5x)- Team Tasks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03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Macintosh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Office Theme</vt:lpstr>
      <vt:lpstr>Praktikum TIK IV (Android) TK34401/2 SKS</vt:lpstr>
      <vt:lpstr>Teacher profile</vt:lpstr>
      <vt:lpstr>Semester Genap TA 2019/2020</vt:lpstr>
      <vt:lpstr>Course Description</vt:lpstr>
      <vt:lpstr>Course Goals</vt:lpstr>
      <vt:lpstr>Course Method</vt:lpstr>
      <vt:lpstr>Attendance Class</vt:lpstr>
      <vt:lpstr>Course Assesment</vt:lpstr>
      <vt:lpstr>Course Materials</vt:lpstr>
      <vt:lpstr>Book References</vt:lpstr>
      <vt:lpstr>Any Questions?</vt:lpstr>
      <vt:lpstr>See you next week Thank You 谢谢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TIK IV (Android) TK34401/2 SKS</dc:title>
  <dc:creator>Sri Supatmi</dc:creator>
  <cp:lastModifiedBy>Sri Supatmi</cp:lastModifiedBy>
  <cp:revision>1</cp:revision>
  <dcterms:created xsi:type="dcterms:W3CDTF">2020-03-12T04:05:51Z</dcterms:created>
  <dcterms:modified xsi:type="dcterms:W3CDTF">2020-03-12T04:06:48Z</dcterms:modified>
</cp:coreProperties>
</file>