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4" r:id="rId4"/>
    <p:sldId id="259" r:id="rId5"/>
    <p:sldId id="265" r:id="rId6"/>
    <p:sldId id="266" r:id="rId7"/>
    <p:sldId id="267" r:id="rId8"/>
    <p:sldId id="271" r:id="rId9"/>
    <p:sldId id="272" r:id="rId10"/>
    <p:sldId id="268" r:id="rId11"/>
    <p:sldId id="269" r:id="rId12"/>
    <p:sldId id="260" r:id="rId13"/>
    <p:sldId id="275" r:id="rId14"/>
    <p:sldId id="276" r:id="rId15"/>
    <p:sldId id="262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E55D22-50A4-48DF-BA50-BE913C086A7A}" type="datetimeFigureOut">
              <a:rPr lang="id-ID" smtClean="0"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A2011C-1925-49CD-8786-7B95C3DED4D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Komposisi</a:t>
            </a:r>
            <a:br>
              <a:rPr lang="id-ID" dirty="0" smtClean="0"/>
            </a:br>
            <a:r>
              <a:rPr lang="id-ID" sz="7000" dirty="0" smtClean="0"/>
              <a:t>Visual Motif </a:t>
            </a:r>
            <a:r>
              <a:rPr lang="id-ID" sz="8800" dirty="0" smtClean="0"/>
              <a:t>Indonesia</a:t>
            </a:r>
            <a:endParaRPr lang="id-ID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latin typeface="+mn-lt"/>
              </a:rPr>
              <a:t>NIRMANA II - DKV 4</a:t>
            </a:r>
          </a:p>
          <a:p>
            <a:r>
              <a:rPr lang="id-ID" sz="1800" dirty="0" smtClean="0">
                <a:latin typeface="+mn-lt"/>
              </a:rPr>
              <a:t>22 Maret 2020</a:t>
            </a:r>
          </a:p>
        </p:txBody>
      </p:sp>
    </p:spTree>
    <p:extLst>
      <p:ext uri="{BB962C8B-B14F-4D97-AF65-F5344CB8AC3E}">
        <p14:creationId xmlns:p14="http://schemas.microsoft.com/office/powerpoint/2010/main" val="383973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dirty="0"/>
              <a:t>M</a:t>
            </a:r>
            <a:r>
              <a:rPr lang="id-ID" dirty="0" smtClean="0"/>
              <a:t>otif </a:t>
            </a:r>
            <a:r>
              <a:rPr lang="id-ID" dirty="0"/>
              <a:t>B</a:t>
            </a:r>
            <a:r>
              <a:rPr lang="id-ID" dirty="0" smtClean="0"/>
              <a:t>atik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+mn-lt"/>
              </a:rPr>
              <a:t>Motif Batik Sekar </a:t>
            </a:r>
            <a:r>
              <a:rPr lang="id-ID" dirty="0" smtClean="0">
                <a:latin typeface="+mn-lt"/>
              </a:rPr>
              <a:t>Jagad dari Yogyakarta dan Solo</a:t>
            </a:r>
            <a:endParaRPr lang="id-ID" dirty="0">
              <a:latin typeface="+mn-lt"/>
            </a:endParaRPr>
          </a:p>
        </p:txBody>
      </p:sp>
      <p:pic>
        <p:nvPicPr>
          <p:cNvPr id="2050" name="Picture 2" descr="D:\LINDA\Kuliah Linda\S1\TA 19-20 II\batik-sekar-jag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132856"/>
            <a:ext cx="7560840" cy="40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dirty="0"/>
              <a:t>M</a:t>
            </a:r>
            <a:r>
              <a:rPr lang="id-ID" dirty="0" smtClean="0"/>
              <a:t>otif </a:t>
            </a:r>
            <a:r>
              <a:rPr lang="id-ID" dirty="0"/>
              <a:t>B</a:t>
            </a:r>
            <a:r>
              <a:rPr lang="id-ID" dirty="0" smtClean="0"/>
              <a:t>atik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+mn-lt"/>
              </a:rPr>
              <a:t>Batik Motif </a:t>
            </a:r>
            <a:r>
              <a:rPr lang="id-ID" dirty="0" smtClean="0">
                <a:latin typeface="+mn-lt"/>
              </a:rPr>
              <a:t>Beasan dari Cianjur </a:t>
            </a:r>
            <a:endParaRPr lang="id-ID" dirty="0">
              <a:latin typeface="+mn-lt"/>
            </a:endParaRPr>
          </a:p>
        </p:txBody>
      </p:sp>
      <p:pic>
        <p:nvPicPr>
          <p:cNvPr id="3075" name="Picture 3" descr="D:\LINDA\Kuliah Linda\S1\TA 19-20 II\motif-cianjur-bea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69188" cy="41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6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dirty="0"/>
              <a:t>M</a:t>
            </a:r>
            <a:r>
              <a:rPr lang="id-ID" dirty="0" smtClean="0"/>
              <a:t>otif </a:t>
            </a:r>
            <a:r>
              <a:rPr lang="id-ID" dirty="0"/>
              <a:t>B</a:t>
            </a:r>
            <a:r>
              <a:rPr lang="id-ID" dirty="0" smtClean="0"/>
              <a:t>atik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+mn-lt"/>
              </a:rPr>
              <a:t>Motif Batik </a:t>
            </a:r>
            <a:r>
              <a:rPr lang="id-ID" dirty="0" smtClean="0">
                <a:latin typeface="+mn-lt"/>
              </a:rPr>
              <a:t>Cendrawasih dari Papua</a:t>
            </a:r>
            <a:endParaRPr lang="id-ID" dirty="0">
              <a:latin typeface="+mn-lt"/>
            </a:endParaRPr>
          </a:p>
        </p:txBody>
      </p:sp>
      <p:pic>
        <p:nvPicPr>
          <p:cNvPr id="1026" name="Picture 2" descr="D:\LINDA\Kuliah Linda\S1\TA 19-20 II\batik-cendrawasi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1823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4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dirty="0"/>
              <a:t>M</a:t>
            </a:r>
            <a:r>
              <a:rPr lang="id-ID" dirty="0" smtClean="0"/>
              <a:t>otif </a:t>
            </a:r>
            <a:r>
              <a:rPr lang="id-ID" dirty="0"/>
              <a:t>B</a:t>
            </a:r>
            <a:r>
              <a:rPr lang="id-ID" dirty="0" smtClean="0"/>
              <a:t>atik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+mn-lt"/>
              </a:rPr>
              <a:t>Motif Batik </a:t>
            </a:r>
            <a:r>
              <a:rPr lang="id-ID" dirty="0" smtClean="0">
                <a:latin typeface="+mn-lt"/>
              </a:rPr>
              <a:t>Asmat dari Papua</a:t>
            </a:r>
            <a:endParaRPr lang="id-ID" dirty="0">
              <a:latin typeface="+mn-lt"/>
            </a:endParaRPr>
          </a:p>
        </p:txBody>
      </p:sp>
      <p:pic>
        <p:nvPicPr>
          <p:cNvPr id="2050" name="Picture 2" descr="D:\LINDA\Kuliah Linda\S1\TA 19-20 II\batik-papua-asm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 b="2528"/>
          <a:stretch/>
        </p:blipFill>
        <p:spPr bwMode="auto">
          <a:xfrm>
            <a:off x="1259632" y="2060847"/>
            <a:ext cx="6709739" cy="435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4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dirty="0"/>
              <a:t>M</a:t>
            </a:r>
            <a:r>
              <a:rPr lang="id-ID" dirty="0" smtClean="0"/>
              <a:t>otif </a:t>
            </a:r>
            <a:r>
              <a:rPr lang="id-ID" dirty="0"/>
              <a:t>B</a:t>
            </a:r>
            <a:r>
              <a:rPr lang="id-ID" dirty="0" smtClean="0"/>
              <a:t>atik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+mn-lt"/>
              </a:rPr>
              <a:t>Motif Batik </a:t>
            </a:r>
            <a:r>
              <a:rPr lang="id-ID" dirty="0" smtClean="0">
                <a:latin typeface="+mn-lt"/>
              </a:rPr>
              <a:t>Tifa Honai dari Papua</a:t>
            </a:r>
            <a:endParaRPr lang="id-ID" dirty="0">
              <a:latin typeface="+mn-lt"/>
            </a:endParaRPr>
          </a:p>
        </p:txBody>
      </p:sp>
      <p:pic>
        <p:nvPicPr>
          <p:cNvPr id="4" name="Picture 2" descr="D:\LINDA\Kuliah Linda\S1\TA 19-20 II\batik-papua-tifahona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/>
          <a:stretch/>
        </p:blipFill>
        <p:spPr bwMode="auto">
          <a:xfrm>
            <a:off x="1331640" y="2105769"/>
            <a:ext cx="6480720" cy="43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78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Minggu Depan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dirty="0" smtClean="0">
              <a:latin typeface="+mn-lt"/>
            </a:endParaRPr>
          </a:p>
          <a:p>
            <a:pPr algn="ctr"/>
            <a:r>
              <a:rPr lang="id-ID" dirty="0" smtClean="0">
                <a:latin typeface="+mn-lt"/>
              </a:rPr>
              <a:t>Tema DKV 4 adalah MOTIF PAPUA</a:t>
            </a:r>
          </a:p>
          <a:p>
            <a:pPr algn="ctr"/>
            <a:r>
              <a:rPr lang="id-ID" dirty="0" smtClean="0">
                <a:latin typeface="+mn-lt"/>
              </a:rPr>
              <a:t>Silakan </a:t>
            </a:r>
            <a:r>
              <a:rPr lang="id-ID" dirty="0" smtClean="0">
                <a:latin typeface="+mn-lt"/>
              </a:rPr>
              <a:t>mencari data maupun informasi </a:t>
            </a:r>
            <a:r>
              <a:rPr lang="id-ID" dirty="0" smtClean="0">
                <a:latin typeface="+mn-lt"/>
              </a:rPr>
              <a:t>mengenai </a:t>
            </a:r>
            <a:r>
              <a:rPr lang="id-ID" dirty="0" smtClean="0">
                <a:latin typeface="+mn-lt"/>
              </a:rPr>
              <a:t>ragam hias, motif, maupun ornamen Papua, baik dari segi bentuk, warna, ciri khas, dll.</a:t>
            </a:r>
          </a:p>
          <a:p>
            <a:pPr algn="ctr"/>
            <a:r>
              <a:rPr lang="id-ID" dirty="0" smtClean="0">
                <a:latin typeface="+mn-lt"/>
              </a:rPr>
              <a:t>Kemudian membuat komposisi dengan mengambil beberapa gaya ragam hias Papua menjadi Batik terbarukan. </a:t>
            </a:r>
            <a:endParaRPr lang="id-ID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03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Ornamen dan Motif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Ornamen</a:t>
            </a:r>
            <a:r>
              <a:rPr lang="id-ID" dirty="0">
                <a:latin typeface="+mn-lt"/>
              </a:rPr>
              <a:t> merupakan bentuk perwujudan visual yang dibuat dengan tujuan menghias suatu bidang atau benda tertentu untuk memperindah dan atau memberi nilai tambah</a:t>
            </a:r>
            <a:r>
              <a:rPr lang="id-ID" dirty="0" smtClean="0">
                <a:latin typeface="+mn-lt"/>
              </a:rPr>
              <a:t>.</a:t>
            </a:r>
          </a:p>
          <a:p>
            <a:r>
              <a:rPr lang="id-ID" dirty="0" smtClean="0">
                <a:latin typeface="+mn-lt"/>
              </a:rPr>
              <a:t>Ragam </a:t>
            </a:r>
            <a:r>
              <a:rPr lang="id-ID" dirty="0">
                <a:latin typeface="+mn-lt"/>
              </a:rPr>
              <a:t>motif ornamen </a:t>
            </a:r>
            <a:r>
              <a:rPr lang="id-ID" dirty="0" smtClean="0">
                <a:latin typeface="+mn-lt"/>
              </a:rPr>
              <a:t>tertentu, </a:t>
            </a:r>
            <a:r>
              <a:rPr lang="id-ID" dirty="0">
                <a:latin typeface="+mn-lt"/>
              </a:rPr>
              <a:t>mempunyai makna simbolik atau merupakan pencitraan falsafah hidup bagi orang-orang yang meyakininya</a:t>
            </a:r>
          </a:p>
        </p:txBody>
      </p:sp>
    </p:spTree>
    <p:extLst>
      <p:ext uri="{BB962C8B-B14F-4D97-AF65-F5344CB8AC3E}">
        <p14:creationId xmlns:p14="http://schemas.microsoft.com/office/powerpoint/2010/main" val="28232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Ornamen dan Motif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Motif </a:t>
            </a:r>
            <a:r>
              <a:rPr lang="id-ID" dirty="0">
                <a:latin typeface="+mn-lt"/>
              </a:rPr>
              <a:t>adalah bentuk utama atau unsur pokok ornamen atau ragam hias. Melalui motif, tema atau ide dasar ornament dapat dikenali, apakah tentang alam, manusia, fauna, flora, atau bentuk imajinasi tertentu.</a:t>
            </a:r>
          </a:p>
          <a:p>
            <a:r>
              <a:rPr lang="id-ID" dirty="0">
                <a:latin typeface="+mn-lt"/>
              </a:rPr>
              <a:t>Menurut Sunaryo (2011 : 16), jenis-jenis </a:t>
            </a:r>
            <a:r>
              <a:rPr lang="id-ID" dirty="0" smtClean="0">
                <a:latin typeface="+mn-lt"/>
              </a:rPr>
              <a:t>ornamen nusantara </a:t>
            </a:r>
            <a:r>
              <a:rPr lang="id-ID" dirty="0">
                <a:latin typeface="+mn-lt"/>
              </a:rPr>
              <a:t>berdasarkan motif hiasnya dapat dikelompokkan menjadi (1) Motif geometris (2) motif manusia (3) motif binatang (4) motif tumbuh-tumbuhan (5) motif benda-benda alam (6) motif benda </a:t>
            </a:r>
            <a:r>
              <a:rPr lang="id-ID" dirty="0" smtClean="0">
                <a:latin typeface="+mn-lt"/>
              </a:rPr>
              <a:t>teknologi dan </a:t>
            </a:r>
            <a:r>
              <a:rPr lang="id-ID" dirty="0">
                <a:latin typeface="+mn-lt"/>
              </a:rPr>
              <a:t>kaligrafi.</a:t>
            </a:r>
          </a:p>
        </p:txBody>
      </p:sp>
    </p:spTree>
    <p:extLst>
      <p:ext uri="{BB962C8B-B14F-4D97-AF65-F5344CB8AC3E}">
        <p14:creationId xmlns:p14="http://schemas.microsoft.com/office/powerpoint/2010/main" val="39320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Stilasi Bentuk Motif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80" y="1693434"/>
            <a:ext cx="8229600" cy="1684784"/>
          </a:xfrm>
        </p:spPr>
        <p:txBody>
          <a:bodyPr>
            <a:normAutofit/>
          </a:bodyPr>
          <a:lstStyle/>
          <a:p>
            <a:r>
              <a:rPr lang="id-ID" i="1" dirty="0" smtClean="0">
                <a:latin typeface="+mn-lt"/>
              </a:rPr>
              <a:t>Stilasi</a:t>
            </a:r>
            <a:r>
              <a:rPr lang="id-ID" dirty="0">
                <a:latin typeface="+mn-lt"/>
              </a:rPr>
              <a:t> adalah cara menggambar suatu obyek dengan menggubah -mengayakan- bentuk asli obyek menjadi bentuk baru namun tidak lepas dari karakter bentuk </a:t>
            </a:r>
            <a:r>
              <a:rPr lang="id-ID" dirty="0" smtClean="0">
                <a:latin typeface="+mn-lt"/>
              </a:rPr>
              <a:t>aslinya.</a:t>
            </a:r>
          </a:p>
        </p:txBody>
      </p:sp>
      <p:pic>
        <p:nvPicPr>
          <p:cNvPr id="4098" name="Picture 2" descr="D:\LINDA\Kuliah Linda\S1\TA 19-20 II\stila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692873" cy="29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8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Deformasi Bentuk Motif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endParaRPr lang="id-ID" i="1" dirty="0" smtClean="0">
              <a:latin typeface="+mn-lt"/>
            </a:endParaRPr>
          </a:p>
          <a:p>
            <a:r>
              <a:rPr lang="id-ID" i="1" dirty="0" smtClean="0">
                <a:latin typeface="+mn-lt"/>
              </a:rPr>
              <a:t>Deformasi</a:t>
            </a:r>
            <a:r>
              <a:rPr lang="id-ID" dirty="0">
                <a:latin typeface="+mn-lt"/>
              </a:rPr>
              <a:t> menggubah obyek gambar dengan cara menata ulang bentuknya sehingga menjadi bentuk yang berbeda namun tanpa menghilangkan ciri atau karakter </a:t>
            </a:r>
            <a:r>
              <a:rPr lang="id-ID" dirty="0" smtClean="0">
                <a:latin typeface="+mn-lt"/>
              </a:rPr>
              <a:t>obyek.</a:t>
            </a:r>
          </a:p>
        </p:txBody>
      </p:sp>
      <p:pic>
        <p:nvPicPr>
          <p:cNvPr id="5122" name="Picture 2" descr="D:\LINDA\Kuliah Linda\S1\TA 19-20 II\deforma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240360" cy="33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7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Distorsi Bentuk Motif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endParaRPr lang="id-ID" i="1" dirty="0" smtClean="0">
              <a:latin typeface="+mn-lt"/>
            </a:endParaRPr>
          </a:p>
          <a:p>
            <a:r>
              <a:rPr lang="id-ID" i="1" dirty="0" smtClean="0">
                <a:latin typeface="+mn-lt"/>
              </a:rPr>
              <a:t>Distorsi </a:t>
            </a:r>
            <a:r>
              <a:rPr lang="id-ID" dirty="0" smtClean="0">
                <a:latin typeface="+mn-lt"/>
              </a:rPr>
              <a:t>adalah</a:t>
            </a:r>
            <a:r>
              <a:rPr lang="id-ID" dirty="0">
                <a:latin typeface="+mn-lt"/>
              </a:rPr>
              <a:t>  menggubah obyek gambar dengan cara melebih-lebihkan bentuk  tertentu atau beberapa bagian tertentu pada obyek gambar</a:t>
            </a:r>
            <a:r>
              <a:rPr lang="id-ID" dirty="0" smtClean="0">
                <a:latin typeface="+mn-lt"/>
              </a:rPr>
              <a:t>.</a:t>
            </a:r>
          </a:p>
        </p:txBody>
      </p:sp>
      <p:pic>
        <p:nvPicPr>
          <p:cNvPr id="6146" name="Picture 2" descr="D:\LINDA\Kuliah Linda\S1\TA 19-20 II\distor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712551" cy="43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2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Abtraksi Bentuk Motif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lnSpcReduction="10000"/>
          </a:bodyPr>
          <a:lstStyle/>
          <a:p>
            <a:endParaRPr lang="id-ID" i="1" dirty="0" smtClean="0">
              <a:latin typeface="+mn-lt"/>
            </a:endParaRPr>
          </a:p>
          <a:p>
            <a:r>
              <a:rPr lang="id-ID" i="1" dirty="0" smtClean="0">
                <a:latin typeface="+mn-lt"/>
              </a:rPr>
              <a:t>Abstraksi</a:t>
            </a:r>
            <a:r>
              <a:rPr lang="id-ID" dirty="0">
                <a:latin typeface="+mn-lt"/>
              </a:rPr>
              <a:t> adalah upaya mengaburkan gagasan utama bentuk tertentu sehingga tidak dikenali lagi bentuk asalnya, sedangkan pengertian </a:t>
            </a:r>
            <a:r>
              <a:rPr lang="id-ID" i="1" dirty="0" smtClean="0">
                <a:latin typeface="+mn-lt"/>
              </a:rPr>
              <a:t>natural</a:t>
            </a:r>
            <a:r>
              <a:rPr lang="id-ID" dirty="0" smtClean="0">
                <a:latin typeface="+mn-lt"/>
              </a:rPr>
              <a:t> </a:t>
            </a:r>
            <a:r>
              <a:rPr lang="id-ID" dirty="0">
                <a:latin typeface="+mn-lt"/>
              </a:rPr>
              <a:t>adalah </a:t>
            </a:r>
            <a:r>
              <a:rPr lang="id-ID" dirty="0" smtClean="0">
                <a:latin typeface="+mn-lt"/>
              </a:rPr>
              <a:t>ornamen yang </a:t>
            </a:r>
            <a:r>
              <a:rPr lang="id-ID" dirty="0">
                <a:latin typeface="+mn-lt"/>
              </a:rPr>
              <a:t>berbentuk realis (seperti bentuk obyek aslinya</a:t>
            </a:r>
            <a:r>
              <a:rPr lang="id-ID" dirty="0" smtClean="0">
                <a:latin typeface="+mn-lt"/>
              </a:rPr>
              <a:t>).</a:t>
            </a:r>
            <a:endParaRPr lang="id-ID" dirty="0">
              <a:latin typeface="+mn-lt"/>
            </a:endParaRPr>
          </a:p>
        </p:txBody>
      </p:sp>
      <p:pic>
        <p:nvPicPr>
          <p:cNvPr id="7170" name="Picture 2" descr="D:\LINDA\Kuliah Linda\S1\TA 19-20 II\abtrak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0" r="3818"/>
          <a:stretch/>
        </p:blipFill>
        <p:spPr bwMode="auto">
          <a:xfrm>
            <a:off x="4427984" y="1844824"/>
            <a:ext cx="4218039" cy="39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1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63" y="5733256"/>
            <a:ext cx="8229600" cy="464915"/>
          </a:xfrm>
        </p:spPr>
        <p:txBody>
          <a:bodyPr/>
          <a:lstStyle/>
          <a:p>
            <a:pPr algn="ctr"/>
            <a:r>
              <a:rPr lang="id-ID" dirty="0" smtClean="0">
                <a:latin typeface="+mn-lt"/>
              </a:rPr>
              <a:t>Contoh gambar stilasi daun</a:t>
            </a:r>
            <a:endParaRPr lang="id-ID" dirty="0">
              <a:latin typeface="+mn-lt"/>
            </a:endParaRPr>
          </a:p>
        </p:txBody>
      </p:sp>
      <p:pic>
        <p:nvPicPr>
          <p:cNvPr id="8194" name="Picture 2" descr="D:\LINDA\Kuliah Linda\S1\TA 19-20 II\stilasi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56" y="764704"/>
            <a:ext cx="4922614" cy="47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0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id-ID" sz="1800" b="1" i="1" dirty="0">
                <a:latin typeface="+mn-lt"/>
              </a:rPr>
              <a:t>Isen</a:t>
            </a:r>
            <a:r>
              <a:rPr lang="id-ID" sz="1800" dirty="0">
                <a:latin typeface="+mn-lt"/>
              </a:rPr>
              <a:t> (isian) berupa titik atau garis yang berfungsi mengisi </a:t>
            </a:r>
            <a:r>
              <a:rPr lang="id-ID" sz="1800" dirty="0" smtClean="0">
                <a:latin typeface="+mn-lt"/>
              </a:rPr>
              <a:t>bidang kosong </a:t>
            </a:r>
            <a:r>
              <a:rPr lang="id-ID" sz="1800" dirty="0">
                <a:latin typeface="+mn-lt"/>
              </a:rPr>
              <a:t>pada kerangka </a:t>
            </a:r>
            <a:r>
              <a:rPr lang="id-ID" sz="1800" dirty="0" smtClean="0">
                <a:latin typeface="+mn-lt"/>
              </a:rPr>
              <a:t>ornamen. Pada gambar diatas: </a:t>
            </a:r>
            <a:r>
              <a:rPr lang="id-ID" sz="1800" dirty="0">
                <a:latin typeface="+mn-lt"/>
              </a:rPr>
              <a:t>sebelah kiri adalah kerangka gambar ornamen yang belum sempurna, dan sebelah kanan gambar </a:t>
            </a:r>
            <a:r>
              <a:rPr lang="id-ID" sz="1800" dirty="0" smtClean="0">
                <a:latin typeface="+mn-lt"/>
              </a:rPr>
              <a:t>ornamen </a:t>
            </a:r>
            <a:r>
              <a:rPr lang="id-ID" sz="1800" dirty="0">
                <a:latin typeface="+mn-lt"/>
              </a:rPr>
              <a:t>telah diisi </a:t>
            </a:r>
            <a:r>
              <a:rPr lang="id-ID" sz="1800" b="1" i="1" dirty="0">
                <a:latin typeface="+mn-lt"/>
              </a:rPr>
              <a:t>isen</a:t>
            </a:r>
            <a:r>
              <a:rPr lang="id-ID" sz="1800" dirty="0">
                <a:latin typeface="+mn-lt"/>
              </a:rPr>
              <a:t> berupa titik-titik dan garis-garis.</a:t>
            </a:r>
          </a:p>
        </p:txBody>
      </p:sp>
      <p:pic>
        <p:nvPicPr>
          <p:cNvPr id="9218" name="Picture 2" descr="D:\LINDA\Kuliah Linda\S1\TA 19-20 II\i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96" y="548680"/>
            <a:ext cx="34840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30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499</TotalTime>
  <Words>260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Komposisi Visual Motif Indonesia</vt:lpstr>
      <vt:lpstr>Ornamen dan Motif</vt:lpstr>
      <vt:lpstr>Ornamen dan Motif</vt:lpstr>
      <vt:lpstr>Stilasi Bentuk Motif</vt:lpstr>
      <vt:lpstr>Deformasi Bentuk Motif</vt:lpstr>
      <vt:lpstr>Distorsi Bentuk Motif</vt:lpstr>
      <vt:lpstr>Abtraksi Bentuk Motif</vt:lpstr>
      <vt:lpstr>PowerPoint Presentation</vt:lpstr>
      <vt:lpstr>PowerPoint Presentation</vt:lpstr>
      <vt:lpstr>Contoh Motif Batik</vt:lpstr>
      <vt:lpstr>Contoh Motif Batik</vt:lpstr>
      <vt:lpstr>Contoh Motif Batik</vt:lpstr>
      <vt:lpstr>Contoh Motif Batik</vt:lpstr>
      <vt:lpstr>Contoh Motif Batik</vt:lpstr>
      <vt:lpstr>Tugas Minggu Depan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Komposisi</dc:title>
  <dc:creator>Isnaeni Cahya Y</dc:creator>
  <cp:lastModifiedBy>Isnaeni Cahya Y</cp:lastModifiedBy>
  <cp:revision>16</cp:revision>
  <dcterms:created xsi:type="dcterms:W3CDTF">2020-03-22T13:10:22Z</dcterms:created>
  <dcterms:modified xsi:type="dcterms:W3CDTF">2020-03-23T09:04:39Z</dcterms:modified>
</cp:coreProperties>
</file>