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39"/>
  </p:notesMasterIdLst>
  <p:sldIdLst>
    <p:sldId id="256" r:id="rId2"/>
    <p:sldId id="277" r:id="rId3"/>
    <p:sldId id="309" r:id="rId4"/>
    <p:sldId id="307" r:id="rId5"/>
    <p:sldId id="283" r:id="rId6"/>
    <p:sldId id="284" r:id="rId7"/>
    <p:sldId id="296" r:id="rId8"/>
    <p:sldId id="285" r:id="rId9"/>
    <p:sldId id="308" r:id="rId10"/>
    <p:sldId id="286" r:id="rId11"/>
    <p:sldId id="260" r:id="rId12"/>
    <p:sldId id="305" r:id="rId13"/>
    <p:sldId id="261" r:id="rId14"/>
    <p:sldId id="287" r:id="rId15"/>
    <p:sldId id="288" r:id="rId16"/>
    <p:sldId id="289" r:id="rId17"/>
    <p:sldId id="290" r:id="rId18"/>
    <p:sldId id="271" r:id="rId19"/>
    <p:sldId id="262" r:id="rId20"/>
    <p:sldId id="266" r:id="rId21"/>
    <p:sldId id="263" r:id="rId22"/>
    <p:sldId id="264" r:id="rId23"/>
    <p:sldId id="257" r:id="rId24"/>
    <p:sldId id="259" r:id="rId25"/>
    <p:sldId id="297" r:id="rId26"/>
    <p:sldId id="265" r:id="rId27"/>
    <p:sldId id="295" r:id="rId28"/>
    <p:sldId id="300" r:id="rId29"/>
    <p:sldId id="301" r:id="rId30"/>
    <p:sldId id="302" r:id="rId31"/>
    <p:sldId id="303" r:id="rId32"/>
    <p:sldId id="299" r:id="rId33"/>
    <p:sldId id="298" r:id="rId34"/>
    <p:sldId id="306" r:id="rId35"/>
    <p:sldId id="304" r:id="rId36"/>
    <p:sldId id="270" r:id="rId37"/>
    <p:sldId id="310" r:id="rId38"/>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5"/>
    <p:restoredTop sz="74885"/>
  </p:normalViewPr>
  <p:slideViewPr>
    <p:cSldViewPr snapToGrid="0" snapToObjects="1">
      <p:cViewPr varScale="1">
        <p:scale>
          <a:sx n="78" d="100"/>
          <a:sy n="78" d="100"/>
        </p:scale>
        <p:origin x="19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1.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ata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AA749-3622-449D-A75D-44F631D9B777}"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9800C212-937C-40B9-BE2A-0EDFC40CB01D}">
      <dgm:prSet/>
      <dgm:spPr/>
      <dgm:t>
        <a:bodyPr/>
        <a:lstStyle/>
        <a:p>
          <a:r>
            <a:rPr lang="en-GB" b="0" i="0" dirty="0" err="1"/>
            <a:t>Risiko</a:t>
          </a:r>
          <a:r>
            <a:rPr lang="en-GB" b="0" i="0" dirty="0"/>
            <a:t> </a:t>
          </a:r>
          <a:r>
            <a:rPr lang="en-GB" b="0" i="0" dirty="0" err="1"/>
            <a:t>memiliki</a:t>
          </a:r>
          <a:r>
            <a:rPr lang="en-GB" b="0" i="0" dirty="0"/>
            <a:t> </a:t>
          </a:r>
          <a:r>
            <a:rPr lang="en-GB" b="0" i="0" dirty="0" err="1"/>
            <a:t>konotasi</a:t>
          </a:r>
          <a:r>
            <a:rPr lang="en-GB" b="0" i="0" dirty="0"/>
            <a:t> </a:t>
          </a:r>
          <a:r>
            <a:rPr lang="en-GB" b="0" i="0" dirty="0" err="1"/>
            <a:t>negatif</a:t>
          </a:r>
          <a:r>
            <a:rPr lang="en-GB" b="0" i="0" dirty="0"/>
            <a:t>, </a:t>
          </a:r>
          <a:r>
            <a:rPr lang="en-GB" b="0" i="0" dirty="0" err="1"/>
            <a:t>merupakan</a:t>
          </a:r>
          <a:r>
            <a:rPr lang="en-GB" b="0" i="0" dirty="0"/>
            <a:t> </a:t>
          </a:r>
          <a:r>
            <a:rPr lang="en-GB" b="0" i="0" dirty="0" err="1"/>
            <a:t>sesuatu</a:t>
          </a:r>
          <a:r>
            <a:rPr lang="en-GB" b="0" i="0" dirty="0"/>
            <a:t> yang </a:t>
          </a:r>
          <a:r>
            <a:rPr lang="en-GB" b="0" i="0" dirty="0" err="1"/>
            <a:t>tidak</a:t>
          </a:r>
          <a:r>
            <a:rPr lang="en-GB" b="0" i="0" dirty="0"/>
            <a:t> </a:t>
          </a:r>
          <a:r>
            <a:rPr lang="en-GB" b="0" i="0" dirty="0" err="1"/>
            <a:t>disukai</a:t>
          </a:r>
          <a:r>
            <a:rPr lang="en-GB" b="0" i="0" dirty="0"/>
            <a:t> dan </a:t>
          </a:r>
          <a:r>
            <a:rPr lang="en-GB" b="0" i="0" dirty="0" err="1"/>
            <a:t>sesuatu</a:t>
          </a:r>
          <a:r>
            <a:rPr lang="en-GB" b="0" i="0" dirty="0"/>
            <a:t> yang </a:t>
          </a:r>
          <a:r>
            <a:rPr lang="en-GB" b="0" i="0" dirty="0" err="1"/>
            <a:t>ingin</a:t>
          </a:r>
          <a:r>
            <a:rPr lang="en-GB" b="0" i="0" dirty="0"/>
            <a:t> </a:t>
          </a:r>
          <a:r>
            <a:rPr lang="en-GB" b="0" i="0" dirty="0" err="1"/>
            <a:t>dihindari</a:t>
          </a:r>
          <a:r>
            <a:rPr lang="en-GB" b="0" i="0" dirty="0"/>
            <a:t>.</a:t>
          </a:r>
          <a:endParaRPr lang="en-US" dirty="0"/>
        </a:p>
      </dgm:t>
    </dgm:pt>
    <dgm:pt modelId="{BAEC7ECC-F4A4-49B9-9280-9FB8C82B9ADB}" type="parTrans" cxnId="{754D60DC-7841-454D-8C31-551B5D4BC0A7}">
      <dgm:prSet/>
      <dgm:spPr/>
      <dgm:t>
        <a:bodyPr/>
        <a:lstStyle/>
        <a:p>
          <a:endParaRPr lang="en-US"/>
        </a:p>
      </dgm:t>
    </dgm:pt>
    <dgm:pt modelId="{0A1E6126-FE48-41E4-949A-E9DB1AEC79DB}" type="sibTrans" cxnId="{754D60DC-7841-454D-8C31-551B5D4BC0A7}">
      <dgm:prSet/>
      <dgm:spPr/>
      <dgm:t>
        <a:bodyPr/>
        <a:lstStyle/>
        <a:p>
          <a:endParaRPr lang="en-US"/>
        </a:p>
      </dgm:t>
    </dgm:pt>
    <dgm:pt modelId="{3D2D5A52-698D-4F23-A382-F54B7DF859F7}">
      <dgm:prSet/>
      <dgm:spPr/>
      <dgm:t>
        <a:bodyPr/>
        <a:lstStyle/>
        <a:p>
          <a:r>
            <a:rPr lang="en-GB" b="0" i="0"/>
            <a:t>Definisi Risiko :</a:t>
          </a:r>
          <a:endParaRPr lang="en-US"/>
        </a:p>
      </dgm:t>
    </dgm:pt>
    <dgm:pt modelId="{3CE265DE-B788-42DE-AF4F-397CF113F1CB}" type="parTrans" cxnId="{CA5B18C4-A0B4-4ACE-AD1E-23BEF6D5136D}">
      <dgm:prSet/>
      <dgm:spPr/>
      <dgm:t>
        <a:bodyPr/>
        <a:lstStyle/>
        <a:p>
          <a:endParaRPr lang="en-US"/>
        </a:p>
      </dgm:t>
    </dgm:pt>
    <dgm:pt modelId="{568DB159-A9E3-4EC2-8273-1BE4E0D09142}" type="sibTrans" cxnId="{CA5B18C4-A0B4-4ACE-AD1E-23BEF6D5136D}">
      <dgm:prSet/>
      <dgm:spPr/>
      <dgm:t>
        <a:bodyPr/>
        <a:lstStyle/>
        <a:p>
          <a:endParaRPr lang="en-US"/>
        </a:p>
      </dgm:t>
    </dgm:pt>
    <dgm:pt modelId="{3CCE0067-B5D8-4694-9BFD-F403EB151645}">
      <dgm:prSet/>
      <dgm:spPr/>
      <dgm:t>
        <a:bodyPr/>
        <a:lstStyle/>
        <a:p>
          <a:r>
            <a:rPr lang="en-GB" b="0" i="0"/>
            <a:t>Risiko adalah kejadian yang merugikan.</a:t>
          </a:r>
          <a:endParaRPr lang="en-US"/>
        </a:p>
      </dgm:t>
    </dgm:pt>
    <dgm:pt modelId="{A56A1547-4A5A-495B-87B5-F01B8ACB112B}" type="parTrans" cxnId="{B2B08FB7-327C-40CF-8627-494CD21A3D72}">
      <dgm:prSet/>
      <dgm:spPr/>
      <dgm:t>
        <a:bodyPr/>
        <a:lstStyle/>
        <a:p>
          <a:endParaRPr lang="en-US"/>
        </a:p>
      </dgm:t>
    </dgm:pt>
    <dgm:pt modelId="{2ECE4F7B-0F22-4E34-B121-E5BFBABC9D6F}" type="sibTrans" cxnId="{B2B08FB7-327C-40CF-8627-494CD21A3D72}">
      <dgm:prSet/>
      <dgm:spPr/>
      <dgm:t>
        <a:bodyPr/>
        <a:lstStyle/>
        <a:p>
          <a:endParaRPr lang="en-US"/>
        </a:p>
      </dgm:t>
    </dgm:pt>
    <dgm:pt modelId="{7CE1C2D7-99BA-44B0-B9CA-09F32C261609}">
      <dgm:prSet/>
      <dgm:spPr/>
      <dgm:t>
        <a:bodyPr/>
        <a:lstStyle/>
        <a:p>
          <a:r>
            <a:rPr lang="en-GB" b="0" i="0"/>
            <a:t>Risiko dilihat dari segi investasi adalah kemungkinan adanya penyimpangan hasil/ keuntungan dari yang diharapkan.</a:t>
          </a:r>
          <a:endParaRPr lang="en-US"/>
        </a:p>
      </dgm:t>
    </dgm:pt>
    <dgm:pt modelId="{84A754CF-7DC6-4514-8194-150DF6941DB9}" type="parTrans" cxnId="{627F7908-4223-4B60-810B-3AF800CDD1D5}">
      <dgm:prSet/>
      <dgm:spPr/>
      <dgm:t>
        <a:bodyPr/>
        <a:lstStyle/>
        <a:p>
          <a:endParaRPr lang="en-US"/>
        </a:p>
      </dgm:t>
    </dgm:pt>
    <dgm:pt modelId="{818F8A48-DEA3-4390-8F93-508476992C85}" type="sibTrans" cxnId="{627F7908-4223-4B60-810B-3AF800CDD1D5}">
      <dgm:prSet/>
      <dgm:spPr/>
      <dgm:t>
        <a:bodyPr/>
        <a:lstStyle/>
        <a:p>
          <a:endParaRPr lang="en-US"/>
        </a:p>
      </dgm:t>
    </dgm:pt>
    <dgm:pt modelId="{7DF20D99-A92A-44BC-887C-B77B1DABD395}">
      <dgm:prSet/>
      <dgm:spPr/>
      <dgm:t>
        <a:bodyPr/>
        <a:lstStyle/>
        <a:p>
          <a:r>
            <a:rPr lang="en-GB" b="0" i="0" dirty="0" err="1"/>
            <a:t>Risiko</a:t>
          </a:r>
          <a:r>
            <a:rPr lang="en-GB" b="0" i="0" dirty="0"/>
            <a:t> </a:t>
          </a:r>
          <a:r>
            <a:rPr lang="en-GB" b="0" i="0" dirty="0" err="1"/>
            <a:t>perusahaan</a:t>
          </a:r>
          <a:r>
            <a:rPr lang="en-GB" b="0" i="0" dirty="0"/>
            <a:t> </a:t>
          </a:r>
          <a:r>
            <a:rPr lang="en-GB" b="0" i="0" dirty="0" err="1"/>
            <a:t>adalah</a:t>
          </a:r>
          <a:r>
            <a:rPr lang="en-GB" b="0" i="0" dirty="0"/>
            <a:t> </a:t>
          </a:r>
          <a:r>
            <a:rPr lang="en-GB" b="0" i="0" dirty="0" err="1"/>
            <a:t>suatu</a:t>
          </a:r>
          <a:r>
            <a:rPr lang="en-GB" b="0" i="0" dirty="0"/>
            <a:t> </a:t>
          </a:r>
          <a:r>
            <a:rPr lang="en-GB" b="0" i="0" dirty="0" err="1"/>
            <a:t>peristiwa</a:t>
          </a:r>
          <a:r>
            <a:rPr lang="en-GB" b="0" i="0" dirty="0"/>
            <a:t> yang </a:t>
          </a:r>
          <a:r>
            <a:rPr lang="en-GB" b="0" i="0" dirty="0" err="1"/>
            <a:t>mungkin</a:t>
          </a:r>
          <a:r>
            <a:rPr lang="en-GB" b="0" i="0" dirty="0"/>
            <a:t> </a:t>
          </a:r>
          <a:r>
            <a:rPr lang="en-GB" b="0" i="0" dirty="0" err="1"/>
            <a:t>terjadi</a:t>
          </a:r>
          <a:r>
            <a:rPr lang="en-GB" b="0" i="0" dirty="0"/>
            <a:t> </a:t>
          </a:r>
          <a:r>
            <a:rPr lang="en-GB" b="0" i="0" dirty="0" err="1"/>
            <a:t>dalam</a:t>
          </a:r>
          <a:r>
            <a:rPr lang="en-GB" b="0" i="0" dirty="0"/>
            <a:t> </a:t>
          </a:r>
          <a:r>
            <a:rPr lang="en-GB" b="0" i="0" dirty="0" err="1"/>
            <a:t>operasional</a:t>
          </a:r>
          <a:r>
            <a:rPr lang="en-GB" b="0" i="0" dirty="0"/>
            <a:t> </a:t>
          </a:r>
          <a:r>
            <a:rPr lang="en-GB" b="0" i="0" dirty="0" err="1"/>
            <a:t>perusahaan</a:t>
          </a:r>
          <a:r>
            <a:rPr lang="en-GB" b="0" i="0" dirty="0"/>
            <a:t> </a:t>
          </a:r>
          <a:r>
            <a:rPr lang="en-GB" b="0" i="0" dirty="0" err="1"/>
            <a:t>sehingga</a:t>
          </a:r>
          <a:r>
            <a:rPr lang="en-GB" b="0" i="0" dirty="0"/>
            <a:t> </a:t>
          </a:r>
          <a:r>
            <a:rPr lang="en-GB" b="0" i="0" dirty="0" err="1"/>
            <a:t>dapat</a:t>
          </a:r>
          <a:r>
            <a:rPr lang="en-GB" b="0" i="0" dirty="0"/>
            <a:t> </a:t>
          </a:r>
          <a:r>
            <a:rPr lang="en-GB" b="0" i="0" dirty="0" err="1"/>
            <a:t>mengakibatkan</a:t>
          </a:r>
          <a:r>
            <a:rPr lang="en-GB" b="0" i="0" dirty="0"/>
            <a:t> </a:t>
          </a:r>
          <a:r>
            <a:rPr lang="en-GB" b="0" i="0" dirty="0" err="1"/>
            <a:t>kerugia</a:t>
          </a:r>
          <a:r>
            <a:rPr lang="en-GB" b="0" i="0" dirty="0"/>
            <a:t> </a:t>
          </a:r>
          <a:r>
            <a:rPr lang="en-GB" b="0" i="0" dirty="0" err="1"/>
            <a:t>bagi</a:t>
          </a:r>
          <a:r>
            <a:rPr lang="en-GB" b="0" i="0" dirty="0"/>
            <a:t> </a:t>
          </a:r>
          <a:r>
            <a:rPr lang="en-GB" b="0" i="0" dirty="0" err="1"/>
            <a:t>perusahaan</a:t>
          </a:r>
          <a:r>
            <a:rPr lang="en-GB" b="0" i="0" dirty="0"/>
            <a:t>.</a:t>
          </a:r>
          <a:endParaRPr lang="en-US" dirty="0"/>
        </a:p>
      </dgm:t>
    </dgm:pt>
    <dgm:pt modelId="{12E3636E-FD4B-4A55-9C72-83D181EDFA67}" type="parTrans" cxnId="{C9815616-23CE-4344-BA94-72F634A311C2}">
      <dgm:prSet/>
      <dgm:spPr/>
      <dgm:t>
        <a:bodyPr/>
        <a:lstStyle/>
        <a:p>
          <a:endParaRPr lang="en-US"/>
        </a:p>
      </dgm:t>
    </dgm:pt>
    <dgm:pt modelId="{8536ACE7-7B6D-4337-A724-7F1BEB0FF7B1}" type="sibTrans" cxnId="{C9815616-23CE-4344-BA94-72F634A311C2}">
      <dgm:prSet/>
      <dgm:spPr/>
      <dgm:t>
        <a:bodyPr/>
        <a:lstStyle/>
        <a:p>
          <a:endParaRPr lang="en-US"/>
        </a:p>
      </dgm:t>
    </dgm:pt>
    <dgm:pt modelId="{FFAD3692-8A1B-43AE-B665-FD44FD111C3B}" type="pres">
      <dgm:prSet presAssocID="{BCDAA749-3622-449D-A75D-44F631D9B777}" presName="root" presStyleCnt="0">
        <dgm:presLayoutVars>
          <dgm:dir/>
          <dgm:resizeHandles val="exact"/>
        </dgm:presLayoutVars>
      </dgm:prSet>
      <dgm:spPr/>
    </dgm:pt>
    <dgm:pt modelId="{8117C29D-C422-4CF4-91FB-62F7F366A42A}" type="pres">
      <dgm:prSet presAssocID="{9800C212-937C-40B9-BE2A-0EDFC40CB01D}" presName="compNode" presStyleCnt="0"/>
      <dgm:spPr/>
    </dgm:pt>
    <dgm:pt modelId="{0E90F436-B532-456C-9CC8-FBE25D897013}" type="pres">
      <dgm:prSet presAssocID="{9800C212-937C-40B9-BE2A-0EDFC40CB01D}" presName="bgRect" presStyleLbl="bgShp" presStyleIdx="0" presStyleCnt="5"/>
      <dgm:spPr/>
    </dgm:pt>
    <dgm:pt modelId="{7E43D06C-F3ED-4508-AFD8-DC76E8C74275}" type="pres">
      <dgm:prSet presAssocID="{9800C212-937C-40B9-BE2A-0EDFC40CB01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7CE98D1F-F483-4222-A102-C94A8D6F6863}" type="pres">
      <dgm:prSet presAssocID="{9800C212-937C-40B9-BE2A-0EDFC40CB01D}" presName="spaceRect" presStyleCnt="0"/>
      <dgm:spPr/>
    </dgm:pt>
    <dgm:pt modelId="{5086CBC3-291A-4CD4-8163-28ADEA32F5EE}" type="pres">
      <dgm:prSet presAssocID="{9800C212-937C-40B9-BE2A-0EDFC40CB01D}" presName="parTx" presStyleLbl="revTx" presStyleIdx="0" presStyleCnt="5">
        <dgm:presLayoutVars>
          <dgm:chMax val="0"/>
          <dgm:chPref val="0"/>
        </dgm:presLayoutVars>
      </dgm:prSet>
      <dgm:spPr/>
    </dgm:pt>
    <dgm:pt modelId="{E17E1E4C-FE17-4E82-B56C-263DD31D8885}" type="pres">
      <dgm:prSet presAssocID="{0A1E6126-FE48-41E4-949A-E9DB1AEC79DB}" presName="sibTrans" presStyleCnt="0"/>
      <dgm:spPr/>
    </dgm:pt>
    <dgm:pt modelId="{BBFF31C3-6177-4F87-9951-F0D82446FC02}" type="pres">
      <dgm:prSet presAssocID="{3D2D5A52-698D-4F23-A382-F54B7DF859F7}" presName="compNode" presStyleCnt="0"/>
      <dgm:spPr/>
    </dgm:pt>
    <dgm:pt modelId="{D8800CA2-20D2-4EB2-9A50-D3087ECF5AC9}" type="pres">
      <dgm:prSet presAssocID="{3D2D5A52-698D-4F23-A382-F54B7DF859F7}" presName="bgRect" presStyleLbl="bgShp" presStyleIdx="1" presStyleCnt="5"/>
      <dgm:spPr/>
    </dgm:pt>
    <dgm:pt modelId="{A2ED4B76-71E0-4879-BC04-E5CBB32B5F19}" type="pres">
      <dgm:prSet presAssocID="{3D2D5A52-698D-4F23-A382-F54B7DF859F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lue"/>
        </a:ext>
      </dgm:extLst>
    </dgm:pt>
    <dgm:pt modelId="{7FD5D34F-1306-4A5C-AA27-432C4C5D16CB}" type="pres">
      <dgm:prSet presAssocID="{3D2D5A52-698D-4F23-A382-F54B7DF859F7}" presName="spaceRect" presStyleCnt="0"/>
      <dgm:spPr/>
    </dgm:pt>
    <dgm:pt modelId="{D10A63A8-F97D-4B02-85BA-0565A2AEF674}" type="pres">
      <dgm:prSet presAssocID="{3D2D5A52-698D-4F23-A382-F54B7DF859F7}" presName="parTx" presStyleLbl="revTx" presStyleIdx="1" presStyleCnt="5">
        <dgm:presLayoutVars>
          <dgm:chMax val="0"/>
          <dgm:chPref val="0"/>
        </dgm:presLayoutVars>
      </dgm:prSet>
      <dgm:spPr/>
    </dgm:pt>
    <dgm:pt modelId="{F7C2E9E6-1261-4507-8526-C5F2DB545D7C}" type="pres">
      <dgm:prSet presAssocID="{568DB159-A9E3-4EC2-8273-1BE4E0D09142}" presName="sibTrans" presStyleCnt="0"/>
      <dgm:spPr/>
    </dgm:pt>
    <dgm:pt modelId="{D3FB79D7-44C4-4C6A-98CB-45F80701DFEA}" type="pres">
      <dgm:prSet presAssocID="{3CCE0067-B5D8-4694-9BFD-F403EB151645}" presName="compNode" presStyleCnt="0"/>
      <dgm:spPr/>
    </dgm:pt>
    <dgm:pt modelId="{0384046B-1D6A-46B7-9C82-5FCA6261ABEC}" type="pres">
      <dgm:prSet presAssocID="{3CCE0067-B5D8-4694-9BFD-F403EB151645}" presName="bgRect" presStyleLbl="bgShp" presStyleIdx="2" presStyleCnt="5"/>
      <dgm:spPr/>
    </dgm:pt>
    <dgm:pt modelId="{35C2F487-7A22-47FC-87D1-50525B8442CC}" type="pres">
      <dgm:prSet presAssocID="{3CCE0067-B5D8-4694-9BFD-F403EB15164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ind Chime"/>
        </a:ext>
      </dgm:extLst>
    </dgm:pt>
    <dgm:pt modelId="{B57CCC17-975E-4AD6-A02E-C2C5AB5C81EA}" type="pres">
      <dgm:prSet presAssocID="{3CCE0067-B5D8-4694-9BFD-F403EB151645}" presName="spaceRect" presStyleCnt="0"/>
      <dgm:spPr/>
    </dgm:pt>
    <dgm:pt modelId="{78A3C87E-3A4A-4144-A306-6DA6F6C5BABF}" type="pres">
      <dgm:prSet presAssocID="{3CCE0067-B5D8-4694-9BFD-F403EB151645}" presName="parTx" presStyleLbl="revTx" presStyleIdx="2" presStyleCnt="5">
        <dgm:presLayoutVars>
          <dgm:chMax val="0"/>
          <dgm:chPref val="0"/>
        </dgm:presLayoutVars>
      </dgm:prSet>
      <dgm:spPr/>
    </dgm:pt>
    <dgm:pt modelId="{D607F272-241B-40B2-AB77-6831B24A0441}" type="pres">
      <dgm:prSet presAssocID="{2ECE4F7B-0F22-4E34-B121-E5BFBABC9D6F}" presName="sibTrans" presStyleCnt="0"/>
      <dgm:spPr/>
    </dgm:pt>
    <dgm:pt modelId="{552250DF-59CA-47E7-A33F-39CB461EAF9E}" type="pres">
      <dgm:prSet presAssocID="{7CE1C2D7-99BA-44B0-B9CA-09F32C261609}" presName="compNode" presStyleCnt="0"/>
      <dgm:spPr/>
    </dgm:pt>
    <dgm:pt modelId="{CF5834E2-3492-45E2-9D21-5505056D0A6D}" type="pres">
      <dgm:prSet presAssocID="{7CE1C2D7-99BA-44B0-B9CA-09F32C261609}" presName="bgRect" presStyleLbl="bgShp" presStyleIdx="3" presStyleCnt="5"/>
      <dgm:spPr/>
    </dgm:pt>
    <dgm:pt modelId="{B315369D-6F81-46D3-B79C-B8AAF9F4E926}" type="pres">
      <dgm:prSet presAssocID="{7CE1C2D7-99BA-44B0-B9CA-09F32C26160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C6AB590A-4DCA-4E9F-AF94-725ABD29423D}" type="pres">
      <dgm:prSet presAssocID="{7CE1C2D7-99BA-44B0-B9CA-09F32C261609}" presName="spaceRect" presStyleCnt="0"/>
      <dgm:spPr/>
    </dgm:pt>
    <dgm:pt modelId="{AE0EECD4-9FA6-4B43-AC95-B2A068040B06}" type="pres">
      <dgm:prSet presAssocID="{7CE1C2D7-99BA-44B0-B9CA-09F32C261609}" presName="parTx" presStyleLbl="revTx" presStyleIdx="3" presStyleCnt="5">
        <dgm:presLayoutVars>
          <dgm:chMax val="0"/>
          <dgm:chPref val="0"/>
        </dgm:presLayoutVars>
      </dgm:prSet>
      <dgm:spPr/>
    </dgm:pt>
    <dgm:pt modelId="{96FFC65D-E2ED-4932-8414-9CDD48B4D88C}" type="pres">
      <dgm:prSet presAssocID="{818F8A48-DEA3-4390-8F93-508476992C85}" presName="sibTrans" presStyleCnt="0"/>
      <dgm:spPr/>
    </dgm:pt>
    <dgm:pt modelId="{CE3D9860-6419-4C1A-B31B-9236B1F8FE2F}" type="pres">
      <dgm:prSet presAssocID="{7DF20D99-A92A-44BC-887C-B77B1DABD395}" presName="compNode" presStyleCnt="0"/>
      <dgm:spPr/>
    </dgm:pt>
    <dgm:pt modelId="{B76006CB-42BE-4258-947E-AB42101336F1}" type="pres">
      <dgm:prSet presAssocID="{7DF20D99-A92A-44BC-887C-B77B1DABD395}" presName="bgRect" presStyleLbl="bgShp" presStyleIdx="4" presStyleCnt="5"/>
      <dgm:spPr/>
    </dgm:pt>
    <dgm:pt modelId="{AB740A94-F8E7-4008-B1E1-EE08AC5F928E}" type="pres">
      <dgm:prSet presAssocID="{7DF20D99-A92A-44BC-887C-B77B1DABD39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itcoin"/>
        </a:ext>
      </dgm:extLst>
    </dgm:pt>
    <dgm:pt modelId="{85F2CE33-35AF-46AA-96B8-68ECCD53578E}" type="pres">
      <dgm:prSet presAssocID="{7DF20D99-A92A-44BC-887C-B77B1DABD395}" presName="spaceRect" presStyleCnt="0"/>
      <dgm:spPr/>
    </dgm:pt>
    <dgm:pt modelId="{1C1D4CCC-C8CD-460D-9F61-FFAB106E010F}" type="pres">
      <dgm:prSet presAssocID="{7DF20D99-A92A-44BC-887C-B77B1DABD395}" presName="parTx" presStyleLbl="revTx" presStyleIdx="4" presStyleCnt="5">
        <dgm:presLayoutVars>
          <dgm:chMax val="0"/>
          <dgm:chPref val="0"/>
        </dgm:presLayoutVars>
      </dgm:prSet>
      <dgm:spPr/>
    </dgm:pt>
  </dgm:ptLst>
  <dgm:cxnLst>
    <dgm:cxn modelId="{627F7908-4223-4B60-810B-3AF800CDD1D5}" srcId="{BCDAA749-3622-449D-A75D-44F631D9B777}" destId="{7CE1C2D7-99BA-44B0-B9CA-09F32C261609}" srcOrd="3" destOrd="0" parTransId="{84A754CF-7DC6-4514-8194-150DF6941DB9}" sibTransId="{818F8A48-DEA3-4390-8F93-508476992C85}"/>
    <dgm:cxn modelId="{9CE1B80C-7CF1-42BB-8223-808D6E1A875F}" type="presOf" srcId="{7DF20D99-A92A-44BC-887C-B77B1DABD395}" destId="{1C1D4CCC-C8CD-460D-9F61-FFAB106E010F}" srcOrd="0" destOrd="0" presId="urn:microsoft.com/office/officeart/2018/2/layout/IconVerticalSolidList"/>
    <dgm:cxn modelId="{C9815616-23CE-4344-BA94-72F634A311C2}" srcId="{BCDAA749-3622-449D-A75D-44F631D9B777}" destId="{7DF20D99-A92A-44BC-887C-B77B1DABD395}" srcOrd="4" destOrd="0" parTransId="{12E3636E-FD4B-4A55-9C72-83D181EDFA67}" sibTransId="{8536ACE7-7B6D-4337-A724-7F1BEB0FF7B1}"/>
    <dgm:cxn modelId="{5FBFD54D-A150-412C-9CAE-67EE16B44C15}" type="presOf" srcId="{3D2D5A52-698D-4F23-A382-F54B7DF859F7}" destId="{D10A63A8-F97D-4B02-85BA-0565A2AEF674}" srcOrd="0" destOrd="0" presId="urn:microsoft.com/office/officeart/2018/2/layout/IconVerticalSolidList"/>
    <dgm:cxn modelId="{CCC22385-6CF7-424A-837E-D548CE901D29}" type="presOf" srcId="{3CCE0067-B5D8-4694-9BFD-F403EB151645}" destId="{78A3C87E-3A4A-4144-A306-6DA6F6C5BABF}" srcOrd="0" destOrd="0" presId="urn:microsoft.com/office/officeart/2018/2/layout/IconVerticalSolidList"/>
    <dgm:cxn modelId="{DC6D00AA-33C2-4226-9D1A-2C5F2A020809}" type="presOf" srcId="{9800C212-937C-40B9-BE2A-0EDFC40CB01D}" destId="{5086CBC3-291A-4CD4-8163-28ADEA32F5EE}" srcOrd="0" destOrd="0" presId="urn:microsoft.com/office/officeart/2018/2/layout/IconVerticalSolidList"/>
    <dgm:cxn modelId="{3D767AAE-6A20-454B-B228-76DFBEFC8A0C}" type="presOf" srcId="{7CE1C2D7-99BA-44B0-B9CA-09F32C261609}" destId="{AE0EECD4-9FA6-4B43-AC95-B2A068040B06}" srcOrd="0" destOrd="0" presId="urn:microsoft.com/office/officeart/2018/2/layout/IconVerticalSolidList"/>
    <dgm:cxn modelId="{B2B08FB7-327C-40CF-8627-494CD21A3D72}" srcId="{BCDAA749-3622-449D-A75D-44F631D9B777}" destId="{3CCE0067-B5D8-4694-9BFD-F403EB151645}" srcOrd="2" destOrd="0" parTransId="{A56A1547-4A5A-495B-87B5-F01B8ACB112B}" sibTransId="{2ECE4F7B-0F22-4E34-B121-E5BFBABC9D6F}"/>
    <dgm:cxn modelId="{CA5B18C4-A0B4-4ACE-AD1E-23BEF6D5136D}" srcId="{BCDAA749-3622-449D-A75D-44F631D9B777}" destId="{3D2D5A52-698D-4F23-A382-F54B7DF859F7}" srcOrd="1" destOrd="0" parTransId="{3CE265DE-B788-42DE-AF4F-397CF113F1CB}" sibTransId="{568DB159-A9E3-4EC2-8273-1BE4E0D09142}"/>
    <dgm:cxn modelId="{754D60DC-7841-454D-8C31-551B5D4BC0A7}" srcId="{BCDAA749-3622-449D-A75D-44F631D9B777}" destId="{9800C212-937C-40B9-BE2A-0EDFC40CB01D}" srcOrd="0" destOrd="0" parTransId="{BAEC7ECC-F4A4-49B9-9280-9FB8C82B9ADB}" sibTransId="{0A1E6126-FE48-41E4-949A-E9DB1AEC79DB}"/>
    <dgm:cxn modelId="{3031D8E5-314A-44A0-A261-5039799CAB54}" type="presOf" srcId="{BCDAA749-3622-449D-A75D-44F631D9B777}" destId="{FFAD3692-8A1B-43AE-B665-FD44FD111C3B}" srcOrd="0" destOrd="0" presId="urn:microsoft.com/office/officeart/2018/2/layout/IconVerticalSolidList"/>
    <dgm:cxn modelId="{16D888BB-6560-4A0A-BCFC-EB7215AFF5B1}" type="presParOf" srcId="{FFAD3692-8A1B-43AE-B665-FD44FD111C3B}" destId="{8117C29D-C422-4CF4-91FB-62F7F366A42A}" srcOrd="0" destOrd="0" presId="urn:microsoft.com/office/officeart/2018/2/layout/IconVerticalSolidList"/>
    <dgm:cxn modelId="{E9FF90E0-935C-4AD1-9C39-3AD68C50D434}" type="presParOf" srcId="{8117C29D-C422-4CF4-91FB-62F7F366A42A}" destId="{0E90F436-B532-456C-9CC8-FBE25D897013}" srcOrd="0" destOrd="0" presId="urn:microsoft.com/office/officeart/2018/2/layout/IconVerticalSolidList"/>
    <dgm:cxn modelId="{BF9655E9-47D3-4247-9B2C-E475F4CF9470}" type="presParOf" srcId="{8117C29D-C422-4CF4-91FB-62F7F366A42A}" destId="{7E43D06C-F3ED-4508-AFD8-DC76E8C74275}" srcOrd="1" destOrd="0" presId="urn:microsoft.com/office/officeart/2018/2/layout/IconVerticalSolidList"/>
    <dgm:cxn modelId="{E5E640C9-7959-4D2E-91E3-1C39EB620F87}" type="presParOf" srcId="{8117C29D-C422-4CF4-91FB-62F7F366A42A}" destId="{7CE98D1F-F483-4222-A102-C94A8D6F6863}" srcOrd="2" destOrd="0" presId="urn:microsoft.com/office/officeart/2018/2/layout/IconVerticalSolidList"/>
    <dgm:cxn modelId="{6DD04FB6-23E2-4DAD-A927-433C99FE2F88}" type="presParOf" srcId="{8117C29D-C422-4CF4-91FB-62F7F366A42A}" destId="{5086CBC3-291A-4CD4-8163-28ADEA32F5EE}" srcOrd="3" destOrd="0" presId="urn:microsoft.com/office/officeart/2018/2/layout/IconVerticalSolidList"/>
    <dgm:cxn modelId="{138D2DEF-80E9-4169-B0BE-9E86A82DA95D}" type="presParOf" srcId="{FFAD3692-8A1B-43AE-B665-FD44FD111C3B}" destId="{E17E1E4C-FE17-4E82-B56C-263DD31D8885}" srcOrd="1" destOrd="0" presId="urn:microsoft.com/office/officeart/2018/2/layout/IconVerticalSolidList"/>
    <dgm:cxn modelId="{8C4BF339-2E7C-42F8-9C28-FAF08DF46DFB}" type="presParOf" srcId="{FFAD3692-8A1B-43AE-B665-FD44FD111C3B}" destId="{BBFF31C3-6177-4F87-9951-F0D82446FC02}" srcOrd="2" destOrd="0" presId="urn:microsoft.com/office/officeart/2018/2/layout/IconVerticalSolidList"/>
    <dgm:cxn modelId="{A4146F52-B182-4A89-9A91-8160B6667111}" type="presParOf" srcId="{BBFF31C3-6177-4F87-9951-F0D82446FC02}" destId="{D8800CA2-20D2-4EB2-9A50-D3087ECF5AC9}" srcOrd="0" destOrd="0" presId="urn:microsoft.com/office/officeart/2018/2/layout/IconVerticalSolidList"/>
    <dgm:cxn modelId="{6115D151-8F08-46DB-A746-E5AC565E9F94}" type="presParOf" srcId="{BBFF31C3-6177-4F87-9951-F0D82446FC02}" destId="{A2ED4B76-71E0-4879-BC04-E5CBB32B5F19}" srcOrd="1" destOrd="0" presId="urn:microsoft.com/office/officeart/2018/2/layout/IconVerticalSolidList"/>
    <dgm:cxn modelId="{D0DBC077-825F-4F88-8046-504B3D3FBFD7}" type="presParOf" srcId="{BBFF31C3-6177-4F87-9951-F0D82446FC02}" destId="{7FD5D34F-1306-4A5C-AA27-432C4C5D16CB}" srcOrd="2" destOrd="0" presId="urn:microsoft.com/office/officeart/2018/2/layout/IconVerticalSolidList"/>
    <dgm:cxn modelId="{EBE08AAD-5C80-4F13-A79E-AC2BFB10DB44}" type="presParOf" srcId="{BBFF31C3-6177-4F87-9951-F0D82446FC02}" destId="{D10A63A8-F97D-4B02-85BA-0565A2AEF674}" srcOrd="3" destOrd="0" presId="urn:microsoft.com/office/officeart/2018/2/layout/IconVerticalSolidList"/>
    <dgm:cxn modelId="{CF76DBE8-A13F-4E16-A674-917B6A8DB35B}" type="presParOf" srcId="{FFAD3692-8A1B-43AE-B665-FD44FD111C3B}" destId="{F7C2E9E6-1261-4507-8526-C5F2DB545D7C}" srcOrd="3" destOrd="0" presId="urn:microsoft.com/office/officeart/2018/2/layout/IconVerticalSolidList"/>
    <dgm:cxn modelId="{59A9B5B1-0961-4065-9E2E-4401B90B1FA5}" type="presParOf" srcId="{FFAD3692-8A1B-43AE-B665-FD44FD111C3B}" destId="{D3FB79D7-44C4-4C6A-98CB-45F80701DFEA}" srcOrd="4" destOrd="0" presId="urn:microsoft.com/office/officeart/2018/2/layout/IconVerticalSolidList"/>
    <dgm:cxn modelId="{4C729E19-CE7D-4E25-A35C-1659D9C62CD9}" type="presParOf" srcId="{D3FB79D7-44C4-4C6A-98CB-45F80701DFEA}" destId="{0384046B-1D6A-46B7-9C82-5FCA6261ABEC}" srcOrd="0" destOrd="0" presId="urn:microsoft.com/office/officeart/2018/2/layout/IconVerticalSolidList"/>
    <dgm:cxn modelId="{25C1FCEB-4599-462F-A085-261A0A0DFBFD}" type="presParOf" srcId="{D3FB79D7-44C4-4C6A-98CB-45F80701DFEA}" destId="{35C2F487-7A22-47FC-87D1-50525B8442CC}" srcOrd="1" destOrd="0" presId="urn:microsoft.com/office/officeart/2018/2/layout/IconVerticalSolidList"/>
    <dgm:cxn modelId="{C880B60A-43CA-4687-831E-F5B523C81F2D}" type="presParOf" srcId="{D3FB79D7-44C4-4C6A-98CB-45F80701DFEA}" destId="{B57CCC17-975E-4AD6-A02E-C2C5AB5C81EA}" srcOrd="2" destOrd="0" presId="urn:microsoft.com/office/officeart/2018/2/layout/IconVerticalSolidList"/>
    <dgm:cxn modelId="{1C81F79E-CE86-432C-9842-1F33C7CD3153}" type="presParOf" srcId="{D3FB79D7-44C4-4C6A-98CB-45F80701DFEA}" destId="{78A3C87E-3A4A-4144-A306-6DA6F6C5BABF}" srcOrd="3" destOrd="0" presId="urn:microsoft.com/office/officeart/2018/2/layout/IconVerticalSolidList"/>
    <dgm:cxn modelId="{FA4B168C-C68A-4F07-97E3-2A58408970CA}" type="presParOf" srcId="{FFAD3692-8A1B-43AE-B665-FD44FD111C3B}" destId="{D607F272-241B-40B2-AB77-6831B24A0441}" srcOrd="5" destOrd="0" presId="urn:microsoft.com/office/officeart/2018/2/layout/IconVerticalSolidList"/>
    <dgm:cxn modelId="{0CD84090-8EDA-4D04-85FE-18A3F392CA62}" type="presParOf" srcId="{FFAD3692-8A1B-43AE-B665-FD44FD111C3B}" destId="{552250DF-59CA-47E7-A33F-39CB461EAF9E}" srcOrd="6" destOrd="0" presId="urn:microsoft.com/office/officeart/2018/2/layout/IconVerticalSolidList"/>
    <dgm:cxn modelId="{22B9F551-DB19-4B34-9B4A-898B7AA97883}" type="presParOf" srcId="{552250DF-59CA-47E7-A33F-39CB461EAF9E}" destId="{CF5834E2-3492-45E2-9D21-5505056D0A6D}" srcOrd="0" destOrd="0" presId="urn:microsoft.com/office/officeart/2018/2/layout/IconVerticalSolidList"/>
    <dgm:cxn modelId="{2480E372-BAF1-4C3E-995D-318214CB90E5}" type="presParOf" srcId="{552250DF-59CA-47E7-A33F-39CB461EAF9E}" destId="{B315369D-6F81-46D3-B79C-B8AAF9F4E926}" srcOrd="1" destOrd="0" presId="urn:microsoft.com/office/officeart/2018/2/layout/IconVerticalSolidList"/>
    <dgm:cxn modelId="{475E4DF1-0503-432B-99D7-E0B4E076549F}" type="presParOf" srcId="{552250DF-59CA-47E7-A33F-39CB461EAF9E}" destId="{C6AB590A-4DCA-4E9F-AF94-725ABD29423D}" srcOrd="2" destOrd="0" presId="urn:microsoft.com/office/officeart/2018/2/layout/IconVerticalSolidList"/>
    <dgm:cxn modelId="{D5D1AAFC-6888-46EF-9DC6-DF5CC0FE3D4F}" type="presParOf" srcId="{552250DF-59CA-47E7-A33F-39CB461EAF9E}" destId="{AE0EECD4-9FA6-4B43-AC95-B2A068040B06}" srcOrd="3" destOrd="0" presId="urn:microsoft.com/office/officeart/2018/2/layout/IconVerticalSolidList"/>
    <dgm:cxn modelId="{6F11D579-D69E-49B1-95EA-3CA131BAD736}" type="presParOf" srcId="{FFAD3692-8A1B-43AE-B665-FD44FD111C3B}" destId="{96FFC65D-E2ED-4932-8414-9CDD48B4D88C}" srcOrd="7" destOrd="0" presId="urn:microsoft.com/office/officeart/2018/2/layout/IconVerticalSolidList"/>
    <dgm:cxn modelId="{A9A77C1D-A0D6-4A8E-8F92-6ED3491F8AF0}" type="presParOf" srcId="{FFAD3692-8A1B-43AE-B665-FD44FD111C3B}" destId="{CE3D9860-6419-4C1A-B31B-9236B1F8FE2F}" srcOrd="8" destOrd="0" presId="urn:microsoft.com/office/officeart/2018/2/layout/IconVerticalSolidList"/>
    <dgm:cxn modelId="{803D8810-7721-46ED-A968-A1393F6442E8}" type="presParOf" srcId="{CE3D9860-6419-4C1A-B31B-9236B1F8FE2F}" destId="{B76006CB-42BE-4258-947E-AB42101336F1}" srcOrd="0" destOrd="0" presId="urn:microsoft.com/office/officeart/2018/2/layout/IconVerticalSolidList"/>
    <dgm:cxn modelId="{684B7C54-8A71-4752-9775-30449EC1FC73}" type="presParOf" srcId="{CE3D9860-6419-4C1A-B31B-9236B1F8FE2F}" destId="{AB740A94-F8E7-4008-B1E1-EE08AC5F928E}" srcOrd="1" destOrd="0" presId="urn:microsoft.com/office/officeart/2018/2/layout/IconVerticalSolidList"/>
    <dgm:cxn modelId="{09696ABA-4085-4DDC-B16F-3910B3389AC2}" type="presParOf" srcId="{CE3D9860-6419-4C1A-B31B-9236B1F8FE2F}" destId="{85F2CE33-35AF-46AA-96B8-68ECCD53578E}" srcOrd="2" destOrd="0" presId="urn:microsoft.com/office/officeart/2018/2/layout/IconVerticalSolidList"/>
    <dgm:cxn modelId="{470CB6BA-AF29-47F1-A4FC-CA835BADF075}" type="presParOf" srcId="{CE3D9860-6419-4C1A-B31B-9236B1F8FE2F}" destId="{1C1D4CCC-C8CD-460D-9F61-FFAB106E010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9D15F0-399D-4CB9-8D0A-58AD3516127C}"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F9B78DD7-D77B-46F5-A1E5-667F9A6E3AB4}">
      <dgm:prSet/>
      <dgm:spPr/>
      <dgm:t>
        <a:bodyPr/>
        <a:lstStyle/>
        <a:p>
          <a:r>
            <a:rPr lang="en-GB" b="1" i="0" dirty="0" err="1"/>
            <a:t>Ketidakpastian</a:t>
          </a:r>
          <a:r>
            <a:rPr lang="en-GB" b="1" i="0" dirty="0"/>
            <a:t> </a:t>
          </a:r>
          <a:r>
            <a:rPr lang="en-GB" b="1" i="0" dirty="0" err="1"/>
            <a:t>dapat</a:t>
          </a:r>
          <a:r>
            <a:rPr lang="en-GB" b="1" i="0" dirty="0"/>
            <a:t> </a:t>
          </a:r>
          <a:r>
            <a:rPr lang="en-GB" b="1" i="0" dirty="0" err="1"/>
            <a:t>tercermin</a:t>
          </a:r>
          <a:r>
            <a:rPr lang="en-GB" b="1" i="0" dirty="0"/>
            <a:t> </a:t>
          </a:r>
          <a:r>
            <a:rPr lang="en-GB" b="1" i="0" dirty="0" err="1"/>
            <a:t>dari</a:t>
          </a:r>
          <a:r>
            <a:rPr lang="en-GB" b="1" i="0" dirty="0"/>
            <a:t> </a:t>
          </a:r>
          <a:r>
            <a:rPr lang="en-GB" b="1" i="0" dirty="0" err="1"/>
            <a:t>fluktuasi</a:t>
          </a:r>
          <a:r>
            <a:rPr lang="en-GB" b="1" i="0" dirty="0"/>
            <a:t> </a:t>
          </a:r>
          <a:r>
            <a:rPr lang="en-GB" b="1" i="0" dirty="0" err="1"/>
            <a:t>pergerakan</a:t>
          </a:r>
          <a:r>
            <a:rPr lang="en-GB" b="1" i="0" dirty="0"/>
            <a:t> yang </a:t>
          </a:r>
          <a:r>
            <a:rPr lang="en-GB" b="1" i="0" dirty="0" err="1"/>
            <a:t>tinggi</a:t>
          </a:r>
          <a:r>
            <a:rPr lang="en-GB" b="1" i="0" dirty="0"/>
            <a:t>. Makin </a:t>
          </a:r>
          <a:r>
            <a:rPr lang="en-GB" b="1" i="0" dirty="0" err="1"/>
            <a:t>tinggi</a:t>
          </a:r>
          <a:r>
            <a:rPr lang="en-GB" b="1" i="0" dirty="0"/>
            <a:t> </a:t>
          </a:r>
          <a:r>
            <a:rPr lang="en-GB" b="1" i="0" dirty="0" err="1"/>
            <a:t>fluktuasi</a:t>
          </a:r>
          <a:r>
            <a:rPr lang="en-GB" b="1" i="0" dirty="0"/>
            <a:t> </a:t>
          </a:r>
          <a:r>
            <a:rPr lang="en-GB" b="1" i="0" dirty="0" err="1"/>
            <a:t>maka</a:t>
          </a:r>
          <a:r>
            <a:rPr lang="en-GB" b="1" i="0" dirty="0"/>
            <a:t> </a:t>
          </a:r>
          <a:r>
            <a:rPr lang="en-GB" b="1" i="0" dirty="0" err="1"/>
            <a:t>ketidakpastian</a:t>
          </a:r>
          <a:r>
            <a:rPr lang="en-GB" b="1" i="0" dirty="0"/>
            <a:t> </a:t>
          </a:r>
          <a:r>
            <a:rPr lang="en-GB" b="1" i="0" dirty="0" err="1"/>
            <a:t>semakin</a:t>
          </a:r>
          <a:r>
            <a:rPr lang="en-GB" b="1" i="0" dirty="0"/>
            <a:t> </a:t>
          </a:r>
          <a:r>
            <a:rPr lang="en-GB" b="1" i="0" dirty="0" err="1"/>
            <a:t>tinggi</a:t>
          </a:r>
          <a:r>
            <a:rPr lang="en-GB" b="1" i="0" dirty="0"/>
            <a:t>.</a:t>
          </a:r>
          <a:endParaRPr lang="en-US" dirty="0"/>
        </a:p>
      </dgm:t>
    </dgm:pt>
    <dgm:pt modelId="{EDC31D5D-C276-467B-BF30-0BB55B4218AC}" type="parTrans" cxnId="{8B76BC07-3147-43F6-B905-0AAD727A42B5}">
      <dgm:prSet/>
      <dgm:spPr/>
      <dgm:t>
        <a:bodyPr/>
        <a:lstStyle/>
        <a:p>
          <a:endParaRPr lang="en-US"/>
        </a:p>
      </dgm:t>
    </dgm:pt>
    <dgm:pt modelId="{8F6544FF-5CA1-4B8C-AFA7-95B8BA92CFCB}" type="sibTrans" cxnId="{8B76BC07-3147-43F6-B905-0AAD727A42B5}">
      <dgm:prSet/>
      <dgm:spPr/>
      <dgm:t>
        <a:bodyPr/>
        <a:lstStyle/>
        <a:p>
          <a:endParaRPr lang="en-US"/>
        </a:p>
      </dgm:t>
    </dgm:pt>
    <dgm:pt modelId="{9A530017-8A87-4E10-9085-321E1F6C3AFE}">
      <dgm:prSet/>
      <dgm:spPr/>
      <dgm:t>
        <a:bodyPr/>
        <a:lstStyle/>
        <a:p>
          <a:r>
            <a:rPr lang="en-GB" b="1" i="0"/>
            <a:t>Saham (FX), harga minyak, sampai dengan harga listrik mengalami fluktuasi meskipun dengan tingkat fluktuasi yang berbeda-beda. Risiko ada dimana-mana mencakup berbagai instrume dalam kehidupan</a:t>
          </a:r>
          <a:r>
            <a:rPr lang="en-GB" b="0" i="0"/>
            <a:t>.</a:t>
          </a:r>
          <a:endParaRPr lang="en-US"/>
        </a:p>
      </dgm:t>
    </dgm:pt>
    <dgm:pt modelId="{F167D63D-806D-4EA3-B88D-678B985B1FD5}" type="parTrans" cxnId="{AC9180FD-0D0A-41F6-9BBD-818E18E90FBA}">
      <dgm:prSet/>
      <dgm:spPr/>
      <dgm:t>
        <a:bodyPr/>
        <a:lstStyle/>
        <a:p>
          <a:endParaRPr lang="en-US"/>
        </a:p>
      </dgm:t>
    </dgm:pt>
    <dgm:pt modelId="{9BCD06EB-2E39-45AD-B116-7FE9B729D1D2}" type="sibTrans" cxnId="{AC9180FD-0D0A-41F6-9BBD-818E18E90FBA}">
      <dgm:prSet/>
      <dgm:spPr/>
      <dgm:t>
        <a:bodyPr/>
        <a:lstStyle/>
        <a:p>
          <a:endParaRPr lang="en-US"/>
        </a:p>
      </dgm:t>
    </dgm:pt>
    <dgm:pt modelId="{B6590364-D058-4E78-81CC-4A5EE32E937F}" type="pres">
      <dgm:prSet presAssocID="{269D15F0-399D-4CB9-8D0A-58AD3516127C}" presName="root" presStyleCnt="0">
        <dgm:presLayoutVars>
          <dgm:dir/>
          <dgm:resizeHandles val="exact"/>
        </dgm:presLayoutVars>
      </dgm:prSet>
      <dgm:spPr/>
    </dgm:pt>
    <dgm:pt modelId="{E4C58AC9-ACC6-4F3B-A31B-231763C1C8DC}" type="pres">
      <dgm:prSet presAssocID="{F9B78DD7-D77B-46F5-A1E5-667F9A6E3AB4}" presName="compNode" presStyleCnt="0"/>
      <dgm:spPr/>
    </dgm:pt>
    <dgm:pt modelId="{72FC9741-E372-40A5-9052-1CDA81B220DE}" type="pres">
      <dgm:prSet presAssocID="{F9B78DD7-D77B-46F5-A1E5-667F9A6E3AB4}" presName="bgRect" presStyleLbl="bgShp" presStyleIdx="0" presStyleCnt="2"/>
      <dgm:spPr/>
    </dgm:pt>
    <dgm:pt modelId="{A4D5FF33-A109-4B95-8547-BD7EC9880D54}" type="pres">
      <dgm:prSet presAssocID="{F9B78DD7-D77B-46F5-A1E5-667F9A6E3AB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D1C2C547-1479-48E8-8C13-F006A19ADE0D}" type="pres">
      <dgm:prSet presAssocID="{F9B78DD7-D77B-46F5-A1E5-667F9A6E3AB4}" presName="spaceRect" presStyleCnt="0"/>
      <dgm:spPr/>
    </dgm:pt>
    <dgm:pt modelId="{10782160-12DA-4651-8E68-257C8AD6B7AA}" type="pres">
      <dgm:prSet presAssocID="{F9B78DD7-D77B-46F5-A1E5-667F9A6E3AB4}" presName="parTx" presStyleLbl="revTx" presStyleIdx="0" presStyleCnt="2">
        <dgm:presLayoutVars>
          <dgm:chMax val="0"/>
          <dgm:chPref val="0"/>
        </dgm:presLayoutVars>
      </dgm:prSet>
      <dgm:spPr/>
    </dgm:pt>
    <dgm:pt modelId="{1775BAE9-E13E-48AF-9757-B00343F5C786}" type="pres">
      <dgm:prSet presAssocID="{8F6544FF-5CA1-4B8C-AFA7-95B8BA92CFCB}" presName="sibTrans" presStyleCnt="0"/>
      <dgm:spPr/>
    </dgm:pt>
    <dgm:pt modelId="{31EA5D1D-D40C-4D6D-BA21-353E293F34BA}" type="pres">
      <dgm:prSet presAssocID="{9A530017-8A87-4E10-9085-321E1F6C3AFE}" presName="compNode" presStyleCnt="0"/>
      <dgm:spPr/>
    </dgm:pt>
    <dgm:pt modelId="{BEBA1EA1-2A0C-4EC6-9065-3C20BCFF4151}" type="pres">
      <dgm:prSet presAssocID="{9A530017-8A87-4E10-9085-321E1F6C3AFE}" presName="bgRect" presStyleLbl="bgShp" presStyleIdx="1" presStyleCnt="2" custScaleY="110648"/>
      <dgm:spPr/>
    </dgm:pt>
    <dgm:pt modelId="{7672B5BE-45AF-4E0E-8934-3B6E06BF9520}" type="pres">
      <dgm:prSet presAssocID="{9A530017-8A87-4E10-9085-321E1F6C3AF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72F1A412-85F6-4EB5-A847-6A0D2D831AFE}" type="pres">
      <dgm:prSet presAssocID="{9A530017-8A87-4E10-9085-321E1F6C3AFE}" presName="spaceRect" presStyleCnt="0"/>
      <dgm:spPr/>
    </dgm:pt>
    <dgm:pt modelId="{6A5B06D4-94E2-43A5-ADFA-0179EFCF4E79}" type="pres">
      <dgm:prSet presAssocID="{9A530017-8A87-4E10-9085-321E1F6C3AFE}" presName="parTx" presStyleLbl="revTx" presStyleIdx="1" presStyleCnt="2">
        <dgm:presLayoutVars>
          <dgm:chMax val="0"/>
          <dgm:chPref val="0"/>
        </dgm:presLayoutVars>
      </dgm:prSet>
      <dgm:spPr/>
    </dgm:pt>
  </dgm:ptLst>
  <dgm:cxnLst>
    <dgm:cxn modelId="{8B76BC07-3147-43F6-B905-0AAD727A42B5}" srcId="{269D15F0-399D-4CB9-8D0A-58AD3516127C}" destId="{F9B78DD7-D77B-46F5-A1E5-667F9A6E3AB4}" srcOrd="0" destOrd="0" parTransId="{EDC31D5D-C276-467B-BF30-0BB55B4218AC}" sibTransId="{8F6544FF-5CA1-4B8C-AFA7-95B8BA92CFCB}"/>
    <dgm:cxn modelId="{72A86E8A-2008-4B44-B682-E6601D55F597}" type="presOf" srcId="{269D15F0-399D-4CB9-8D0A-58AD3516127C}" destId="{B6590364-D058-4E78-81CC-4A5EE32E937F}" srcOrd="0" destOrd="0" presId="urn:microsoft.com/office/officeart/2018/2/layout/IconVerticalSolidList"/>
    <dgm:cxn modelId="{B9A432CC-659F-4E7E-ACE2-0F14AF08028D}" type="presOf" srcId="{F9B78DD7-D77B-46F5-A1E5-667F9A6E3AB4}" destId="{10782160-12DA-4651-8E68-257C8AD6B7AA}" srcOrd="0" destOrd="0" presId="urn:microsoft.com/office/officeart/2018/2/layout/IconVerticalSolidList"/>
    <dgm:cxn modelId="{32E08EF9-B02F-4304-8B6E-000C241A5EE2}" type="presOf" srcId="{9A530017-8A87-4E10-9085-321E1F6C3AFE}" destId="{6A5B06D4-94E2-43A5-ADFA-0179EFCF4E79}" srcOrd="0" destOrd="0" presId="urn:microsoft.com/office/officeart/2018/2/layout/IconVerticalSolidList"/>
    <dgm:cxn modelId="{AC9180FD-0D0A-41F6-9BBD-818E18E90FBA}" srcId="{269D15F0-399D-4CB9-8D0A-58AD3516127C}" destId="{9A530017-8A87-4E10-9085-321E1F6C3AFE}" srcOrd="1" destOrd="0" parTransId="{F167D63D-806D-4EA3-B88D-678B985B1FD5}" sibTransId="{9BCD06EB-2E39-45AD-B116-7FE9B729D1D2}"/>
    <dgm:cxn modelId="{537404ED-FB5A-4FF5-B756-3BD8F37F8712}" type="presParOf" srcId="{B6590364-D058-4E78-81CC-4A5EE32E937F}" destId="{E4C58AC9-ACC6-4F3B-A31B-231763C1C8DC}" srcOrd="0" destOrd="0" presId="urn:microsoft.com/office/officeart/2018/2/layout/IconVerticalSolidList"/>
    <dgm:cxn modelId="{7F87EEA6-E8A3-46F1-9980-59AC6638D828}" type="presParOf" srcId="{E4C58AC9-ACC6-4F3B-A31B-231763C1C8DC}" destId="{72FC9741-E372-40A5-9052-1CDA81B220DE}" srcOrd="0" destOrd="0" presId="urn:microsoft.com/office/officeart/2018/2/layout/IconVerticalSolidList"/>
    <dgm:cxn modelId="{C7F267F6-6E0A-40AD-984F-654DB062EDA0}" type="presParOf" srcId="{E4C58AC9-ACC6-4F3B-A31B-231763C1C8DC}" destId="{A4D5FF33-A109-4B95-8547-BD7EC9880D54}" srcOrd="1" destOrd="0" presId="urn:microsoft.com/office/officeart/2018/2/layout/IconVerticalSolidList"/>
    <dgm:cxn modelId="{C2910635-C49D-4AF3-96A3-2AA02B284995}" type="presParOf" srcId="{E4C58AC9-ACC6-4F3B-A31B-231763C1C8DC}" destId="{D1C2C547-1479-48E8-8C13-F006A19ADE0D}" srcOrd="2" destOrd="0" presId="urn:microsoft.com/office/officeart/2018/2/layout/IconVerticalSolidList"/>
    <dgm:cxn modelId="{3EBE3010-4D8C-4689-9866-F8F3D90F3553}" type="presParOf" srcId="{E4C58AC9-ACC6-4F3B-A31B-231763C1C8DC}" destId="{10782160-12DA-4651-8E68-257C8AD6B7AA}" srcOrd="3" destOrd="0" presId="urn:microsoft.com/office/officeart/2018/2/layout/IconVerticalSolidList"/>
    <dgm:cxn modelId="{C82177B2-2B50-4977-8C26-5C5CD058DB8D}" type="presParOf" srcId="{B6590364-D058-4E78-81CC-4A5EE32E937F}" destId="{1775BAE9-E13E-48AF-9757-B00343F5C786}" srcOrd="1" destOrd="0" presId="urn:microsoft.com/office/officeart/2018/2/layout/IconVerticalSolidList"/>
    <dgm:cxn modelId="{DB3E0665-8ADF-4EA5-9328-C283C9A1D682}" type="presParOf" srcId="{B6590364-D058-4E78-81CC-4A5EE32E937F}" destId="{31EA5D1D-D40C-4D6D-BA21-353E293F34BA}" srcOrd="2" destOrd="0" presId="urn:microsoft.com/office/officeart/2018/2/layout/IconVerticalSolidList"/>
    <dgm:cxn modelId="{AC3FC1A7-F819-4E76-802B-D7E6A8B2B75C}" type="presParOf" srcId="{31EA5D1D-D40C-4D6D-BA21-353E293F34BA}" destId="{BEBA1EA1-2A0C-4EC6-9065-3C20BCFF4151}" srcOrd="0" destOrd="0" presId="urn:microsoft.com/office/officeart/2018/2/layout/IconVerticalSolidList"/>
    <dgm:cxn modelId="{E63383EF-1DEA-4D32-9B97-84F7980716A0}" type="presParOf" srcId="{31EA5D1D-D40C-4D6D-BA21-353E293F34BA}" destId="{7672B5BE-45AF-4E0E-8934-3B6E06BF9520}" srcOrd="1" destOrd="0" presId="urn:microsoft.com/office/officeart/2018/2/layout/IconVerticalSolidList"/>
    <dgm:cxn modelId="{A82A8516-8E7B-4A24-AF9D-7FD63718B07F}" type="presParOf" srcId="{31EA5D1D-D40C-4D6D-BA21-353E293F34BA}" destId="{72F1A412-85F6-4EB5-A847-6A0D2D831AFE}" srcOrd="2" destOrd="0" presId="urn:microsoft.com/office/officeart/2018/2/layout/IconVerticalSolidList"/>
    <dgm:cxn modelId="{55B40634-84DB-4DD1-AA54-F9A560AD18A3}" type="presParOf" srcId="{31EA5D1D-D40C-4D6D-BA21-353E293F34BA}" destId="{6A5B06D4-94E2-43A5-ADFA-0179EFCF4E7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868B8A-0E73-429D-BD54-408978C28722}" type="doc">
      <dgm:prSet loTypeId="urn:microsoft.com/office/officeart/2005/8/layout/cycle6" loCatId="cycle" qsTypeId="urn:microsoft.com/office/officeart/2005/8/quickstyle/simple1" qsCatId="simple" csTypeId="urn:microsoft.com/office/officeart/2005/8/colors/colorful5" csCatId="colorful"/>
      <dgm:spPr/>
      <dgm:t>
        <a:bodyPr/>
        <a:lstStyle/>
        <a:p>
          <a:endParaRPr lang="en-US"/>
        </a:p>
      </dgm:t>
    </dgm:pt>
    <dgm:pt modelId="{E08293B2-2E2B-4665-B9F6-81F0943D0EB4}">
      <dgm:prSet/>
      <dgm:spPr/>
      <dgm:t>
        <a:bodyPr/>
        <a:lstStyle/>
        <a:p>
          <a:pPr rtl="0"/>
          <a:r>
            <a:rPr lang="en-US"/>
            <a:t>Internal</a:t>
          </a:r>
        </a:p>
      </dgm:t>
    </dgm:pt>
    <dgm:pt modelId="{B8C5630F-0865-4974-985D-655D11164FD5}" type="parTrans" cxnId="{405866DA-857F-4741-8E9F-57A20AF154C4}">
      <dgm:prSet/>
      <dgm:spPr/>
      <dgm:t>
        <a:bodyPr/>
        <a:lstStyle/>
        <a:p>
          <a:endParaRPr lang="en-US"/>
        </a:p>
      </dgm:t>
    </dgm:pt>
    <dgm:pt modelId="{A029F4F5-35A9-4579-9FDF-E3ED499BD143}" type="sibTrans" cxnId="{405866DA-857F-4741-8E9F-57A20AF154C4}">
      <dgm:prSet/>
      <dgm:spPr/>
      <dgm:t>
        <a:bodyPr/>
        <a:lstStyle/>
        <a:p>
          <a:endParaRPr lang="en-US"/>
        </a:p>
      </dgm:t>
    </dgm:pt>
    <dgm:pt modelId="{60622412-600D-48EA-B175-D858D9B37A12}">
      <dgm:prSet/>
      <dgm:spPr/>
      <dgm:t>
        <a:bodyPr/>
        <a:lstStyle/>
        <a:p>
          <a:pPr rtl="0"/>
          <a:r>
            <a:rPr lang="en-US"/>
            <a:t>Eksternal</a:t>
          </a:r>
        </a:p>
      </dgm:t>
    </dgm:pt>
    <dgm:pt modelId="{E0D09B49-E87E-4118-907D-B8C69AFC2246}" type="parTrans" cxnId="{9553378D-AFBE-450F-9ABA-98D2A96457FD}">
      <dgm:prSet/>
      <dgm:spPr/>
      <dgm:t>
        <a:bodyPr/>
        <a:lstStyle/>
        <a:p>
          <a:endParaRPr lang="en-US"/>
        </a:p>
      </dgm:t>
    </dgm:pt>
    <dgm:pt modelId="{A0D58D7F-7941-4EC1-97A4-77212BDE3FFA}" type="sibTrans" cxnId="{9553378D-AFBE-450F-9ABA-98D2A96457FD}">
      <dgm:prSet/>
      <dgm:spPr/>
      <dgm:t>
        <a:bodyPr/>
        <a:lstStyle/>
        <a:p>
          <a:endParaRPr lang="en-US"/>
        </a:p>
      </dgm:t>
    </dgm:pt>
    <dgm:pt modelId="{10695519-B720-1946-B7F7-728305E7A256}" type="pres">
      <dgm:prSet presAssocID="{54868B8A-0E73-429D-BD54-408978C28722}" presName="cycle" presStyleCnt="0">
        <dgm:presLayoutVars>
          <dgm:dir/>
          <dgm:resizeHandles val="exact"/>
        </dgm:presLayoutVars>
      </dgm:prSet>
      <dgm:spPr/>
    </dgm:pt>
    <dgm:pt modelId="{71343AFB-62BC-9C4B-ACCC-E842C7E23A4A}" type="pres">
      <dgm:prSet presAssocID="{E08293B2-2E2B-4665-B9F6-81F0943D0EB4}" presName="node" presStyleLbl="node1" presStyleIdx="0" presStyleCnt="2">
        <dgm:presLayoutVars>
          <dgm:bulletEnabled val="1"/>
        </dgm:presLayoutVars>
      </dgm:prSet>
      <dgm:spPr/>
    </dgm:pt>
    <dgm:pt modelId="{83709E2F-C7E7-2442-8E89-64601C58350C}" type="pres">
      <dgm:prSet presAssocID="{E08293B2-2E2B-4665-B9F6-81F0943D0EB4}" presName="spNode" presStyleCnt="0"/>
      <dgm:spPr/>
    </dgm:pt>
    <dgm:pt modelId="{163B65DC-8E89-FC49-A5BC-7324F64EBD93}" type="pres">
      <dgm:prSet presAssocID="{A029F4F5-35A9-4579-9FDF-E3ED499BD143}" presName="sibTrans" presStyleLbl="sibTrans1D1" presStyleIdx="0" presStyleCnt="2"/>
      <dgm:spPr/>
    </dgm:pt>
    <dgm:pt modelId="{27B27915-7B3B-6B44-801A-FD42AD550CED}" type="pres">
      <dgm:prSet presAssocID="{60622412-600D-48EA-B175-D858D9B37A12}" presName="node" presStyleLbl="node1" presStyleIdx="1" presStyleCnt="2">
        <dgm:presLayoutVars>
          <dgm:bulletEnabled val="1"/>
        </dgm:presLayoutVars>
      </dgm:prSet>
      <dgm:spPr/>
    </dgm:pt>
    <dgm:pt modelId="{43846D89-E3F3-AF4F-BAEC-3C9E7FB8BFBA}" type="pres">
      <dgm:prSet presAssocID="{60622412-600D-48EA-B175-D858D9B37A12}" presName="spNode" presStyleCnt="0"/>
      <dgm:spPr/>
    </dgm:pt>
    <dgm:pt modelId="{D331C409-07B0-004C-93FB-79BDA76709C7}" type="pres">
      <dgm:prSet presAssocID="{A0D58D7F-7941-4EC1-97A4-77212BDE3FFA}" presName="sibTrans" presStyleLbl="sibTrans1D1" presStyleIdx="1" presStyleCnt="2"/>
      <dgm:spPr/>
    </dgm:pt>
  </dgm:ptLst>
  <dgm:cxnLst>
    <dgm:cxn modelId="{E499B43E-BD3A-3E47-8051-B09E380D0E40}" type="presOf" srcId="{60622412-600D-48EA-B175-D858D9B37A12}" destId="{27B27915-7B3B-6B44-801A-FD42AD550CED}" srcOrd="0" destOrd="0" presId="urn:microsoft.com/office/officeart/2005/8/layout/cycle6"/>
    <dgm:cxn modelId="{D71DFF5D-5C0F-5F49-8CB6-3DADD7D7A3DC}" type="presOf" srcId="{E08293B2-2E2B-4665-B9F6-81F0943D0EB4}" destId="{71343AFB-62BC-9C4B-ACCC-E842C7E23A4A}" srcOrd="0" destOrd="0" presId="urn:microsoft.com/office/officeart/2005/8/layout/cycle6"/>
    <dgm:cxn modelId="{AB7D4669-B442-0846-8EAA-314A7F8592FA}" type="presOf" srcId="{A0D58D7F-7941-4EC1-97A4-77212BDE3FFA}" destId="{D331C409-07B0-004C-93FB-79BDA76709C7}" srcOrd="0" destOrd="0" presId="urn:microsoft.com/office/officeart/2005/8/layout/cycle6"/>
    <dgm:cxn modelId="{9553378D-AFBE-450F-9ABA-98D2A96457FD}" srcId="{54868B8A-0E73-429D-BD54-408978C28722}" destId="{60622412-600D-48EA-B175-D858D9B37A12}" srcOrd="1" destOrd="0" parTransId="{E0D09B49-E87E-4118-907D-B8C69AFC2246}" sibTransId="{A0D58D7F-7941-4EC1-97A4-77212BDE3FFA}"/>
    <dgm:cxn modelId="{405866DA-857F-4741-8E9F-57A20AF154C4}" srcId="{54868B8A-0E73-429D-BD54-408978C28722}" destId="{E08293B2-2E2B-4665-B9F6-81F0943D0EB4}" srcOrd="0" destOrd="0" parTransId="{B8C5630F-0865-4974-985D-655D11164FD5}" sibTransId="{A029F4F5-35A9-4579-9FDF-E3ED499BD143}"/>
    <dgm:cxn modelId="{933F97E2-5663-324E-830C-35B30337C3DB}" type="presOf" srcId="{54868B8A-0E73-429D-BD54-408978C28722}" destId="{10695519-B720-1946-B7F7-728305E7A256}" srcOrd="0" destOrd="0" presId="urn:microsoft.com/office/officeart/2005/8/layout/cycle6"/>
    <dgm:cxn modelId="{FD159DF6-7D7C-8C4B-BC2F-F62E9CBD8A36}" type="presOf" srcId="{A029F4F5-35A9-4579-9FDF-E3ED499BD143}" destId="{163B65DC-8E89-FC49-A5BC-7324F64EBD93}" srcOrd="0" destOrd="0" presId="urn:microsoft.com/office/officeart/2005/8/layout/cycle6"/>
    <dgm:cxn modelId="{6BF34770-38BC-1045-98C8-2351BF170B47}" type="presParOf" srcId="{10695519-B720-1946-B7F7-728305E7A256}" destId="{71343AFB-62BC-9C4B-ACCC-E842C7E23A4A}" srcOrd="0" destOrd="0" presId="urn:microsoft.com/office/officeart/2005/8/layout/cycle6"/>
    <dgm:cxn modelId="{FB464B89-1866-F24E-B72F-617ABA09C43E}" type="presParOf" srcId="{10695519-B720-1946-B7F7-728305E7A256}" destId="{83709E2F-C7E7-2442-8E89-64601C58350C}" srcOrd="1" destOrd="0" presId="urn:microsoft.com/office/officeart/2005/8/layout/cycle6"/>
    <dgm:cxn modelId="{0779121E-6D21-A944-8AFA-CB061971A9A5}" type="presParOf" srcId="{10695519-B720-1946-B7F7-728305E7A256}" destId="{163B65DC-8E89-FC49-A5BC-7324F64EBD93}" srcOrd="2" destOrd="0" presId="urn:microsoft.com/office/officeart/2005/8/layout/cycle6"/>
    <dgm:cxn modelId="{FA659793-BF43-184B-9B9E-6AA7DBA42420}" type="presParOf" srcId="{10695519-B720-1946-B7F7-728305E7A256}" destId="{27B27915-7B3B-6B44-801A-FD42AD550CED}" srcOrd="3" destOrd="0" presId="urn:microsoft.com/office/officeart/2005/8/layout/cycle6"/>
    <dgm:cxn modelId="{53D19CA3-B56A-A946-972E-428EF3AEDEB0}" type="presParOf" srcId="{10695519-B720-1946-B7F7-728305E7A256}" destId="{43846D89-E3F3-AF4F-BAEC-3C9E7FB8BFBA}" srcOrd="4" destOrd="0" presId="urn:microsoft.com/office/officeart/2005/8/layout/cycle6"/>
    <dgm:cxn modelId="{88DD1115-198B-CA40-811A-ED2ADED1A709}" type="presParOf" srcId="{10695519-B720-1946-B7F7-728305E7A256}" destId="{D331C409-07B0-004C-93FB-79BDA76709C7}"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1EFC64-D8CB-49C0-BE38-C9837074EEA5}" type="doc">
      <dgm:prSet loTypeId="urn:microsoft.com/office/officeart/2005/8/layout/chevron2" loCatId="process" qsTypeId="urn:microsoft.com/office/officeart/2005/8/quickstyle/simple1" qsCatId="simple" csTypeId="urn:microsoft.com/office/officeart/2005/8/colors/accent5_2" csCatId="accent5" phldr="1"/>
      <dgm:spPr/>
      <dgm:t>
        <a:bodyPr/>
        <a:lstStyle/>
        <a:p>
          <a:endParaRPr lang="en-US"/>
        </a:p>
      </dgm:t>
    </dgm:pt>
    <dgm:pt modelId="{657BEA00-F7FA-481A-B24B-F0B45E12DA2B}">
      <dgm:prSet/>
      <dgm:spPr/>
      <dgm:t>
        <a:bodyPr/>
        <a:lstStyle/>
        <a:p>
          <a:pPr rtl="0"/>
          <a:r>
            <a:rPr lang="en-US" dirty="0"/>
            <a:t>Faktor </a:t>
          </a:r>
          <a:r>
            <a:rPr lang="en-US" b="1" dirty="0"/>
            <a:t>Internal</a:t>
          </a:r>
        </a:p>
      </dgm:t>
    </dgm:pt>
    <dgm:pt modelId="{4D5C4809-FA2F-4EE8-A876-4EAC96F670E0}" type="parTrans" cxnId="{F017D3E2-356A-4A93-A1DC-80E54CB7DBB6}">
      <dgm:prSet/>
      <dgm:spPr/>
      <dgm:t>
        <a:bodyPr/>
        <a:lstStyle/>
        <a:p>
          <a:endParaRPr lang="en-US"/>
        </a:p>
      </dgm:t>
    </dgm:pt>
    <dgm:pt modelId="{B8E618EC-4917-4000-8A3E-B728DD0F321D}" type="sibTrans" cxnId="{F017D3E2-356A-4A93-A1DC-80E54CB7DBB6}">
      <dgm:prSet/>
      <dgm:spPr/>
      <dgm:t>
        <a:bodyPr/>
        <a:lstStyle/>
        <a:p>
          <a:endParaRPr lang="en-US"/>
        </a:p>
      </dgm:t>
    </dgm:pt>
    <dgm:pt modelId="{DEC11279-77C1-4550-924D-4BF9D37C0155}">
      <dgm:prSet/>
      <dgm:spPr/>
      <dgm:t>
        <a:bodyPr/>
        <a:lstStyle/>
        <a:p>
          <a:pPr rtl="0"/>
          <a:r>
            <a:rPr lang="en-US"/>
            <a:t>Rusaknya mesin produksi, terlambatnya proses pengiriman, pemborosan sumber daya, dll</a:t>
          </a:r>
        </a:p>
      </dgm:t>
    </dgm:pt>
    <dgm:pt modelId="{FAB223F6-ED98-4FA5-827B-2E9C96CAFF6B}" type="parTrans" cxnId="{DF72250D-E04D-42BA-8DCE-53E0A45F8954}">
      <dgm:prSet/>
      <dgm:spPr/>
      <dgm:t>
        <a:bodyPr/>
        <a:lstStyle/>
        <a:p>
          <a:endParaRPr lang="en-US"/>
        </a:p>
      </dgm:t>
    </dgm:pt>
    <dgm:pt modelId="{4E644AAD-DA46-41C0-BC9B-F4DA4B1CD496}" type="sibTrans" cxnId="{DF72250D-E04D-42BA-8DCE-53E0A45F8954}">
      <dgm:prSet/>
      <dgm:spPr/>
      <dgm:t>
        <a:bodyPr/>
        <a:lstStyle/>
        <a:p>
          <a:endParaRPr lang="en-US"/>
        </a:p>
      </dgm:t>
    </dgm:pt>
    <dgm:pt modelId="{5EB37F32-8620-4B65-94F8-9795F52CE219}">
      <dgm:prSet/>
      <dgm:spPr/>
      <dgm:t>
        <a:bodyPr/>
        <a:lstStyle/>
        <a:p>
          <a:pPr rtl="0"/>
          <a:r>
            <a:rPr lang="en-US" dirty="0"/>
            <a:t>Faktor </a:t>
          </a:r>
          <a:r>
            <a:rPr lang="en-US" b="1" dirty="0"/>
            <a:t>Eksternal</a:t>
          </a:r>
        </a:p>
      </dgm:t>
    </dgm:pt>
    <dgm:pt modelId="{D4A26E70-C4CC-41CD-94EB-B3473C99E29A}" type="parTrans" cxnId="{E4446920-746E-45C2-82AF-E3E89288CD98}">
      <dgm:prSet/>
      <dgm:spPr/>
      <dgm:t>
        <a:bodyPr/>
        <a:lstStyle/>
        <a:p>
          <a:endParaRPr lang="en-US"/>
        </a:p>
      </dgm:t>
    </dgm:pt>
    <dgm:pt modelId="{83163AF9-41F2-4B6A-8040-0A694561D36C}" type="sibTrans" cxnId="{E4446920-746E-45C2-82AF-E3E89288CD98}">
      <dgm:prSet/>
      <dgm:spPr/>
      <dgm:t>
        <a:bodyPr/>
        <a:lstStyle/>
        <a:p>
          <a:endParaRPr lang="en-US"/>
        </a:p>
      </dgm:t>
    </dgm:pt>
    <dgm:pt modelId="{171AA042-A32F-4E06-8440-2F6FD1310F13}">
      <dgm:prSet/>
      <dgm:spPr/>
      <dgm:t>
        <a:bodyPr/>
        <a:lstStyle/>
        <a:p>
          <a:pPr rtl="0"/>
          <a:r>
            <a:rPr lang="en-US" dirty="0"/>
            <a:t>Kompetisi global, kemajuan teknologi, regulasi pemerintah, perubahan perilaku konsumen, kenaikan upah buruh, dll</a:t>
          </a:r>
        </a:p>
      </dgm:t>
    </dgm:pt>
    <dgm:pt modelId="{F204BFC2-F199-4AFB-9811-B62E3B1C9175}" type="parTrans" cxnId="{080B566B-5393-456D-A128-629F0F7593B7}">
      <dgm:prSet/>
      <dgm:spPr/>
      <dgm:t>
        <a:bodyPr/>
        <a:lstStyle/>
        <a:p>
          <a:endParaRPr lang="en-US"/>
        </a:p>
      </dgm:t>
    </dgm:pt>
    <dgm:pt modelId="{6D41A457-F8EF-4A4F-A054-B9FD713961CC}" type="sibTrans" cxnId="{080B566B-5393-456D-A128-629F0F7593B7}">
      <dgm:prSet/>
      <dgm:spPr/>
      <dgm:t>
        <a:bodyPr/>
        <a:lstStyle/>
        <a:p>
          <a:endParaRPr lang="en-US"/>
        </a:p>
      </dgm:t>
    </dgm:pt>
    <dgm:pt modelId="{9494B44C-63E9-734B-A179-8345A47B78A4}" type="pres">
      <dgm:prSet presAssocID="{231EFC64-D8CB-49C0-BE38-C9837074EEA5}" presName="linearFlow" presStyleCnt="0">
        <dgm:presLayoutVars>
          <dgm:dir/>
          <dgm:animLvl val="lvl"/>
          <dgm:resizeHandles val="exact"/>
        </dgm:presLayoutVars>
      </dgm:prSet>
      <dgm:spPr/>
    </dgm:pt>
    <dgm:pt modelId="{1D8219B6-9FF2-5D41-80C6-4E8C42558A24}" type="pres">
      <dgm:prSet presAssocID="{657BEA00-F7FA-481A-B24B-F0B45E12DA2B}" presName="composite" presStyleCnt="0"/>
      <dgm:spPr/>
    </dgm:pt>
    <dgm:pt modelId="{79C1860D-BE3A-4847-83DD-02421F86A458}" type="pres">
      <dgm:prSet presAssocID="{657BEA00-F7FA-481A-B24B-F0B45E12DA2B}" presName="parentText" presStyleLbl="alignNode1" presStyleIdx="0" presStyleCnt="2">
        <dgm:presLayoutVars>
          <dgm:chMax val="1"/>
          <dgm:bulletEnabled val="1"/>
        </dgm:presLayoutVars>
      </dgm:prSet>
      <dgm:spPr/>
    </dgm:pt>
    <dgm:pt modelId="{E4964DCF-0A67-6D4D-A842-45D9EAC72A4C}" type="pres">
      <dgm:prSet presAssocID="{657BEA00-F7FA-481A-B24B-F0B45E12DA2B}" presName="descendantText" presStyleLbl="alignAcc1" presStyleIdx="0" presStyleCnt="2">
        <dgm:presLayoutVars>
          <dgm:bulletEnabled val="1"/>
        </dgm:presLayoutVars>
      </dgm:prSet>
      <dgm:spPr/>
    </dgm:pt>
    <dgm:pt modelId="{F9FC4EE5-E7B4-5442-A9BD-A2A3ABA52A0B}" type="pres">
      <dgm:prSet presAssocID="{B8E618EC-4917-4000-8A3E-B728DD0F321D}" presName="sp" presStyleCnt="0"/>
      <dgm:spPr/>
    </dgm:pt>
    <dgm:pt modelId="{4D81C3DB-755A-5143-AA2C-F02237FB3389}" type="pres">
      <dgm:prSet presAssocID="{5EB37F32-8620-4B65-94F8-9795F52CE219}" presName="composite" presStyleCnt="0"/>
      <dgm:spPr/>
    </dgm:pt>
    <dgm:pt modelId="{0520A7D0-3209-F04B-9B4F-9AF7A6727C22}" type="pres">
      <dgm:prSet presAssocID="{5EB37F32-8620-4B65-94F8-9795F52CE219}" presName="parentText" presStyleLbl="alignNode1" presStyleIdx="1" presStyleCnt="2">
        <dgm:presLayoutVars>
          <dgm:chMax val="1"/>
          <dgm:bulletEnabled val="1"/>
        </dgm:presLayoutVars>
      </dgm:prSet>
      <dgm:spPr/>
    </dgm:pt>
    <dgm:pt modelId="{07A9644E-7EA8-E34B-BC31-C2DE3DDB7ECF}" type="pres">
      <dgm:prSet presAssocID="{5EB37F32-8620-4B65-94F8-9795F52CE219}" presName="descendantText" presStyleLbl="alignAcc1" presStyleIdx="1" presStyleCnt="2">
        <dgm:presLayoutVars>
          <dgm:bulletEnabled val="1"/>
        </dgm:presLayoutVars>
      </dgm:prSet>
      <dgm:spPr/>
    </dgm:pt>
  </dgm:ptLst>
  <dgm:cxnLst>
    <dgm:cxn modelId="{DF72250D-E04D-42BA-8DCE-53E0A45F8954}" srcId="{657BEA00-F7FA-481A-B24B-F0B45E12DA2B}" destId="{DEC11279-77C1-4550-924D-4BF9D37C0155}" srcOrd="0" destOrd="0" parTransId="{FAB223F6-ED98-4FA5-827B-2E9C96CAFF6B}" sibTransId="{4E644AAD-DA46-41C0-BC9B-F4DA4B1CD496}"/>
    <dgm:cxn modelId="{08E72819-D40F-C044-BFC9-23638C5C84AB}" type="presOf" srcId="{231EFC64-D8CB-49C0-BE38-C9837074EEA5}" destId="{9494B44C-63E9-734B-A179-8345A47B78A4}" srcOrd="0" destOrd="0" presId="urn:microsoft.com/office/officeart/2005/8/layout/chevron2"/>
    <dgm:cxn modelId="{E4446920-746E-45C2-82AF-E3E89288CD98}" srcId="{231EFC64-D8CB-49C0-BE38-C9837074EEA5}" destId="{5EB37F32-8620-4B65-94F8-9795F52CE219}" srcOrd="1" destOrd="0" parTransId="{D4A26E70-C4CC-41CD-94EB-B3473C99E29A}" sibTransId="{83163AF9-41F2-4B6A-8040-0A694561D36C}"/>
    <dgm:cxn modelId="{8784E62E-C30B-D949-93A7-06AF29385F45}" type="presOf" srcId="{657BEA00-F7FA-481A-B24B-F0B45E12DA2B}" destId="{79C1860D-BE3A-4847-83DD-02421F86A458}" srcOrd="0" destOrd="0" presId="urn:microsoft.com/office/officeart/2005/8/layout/chevron2"/>
    <dgm:cxn modelId="{97BCB03A-0A19-7643-A494-DAD8F12DF072}" type="presOf" srcId="{DEC11279-77C1-4550-924D-4BF9D37C0155}" destId="{E4964DCF-0A67-6D4D-A842-45D9EAC72A4C}" srcOrd="0" destOrd="0" presId="urn:microsoft.com/office/officeart/2005/8/layout/chevron2"/>
    <dgm:cxn modelId="{83163657-FA04-724C-B0F9-4801B139537B}" type="presOf" srcId="{5EB37F32-8620-4B65-94F8-9795F52CE219}" destId="{0520A7D0-3209-F04B-9B4F-9AF7A6727C22}" srcOrd="0" destOrd="0" presId="urn:microsoft.com/office/officeart/2005/8/layout/chevron2"/>
    <dgm:cxn modelId="{C65D0C62-C38D-264A-B5FB-AF184C31DC77}" type="presOf" srcId="{171AA042-A32F-4E06-8440-2F6FD1310F13}" destId="{07A9644E-7EA8-E34B-BC31-C2DE3DDB7ECF}" srcOrd="0" destOrd="0" presId="urn:microsoft.com/office/officeart/2005/8/layout/chevron2"/>
    <dgm:cxn modelId="{080B566B-5393-456D-A128-629F0F7593B7}" srcId="{5EB37F32-8620-4B65-94F8-9795F52CE219}" destId="{171AA042-A32F-4E06-8440-2F6FD1310F13}" srcOrd="0" destOrd="0" parTransId="{F204BFC2-F199-4AFB-9811-B62E3B1C9175}" sibTransId="{6D41A457-F8EF-4A4F-A054-B9FD713961CC}"/>
    <dgm:cxn modelId="{F017D3E2-356A-4A93-A1DC-80E54CB7DBB6}" srcId="{231EFC64-D8CB-49C0-BE38-C9837074EEA5}" destId="{657BEA00-F7FA-481A-B24B-F0B45E12DA2B}" srcOrd="0" destOrd="0" parTransId="{4D5C4809-FA2F-4EE8-A876-4EAC96F670E0}" sibTransId="{B8E618EC-4917-4000-8A3E-B728DD0F321D}"/>
    <dgm:cxn modelId="{7AD2D1D1-12D5-EC47-96E4-A69AE022F326}" type="presParOf" srcId="{9494B44C-63E9-734B-A179-8345A47B78A4}" destId="{1D8219B6-9FF2-5D41-80C6-4E8C42558A24}" srcOrd="0" destOrd="0" presId="urn:microsoft.com/office/officeart/2005/8/layout/chevron2"/>
    <dgm:cxn modelId="{38372B79-0A56-A041-A15E-D207890FFDAA}" type="presParOf" srcId="{1D8219B6-9FF2-5D41-80C6-4E8C42558A24}" destId="{79C1860D-BE3A-4847-83DD-02421F86A458}" srcOrd="0" destOrd="0" presId="urn:microsoft.com/office/officeart/2005/8/layout/chevron2"/>
    <dgm:cxn modelId="{9CAF20C6-644C-3A48-A238-CA813EB94E1B}" type="presParOf" srcId="{1D8219B6-9FF2-5D41-80C6-4E8C42558A24}" destId="{E4964DCF-0A67-6D4D-A842-45D9EAC72A4C}" srcOrd="1" destOrd="0" presId="urn:microsoft.com/office/officeart/2005/8/layout/chevron2"/>
    <dgm:cxn modelId="{54243210-A407-F64C-B49A-167FAA286DB0}" type="presParOf" srcId="{9494B44C-63E9-734B-A179-8345A47B78A4}" destId="{F9FC4EE5-E7B4-5442-A9BD-A2A3ABA52A0B}" srcOrd="1" destOrd="0" presId="urn:microsoft.com/office/officeart/2005/8/layout/chevron2"/>
    <dgm:cxn modelId="{2F99C589-EE5E-4944-AB10-4D065B90EFDC}" type="presParOf" srcId="{9494B44C-63E9-734B-A179-8345A47B78A4}" destId="{4D81C3DB-755A-5143-AA2C-F02237FB3389}" srcOrd="2" destOrd="0" presId="urn:microsoft.com/office/officeart/2005/8/layout/chevron2"/>
    <dgm:cxn modelId="{4AE73481-AC6B-3843-B89D-309B0C74436F}" type="presParOf" srcId="{4D81C3DB-755A-5143-AA2C-F02237FB3389}" destId="{0520A7D0-3209-F04B-9B4F-9AF7A6727C22}" srcOrd="0" destOrd="0" presId="urn:microsoft.com/office/officeart/2005/8/layout/chevron2"/>
    <dgm:cxn modelId="{14F0EAAB-F108-B44C-AD9E-B2BB47C9B432}" type="presParOf" srcId="{4D81C3DB-755A-5143-AA2C-F02237FB3389}" destId="{07A9644E-7EA8-E34B-BC31-C2DE3DDB7EC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69DAAC-6C84-4AF0-81A7-F0ACC7CC28A6}"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7EFE0AF-5F6A-4125-830B-1B2B4DE78074}">
      <dgm:prSet/>
      <dgm:spPr/>
      <dgm:t>
        <a:bodyPr/>
        <a:lstStyle/>
        <a:p>
          <a:r>
            <a:rPr lang="en-US"/>
            <a:t>Upah buruh naik profit jadi berkurang</a:t>
          </a:r>
        </a:p>
      </dgm:t>
    </dgm:pt>
    <dgm:pt modelId="{495E7FB1-4884-43FE-9C80-AFD089C7862B}" type="parTrans" cxnId="{B0EEDAC1-91AA-44FF-A182-4E19B3A5974B}">
      <dgm:prSet/>
      <dgm:spPr/>
      <dgm:t>
        <a:bodyPr/>
        <a:lstStyle/>
        <a:p>
          <a:endParaRPr lang="en-US"/>
        </a:p>
      </dgm:t>
    </dgm:pt>
    <dgm:pt modelId="{EB96F47C-9D77-411F-BA53-29FF17C62AF4}" type="sibTrans" cxnId="{B0EEDAC1-91AA-44FF-A182-4E19B3A5974B}">
      <dgm:prSet/>
      <dgm:spPr/>
      <dgm:t>
        <a:bodyPr/>
        <a:lstStyle/>
        <a:p>
          <a:endParaRPr lang="en-US"/>
        </a:p>
      </dgm:t>
    </dgm:pt>
    <dgm:pt modelId="{94140378-43CA-45D1-81C2-71D4D0813D19}">
      <dgm:prSet/>
      <dgm:spPr/>
      <dgm:t>
        <a:bodyPr/>
        <a:lstStyle/>
        <a:p>
          <a:r>
            <a:rPr lang="en-US"/>
            <a:t>Kesadaran orang tentang rokok mengurangi keuntungan perusahaan rokok</a:t>
          </a:r>
        </a:p>
      </dgm:t>
    </dgm:pt>
    <dgm:pt modelId="{FF115A14-2F6C-4D5F-B6B6-5A5F30A65D14}" type="parTrans" cxnId="{A2087931-FB28-48F0-9BDD-21FEF1E5AEC4}">
      <dgm:prSet/>
      <dgm:spPr/>
      <dgm:t>
        <a:bodyPr/>
        <a:lstStyle/>
        <a:p>
          <a:endParaRPr lang="en-US"/>
        </a:p>
      </dgm:t>
    </dgm:pt>
    <dgm:pt modelId="{FFFFE276-975B-41F7-B818-740A80A142AF}" type="sibTrans" cxnId="{A2087931-FB28-48F0-9BDD-21FEF1E5AEC4}">
      <dgm:prSet/>
      <dgm:spPr/>
      <dgm:t>
        <a:bodyPr/>
        <a:lstStyle/>
        <a:p>
          <a:endParaRPr lang="en-US"/>
        </a:p>
      </dgm:t>
    </dgm:pt>
    <dgm:pt modelId="{A828B8EF-3049-45B0-9563-129FB9610B4C}">
      <dgm:prSet/>
      <dgm:spPr/>
      <dgm:t>
        <a:bodyPr/>
        <a:lstStyle/>
        <a:p>
          <a:r>
            <a:rPr lang="en-US"/>
            <a:t>Larangan mengekspor raw material ke LN akibat regulasi pemerintah akan berdampak pada industri tambang menurun</a:t>
          </a:r>
        </a:p>
      </dgm:t>
    </dgm:pt>
    <dgm:pt modelId="{73DB93CD-5D08-4D19-90D7-6D6C4066A241}" type="parTrans" cxnId="{C0E7119D-46D4-499B-B387-193661B3271C}">
      <dgm:prSet/>
      <dgm:spPr/>
      <dgm:t>
        <a:bodyPr/>
        <a:lstStyle/>
        <a:p>
          <a:endParaRPr lang="en-US"/>
        </a:p>
      </dgm:t>
    </dgm:pt>
    <dgm:pt modelId="{38AB104F-E774-4738-AC82-B1A009731459}" type="sibTrans" cxnId="{C0E7119D-46D4-499B-B387-193661B3271C}">
      <dgm:prSet/>
      <dgm:spPr/>
      <dgm:t>
        <a:bodyPr/>
        <a:lstStyle/>
        <a:p>
          <a:endParaRPr lang="en-US"/>
        </a:p>
      </dgm:t>
    </dgm:pt>
    <dgm:pt modelId="{0A92EBC0-3A74-47B0-AA9A-5D400ACFE641}">
      <dgm:prSet/>
      <dgm:spPr/>
      <dgm:t>
        <a:bodyPr/>
        <a:lstStyle/>
        <a:p>
          <a:r>
            <a:rPr lang="en-US"/>
            <a:t>Memasyarakatnya internet industri pos kurang diperlukan</a:t>
          </a:r>
        </a:p>
      </dgm:t>
    </dgm:pt>
    <dgm:pt modelId="{0F916F52-59AE-493C-9009-073BF34BA0D4}" type="parTrans" cxnId="{9ED1047E-7B99-46CF-A445-C95721141AD1}">
      <dgm:prSet/>
      <dgm:spPr/>
      <dgm:t>
        <a:bodyPr/>
        <a:lstStyle/>
        <a:p>
          <a:endParaRPr lang="en-US"/>
        </a:p>
      </dgm:t>
    </dgm:pt>
    <dgm:pt modelId="{808D00F4-AA4B-450F-B38D-C92AE56EA890}" type="sibTrans" cxnId="{9ED1047E-7B99-46CF-A445-C95721141AD1}">
      <dgm:prSet/>
      <dgm:spPr/>
      <dgm:t>
        <a:bodyPr/>
        <a:lstStyle/>
        <a:p>
          <a:endParaRPr lang="en-US"/>
        </a:p>
      </dgm:t>
    </dgm:pt>
    <dgm:pt modelId="{B107C406-DAA7-4E88-9097-276D5D81B2BE}">
      <dgm:prSet/>
      <dgm:spPr/>
      <dgm:t>
        <a:bodyPr/>
        <a:lstStyle/>
        <a:p>
          <a:r>
            <a:rPr lang="en-US"/>
            <a:t>Daya saing industri tekstil menjadi lemah karena adanya impor dari LN dengan harga lebih murah</a:t>
          </a:r>
        </a:p>
      </dgm:t>
    </dgm:pt>
    <dgm:pt modelId="{53B83B82-09D7-42C8-817A-5483C7795ADF}" type="parTrans" cxnId="{E39CC97D-744C-4D29-8A36-8080709A2B82}">
      <dgm:prSet/>
      <dgm:spPr/>
      <dgm:t>
        <a:bodyPr/>
        <a:lstStyle/>
        <a:p>
          <a:endParaRPr lang="en-US"/>
        </a:p>
      </dgm:t>
    </dgm:pt>
    <dgm:pt modelId="{AA65BE6C-4082-42A5-88B0-26B6C81A8B7A}" type="sibTrans" cxnId="{E39CC97D-744C-4D29-8A36-8080709A2B82}">
      <dgm:prSet/>
      <dgm:spPr/>
      <dgm:t>
        <a:bodyPr/>
        <a:lstStyle/>
        <a:p>
          <a:endParaRPr lang="en-US"/>
        </a:p>
      </dgm:t>
    </dgm:pt>
    <dgm:pt modelId="{B77490A2-164C-0E41-BD05-CA9FB61B915E}" type="pres">
      <dgm:prSet presAssocID="{EF69DAAC-6C84-4AF0-81A7-F0ACC7CC28A6}" presName="linear" presStyleCnt="0">
        <dgm:presLayoutVars>
          <dgm:animLvl val="lvl"/>
          <dgm:resizeHandles val="exact"/>
        </dgm:presLayoutVars>
      </dgm:prSet>
      <dgm:spPr/>
    </dgm:pt>
    <dgm:pt modelId="{842A52FE-3794-F443-8CD1-0BAF54C2E2B8}" type="pres">
      <dgm:prSet presAssocID="{77EFE0AF-5F6A-4125-830B-1B2B4DE78074}" presName="parentText" presStyleLbl="node1" presStyleIdx="0" presStyleCnt="5">
        <dgm:presLayoutVars>
          <dgm:chMax val="0"/>
          <dgm:bulletEnabled val="1"/>
        </dgm:presLayoutVars>
      </dgm:prSet>
      <dgm:spPr/>
    </dgm:pt>
    <dgm:pt modelId="{8AD79E30-4057-B147-BAC2-1724E3C82BA3}" type="pres">
      <dgm:prSet presAssocID="{EB96F47C-9D77-411F-BA53-29FF17C62AF4}" presName="spacer" presStyleCnt="0"/>
      <dgm:spPr/>
    </dgm:pt>
    <dgm:pt modelId="{EF11836E-D6E1-E24C-BC92-AF553A106CFB}" type="pres">
      <dgm:prSet presAssocID="{94140378-43CA-45D1-81C2-71D4D0813D19}" presName="parentText" presStyleLbl="node1" presStyleIdx="1" presStyleCnt="5">
        <dgm:presLayoutVars>
          <dgm:chMax val="0"/>
          <dgm:bulletEnabled val="1"/>
        </dgm:presLayoutVars>
      </dgm:prSet>
      <dgm:spPr/>
    </dgm:pt>
    <dgm:pt modelId="{F3C5DAC4-DE74-7E47-B59F-B94992C24856}" type="pres">
      <dgm:prSet presAssocID="{FFFFE276-975B-41F7-B818-740A80A142AF}" presName="spacer" presStyleCnt="0"/>
      <dgm:spPr/>
    </dgm:pt>
    <dgm:pt modelId="{E5C9ABC6-820E-DC4A-8F7D-73BA2107C11C}" type="pres">
      <dgm:prSet presAssocID="{A828B8EF-3049-45B0-9563-129FB9610B4C}" presName="parentText" presStyleLbl="node1" presStyleIdx="2" presStyleCnt="5">
        <dgm:presLayoutVars>
          <dgm:chMax val="0"/>
          <dgm:bulletEnabled val="1"/>
        </dgm:presLayoutVars>
      </dgm:prSet>
      <dgm:spPr/>
    </dgm:pt>
    <dgm:pt modelId="{DDAEC818-4B62-D64A-81E7-E2AAE425DB4F}" type="pres">
      <dgm:prSet presAssocID="{38AB104F-E774-4738-AC82-B1A009731459}" presName="spacer" presStyleCnt="0"/>
      <dgm:spPr/>
    </dgm:pt>
    <dgm:pt modelId="{757220D2-0C7E-1A40-9D3A-784EC1C8C599}" type="pres">
      <dgm:prSet presAssocID="{0A92EBC0-3A74-47B0-AA9A-5D400ACFE641}" presName="parentText" presStyleLbl="node1" presStyleIdx="3" presStyleCnt="5">
        <dgm:presLayoutVars>
          <dgm:chMax val="0"/>
          <dgm:bulletEnabled val="1"/>
        </dgm:presLayoutVars>
      </dgm:prSet>
      <dgm:spPr/>
    </dgm:pt>
    <dgm:pt modelId="{ECE00A20-6844-D644-ABFD-1C1CF5069A61}" type="pres">
      <dgm:prSet presAssocID="{808D00F4-AA4B-450F-B38D-C92AE56EA890}" presName="spacer" presStyleCnt="0"/>
      <dgm:spPr/>
    </dgm:pt>
    <dgm:pt modelId="{00907A67-98D5-3141-8861-4DC190716228}" type="pres">
      <dgm:prSet presAssocID="{B107C406-DAA7-4E88-9097-276D5D81B2BE}" presName="parentText" presStyleLbl="node1" presStyleIdx="4" presStyleCnt="5">
        <dgm:presLayoutVars>
          <dgm:chMax val="0"/>
          <dgm:bulletEnabled val="1"/>
        </dgm:presLayoutVars>
      </dgm:prSet>
      <dgm:spPr/>
    </dgm:pt>
  </dgm:ptLst>
  <dgm:cxnLst>
    <dgm:cxn modelId="{EF543B16-7A28-2F49-B5B2-BCCE158CC2A5}" type="presOf" srcId="{A828B8EF-3049-45B0-9563-129FB9610B4C}" destId="{E5C9ABC6-820E-DC4A-8F7D-73BA2107C11C}" srcOrd="0" destOrd="0" presId="urn:microsoft.com/office/officeart/2005/8/layout/vList2"/>
    <dgm:cxn modelId="{1A47F119-1AA0-014D-9EE5-65C03E72A9ED}" type="presOf" srcId="{94140378-43CA-45D1-81C2-71D4D0813D19}" destId="{EF11836E-D6E1-E24C-BC92-AF553A106CFB}" srcOrd="0" destOrd="0" presId="urn:microsoft.com/office/officeart/2005/8/layout/vList2"/>
    <dgm:cxn modelId="{A2087931-FB28-48F0-9BDD-21FEF1E5AEC4}" srcId="{EF69DAAC-6C84-4AF0-81A7-F0ACC7CC28A6}" destId="{94140378-43CA-45D1-81C2-71D4D0813D19}" srcOrd="1" destOrd="0" parTransId="{FF115A14-2F6C-4D5F-B6B6-5A5F30A65D14}" sibTransId="{FFFFE276-975B-41F7-B818-740A80A142AF}"/>
    <dgm:cxn modelId="{F217EB5A-47E1-B54B-84FF-7B2348B6F4C4}" type="presOf" srcId="{0A92EBC0-3A74-47B0-AA9A-5D400ACFE641}" destId="{757220D2-0C7E-1A40-9D3A-784EC1C8C599}" srcOrd="0" destOrd="0" presId="urn:microsoft.com/office/officeart/2005/8/layout/vList2"/>
    <dgm:cxn modelId="{E39CC97D-744C-4D29-8A36-8080709A2B82}" srcId="{EF69DAAC-6C84-4AF0-81A7-F0ACC7CC28A6}" destId="{B107C406-DAA7-4E88-9097-276D5D81B2BE}" srcOrd="4" destOrd="0" parTransId="{53B83B82-09D7-42C8-817A-5483C7795ADF}" sibTransId="{AA65BE6C-4082-42A5-88B0-26B6C81A8B7A}"/>
    <dgm:cxn modelId="{9ED1047E-7B99-46CF-A445-C95721141AD1}" srcId="{EF69DAAC-6C84-4AF0-81A7-F0ACC7CC28A6}" destId="{0A92EBC0-3A74-47B0-AA9A-5D400ACFE641}" srcOrd="3" destOrd="0" parTransId="{0F916F52-59AE-493C-9009-073BF34BA0D4}" sibTransId="{808D00F4-AA4B-450F-B38D-C92AE56EA890}"/>
    <dgm:cxn modelId="{C0E7119D-46D4-499B-B387-193661B3271C}" srcId="{EF69DAAC-6C84-4AF0-81A7-F0ACC7CC28A6}" destId="{A828B8EF-3049-45B0-9563-129FB9610B4C}" srcOrd="2" destOrd="0" parTransId="{73DB93CD-5D08-4D19-90D7-6D6C4066A241}" sibTransId="{38AB104F-E774-4738-AC82-B1A009731459}"/>
    <dgm:cxn modelId="{B0EEDAC1-91AA-44FF-A182-4E19B3A5974B}" srcId="{EF69DAAC-6C84-4AF0-81A7-F0ACC7CC28A6}" destId="{77EFE0AF-5F6A-4125-830B-1B2B4DE78074}" srcOrd="0" destOrd="0" parTransId="{495E7FB1-4884-43FE-9C80-AFD089C7862B}" sibTransId="{EB96F47C-9D77-411F-BA53-29FF17C62AF4}"/>
    <dgm:cxn modelId="{3EF91ECC-18DD-B64D-9114-35040D559D33}" type="presOf" srcId="{77EFE0AF-5F6A-4125-830B-1B2B4DE78074}" destId="{842A52FE-3794-F443-8CD1-0BAF54C2E2B8}" srcOrd="0" destOrd="0" presId="urn:microsoft.com/office/officeart/2005/8/layout/vList2"/>
    <dgm:cxn modelId="{D4E0FCCD-9223-AF40-B1AC-D66B58D2B79F}" type="presOf" srcId="{B107C406-DAA7-4E88-9097-276D5D81B2BE}" destId="{00907A67-98D5-3141-8861-4DC190716228}" srcOrd="0" destOrd="0" presId="urn:microsoft.com/office/officeart/2005/8/layout/vList2"/>
    <dgm:cxn modelId="{E549E3F8-A86D-1F47-BDCD-B04C3F40FEDF}" type="presOf" srcId="{EF69DAAC-6C84-4AF0-81A7-F0ACC7CC28A6}" destId="{B77490A2-164C-0E41-BD05-CA9FB61B915E}" srcOrd="0" destOrd="0" presId="urn:microsoft.com/office/officeart/2005/8/layout/vList2"/>
    <dgm:cxn modelId="{A4BABED0-CD12-4744-B445-53FBC6CBF30E}" type="presParOf" srcId="{B77490A2-164C-0E41-BD05-CA9FB61B915E}" destId="{842A52FE-3794-F443-8CD1-0BAF54C2E2B8}" srcOrd="0" destOrd="0" presId="urn:microsoft.com/office/officeart/2005/8/layout/vList2"/>
    <dgm:cxn modelId="{DBE1AA5A-9A2C-CF43-9107-591000B90431}" type="presParOf" srcId="{B77490A2-164C-0E41-BD05-CA9FB61B915E}" destId="{8AD79E30-4057-B147-BAC2-1724E3C82BA3}" srcOrd="1" destOrd="0" presId="urn:microsoft.com/office/officeart/2005/8/layout/vList2"/>
    <dgm:cxn modelId="{C95157AE-E83F-B340-97E6-D596C39E704C}" type="presParOf" srcId="{B77490A2-164C-0E41-BD05-CA9FB61B915E}" destId="{EF11836E-D6E1-E24C-BC92-AF553A106CFB}" srcOrd="2" destOrd="0" presId="urn:microsoft.com/office/officeart/2005/8/layout/vList2"/>
    <dgm:cxn modelId="{AC99D3B4-AF39-3C4E-9A57-AAFF71381AC2}" type="presParOf" srcId="{B77490A2-164C-0E41-BD05-CA9FB61B915E}" destId="{F3C5DAC4-DE74-7E47-B59F-B94992C24856}" srcOrd="3" destOrd="0" presId="urn:microsoft.com/office/officeart/2005/8/layout/vList2"/>
    <dgm:cxn modelId="{39B7951A-7485-D546-AF53-C8661AB392AA}" type="presParOf" srcId="{B77490A2-164C-0E41-BD05-CA9FB61B915E}" destId="{E5C9ABC6-820E-DC4A-8F7D-73BA2107C11C}" srcOrd="4" destOrd="0" presId="urn:microsoft.com/office/officeart/2005/8/layout/vList2"/>
    <dgm:cxn modelId="{5F7CC5B6-19E7-834A-8629-F85501039966}" type="presParOf" srcId="{B77490A2-164C-0E41-BD05-CA9FB61B915E}" destId="{DDAEC818-4B62-D64A-81E7-E2AAE425DB4F}" srcOrd="5" destOrd="0" presId="urn:microsoft.com/office/officeart/2005/8/layout/vList2"/>
    <dgm:cxn modelId="{31653260-1956-7F45-B859-33BC5CEFF1B3}" type="presParOf" srcId="{B77490A2-164C-0E41-BD05-CA9FB61B915E}" destId="{757220D2-0C7E-1A40-9D3A-784EC1C8C599}" srcOrd="6" destOrd="0" presId="urn:microsoft.com/office/officeart/2005/8/layout/vList2"/>
    <dgm:cxn modelId="{D8066D03-61CD-B54D-8511-0DA9510C9C4D}" type="presParOf" srcId="{B77490A2-164C-0E41-BD05-CA9FB61B915E}" destId="{ECE00A20-6844-D644-ABFD-1C1CF5069A61}" srcOrd="7" destOrd="0" presId="urn:microsoft.com/office/officeart/2005/8/layout/vList2"/>
    <dgm:cxn modelId="{696AB6A5-F9BE-1043-B5B9-4E558A220437}" type="presParOf" srcId="{B77490A2-164C-0E41-BD05-CA9FB61B915E}" destId="{00907A67-98D5-3141-8861-4DC19071622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A747EE-4522-4F65-B3B5-B222797EF158}" type="doc">
      <dgm:prSet loTypeId="urn:microsoft.com/office/officeart/2008/layout/VerticalCurvedList" loCatId="list" qsTypeId="urn:microsoft.com/office/officeart/2005/8/quickstyle/simple1" qsCatId="simple" csTypeId="urn:microsoft.com/office/officeart/2005/8/colors/colorful5" csCatId="colorful"/>
      <dgm:spPr/>
      <dgm:t>
        <a:bodyPr/>
        <a:lstStyle/>
        <a:p>
          <a:endParaRPr lang="en-US"/>
        </a:p>
      </dgm:t>
    </dgm:pt>
    <dgm:pt modelId="{137248DE-F921-4B82-9061-35ECB15776E8}">
      <dgm:prSet/>
      <dgm:spPr/>
      <dgm:t>
        <a:bodyPr/>
        <a:lstStyle/>
        <a:p>
          <a:pPr rtl="0"/>
          <a:r>
            <a:rPr lang="en-US"/>
            <a:t>(</a:t>
          </a:r>
          <a:r>
            <a:rPr lang="en-US" i="1"/>
            <a:t>Likehood</a:t>
          </a:r>
          <a:r>
            <a:rPr lang="en-US"/>
            <a:t>) Kemungkinan terjadinya risiko</a:t>
          </a:r>
        </a:p>
      </dgm:t>
    </dgm:pt>
    <dgm:pt modelId="{D8851FB7-47C7-4DD6-B749-6AAB77294A12}" type="parTrans" cxnId="{31CDA4B2-D92A-408A-A75C-D8362B7BF1B2}">
      <dgm:prSet/>
      <dgm:spPr/>
      <dgm:t>
        <a:bodyPr/>
        <a:lstStyle/>
        <a:p>
          <a:endParaRPr lang="en-US"/>
        </a:p>
      </dgm:t>
    </dgm:pt>
    <dgm:pt modelId="{D3672D66-1B82-4D0D-929D-12E0695318AC}" type="sibTrans" cxnId="{31CDA4B2-D92A-408A-A75C-D8362B7BF1B2}">
      <dgm:prSet/>
      <dgm:spPr/>
      <dgm:t>
        <a:bodyPr/>
        <a:lstStyle/>
        <a:p>
          <a:endParaRPr lang="en-US"/>
        </a:p>
      </dgm:t>
    </dgm:pt>
    <dgm:pt modelId="{70C6FACB-D40C-4668-89DE-91C336D51AA5}">
      <dgm:prSet/>
      <dgm:spPr/>
      <dgm:t>
        <a:bodyPr/>
        <a:lstStyle/>
        <a:p>
          <a:pPr rtl="0"/>
          <a:r>
            <a:rPr lang="en-US"/>
            <a:t>(</a:t>
          </a:r>
          <a:r>
            <a:rPr lang="en-US" i="1"/>
            <a:t>Impact</a:t>
          </a:r>
          <a:r>
            <a:rPr lang="en-US"/>
            <a:t>) Dampak terjadinya risiko</a:t>
          </a:r>
        </a:p>
      </dgm:t>
    </dgm:pt>
    <dgm:pt modelId="{1CAB6409-C22A-489E-979B-86CED2144CC0}" type="parTrans" cxnId="{C14BBC55-CD32-4A0C-9AC5-A6AE79937A13}">
      <dgm:prSet/>
      <dgm:spPr/>
      <dgm:t>
        <a:bodyPr/>
        <a:lstStyle/>
        <a:p>
          <a:endParaRPr lang="en-US"/>
        </a:p>
      </dgm:t>
    </dgm:pt>
    <dgm:pt modelId="{AB639118-762A-452F-AD9A-0DF578F100B2}" type="sibTrans" cxnId="{C14BBC55-CD32-4A0C-9AC5-A6AE79937A13}">
      <dgm:prSet/>
      <dgm:spPr/>
      <dgm:t>
        <a:bodyPr/>
        <a:lstStyle/>
        <a:p>
          <a:endParaRPr lang="en-US"/>
        </a:p>
      </dgm:t>
    </dgm:pt>
    <dgm:pt modelId="{F537500E-B639-414F-988D-CCC83BC8EE84}" type="pres">
      <dgm:prSet presAssocID="{A3A747EE-4522-4F65-B3B5-B222797EF158}" presName="Name0" presStyleCnt="0">
        <dgm:presLayoutVars>
          <dgm:chMax val="7"/>
          <dgm:chPref val="7"/>
          <dgm:dir/>
        </dgm:presLayoutVars>
      </dgm:prSet>
      <dgm:spPr/>
    </dgm:pt>
    <dgm:pt modelId="{35B96AE3-7637-C146-B16F-1153C4076F3F}" type="pres">
      <dgm:prSet presAssocID="{A3A747EE-4522-4F65-B3B5-B222797EF158}" presName="Name1" presStyleCnt="0"/>
      <dgm:spPr/>
    </dgm:pt>
    <dgm:pt modelId="{B81B8579-1C86-B148-8F11-91496EF13033}" type="pres">
      <dgm:prSet presAssocID="{A3A747EE-4522-4F65-B3B5-B222797EF158}" presName="cycle" presStyleCnt="0"/>
      <dgm:spPr/>
    </dgm:pt>
    <dgm:pt modelId="{C851FA7B-8E06-5246-B89D-C0B6F45EEC94}" type="pres">
      <dgm:prSet presAssocID="{A3A747EE-4522-4F65-B3B5-B222797EF158}" presName="srcNode" presStyleLbl="node1" presStyleIdx="0" presStyleCnt="2"/>
      <dgm:spPr/>
    </dgm:pt>
    <dgm:pt modelId="{2C8E115D-8E11-B24C-921F-0C987E4DD2A3}" type="pres">
      <dgm:prSet presAssocID="{A3A747EE-4522-4F65-B3B5-B222797EF158}" presName="conn" presStyleLbl="parChTrans1D2" presStyleIdx="0" presStyleCnt="1"/>
      <dgm:spPr/>
    </dgm:pt>
    <dgm:pt modelId="{DF86DF7A-C713-DB47-9184-839CE6CA6751}" type="pres">
      <dgm:prSet presAssocID="{A3A747EE-4522-4F65-B3B5-B222797EF158}" presName="extraNode" presStyleLbl="node1" presStyleIdx="0" presStyleCnt="2"/>
      <dgm:spPr/>
    </dgm:pt>
    <dgm:pt modelId="{7C92ED7E-1EAB-194D-AE4A-F895C06CC6CF}" type="pres">
      <dgm:prSet presAssocID="{A3A747EE-4522-4F65-B3B5-B222797EF158}" presName="dstNode" presStyleLbl="node1" presStyleIdx="0" presStyleCnt="2"/>
      <dgm:spPr/>
    </dgm:pt>
    <dgm:pt modelId="{50BE2344-B707-E04A-B370-3DA3FF09A89F}" type="pres">
      <dgm:prSet presAssocID="{137248DE-F921-4B82-9061-35ECB15776E8}" presName="text_1" presStyleLbl="node1" presStyleIdx="0" presStyleCnt="2">
        <dgm:presLayoutVars>
          <dgm:bulletEnabled val="1"/>
        </dgm:presLayoutVars>
      </dgm:prSet>
      <dgm:spPr/>
    </dgm:pt>
    <dgm:pt modelId="{E3B6E148-85BC-264B-B909-58CC26C42B13}" type="pres">
      <dgm:prSet presAssocID="{137248DE-F921-4B82-9061-35ECB15776E8}" presName="accent_1" presStyleCnt="0"/>
      <dgm:spPr/>
    </dgm:pt>
    <dgm:pt modelId="{326DD502-D930-D64D-9688-CB71FFDE6CC6}" type="pres">
      <dgm:prSet presAssocID="{137248DE-F921-4B82-9061-35ECB15776E8}" presName="accentRepeatNode" presStyleLbl="solidFgAcc1" presStyleIdx="0" presStyleCnt="2"/>
      <dgm:spPr>
        <a:solidFill>
          <a:srgbClr val="FFFF00"/>
        </a:solidFill>
      </dgm:spPr>
    </dgm:pt>
    <dgm:pt modelId="{CDB608AD-9CD8-3848-BACC-48BF44F0028F}" type="pres">
      <dgm:prSet presAssocID="{70C6FACB-D40C-4668-89DE-91C336D51AA5}" presName="text_2" presStyleLbl="node1" presStyleIdx="1" presStyleCnt="2">
        <dgm:presLayoutVars>
          <dgm:bulletEnabled val="1"/>
        </dgm:presLayoutVars>
      </dgm:prSet>
      <dgm:spPr/>
    </dgm:pt>
    <dgm:pt modelId="{C3A98229-8979-FF43-9541-E1D04523A956}" type="pres">
      <dgm:prSet presAssocID="{70C6FACB-D40C-4668-89DE-91C336D51AA5}" presName="accent_2" presStyleCnt="0"/>
      <dgm:spPr/>
    </dgm:pt>
    <dgm:pt modelId="{33DCB935-2E3F-4547-96CC-D62E008F143D}" type="pres">
      <dgm:prSet presAssocID="{70C6FACB-D40C-4668-89DE-91C336D51AA5}" presName="accentRepeatNode" presStyleLbl="solidFgAcc1" presStyleIdx="1" presStyleCnt="2"/>
      <dgm:spPr>
        <a:solidFill>
          <a:srgbClr val="FF0000"/>
        </a:solidFill>
      </dgm:spPr>
    </dgm:pt>
  </dgm:ptLst>
  <dgm:cxnLst>
    <dgm:cxn modelId="{0CE40F32-4A98-D54B-BD1E-3AABC40BF32B}" type="presOf" srcId="{137248DE-F921-4B82-9061-35ECB15776E8}" destId="{50BE2344-B707-E04A-B370-3DA3FF09A89F}" srcOrd="0" destOrd="0" presId="urn:microsoft.com/office/officeart/2008/layout/VerticalCurvedList"/>
    <dgm:cxn modelId="{CD4D0747-AD65-FA49-86C9-4A2436FD2992}" type="presOf" srcId="{D3672D66-1B82-4D0D-929D-12E0695318AC}" destId="{2C8E115D-8E11-B24C-921F-0C987E4DD2A3}" srcOrd="0" destOrd="0" presId="urn:microsoft.com/office/officeart/2008/layout/VerticalCurvedList"/>
    <dgm:cxn modelId="{C14BBC55-CD32-4A0C-9AC5-A6AE79937A13}" srcId="{A3A747EE-4522-4F65-B3B5-B222797EF158}" destId="{70C6FACB-D40C-4668-89DE-91C336D51AA5}" srcOrd="1" destOrd="0" parTransId="{1CAB6409-C22A-489E-979B-86CED2144CC0}" sibTransId="{AB639118-762A-452F-AD9A-0DF578F100B2}"/>
    <dgm:cxn modelId="{3593DE9B-66A9-124C-96CB-6E74879E9765}" type="presOf" srcId="{70C6FACB-D40C-4668-89DE-91C336D51AA5}" destId="{CDB608AD-9CD8-3848-BACC-48BF44F0028F}" srcOrd="0" destOrd="0" presId="urn:microsoft.com/office/officeart/2008/layout/VerticalCurvedList"/>
    <dgm:cxn modelId="{F79B55AD-112E-0A4D-83BE-C9F78285E7CE}" type="presOf" srcId="{A3A747EE-4522-4F65-B3B5-B222797EF158}" destId="{F537500E-B639-414F-988D-CCC83BC8EE84}" srcOrd="0" destOrd="0" presId="urn:microsoft.com/office/officeart/2008/layout/VerticalCurvedList"/>
    <dgm:cxn modelId="{31CDA4B2-D92A-408A-A75C-D8362B7BF1B2}" srcId="{A3A747EE-4522-4F65-B3B5-B222797EF158}" destId="{137248DE-F921-4B82-9061-35ECB15776E8}" srcOrd="0" destOrd="0" parTransId="{D8851FB7-47C7-4DD6-B749-6AAB77294A12}" sibTransId="{D3672D66-1B82-4D0D-929D-12E0695318AC}"/>
    <dgm:cxn modelId="{3F738B3A-0266-7B44-AFE4-F97804598CA4}" type="presParOf" srcId="{F537500E-B639-414F-988D-CCC83BC8EE84}" destId="{35B96AE3-7637-C146-B16F-1153C4076F3F}" srcOrd="0" destOrd="0" presId="urn:microsoft.com/office/officeart/2008/layout/VerticalCurvedList"/>
    <dgm:cxn modelId="{46301429-860A-7D49-9F6D-AEA7E6AA7B72}" type="presParOf" srcId="{35B96AE3-7637-C146-B16F-1153C4076F3F}" destId="{B81B8579-1C86-B148-8F11-91496EF13033}" srcOrd="0" destOrd="0" presId="urn:microsoft.com/office/officeart/2008/layout/VerticalCurvedList"/>
    <dgm:cxn modelId="{0F42250C-C576-154C-A5E4-39C777505402}" type="presParOf" srcId="{B81B8579-1C86-B148-8F11-91496EF13033}" destId="{C851FA7B-8E06-5246-B89D-C0B6F45EEC94}" srcOrd="0" destOrd="0" presId="urn:microsoft.com/office/officeart/2008/layout/VerticalCurvedList"/>
    <dgm:cxn modelId="{95F19F1D-828A-9040-941E-DA604307DD29}" type="presParOf" srcId="{B81B8579-1C86-B148-8F11-91496EF13033}" destId="{2C8E115D-8E11-B24C-921F-0C987E4DD2A3}" srcOrd="1" destOrd="0" presId="urn:microsoft.com/office/officeart/2008/layout/VerticalCurvedList"/>
    <dgm:cxn modelId="{27C41A66-F497-EE4B-87A6-89FE94D79E35}" type="presParOf" srcId="{B81B8579-1C86-B148-8F11-91496EF13033}" destId="{DF86DF7A-C713-DB47-9184-839CE6CA6751}" srcOrd="2" destOrd="0" presId="urn:microsoft.com/office/officeart/2008/layout/VerticalCurvedList"/>
    <dgm:cxn modelId="{3D98F276-E02D-3C49-9CC9-CBEC27B583A9}" type="presParOf" srcId="{B81B8579-1C86-B148-8F11-91496EF13033}" destId="{7C92ED7E-1EAB-194D-AE4A-F895C06CC6CF}" srcOrd="3" destOrd="0" presId="urn:microsoft.com/office/officeart/2008/layout/VerticalCurvedList"/>
    <dgm:cxn modelId="{79D105E4-F5DA-A246-92F7-BEBE6BE867C1}" type="presParOf" srcId="{35B96AE3-7637-C146-B16F-1153C4076F3F}" destId="{50BE2344-B707-E04A-B370-3DA3FF09A89F}" srcOrd="1" destOrd="0" presId="urn:microsoft.com/office/officeart/2008/layout/VerticalCurvedList"/>
    <dgm:cxn modelId="{3B70B4A1-0303-1145-9C20-1264B42E715B}" type="presParOf" srcId="{35B96AE3-7637-C146-B16F-1153C4076F3F}" destId="{E3B6E148-85BC-264B-B909-58CC26C42B13}" srcOrd="2" destOrd="0" presId="urn:microsoft.com/office/officeart/2008/layout/VerticalCurvedList"/>
    <dgm:cxn modelId="{FB90F6EB-C6FE-D24D-8472-01CF591D7329}" type="presParOf" srcId="{E3B6E148-85BC-264B-B909-58CC26C42B13}" destId="{326DD502-D930-D64D-9688-CB71FFDE6CC6}" srcOrd="0" destOrd="0" presId="urn:microsoft.com/office/officeart/2008/layout/VerticalCurvedList"/>
    <dgm:cxn modelId="{EEE43632-09FB-474C-9978-E838A82E872A}" type="presParOf" srcId="{35B96AE3-7637-C146-B16F-1153C4076F3F}" destId="{CDB608AD-9CD8-3848-BACC-48BF44F0028F}" srcOrd="3" destOrd="0" presId="urn:microsoft.com/office/officeart/2008/layout/VerticalCurvedList"/>
    <dgm:cxn modelId="{0280F986-A2C8-9A44-9CEA-4EF3A89EC8CF}" type="presParOf" srcId="{35B96AE3-7637-C146-B16F-1153C4076F3F}" destId="{C3A98229-8979-FF43-9541-E1D04523A956}" srcOrd="4" destOrd="0" presId="urn:microsoft.com/office/officeart/2008/layout/VerticalCurvedList"/>
    <dgm:cxn modelId="{962FCB57-22AA-3A48-A609-DE89D9E4551A}" type="presParOf" srcId="{C3A98229-8979-FF43-9541-E1D04523A956}" destId="{33DCB935-2E3F-4547-96CC-D62E008F143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6DE856-0B1A-4319-B0F4-69F4CE5BD874}"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006BE371-F472-4A01-8350-A87D6E254325}">
      <dgm:prSet/>
      <dgm:spPr/>
      <dgm:t>
        <a:bodyPr/>
        <a:lstStyle/>
        <a:p>
          <a:pPr algn="just"/>
          <a:r>
            <a:rPr lang="en-US" dirty="0"/>
            <a:t>The function that coordinates the efforts of people to accomplish goals and objectives by using available resources efficiently and effectively. </a:t>
          </a:r>
          <a:r>
            <a:rPr lang="en-US" i="1" dirty="0"/>
            <a:t>(</a:t>
          </a:r>
          <a:r>
            <a:rPr lang="en-US" i="1" dirty="0" err="1"/>
            <a:t>wikipedia</a:t>
          </a:r>
          <a:r>
            <a:rPr lang="en-US" i="1" dirty="0"/>
            <a:t>)</a:t>
          </a:r>
        </a:p>
      </dgm:t>
    </dgm:pt>
    <dgm:pt modelId="{67EE5674-34F5-432B-AA02-BADE25582595}" type="parTrans" cxnId="{82743348-E746-445A-8DC2-4A839CC7F647}">
      <dgm:prSet/>
      <dgm:spPr/>
      <dgm:t>
        <a:bodyPr/>
        <a:lstStyle/>
        <a:p>
          <a:pPr algn="just"/>
          <a:endParaRPr lang="en-US"/>
        </a:p>
      </dgm:t>
    </dgm:pt>
    <dgm:pt modelId="{43DE4BA8-8572-47BF-A774-730A5B64C5C5}" type="sibTrans" cxnId="{82743348-E746-445A-8DC2-4A839CC7F647}">
      <dgm:prSet/>
      <dgm:spPr/>
      <dgm:t>
        <a:bodyPr/>
        <a:lstStyle/>
        <a:p>
          <a:pPr algn="just"/>
          <a:endParaRPr lang="en-US"/>
        </a:p>
      </dgm:t>
    </dgm:pt>
    <dgm:pt modelId="{640F2CBF-F742-4B3A-BB75-DECE24376632}">
      <dgm:prSet/>
      <dgm:spPr/>
      <dgm:t>
        <a:bodyPr/>
        <a:lstStyle/>
        <a:p>
          <a:pPr algn="l"/>
          <a:r>
            <a:rPr lang="en-US" dirty="0"/>
            <a:t>The organization and coordination of the activities of a business in order to achieve defined objectives</a:t>
          </a:r>
          <a:r>
            <a:rPr lang="en-US" i="1" dirty="0"/>
            <a:t>. (business dictionary)</a:t>
          </a:r>
          <a:br>
            <a:rPr lang="en-US" dirty="0"/>
          </a:br>
          <a:endParaRPr lang="en-US" dirty="0"/>
        </a:p>
      </dgm:t>
    </dgm:pt>
    <dgm:pt modelId="{94135139-3125-4B27-8D0B-0BD5C8A07B83}" type="parTrans" cxnId="{8F3D0013-B939-4CC7-B1AE-FB847DA5B0D2}">
      <dgm:prSet/>
      <dgm:spPr/>
      <dgm:t>
        <a:bodyPr/>
        <a:lstStyle/>
        <a:p>
          <a:pPr algn="just"/>
          <a:endParaRPr lang="en-US"/>
        </a:p>
      </dgm:t>
    </dgm:pt>
    <dgm:pt modelId="{986F18F9-F1F1-4288-98CF-DED6727158D3}" type="sibTrans" cxnId="{8F3D0013-B939-4CC7-B1AE-FB847DA5B0D2}">
      <dgm:prSet/>
      <dgm:spPr/>
      <dgm:t>
        <a:bodyPr/>
        <a:lstStyle/>
        <a:p>
          <a:pPr algn="just"/>
          <a:endParaRPr lang="en-US"/>
        </a:p>
      </dgm:t>
    </dgm:pt>
    <dgm:pt modelId="{CEB00789-5821-DF4B-AE89-78E3179328B9}" type="pres">
      <dgm:prSet presAssocID="{A96DE856-0B1A-4319-B0F4-69F4CE5BD874}" presName="vert0" presStyleCnt="0">
        <dgm:presLayoutVars>
          <dgm:dir/>
          <dgm:animOne val="branch"/>
          <dgm:animLvl val="lvl"/>
        </dgm:presLayoutVars>
      </dgm:prSet>
      <dgm:spPr/>
    </dgm:pt>
    <dgm:pt modelId="{8AA05AF6-0E94-FE45-AC51-ECD1450AA5F7}" type="pres">
      <dgm:prSet presAssocID="{006BE371-F472-4A01-8350-A87D6E254325}" presName="thickLine" presStyleLbl="alignNode1" presStyleIdx="0" presStyleCnt="2"/>
      <dgm:spPr/>
    </dgm:pt>
    <dgm:pt modelId="{050419CD-9797-1644-B7BE-A607CEE583D8}" type="pres">
      <dgm:prSet presAssocID="{006BE371-F472-4A01-8350-A87D6E254325}" presName="horz1" presStyleCnt="0"/>
      <dgm:spPr/>
    </dgm:pt>
    <dgm:pt modelId="{591B3C64-9A3C-A746-BC46-3CA2882980FF}" type="pres">
      <dgm:prSet presAssocID="{006BE371-F472-4A01-8350-A87D6E254325}" presName="tx1" presStyleLbl="revTx" presStyleIdx="0" presStyleCnt="2"/>
      <dgm:spPr/>
    </dgm:pt>
    <dgm:pt modelId="{32DA1E82-4B80-7B4B-9FA7-C7D4C18C3832}" type="pres">
      <dgm:prSet presAssocID="{006BE371-F472-4A01-8350-A87D6E254325}" presName="vert1" presStyleCnt="0"/>
      <dgm:spPr/>
    </dgm:pt>
    <dgm:pt modelId="{1AE812B6-1488-AB46-B895-3069D5655A6B}" type="pres">
      <dgm:prSet presAssocID="{640F2CBF-F742-4B3A-BB75-DECE24376632}" presName="thickLine" presStyleLbl="alignNode1" presStyleIdx="1" presStyleCnt="2"/>
      <dgm:spPr/>
    </dgm:pt>
    <dgm:pt modelId="{168FC483-678E-D64A-9DEE-ED3F155CFE51}" type="pres">
      <dgm:prSet presAssocID="{640F2CBF-F742-4B3A-BB75-DECE24376632}" presName="horz1" presStyleCnt="0"/>
      <dgm:spPr/>
    </dgm:pt>
    <dgm:pt modelId="{D01875FA-421E-0C4D-BD56-3DA05C76F2A1}" type="pres">
      <dgm:prSet presAssocID="{640F2CBF-F742-4B3A-BB75-DECE24376632}" presName="tx1" presStyleLbl="revTx" presStyleIdx="1" presStyleCnt="2"/>
      <dgm:spPr/>
    </dgm:pt>
    <dgm:pt modelId="{0DA58F5A-EC2C-504F-9DCF-E906BDBB5F67}" type="pres">
      <dgm:prSet presAssocID="{640F2CBF-F742-4B3A-BB75-DECE24376632}" presName="vert1" presStyleCnt="0"/>
      <dgm:spPr/>
    </dgm:pt>
  </dgm:ptLst>
  <dgm:cxnLst>
    <dgm:cxn modelId="{8F3D0013-B939-4CC7-B1AE-FB847DA5B0D2}" srcId="{A96DE856-0B1A-4319-B0F4-69F4CE5BD874}" destId="{640F2CBF-F742-4B3A-BB75-DECE24376632}" srcOrd="1" destOrd="0" parTransId="{94135139-3125-4B27-8D0B-0BD5C8A07B83}" sibTransId="{986F18F9-F1F1-4288-98CF-DED6727158D3}"/>
    <dgm:cxn modelId="{82743348-E746-445A-8DC2-4A839CC7F647}" srcId="{A96DE856-0B1A-4319-B0F4-69F4CE5BD874}" destId="{006BE371-F472-4A01-8350-A87D6E254325}" srcOrd="0" destOrd="0" parTransId="{67EE5674-34F5-432B-AA02-BADE25582595}" sibTransId="{43DE4BA8-8572-47BF-A774-730A5B64C5C5}"/>
    <dgm:cxn modelId="{DF889E8B-9D8E-6344-9C8D-2C393F25622C}" type="presOf" srcId="{006BE371-F472-4A01-8350-A87D6E254325}" destId="{591B3C64-9A3C-A746-BC46-3CA2882980FF}" srcOrd="0" destOrd="0" presId="urn:microsoft.com/office/officeart/2008/layout/LinedList"/>
    <dgm:cxn modelId="{7D5D118D-1204-6248-B9BD-800CCD5B685A}" type="presOf" srcId="{640F2CBF-F742-4B3A-BB75-DECE24376632}" destId="{D01875FA-421E-0C4D-BD56-3DA05C76F2A1}" srcOrd="0" destOrd="0" presId="urn:microsoft.com/office/officeart/2008/layout/LinedList"/>
    <dgm:cxn modelId="{2BB352C2-E62D-514C-9919-BBF4ACE4BBBC}" type="presOf" srcId="{A96DE856-0B1A-4319-B0F4-69F4CE5BD874}" destId="{CEB00789-5821-DF4B-AE89-78E3179328B9}" srcOrd="0" destOrd="0" presId="urn:microsoft.com/office/officeart/2008/layout/LinedList"/>
    <dgm:cxn modelId="{07B28118-92D2-9341-953D-9CB0CBD8080B}" type="presParOf" srcId="{CEB00789-5821-DF4B-AE89-78E3179328B9}" destId="{8AA05AF6-0E94-FE45-AC51-ECD1450AA5F7}" srcOrd="0" destOrd="0" presId="urn:microsoft.com/office/officeart/2008/layout/LinedList"/>
    <dgm:cxn modelId="{8D24424C-D199-3C4D-8A2B-7C84D05B820D}" type="presParOf" srcId="{CEB00789-5821-DF4B-AE89-78E3179328B9}" destId="{050419CD-9797-1644-B7BE-A607CEE583D8}" srcOrd="1" destOrd="0" presId="urn:microsoft.com/office/officeart/2008/layout/LinedList"/>
    <dgm:cxn modelId="{63EA5A59-C92C-5C4E-9965-51A7A04766B6}" type="presParOf" srcId="{050419CD-9797-1644-B7BE-A607CEE583D8}" destId="{591B3C64-9A3C-A746-BC46-3CA2882980FF}" srcOrd="0" destOrd="0" presId="urn:microsoft.com/office/officeart/2008/layout/LinedList"/>
    <dgm:cxn modelId="{765DF959-7D85-934A-905E-133DCC54401B}" type="presParOf" srcId="{050419CD-9797-1644-B7BE-A607CEE583D8}" destId="{32DA1E82-4B80-7B4B-9FA7-C7D4C18C3832}" srcOrd="1" destOrd="0" presId="urn:microsoft.com/office/officeart/2008/layout/LinedList"/>
    <dgm:cxn modelId="{34BFAE6B-20EF-0E4B-9D3D-26A806D769F4}" type="presParOf" srcId="{CEB00789-5821-DF4B-AE89-78E3179328B9}" destId="{1AE812B6-1488-AB46-B895-3069D5655A6B}" srcOrd="2" destOrd="0" presId="urn:microsoft.com/office/officeart/2008/layout/LinedList"/>
    <dgm:cxn modelId="{83F66CB1-655F-C34B-A59C-25892761EFFA}" type="presParOf" srcId="{CEB00789-5821-DF4B-AE89-78E3179328B9}" destId="{168FC483-678E-D64A-9DEE-ED3F155CFE51}" srcOrd="3" destOrd="0" presId="urn:microsoft.com/office/officeart/2008/layout/LinedList"/>
    <dgm:cxn modelId="{2B952BB2-AE7A-824E-91FE-7863DF74431A}" type="presParOf" srcId="{168FC483-678E-D64A-9DEE-ED3F155CFE51}" destId="{D01875FA-421E-0C4D-BD56-3DA05C76F2A1}" srcOrd="0" destOrd="0" presId="urn:microsoft.com/office/officeart/2008/layout/LinedList"/>
    <dgm:cxn modelId="{05B5979B-3F5C-BB4C-A96D-3F7F26135250}" type="presParOf" srcId="{168FC483-678E-D64A-9DEE-ED3F155CFE51}" destId="{0DA58F5A-EC2C-504F-9DCF-E906BDBB5F6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5A9D53-117B-4FAB-8375-B693BF929843}"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1AAE8C83-DB17-4584-9FA3-9E8FFE34DFFF}">
      <dgm:prSet/>
      <dgm:spPr/>
      <dgm:t>
        <a:bodyPr/>
        <a:lstStyle/>
        <a:p>
          <a:pPr algn="just" rtl="0"/>
          <a:r>
            <a:rPr lang="en-US" dirty="0"/>
            <a:t>The identification, assessment, and prioritization of risks followed by coordinated and economical application of resources to minimize, monitor, and control the probability and/or impact of unfortunate events or to maximize the realization of opportunities (Business book). </a:t>
          </a:r>
        </a:p>
      </dgm:t>
    </dgm:pt>
    <dgm:pt modelId="{D69BD630-14D7-426D-BF1A-A72F2A9EA1E5}" type="parTrans" cxnId="{E21FB6A9-A5C8-4E89-B1B9-6552BCD7DFAD}">
      <dgm:prSet/>
      <dgm:spPr/>
      <dgm:t>
        <a:bodyPr/>
        <a:lstStyle/>
        <a:p>
          <a:endParaRPr lang="en-US"/>
        </a:p>
      </dgm:t>
    </dgm:pt>
    <dgm:pt modelId="{26CF65B8-72A0-42B3-AC0F-73D5134A157B}" type="sibTrans" cxnId="{E21FB6A9-A5C8-4E89-B1B9-6552BCD7DFAD}">
      <dgm:prSet/>
      <dgm:spPr/>
      <dgm:t>
        <a:bodyPr/>
        <a:lstStyle/>
        <a:p>
          <a:endParaRPr lang="en-US"/>
        </a:p>
      </dgm:t>
    </dgm:pt>
    <dgm:pt modelId="{F676D782-F3C4-4A05-9212-769E35180C70}">
      <dgm:prSet/>
      <dgm:spPr/>
      <dgm:t>
        <a:bodyPr/>
        <a:lstStyle/>
        <a:p>
          <a:pPr algn="just" rtl="0"/>
          <a:r>
            <a:rPr lang="en-US" dirty="0"/>
            <a:t>Risk management’s objective is to assure uncertainty does not deflect the endeavor from the business goals. </a:t>
          </a:r>
          <a:r>
            <a:rPr lang="en-US" i="1" dirty="0"/>
            <a:t>(</a:t>
          </a:r>
          <a:r>
            <a:rPr lang="en-US" i="1" dirty="0" err="1"/>
            <a:t>wikipedia</a:t>
          </a:r>
          <a:r>
            <a:rPr lang="en-US" i="1" dirty="0"/>
            <a:t>)</a:t>
          </a:r>
        </a:p>
      </dgm:t>
    </dgm:pt>
    <dgm:pt modelId="{EA48A455-AC79-46EF-93EB-993F03CACA7C}" type="parTrans" cxnId="{445E5B71-686A-46FA-B053-99A08BF84781}">
      <dgm:prSet/>
      <dgm:spPr/>
      <dgm:t>
        <a:bodyPr/>
        <a:lstStyle/>
        <a:p>
          <a:endParaRPr lang="en-US"/>
        </a:p>
      </dgm:t>
    </dgm:pt>
    <dgm:pt modelId="{32E5A6FD-26A8-49B0-92FE-4505042765CD}" type="sibTrans" cxnId="{445E5B71-686A-46FA-B053-99A08BF84781}">
      <dgm:prSet/>
      <dgm:spPr/>
      <dgm:t>
        <a:bodyPr/>
        <a:lstStyle/>
        <a:p>
          <a:endParaRPr lang="en-US"/>
        </a:p>
      </dgm:t>
    </dgm:pt>
    <dgm:pt modelId="{BAA5E207-151F-CB4C-995B-ECC07D78C480}">
      <dgm:prSet/>
      <dgm:spPr/>
      <dgm:t>
        <a:bodyPr/>
        <a:lstStyle/>
        <a:p>
          <a:pPr algn="just"/>
          <a:r>
            <a:rPr lang="en-ID" b="0" i="0" u="none" dirty="0"/>
            <a:t>proses yang </a:t>
          </a:r>
          <a:r>
            <a:rPr lang="en-ID" b="0" i="0" u="none" dirty="0" err="1"/>
            <a:t>bertujuan</a:t>
          </a:r>
          <a:r>
            <a:rPr lang="en-ID" b="0" i="0" u="none" dirty="0"/>
            <a:t> </a:t>
          </a:r>
          <a:r>
            <a:rPr lang="en-ID" b="0" i="0" u="none" dirty="0" err="1"/>
            <a:t>untuk</a:t>
          </a:r>
          <a:r>
            <a:rPr lang="en-ID" b="0" i="0" u="none" dirty="0"/>
            <a:t> </a:t>
          </a:r>
          <a:r>
            <a:rPr lang="en-ID" b="0" i="0" u="none" dirty="0" err="1"/>
            <a:t>membantu</a:t>
          </a:r>
          <a:r>
            <a:rPr lang="en-ID" b="0" i="0" u="none" dirty="0"/>
            <a:t> </a:t>
          </a:r>
          <a:r>
            <a:rPr lang="en-ID" b="0" i="0" u="none" dirty="0" err="1"/>
            <a:t>organisasi</a:t>
          </a:r>
          <a:r>
            <a:rPr lang="en-ID" b="0" i="0" u="none" dirty="0"/>
            <a:t> </a:t>
          </a:r>
          <a:r>
            <a:rPr lang="en-ID" b="0" i="0" u="none" dirty="0" err="1"/>
            <a:t>memahami</a:t>
          </a:r>
          <a:r>
            <a:rPr lang="en-ID" b="0" i="0" u="none" dirty="0"/>
            <a:t>, </a:t>
          </a:r>
          <a:r>
            <a:rPr lang="en-ID" b="0" i="0" u="none" dirty="0" err="1"/>
            <a:t>menilai</a:t>
          </a:r>
          <a:r>
            <a:rPr lang="en-ID" b="0" i="0" u="none" dirty="0"/>
            <a:t> dan </a:t>
          </a:r>
          <a:r>
            <a:rPr lang="en-ID" b="0" i="0" u="none" dirty="0" err="1"/>
            <a:t>mengambil</a:t>
          </a:r>
          <a:r>
            <a:rPr lang="en-ID" b="0" i="0" u="none" dirty="0"/>
            <a:t> </a:t>
          </a:r>
          <a:r>
            <a:rPr lang="en-ID" b="0" i="0" u="none" dirty="0" err="1"/>
            <a:t>tindakan</a:t>
          </a:r>
          <a:r>
            <a:rPr lang="en-ID" b="0" i="0" u="none" dirty="0"/>
            <a:t> pada </a:t>
          </a:r>
          <a:r>
            <a:rPr lang="en-ID" b="0" i="0" u="none" dirty="0" err="1"/>
            <a:t>semua</a:t>
          </a:r>
          <a:r>
            <a:rPr lang="en-ID" b="0" i="0" u="none" dirty="0"/>
            <a:t> </a:t>
          </a:r>
          <a:r>
            <a:rPr lang="en-ID" b="0" i="0" u="none" dirty="0" err="1"/>
            <a:t>risiko</a:t>
          </a:r>
          <a:r>
            <a:rPr lang="en-ID" b="0" i="0" u="none" dirty="0"/>
            <a:t> </a:t>
          </a:r>
          <a:r>
            <a:rPr lang="en-ID" b="0" i="0" u="none" dirty="0" err="1"/>
            <a:t>dengan</a:t>
          </a:r>
          <a:r>
            <a:rPr lang="en-ID" b="0" i="0" u="none" dirty="0"/>
            <a:t> </a:t>
          </a:r>
          <a:r>
            <a:rPr lang="en-ID" b="0" i="0" u="none" dirty="0" err="1"/>
            <a:t>maksud</a:t>
          </a:r>
          <a:r>
            <a:rPr lang="en-ID" b="0" i="0" u="none" dirty="0"/>
            <a:t> </a:t>
          </a:r>
          <a:r>
            <a:rPr lang="en-ID" b="0" i="0" u="none" dirty="0" err="1"/>
            <a:t>untuk</a:t>
          </a:r>
          <a:r>
            <a:rPr lang="en-ID" b="0" i="0" u="none" dirty="0"/>
            <a:t> </a:t>
          </a:r>
          <a:r>
            <a:rPr lang="en-ID" b="0" i="0" u="none" dirty="0" err="1"/>
            <a:t>meningkatkan</a:t>
          </a:r>
          <a:r>
            <a:rPr lang="en-ID" b="0" i="0" u="none" dirty="0"/>
            <a:t> </a:t>
          </a:r>
          <a:r>
            <a:rPr lang="en-ID" b="0" i="0" u="none" dirty="0" err="1"/>
            <a:t>kemungkinan</a:t>
          </a:r>
          <a:r>
            <a:rPr lang="en-ID" b="0" i="0" u="none" dirty="0"/>
            <a:t> </a:t>
          </a:r>
          <a:r>
            <a:rPr lang="en-ID" b="0" i="0" u="none" dirty="0" err="1"/>
            <a:t>keberhasilan</a:t>
          </a:r>
          <a:r>
            <a:rPr lang="en-ID" b="0" i="0" u="none" dirty="0"/>
            <a:t> dan </a:t>
          </a:r>
          <a:r>
            <a:rPr lang="en-ID" b="0" i="0" u="none" dirty="0" err="1"/>
            <a:t>mengurangi</a:t>
          </a:r>
          <a:r>
            <a:rPr lang="en-ID" b="0" i="0" u="none" dirty="0"/>
            <a:t> </a:t>
          </a:r>
          <a:r>
            <a:rPr lang="en-ID" b="0" i="0" u="none" dirty="0" err="1"/>
            <a:t>kemungkinan</a:t>
          </a:r>
          <a:r>
            <a:rPr lang="en-ID" b="0" i="0" u="none" dirty="0"/>
            <a:t> </a:t>
          </a:r>
          <a:r>
            <a:rPr lang="en-ID" b="0" i="0" u="none" dirty="0" err="1"/>
            <a:t>kegagalan</a:t>
          </a:r>
          <a:r>
            <a:rPr lang="en-ID" b="0" i="0" u="none" dirty="0"/>
            <a:t> (</a:t>
          </a:r>
          <a:r>
            <a:rPr lang="en-ID" b="0" i="0" u="none" dirty="0" err="1"/>
            <a:t>Danastri</a:t>
          </a:r>
          <a:r>
            <a:rPr lang="en-ID" b="0" i="0" u="none" dirty="0"/>
            <a:t>, 2018)</a:t>
          </a:r>
          <a:endParaRPr lang="en-US" dirty="0"/>
        </a:p>
      </dgm:t>
    </dgm:pt>
    <dgm:pt modelId="{96879620-4092-8246-815E-4C4785DDC013}" type="parTrans" cxnId="{BC590F2F-F1FE-744F-B53C-A88607FEE6E9}">
      <dgm:prSet/>
      <dgm:spPr/>
      <dgm:t>
        <a:bodyPr/>
        <a:lstStyle/>
        <a:p>
          <a:endParaRPr lang="en-US"/>
        </a:p>
      </dgm:t>
    </dgm:pt>
    <dgm:pt modelId="{66E7C94D-CC70-C745-9695-22E78DD184EE}" type="sibTrans" cxnId="{BC590F2F-F1FE-744F-B53C-A88607FEE6E9}">
      <dgm:prSet/>
      <dgm:spPr/>
      <dgm:t>
        <a:bodyPr/>
        <a:lstStyle/>
        <a:p>
          <a:endParaRPr lang="en-US"/>
        </a:p>
      </dgm:t>
    </dgm:pt>
    <dgm:pt modelId="{55028C57-E68C-024E-AB6F-180663E658F0}">
      <dgm:prSet/>
      <dgm:spPr/>
      <dgm:t>
        <a:bodyPr/>
        <a:lstStyle/>
        <a:p>
          <a:r>
            <a:rPr lang="en-ID" b="0" i="0" u="none" dirty="0"/>
            <a:t>Proses </a:t>
          </a:r>
          <a:r>
            <a:rPr lang="en-ID" b="0" i="0" u="none" dirty="0" err="1"/>
            <a:t>menganalisa</a:t>
          </a:r>
          <a:r>
            <a:rPr lang="en-ID" b="0" i="0" u="none" dirty="0"/>
            <a:t> </a:t>
          </a:r>
          <a:r>
            <a:rPr lang="en-ID" b="0" i="0" u="none" dirty="0" err="1"/>
            <a:t>serta</a:t>
          </a:r>
          <a:r>
            <a:rPr lang="en-ID" b="0" i="0" u="none" dirty="0"/>
            <a:t> </a:t>
          </a:r>
          <a:r>
            <a:rPr lang="en-ID" b="0" i="0" u="none" dirty="0" err="1"/>
            <a:t>memperkirakan</a:t>
          </a:r>
          <a:r>
            <a:rPr lang="en-ID" b="0" i="0" u="none" dirty="0"/>
            <a:t> </a:t>
          </a:r>
          <a:r>
            <a:rPr lang="en-ID" b="0" i="0" u="none" dirty="0" err="1"/>
            <a:t>timbulnya</a:t>
          </a:r>
          <a:r>
            <a:rPr lang="en-ID" b="0" i="0" u="none" dirty="0"/>
            <a:t> </a:t>
          </a:r>
          <a:r>
            <a:rPr lang="en-ID" b="0" i="0" u="none" dirty="0" err="1"/>
            <a:t>suatu</a:t>
          </a:r>
          <a:r>
            <a:rPr lang="en-ID" b="0" i="0" u="none" dirty="0"/>
            <a:t> </a:t>
          </a:r>
          <a:r>
            <a:rPr lang="en-ID" b="0" i="0" u="none" dirty="0" err="1"/>
            <a:t>resiko</a:t>
          </a:r>
          <a:r>
            <a:rPr lang="en-ID" b="0" i="0" u="none" dirty="0"/>
            <a:t> </a:t>
          </a:r>
          <a:r>
            <a:rPr lang="en-ID" b="0" i="0" u="none" dirty="0" err="1"/>
            <a:t>dalam</a:t>
          </a:r>
          <a:r>
            <a:rPr lang="en-ID" b="0" i="0" u="none" dirty="0"/>
            <a:t> </a:t>
          </a:r>
          <a:r>
            <a:rPr lang="en-ID" b="0" i="0" u="none" dirty="0" err="1"/>
            <a:t>suatu</a:t>
          </a:r>
          <a:r>
            <a:rPr lang="en-ID" b="0" i="0" u="none" dirty="0"/>
            <a:t> </a:t>
          </a:r>
          <a:r>
            <a:rPr lang="en-ID" b="0" i="0" u="none" dirty="0" err="1"/>
            <a:t>kegiatan</a:t>
          </a:r>
          <a:r>
            <a:rPr lang="en-ID" b="0" i="0" u="none" dirty="0"/>
            <a:t> </a:t>
          </a:r>
          <a:endParaRPr lang="en-US" dirty="0"/>
        </a:p>
      </dgm:t>
    </dgm:pt>
    <dgm:pt modelId="{8E2B35A8-717B-D249-A15B-37527EFD1D41}" type="parTrans" cxnId="{1C0C3116-C5DA-DF4A-9BC5-0DFF0335373D}">
      <dgm:prSet/>
      <dgm:spPr/>
      <dgm:t>
        <a:bodyPr/>
        <a:lstStyle/>
        <a:p>
          <a:endParaRPr lang="en-US"/>
        </a:p>
      </dgm:t>
    </dgm:pt>
    <dgm:pt modelId="{6955C539-402B-1648-BC2D-E84B55FE62C2}" type="sibTrans" cxnId="{1C0C3116-C5DA-DF4A-9BC5-0DFF0335373D}">
      <dgm:prSet/>
      <dgm:spPr/>
      <dgm:t>
        <a:bodyPr/>
        <a:lstStyle/>
        <a:p>
          <a:endParaRPr lang="en-US"/>
        </a:p>
      </dgm:t>
    </dgm:pt>
    <dgm:pt modelId="{B0C9EB8C-5A76-D84C-892D-6BA3C85EEE5F}" type="pres">
      <dgm:prSet presAssocID="{2B5A9D53-117B-4FAB-8375-B693BF929843}" presName="vert0" presStyleCnt="0">
        <dgm:presLayoutVars>
          <dgm:dir/>
          <dgm:animOne val="branch"/>
          <dgm:animLvl val="lvl"/>
        </dgm:presLayoutVars>
      </dgm:prSet>
      <dgm:spPr/>
    </dgm:pt>
    <dgm:pt modelId="{D640D79F-B543-9944-A52D-7ACFE75EC3BC}" type="pres">
      <dgm:prSet presAssocID="{1AAE8C83-DB17-4584-9FA3-9E8FFE34DFFF}" presName="thickLine" presStyleLbl="alignNode1" presStyleIdx="0" presStyleCnt="4"/>
      <dgm:spPr/>
    </dgm:pt>
    <dgm:pt modelId="{5933398A-7B08-714F-B330-7F8D5CBD0389}" type="pres">
      <dgm:prSet presAssocID="{1AAE8C83-DB17-4584-9FA3-9E8FFE34DFFF}" presName="horz1" presStyleCnt="0"/>
      <dgm:spPr/>
    </dgm:pt>
    <dgm:pt modelId="{6193AFE8-89C2-C843-9E34-36136AC49030}" type="pres">
      <dgm:prSet presAssocID="{1AAE8C83-DB17-4584-9FA3-9E8FFE34DFFF}" presName="tx1" presStyleLbl="revTx" presStyleIdx="0" presStyleCnt="4"/>
      <dgm:spPr/>
    </dgm:pt>
    <dgm:pt modelId="{C5A7794D-4B01-314F-B094-B48D19AE20D4}" type="pres">
      <dgm:prSet presAssocID="{1AAE8C83-DB17-4584-9FA3-9E8FFE34DFFF}" presName="vert1" presStyleCnt="0"/>
      <dgm:spPr/>
    </dgm:pt>
    <dgm:pt modelId="{959CE380-8A4C-D14F-87A8-CAAB78DA5BEF}" type="pres">
      <dgm:prSet presAssocID="{F676D782-F3C4-4A05-9212-769E35180C70}" presName="thickLine" presStyleLbl="alignNode1" presStyleIdx="1" presStyleCnt="4"/>
      <dgm:spPr/>
    </dgm:pt>
    <dgm:pt modelId="{AB26198C-5BDA-2C45-BEFE-25A1719BD39E}" type="pres">
      <dgm:prSet presAssocID="{F676D782-F3C4-4A05-9212-769E35180C70}" presName="horz1" presStyleCnt="0"/>
      <dgm:spPr/>
    </dgm:pt>
    <dgm:pt modelId="{140D7BC5-B0E9-294E-8BF8-7DACCA595D82}" type="pres">
      <dgm:prSet presAssocID="{F676D782-F3C4-4A05-9212-769E35180C70}" presName="tx1" presStyleLbl="revTx" presStyleIdx="1" presStyleCnt="4"/>
      <dgm:spPr/>
    </dgm:pt>
    <dgm:pt modelId="{F21991DB-5DCA-6F4F-BCE6-F8BE19CD5A27}" type="pres">
      <dgm:prSet presAssocID="{F676D782-F3C4-4A05-9212-769E35180C70}" presName="vert1" presStyleCnt="0"/>
      <dgm:spPr/>
    </dgm:pt>
    <dgm:pt modelId="{A7C67F35-57AF-C64D-BCC2-ED2E89925B67}" type="pres">
      <dgm:prSet presAssocID="{55028C57-E68C-024E-AB6F-180663E658F0}" presName="thickLine" presStyleLbl="alignNode1" presStyleIdx="2" presStyleCnt="4"/>
      <dgm:spPr/>
    </dgm:pt>
    <dgm:pt modelId="{9121640A-19F4-ED42-8D1B-6458690AD5C4}" type="pres">
      <dgm:prSet presAssocID="{55028C57-E68C-024E-AB6F-180663E658F0}" presName="horz1" presStyleCnt="0"/>
      <dgm:spPr/>
    </dgm:pt>
    <dgm:pt modelId="{ABE174EA-E307-104A-89F9-B82B7AA2CC36}" type="pres">
      <dgm:prSet presAssocID="{55028C57-E68C-024E-AB6F-180663E658F0}" presName="tx1" presStyleLbl="revTx" presStyleIdx="2" presStyleCnt="4"/>
      <dgm:spPr/>
    </dgm:pt>
    <dgm:pt modelId="{C1C55EDB-E5D6-2D4B-BC01-A924560EFD61}" type="pres">
      <dgm:prSet presAssocID="{55028C57-E68C-024E-AB6F-180663E658F0}" presName="vert1" presStyleCnt="0"/>
      <dgm:spPr/>
    </dgm:pt>
    <dgm:pt modelId="{B7543CC7-C277-6E43-9AC9-DE3CA6CDE6BB}" type="pres">
      <dgm:prSet presAssocID="{BAA5E207-151F-CB4C-995B-ECC07D78C480}" presName="thickLine" presStyleLbl="alignNode1" presStyleIdx="3" presStyleCnt="4"/>
      <dgm:spPr/>
    </dgm:pt>
    <dgm:pt modelId="{BB9AEB34-A880-B24F-BB12-6B6A01C8E8B7}" type="pres">
      <dgm:prSet presAssocID="{BAA5E207-151F-CB4C-995B-ECC07D78C480}" presName="horz1" presStyleCnt="0"/>
      <dgm:spPr/>
    </dgm:pt>
    <dgm:pt modelId="{D0A535C0-9806-5E49-B66D-54893545E95F}" type="pres">
      <dgm:prSet presAssocID="{BAA5E207-151F-CB4C-995B-ECC07D78C480}" presName="tx1" presStyleLbl="revTx" presStyleIdx="3" presStyleCnt="4"/>
      <dgm:spPr/>
    </dgm:pt>
    <dgm:pt modelId="{8D799B45-1662-4948-95FC-885D42EA2D7E}" type="pres">
      <dgm:prSet presAssocID="{BAA5E207-151F-CB4C-995B-ECC07D78C480}" presName="vert1" presStyleCnt="0"/>
      <dgm:spPr/>
    </dgm:pt>
  </dgm:ptLst>
  <dgm:cxnLst>
    <dgm:cxn modelId="{17959400-114B-8B4C-90B4-57F8EDE986CD}" type="presOf" srcId="{F676D782-F3C4-4A05-9212-769E35180C70}" destId="{140D7BC5-B0E9-294E-8BF8-7DACCA595D82}" srcOrd="0" destOrd="0" presId="urn:microsoft.com/office/officeart/2008/layout/LinedList"/>
    <dgm:cxn modelId="{1C0C3116-C5DA-DF4A-9BC5-0DFF0335373D}" srcId="{2B5A9D53-117B-4FAB-8375-B693BF929843}" destId="{55028C57-E68C-024E-AB6F-180663E658F0}" srcOrd="2" destOrd="0" parTransId="{8E2B35A8-717B-D249-A15B-37527EFD1D41}" sibTransId="{6955C539-402B-1648-BC2D-E84B55FE62C2}"/>
    <dgm:cxn modelId="{BC590F2F-F1FE-744F-B53C-A88607FEE6E9}" srcId="{2B5A9D53-117B-4FAB-8375-B693BF929843}" destId="{BAA5E207-151F-CB4C-995B-ECC07D78C480}" srcOrd="3" destOrd="0" parTransId="{96879620-4092-8246-815E-4C4785DDC013}" sibTransId="{66E7C94D-CC70-C745-9695-22E78DD184EE}"/>
    <dgm:cxn modelId="{2978FE51-5BA6-EA4E-9B2C-5BE2CF5285CF}" type="presOf" srcId="{55028C57-E68C-024E-AB6F-180663E658F0}" destId="{ABE174EA-E307-104A-89F9-B82B7AA2CC36}" srcOrd="0" destOrd="0" presId="urn:microsoft.com/office/officeart/2008/layout/LinedList"/>
    <dgm:cxn modelId="{445E5B71-686A-46FA-B053-99A08BF84781}" srcId="{2B5A9D53-117B-4FAB-8375-B693BF929843}" destId="{F676D782-F3C4-4A05-9212-769E35180C70}" srcOrd="1" destOrd="0" parTransId="{EA48A455-AC79-46EF-93EB-993F03CACA7C}" sibTransId="{32E5A6FD-26A8-49B0-92FE-4505042765CD}"/>
    <dgm:cxn modelId="{8B67BA73-DE4B-7148-B06F-8AE8ACADE71A}" type="presOf" srcId="{BAA5E207-151F-CB4C-995B-ECC07D78C480}" destId="{D0A535C0-9806-5E49-B66D-54893545E95F}" srcOrd="0" destOrd="0" presId="urn:microsoft.com/office/officeart/2008/layout/LinedList"/>
    <dgm:cxn modelId="{E21FB6A9-A5C8-4E89-B1B9-6552BCD7DFAD}" srcId="{2B5A9D53-117B-4FAB-8375-B693BF929843}" destId="{1AAE8C83-DB17-4584-9FA3-9E8FFE34DFFF}" srcOrd="0" destOrd="0" parTransId="{D69BD630-14D7-426D-BF1A-A72F2A9EA1E5}" sibTransId="{26CF65B8-72A0-42B3-AC0F-73D5134A157B}"/>
    <dgm:cxn modelId="{725DFDBB-A286-7048-B9BE-BC405DB10215}" type="presOf" srcId="{1AAE8C83-DB17-4584-9FA3-9E8FFE34DFFF}" destId="{6193AFE8-89C2-C843-9E34-36136AC49030}" srcOrd="0" destOrd="0" presId="urn:microsoft.com/office/officeart/2008/layout/LinedList"/>
    <dgm:cxn modelId="{8DCCDAC8-6DF5-F347-B607-FCAF2DB30199}" type="presOf" srcId="{2B5A9D53-117B-4FAB-8375-B693BF929843}" destId="{B0C9EB8C-5A76-D84C-892D-6BA3C85EEE5F}" srcOrd="0" destOrd="0" presId="urn:microsoft.com/office/officeart/2008/layout/LinedList"/>
    <dgm:cxn modelId="{89816EB7-E925-E146-B950-B3E9B2045FF2}" type="presParOf" srcId="{B0C9EB8C-5A76-D84C-892D-6BA3C85EEE5F}" destId="{D640D79F-B543-9944-A52D-7ACFE75EC3BC}" srcOrd="0" destOrd="0" presId="urn:microsoft.com/office/officeart/2008/layout/LinedList"/>
    <dgm:cxn modelId="{B607AD7F-9B17-F445-B918-8940A68AABF3}" type="presParOf" srcId="{B0C9EB8C-5A76-D84C-892D-6BA3C85EEE5F}" destId="{5933398A-7B08-714F-B330-7F8D5CBD0389}" srcOrd="1" destOrd="0" presId="urn:microsoft.com/office/officeart/2008/layout/LinedList"/>
    <dgm:cxn modelId="{35A861C3-BF14-694D-9AF3-4F8AE07AFC64}" type="presParOf" srcId="{5933398A-7B08-714F-B330-7F8D5CBD0389}" destId="{6193AFE8-89C2-C843-9E34-36136AC49030}" srcOrd="0" destOrd="0" presId="urn:microsoft.com/office/officeart/2008/layout/LinedList"/>
    <dgm:cxn modelId="{69FC475D-804D-9D49-9C82-313B20B2F3CF}" type="presParOf" srcId="{5933398A-7B08-714F-B330-7F8D5CBD0389}" destId="{C5A7794D-4B01-314F-B094-B48D19AE20D4}" srcOrd="1" destOrd="0" presId="urn:microsoft.com/office/officeart/2008/layout/LinedList"/>
    <dgm:cxn modelId="{97E69443-67CC-D042-A046-7AD7CAC5547F}" type="presParOf" srcId="{B0C9EB8C-5A76-D84C-892D-6BA3C85EEE5F}" destId="{959CE380-8A4C-D14F-87A8-CAAB78DA5BEF}" srcOrd="2" destOrd="0" presId="urn:microsoft.com/office/officeart/2008/layout/LinedList"/>
    <dgm:cxn modelId="{67009FE2-B6B4-F24F-8FF1-212F0A1C5DAF}" type="presParOf" srcId="{B0C9EB8C-5A76-D84C-892D-6BA3C85EEE5F}" destId="{AB26198C-5BDA-2C45-BEFE-25A1719BD39E}" srcOrd="3" destOrd="0" presId="urn:microsoft.com/office/officeart/2008/layout/LinedList"/>
    <dgm:cxn modelId="{B9563BEC-343F-B649-B6EC-D3952C4A144F}" type="presParOf" srcId="{AB26198C-5BDA-2C45-BEFE-25A1719BD39E}" destId="{140D7BC5-B0E9-294E-8BF8-7DACCA595D82}" srcOrd="0" destOrd="0" presId="urn:microsoft.com/office/officeart/2008/layout/LinedList"/>
    <dgm:cxn modelId="{DF4B6691-4EA9-3B46-9FC4-0CE82922C2C2}" type="presParOf" srcId="{AB26198C-5BDA-2C45-BEFE-25A1719BD39E}" destId="{F21991DB-5DCA-6F4F-BCE6-F8BE19CD5A27}" srcOrd="1" destOrd="0" presId="urn:microsoft.com/office/officeart/2008/layout/LinedList"/>
    <dgm:cxn modelId="{CA564FCD-5588-AA4B-8ED2-B0115716CA20}" type="presParOf" srcId="{B0C9EB8C-5A76-D84C-892D-6BA3C85EEE5F}" destId="{A7C67F35-57AF-C64D-BCC2-ED2E89925B67}" srcOrd="4" destOrd="0" presId="urn:microsoft.com/office/officeart/2008/layout/LinedList"/>
    <dgm:cxn modelId="{9916CB7A-0B22-3D4F-81A5-D7DB14885BA4}" type="presParOf" srcId="{B0C9EB8C-5A76-D84C-892D-6BA3C85EEE5F}" destId="{9121640A-19F4-ED42-8D1B-6458690AD5C4}" srcOrd="5" destOrd="0" presId="urn:microsoft.com/office/officeart/2008/layout/LinedList"/>
    <dgm:cxn modelId="{D929D1E6-8908-934E-B8DE-A9100692CB85}" type="presParOf" srcId="{9121640A-19F4-ED42-8D1B-6458690AD5C4}" destId="{ABE174EA-E307-104A-89F9-B82B7AA2CC36}" srcOrd="0" destOrd="0" presId="urn:microsoft.com/office/officeart/2008/layout/LinedList"/>
    <dgm:cxn modelId="{65FA304B-62B9-8548-BDC0-F5713632723C}" type="presParOf" srcId="{9121640A-19F4-ED42-8D1B-6458690AD5C4}" destId="{C1C55EDB-E5D6-2D4B-BC01-A924560EFD61}" srcOrd="1" destOrd="0" presId="urn:microsoft.com/office/officeart/2008/layout/LinedList"/>
    <dgm:cxn modelId="{F73019F1-B55D-4E44-8744-875F760ECADB}" type="presParOf" srcId="{B0C9EB8C-5A76-D84C-892D-6BA3C85EEE5F}" destId="{B7543CC7-C277-6E43-9AC9-DE3CA6CDE6BB}" srcOrd="6" destOrd="0" presId="urn:microsoft.com/office/officeart/2008/layout/LinedList"/>
    <dgm:cxn modelId="{5008D254-A576-7945-9073-941293FC40CD}" type="presParOf" srcId="{B0C9EB8C-5A76-D84C-892D-6BA3C85EEE5F}" destId="{BB9AEB34-A880-B24F-BB12-6B6A01C8E8B7}" srcOrd="7" destOrd="0" presId="urn:microsoft.com/office/officeart/2008/layout/LinedList"/>
    <dgm:cxn modelId="{B9CA301B-55A6-7A44-A2B9-34478577751D}" type="presParOf" srcId="{BB9AEB34-A880-B24F-BB12-6B6A01C8E8B7}" destId="{D0A535C0-9806-5E49-B66D-54893545E95F}" srcOrd="0" destOrd="0" presId="urn:microsoft.com/office/officeart/2008/layout/LinedList"/>
    <dgm:cxn modelId="{9A4A04D7-CF0A-FE45-9130-ABBE632B0643}" type="presParOf" srcId="{BB9AEB34-A880-B24F-BB12-6B6A01C8E8B7}" destId="{8D799B45-1662-4948-95FC-885D42EA2D7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97016C-8263-4105-9C98-D69B475E8D7D}"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EF458834-68BE-4DE5-963F-F708707E5E29}">
      <dgm:prSet/>
      <dgm:spPr/>
      <dgm:t>
        <a:bodyPr/>
        <a:lstStyle/>
        <a:p>
          <a:r>
            <a:rPr lang="en-US" dirty="0" err="1"/>
            <a:t>Adakah</a:t>
          </a:r>
          <a:r>
            <a:rPr lang="en-US" dirty="0"/>
            <a:t> </a:t>
          </a:r>
          <a:r>
            <a:rPr lang="en-US" dirty="0" err="1"/>
            <a:t>risiko</a:t>
          </a:r>
          <a:r>
            <a:rPr lang="en-US" dirty="0"/>
            <a:t> </a:t>
          </a:r>
          <a:r>
            <a:rPr lang="en-US" dirty="0" err="1"/>
            <a:t>terkait</a:t>
          </a:r>
          <a:r>
            <a:rPr lang="en-US" dirty="0"/>
            <a:t> </a:t>
          </a:r>
          <a:r>
            <a:rPr lang="en-US" dirty="0" err="1"/>
            <a:t>penerapan</a:t>
          </a:r>
          <a:r>
            <a:rPr lang="en-US" dirty="0"/>
            <a:t> IS/IT di </a:t>
          </a:r>
          <a:r>
            <a:rPr lang="en-US" i="1" dirty="0"/>
            <a:t>enterprise</a:t>
          </a:r>
          <a:r>
            <a:rPr lang="en-US" dirty="0"/>
            <a:t>?</a:t>
          </a:r>
        </a:p>
      </dgm:t>
    </dgm:pt>
    <dgm:pt modelId="{1C2DF11F-F54D-4C74-92D9-015097FB4896}" type="parTrans" cxnId="{9BFF9771-FE3B-4D54-820E-E8CF6C69C9E9}">
      <dgm:prSet/>
      <dgm:spPr/>
      <dgm:t>
        <a:bodyPr/>
        <a:lstStyle/>
        <a:p>
          <a:endParaRPr lang="en-US"/>
        </a:p>
      </dgm:t>
    </dgm:pt>
    <dgm:pt modelId="{0A0F39B8-2338-42BB-90E7-B5E35B99D5BA}" type="sibTrans" cxnId="{9BFF9771-FE3B-4D54-820E-E8CF6C69C9E9}">
      <dgm:prSet phldrT="01"/>
      <dgm:spPr/>
      <dgm:t>
        <a:bodyPr/>
        <a:lstStyle/>
        <a:p>
          <a:r>
            <a:rPr lang="en-US"/>
            <a:t>01</a:t>
          </a:r>
        </a:p>
      </dgm:t>
    </dgm:pt>
    <dgm:pt modelId="{BB342120-79C0-4299-9522-009982AB6ED4}">
      <dgm:prSet/>
      <dgm:spPr/>
      <dgm:t>
        <a:bodyPr/>
        <a:lstStyle/>
        <a:p>
          <a:r>
            <a:rPr lang="en-US"/>
            <a:t>Perlukah manajemen untuk hal tersebut di dalam proyek IS/IT?</a:t>
          </a:r>
        </a:p>
      </dgm:t>
    </dgm:pt>
    <dgm:pt modelId="{B403CF82-34AB-4EB7-8B54-AD999AA9FC9F}" type="parTrans" cxnId="{9FD333CF-7D1B-4AB2-8860-F072693A6829}">
      <dgm:prSet/>
      <dgm:spPr/>
      <dgm:t>
        <a:bodyPr/>
        <a:lstStyle/>
        <a:p>
          <a:endParaRPr lang="en-US"/>
        </a:p>
      </dgm:t>
    </dgm:pt>
    <dgm:pt modelId="{DA16DF7E-3070-4F1D-8D5B-2395B684F18D}" type="sibTrans" cxnId="{9FD333CF-7D1B-4AB2-8860-F072693A6829}">
      <dgm:prSet phldrT="02"/>
      <dgm:spPr/>
      <dgm:t>
        <a:bodyPr/>
        <a:lstStyle/>
        <a:p>
          <a:r>
            <a:rPr lang="en-US"/>
            <a:t>02</a:t>
          </a:r>
        </a:p>
      </dgm:t>
    </dgm:pt>
    <dgm:pt modelId="{69F2ED5F-E54A-4C18-8F11-050535083AD4}">
      <dgm:prSet/>
      <dgm:spPr/>
      <dgm:t>
        <a:bodyPr/>
        <a:lstStyle/>
        <a:p>
          <a:r>
            <a:rPr lang="en-US" dirty="0" err="1"/>
            <a:t>Bagaimana</a:t>
          </a:r>
          <a:r>
            <a:rPr lang="en-US" dirty="0"/>
            <a:t> </a:t>
          </a:r>
          <a:r>
            <a:rPr lang="en-US" dirty="0" err="1"/>
            <a:t>jika</a:t>
          </a:r>
          <a:r>
            <a:rPr lang="en-US" dirty="0"/>
            <a:t> </a:t>
          </a:r>
          <a:r>
            <a:rPr lang="en-US" dirty="0" err="1"/>
            <a:t>diabaikan</a:t>
          </a:r>
          <a:r>
            <a:rPr lang="en-US" dirty="0"/>
            <a:t>?</a:t>
          </a:r>
        </a:p>
      </dgm:t>
    </dgm:pt>
    <dgm:pt modelId="{E818D787-9455-48E6-AB5E-5B285250CFE9}" type="parTrans" cxnId="{3AF6C9D0-3F94-436D-B92F-35DF61CDDDF3}">
      <dgm:prSet/>
      <dgm:spPr/>
      <dgm:t>
        <a:bodyPr/>
        <a:lstStyle/>
        <a:p>
          <a:endParaRPr lang="en-US"/>
        </a:p>
      </dgm:t>
    </dgm:pt>
    <dgm:pt modelId="{5D6AAE3D-1DD5-4D8E-8238-32E7EF69708C}" type="sibTrans" cxnId="{3AF6C9D0-3F94-436D-B92F-35DF61CDDDF3}">
      <dgm:prSet phldrT="03"/>
      <dgm:spPr/>
      <dgm:t>
        <a:bodyPr/>
        <a:lstStyle/>
        <a:p>
          <a:r>
            <a:rPr lang="en-US"/>
            <a:t>03</a:t>
          </a:r>
        </a:p>
      </dgm:t>
    </dgm:pt>
    <dgm:pt modelId="{CBAF8498-3DC8-9848-BB8D-48308CDB3E10}" type="pres">
      <dgm:prSet presAssocID="{9E97016C-8263-4105-9C98-D69B475E8D7D}" presName="Name0" presStyleCnt="0">
        <dgm:presLayoutVars>
          <dgm:animLvl val="lvl"/>
          <dgm:resizeHandles val="exact"/>
        </dgm:presLayoutVars>
      </dgm:prSet>
      <dgm:spPr/>
    </dgm:pt>
    <dgm:pt modelId="{4007AC78-F101-EA42-90C2-E706A26E196D}" type="pres">
      <dgm:prSet presAssocID="{EF458834-68BE-4DE5-963F-F708707E5E29}" presName="compositeNode" presStyleCnt="0">
        <dgm:presLayoutVars>
          <dgm:bulletEnabled val="1"/>
        </dgm:presLayoutVars>
      </dgm:prSet>
      <dgm:spPr/>
    </dgm:pt>
    <dgm:pt modelId="{55FB21B3-DBA1-C44C-BD05-BF8B641346C6}" type="pres">
      <dgm:prSet presAssocID="{EF458834-68BE-4DE5-963F-F708707E5E29}" presName="bgRect" presStyleLbl="alignNode1" presStyleIdx="0" presStyleCnt="3"/>
      <dgm:spPr/>
    </dgm:pt>
    <dgm:pt modelId="{439E8E6B-57C8-5748-9109-664A15ACBB83}" type="pres">
      <dgm:prSet presAssocID="{0A0F39B8-2338-42BB-90E7-B5E35B99D5BA}" presName="sibTransNodeRect" presStyleLbl="alignNode1" presStyleIdx="0" presStyleCnt="3">
        <dgm:presLayoutVars>
          <dgm:chMax val="0"/>
          <dgm:bulletEnabled val="1"/>
        </dgm:presLayoutVars>
      </dgm:prSet>
      <dgm:spPr/>
    </dgm:pt>
    <dgm:pt modelId="{0695A202-8DE2-B047-806E-A07E68BCBD62}" type="pres">
      <dgm:prSet presAssocID="{EF458834-68BE-4DE5-963F-F708707E5E29}" presName="nodeRect" presStyleLbl="alignNode1" presStyleIdx="0" presStyleCnt="3">
        <dgm:presLayoutVars>
          <dgm:bulletEnabled val="1"/>
        </dgm:presLayoutVars>
      </dgm:prSet>
      <dgm:spPr/>
    </dgm:pt>
    <dgm:pt modelId="{87CC8E46-FE43-E24D-80F6-E0827F0D795D}" type="pres">
      <dgm:prSet presAssocID="{0A0F39B8-2338-42BB-90E7-B5E35B99D5BA}" presName="sibTrans" presStyleCnt="0"/>
      <dgm:spPr/>
    </dgm:pt>
    <dgm:pt modelId="{36225FE6-B705-5E41-BAE9-28D2F3170C8D}" type="pres">
      <dgm:prSet presAssocID="{BB342120-79C0-4299-9522-009982AB6ED4}" presName="compositeNode" presStyleCnt="0">
        <dgm:presLayoutVars>
          <dgm:bulletEnabled val="1"/>
        </dgm:presLayoutVars>
      </dgm:prSet>
      <dgm:spPr/>
    </dgm:pt>
    <dgm:pt modelId="{11A1C487-6E7E-0646-ACA7-820656939F46}" type="pres">
      <dgm:prSet presAssocID="{BB342120-79C0-4299-9522-009982AB6ED4}" presName="bgRect" presStyleLbl="alignNode1" presStyleIdx="1" presStyleCnt="3"/>
      <dgm:spPr/>
    </dgm:pt>
    <dgm:pt modelId="{94A102A7-3237-8247-B17D-E7EC7E534657}" type="pres">
      <dgm:prSet presAssocID="{DA16DF7E-3070-4F1D-8D5B-2395B684F18D}" presName="sibTransNodeRect" presStyleLbl="alignNode1" presStyleIdx="1" presStyleCnt="3">
        <dgm:presLayoutVars>
          <dgm:chMax val="0"/>
          <dgm:bulletEnabled val="1"/>
        </dgm:presLayoutVars>
      </dgm:prSet>
      <dgm:spPr/>
    </dgm:pt>
    <dgm:pt modelId="{19FD4E1D-21C4-5245-8A2A-C12B602863CA}" type="pres">
      <dgm:prSet presAssocID="{BB342120-79C0-4299-9522-009982AB6ED4}" presName="nodeRect" presStyleLbl="alignNode1" presStyleIdx="1" presStyleCnt="3">
        <dgm:presLayoutVars>
          <dgm:bulletEnabled val="1"/>
        </dgm:presLayoutVars>
      </dgm:prSet>
      <dgm:spPr/>
    </dgm:pt>
    <dgm:pt modelId="{7FEAA255-1BDA-6E48-A3A4-F6D76F1E251D}" type="pres">
      <dgm:prSet presAssocID="{DA16DF7E-3070-4F1D-8D5B-2395B684F18D}" presName="sibTrans" presStyleCnt="0"/>
      <dgm:spPr/>
    </dgm:pt>
    <dgm:pt modelId="{EED5E793-C078-E548-BB66-C0BA8DA53003}" type="pres">
      <dgm:prSet presAssocID="{69F2ED5F-E54A-4C18-8F11-050535083AD4}" presName="compositeNode" presStyleCnt="0">
        <dgm:presLayoutVars>
          <dgm:bulletEnabled val="1"/>
        </dgm:presLayoutVars>
      </dgm:prSet>
      <dgm:spPr/>
    </dgm:pt>
    <dgm:pt modelId="{B0515D4D-7D9E-1D4A-91CB-69BE86CB9F96}" type="pres">
      <dgm:prSet presAssocID="{69F2ED5F-E54A-4C18-8F11-050535083AD4}" presName="bgRect" presStyleLbl="alignNode1" presStyleIdx="2" presStyleCnt="3"/>
      <dgm:spPr/>
    </dgm:pt>
    <dgm:pt modelId="{0D4CE6AD-B74E-8A49-982D-6784CE40A8F6}" type="pres">
      <dgm:prSet presAssocID="{5D6AAE3D-1DD5-4D8E-8238-32E7EF69708C}" presName="sibTransNodeRect" presStyleLbl="alignNode1" presStyleIdx="2" presStyleCnt="3">
        <dgm:presLayoutVars>
          <dgm:chMax val="0"/>
          <dgm:bulletEnabled val="1"/>
        </dgm:presLayoutVars>
      </dgm:prSet>
      <dgm:spPr/>
    </dgm:pt>
    <dgm:pt modelId="{648D0D6A-146C-1940-AB87-2FDA549C4B40}" type="pres">
      <dgm:prSet presAssocID="{69F2ED5F-E54A-4C18-8F11-050535083AD4}" presName="nodeRect" presStyleLbl="alignNode1" presStyleIdx="2" presStyleCnt="3">
        <dgm:presLayoutVars>
          <dgm:bulletEnabled val="1"/>
        </dgm:presLayoutVars>
      </dgm:prSet>
      <dgm:spPr/>
    </dgm:pt>
  </dgm:ptLst>
  <dgm:cxnLst>
    <dgm:cxn modelId="{91D5DA33-6CCB-AF4A-A4EE-2079F380CD6A}" type="presOf" srcId="{9E97016C-8263-4105-9C98-D69B475E8D7D}" destId="{CBAF8498-3DC8-9848-BB8D-48308CDB3E10}" srcOrd="0" destOrd="0" presId="urn:microsoft.com/office/officeart/2016/7/layout/LinearBlockProcessNumbered"/>
    <dgm:cxn modelId="{2AF53E36-3047-6E4A-A9BA-F926ABBCAB92}" type="presOf" srcId="{69F2ED5F-E54A-4C18-8F11-050535083AD4}" destId="{B0515D4D-7D9E-1D4A-91CB-69BE86CB9F96}" srcOrd="0" destOrd="0" presId="urn:microsoft.com/office/officeart/2016/7/layout/LinearBlockProcessNumbered"/>
    <dgm:cxn modelId="{C6895454-FB19-584D-A66E-90E3F3BFF9C6}" type="presOf" srcId="{69F2ED5F-E54A-4C18-8F11-050535083AD4}" destId="{648D0D6A-146C-1940-AB87-2FDA549C4B40}" srcOrd="1" destOrd="0" presId="urn:microsoft.com/office/officeart/2016/7/layout/LinearBlockProcessNumbered"/>
    <dgm:cxn modelId="{9BFF9771-FE3B-4D54-820E-E8CF6C69C9E9}" srcId="{9E97016C-8263-4105-9C98-D69B475E8D7D}" destId="{EF458834-68BE-4DE5-963F-F708707E5E29}" srcOrd="0" destOrd="0" parTransId="{1C2DF11F-F54D-4C74-92D9-015097FB4896}" sibTransId="{0A0F39B8-2338-42BB-90E7-B5E35B99D5BA}"/>
    <dgm:cxn modelId="{4B6CE187-F20D-8A40-B3EC-C02BCF004610}" type="presOf" srcId="{BB342120-79C0-4299-9522-009982AB6ED4}" destId="{11A1C487-6E7E-0646-ACA7-820656939F46}" srcOrd="0" destOrd="0" presId="urn:microsoft.com/office/officeart/2016/7/layout/LinearBlockProcessNumbered"/>
    <dgm:cxn modelId="{549F3B8C-7030-AF40-ADF1-F667036A6D44}" type="presOf" srcId="{DA16DF7E-3070-4F1D-8D5B-2395B684F18D}" destId="{94A102A7-3237-8247-B17D-E7EC7E534657}" srcOrd="0" destOrd="0" presId="urn:microsoft.com/office/officeart/2016/7/layout/LinearBlockProcessNumbered"/>
    <dgm:cxn modelId="{066080BB-6D5C-E74C-9F3D-8825ED75C5C5}" type="presOf" srcId="{EF458834-68BE-4DE5-963F-F708707E5E29}" destId="{0695A202-8DE2-B047-806E-A07E68BCBD62}" srcOrd="1" destOrd="0" presId="urn:microsoft.com/office/officeart/2016/7/layout/LinearBlockProcessNumbered"/>
    <dgm:cxn modelId="{6135EFC0-46F8-7148-B495-EBAA84D52EA6}" type="presOf" srcId="{EF458834-68BE-4DE5-963F-F708707E5E29}" destId="{55FB21B3-DBA1-C44C-BD05-BF8B641346C6}" srcOrd="0" destOrd="0" presId="urn:microsoft.com/office/officeart/2016/7/layout/LinearBlockProcessNumbered"/>
    <dgm:cxn modelId="{D807DCCE-14C5-264E-9137-76C9A618C42E}" type="presOf" srcId="{0A0F39B8-2338-42BB-90E7-B5E35B99D5BA}" destId="{439E8E6B-57C8-5748-9109-664A15ACBB83}" srcOrd="0" destOrd="0" presId="urn:microsoft.com/office/officeart/2016/7/layout/LinearBlockProcessNumbered"/>
    <dgm:cxn modelId="{9FD333CF-7D1B-4AB2-8860-F072693A6829}" srcId="{9E97016C-8263-4105-9C98-D69B475E8D7D}" destId="{BB342120-79C0-4299-9522-009982AB6ED4}" srcOrd="1" destOrd="0" parTransId="{B403CF82-34AB-4EB7-8B54-AD999AA9FC9F}" sibTransId="{DA16DF7E-3070-4F1D-8D5B-2395B684F18D}"/>
    <dgm:cxn modelId="{3AF6C9D0-3F94-436D-B92F-35DF61CDDDF3}" srcId="{9E97016C-8263-4105-9C98-D69B475E8D7D}" destId="{69F2ED5F-E54A-4C18-8F11-050535083AD4}" srcOrd="2" destOrd="0" parTransId="{E818D787-9455-48E6-AB5E-5B285250CFE9}" sibTransId="{5D6AAE3D-1DD5-4D8E-8238-32E7EF69708C}"/>
    <dgm:cxn modelId="{5F79E5EB-F042-8F44-9C01-2EEF1A973221}" type="presOf" srcId="{5D6AAE3D-1DD5-4D8E-8238-32E7EF69708C}" destId="{0D4CE6AD-B74E-8A49-982D-6784CE40A8F6}" srcOrd="0" destOrd="0" presId="urn:microsoft.com/office/officeart/2016/7/layout/LinearBlockProcessNumbered"/>
    <dgm:cxn modelId="{342139F9-AB4F-F64A-A295-912C241AA8E2}" type="presOf" srcId="{BB342120-79C0-4299-9522-009982AB6ED4}" destId="{19FD4E1D-21C4-5245-8A2A-C12B602863CA}" srcOrd="1" destOrd="0" presId="urn:microsoft.com/office/officeart/2016/7/layout/LinearBlockProcessNumbered"/>
    <dgm:cxn modelId="{4970E20C-35D0-AA4A-B958-F8DA54A0757C}" type="presParOf" srcId="{CBAF8498-3DC8-9848-BB8D-48308CDB3E10}" destId="{4007AC78-F101-EA42-90C2-E706A26E196D}" srcOrd="0" destOrd="0" presId="urn:microsoft.com/office/officeart/2016/7/layout/LinearBlockProcessNumbered"/>
    <dgm:cxn modelId="{2436B6EB-3BFC-7143-9864-09EA1F705804}" type="presParOf" srcId="{4007AC78-F101-EA42-90C2-E706A26E196D}" destId="{55FB21B3-DBA1-C44C-BD05-BF8B641346C6}" srcOrd="0" destOrd="0" presId="urn:microsoft.com/office/officeart/2016/7/layout/LinearBlockProcessNumbered"/>
    <dgm:cxn modelId="{7834A462-7072-D746-8D99-82D170FA72B7}" type="presParOf" srcId="{4007AC78-F101-EA42-90C2-E706A26E196D}" destId="{439E8E6B-57C8-5748-9109-664A15ACBB83}" srcOrd="1" destOrd="0" presId="urn:microsoft.com/office/officeart/2016/7/layout/LinearBlockProcessNumbered"/>
    <dgm:cxn modelId="{559D7A43-678B-5247-BEBD-D201F0D13CD5}" type="presParOf" srcId="{4007AC78-F101-EA42-90C2-E706A26E196D}" destId="{0695A202-8DE2-B047-806E-A07E68BCBD62}" srcOrd="2" destOrd="0" presId="urn:microsoft.com/office/officeart/2016/7/layout/LinearBlockProcessNumbered"/>
    <dgm:cxn modelId="{306CB037-7BAF-BD47-8141-E1DA2ACFC9C6}" type="presParOf" srcId="{CBAF8498-3DC8-9848-BB8D-48308CDB3E10}" destId="{87CC8E46-FE43-E24D-80F6-E0827F0D795D}" srcOrd="1" destOrd="0" presId="urn:microsoft.com/office/officeart/2016/7/layout/LinearBlockProcessNumbered"/>
    <dgm:cxn modelId="{F1365AB6-261E-054C-BC2D-1A6EF3067AA1}" type="presParOf" srcId="{CBAF8498-3DC8-9848-BB8D-48308CDB3E10}" destId="{36225FE6-B705-5E41-BAE9-28D2F3170C8D}" srcOrd="2" destOrd="0" presId="urn:microsoft.com/office/officeart/2016/7/layout/LinearBlockProcessNumbered"/>
    <dgm:cxn modelId="{B5E4AFCA-6245-DE41-9A86-DE50E1062EFA}" type="presParOf" srcId="{36225FE6-B705-5E41-BAE9-28D2F3170C8D}" destId="{11A1C487-6E7E-0646-ACA7-820656939F46}" srcOrd="0" destOrd="0" presId="urn:microsoft.com/office/officeart/2016/7/layout/LinearBlockProcessNumbered"/>
    <dgm:cxn modelId="{4418B452-C528-A04E-9624-B9C659684B99}" type="presParOf" srcId="{36225FE6-B705-5E41-BAE9-28D2F3170C8D}" destId="{94A102A7-3237-8247-B17D-E7EC7E534657}" srcOrd="1" destOrd="0" presId="urn:microsoft.com/office/officeart/2016/7/layout/LinearBlockProcessNumbered"/>
    <dgm:cxn modelId="{642E890D-27E7-5440-9175-585CC5E54780}" type="presParOf" srcId="{36225FE6-B705-5E41-BAE9-28D2F3170C8D}" destId="{19FD4E1D-21C4-5245-8A2A-C12B602863CA}" srcOrd="2" destOrd="0" presId="urn:microsoft.com/office/officeart/2016/7/layout/LinearBlockProcessNumbered"/>
    <dgm:cxn modelId="{2DFE0D03-8690-4F45-85FF-79C5635D541A}" type="presParOf" srcId="{CBAF8498-3DC8-9848-BB8D-48308CDB3E10}" destId="{7FEAA255-1BDA-6E48-A3A4-F6D76F1E251D}" srcOrd="3" destOrd="0" presId="urn:microsoft.com/office/officeart/2016/7/layout/LinearBlockProcessNumbered"/>
    <dgm:cxn modelId="{B6F1C178-EC77-1940-BDED-044937E70E65}" type="presParOf" srcId="{CBAF8498-3DC8-9848-BB8D-48308CDB3E10}" destId="{EED5E793-C078-E548-BB66-C0BA8DA53003}" srcOrd="4" destOrd="0" presId="urn:microsoft.com/office/officeart/2016/7/layout/LinearBlockProcessNumbered"/>
    <dgm:cxn modelId="{9ADE22BF-6E18-4B47-B51A-D639B49C4D3E}" type="presParOf" srcId="{EED5E793-C078-E548-BB66-C0BA8DA53003}" destId="{B0515D4D-7D9E-1D4A-91CB-69BE86CB9F96}" srcOrd="0" destOrd="0" presId="urn:microsoft.com/office/officeart/2016/7/layout/LinearBlockProcessNumbered"/>
    <dgm:cxn modelId="{29E4ADBB-12F4-324B-ABBC-44D09821A157}" type="presParOf" srcId="{EED5E793-C078-E548-BB66-C0BA8DA53003}" destId="{0D4CE6AD-B74E-8A49-982D-6784CE40A8F6}" srcOrd="1" destOrd="0" presId="urn:microsoft.com/office/officeart/2016/7/layout/LinearBlockProcessNumbered"/>
    <dgm:cxn modelId="{718F17AA-3592-D94A-A6E4-73EED0BAFEA5}" type="presParOf" srcId="{EED5E793-C078-E548-BB66-C0BA8DA53003}" destId="{648D0D6A-146C-1940-AB87-2FDA549C4B40}"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0F436-B532-456C-9CC8-FBE25D897013}">
      <dsp:nvSpPr>
        <dsp:cNvPr id="0" name=""/>
        <dsp:cNvSpPr/>
      </dsp:nvSpPr>
      <dsp:spPr>
        <a:xfrm>
          <a:off x="0" y="3399"/>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43D06C-F3ED-4508-AFD8-DC76E8C74275}">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86CBC3-291A-4CD4-8163-28ADEA32F5EE}">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b="0" i="0" kern="1200" dirty="0" err="1"/>
            <a:t>Risiko</a:t>
          </a:r>
          <a:r>
            <a:rPr lang="en-GB" sz="1900" b="0" i="0" kern="1200" dirty="0"/>
            <a:t> </a:t>
          </a:r>
          <a:r>
            <a:rPr lang="en-GB" sz="1900" b="0" i="0" kern="1200" dirty="0" err="1"/>
            <a:t>memiliki</a:t>
          </a:r>
          <a:r>
            <a:rPr lang="en-GB" sz="1900" b="0" i="0" kern="1200" dirty="0"/>
            <a:t> </a:t>
          </a:r>
          <a:r>
            <a:rPr lang="en-GB" sz="1900" b="0" i="0" kern="1200" dirty="0" err="1"/>
            <a:t>konotasi</a:t>
          </a:r>
          <a:r>
            <a:rPr lang="en-GB" sz="1900" b="0" i="0" kern="1200" dirty="0"/>
            <a:t> </a:t>
          </a:r>
          <a:r>
            <a:rPr lang="en-GB" sz="1900" b="0" i="0" kern="1200" dirty="0" err="1"/>
            <a:t>negatif</a:t>
          </a:r>
          <a:r>
            <a:rPr lang="en-GB" sz="1900" b="0" i="0" kern="1200" dirty="0"/>
            <a:t>, </a:t>
          </a:r>
          <a:r>
            <a:rPr lang="en-GB" sz="1900" b="0" i="0" kern="1200" dirty="0" err="1"/>
            <a:t>merupakan</a:t>
          </a:r>
          <a:r>
            <a:rPr lang="en-GB" sz="1900" b="0" i="0" kern="1200" dirty="0"/>
            <a:t> </a:t>
          </a:r>
          <a:r>
            <a:rPr lang="en-GB" sz="1900" b="0" i="0" kern="1200" dirty="0" err="1"/>
            <a:t>sesuatu</a:t>
          </a:r>
          <a:r>
            <a:rPr lang="en-GB" sz="1900" b="0" i="0" kern="1200" dirty="0"/>
            <a:t> yang </a:t>
          </a:r>
          <a:r>
            <a:rPr lang="en-GB" sz="1900" b="0" i="0" kern="1200" dirty="0" err="1"/>
            <a:t>tidak</a:t>
          </a:r>
          <a:r>
            <a:rPr lang="en-GB" sz="1900" b="0" i="0" kern="1200" dirty="0"/>
            <a:t> </a:t>
          </a:r>
          <a:r>
            <a:rPr lang="en-GB" sz="1900" b="0" i="0" kern="1200" dirty="0" err="1"/>
            <a:t>disukai</a:t>
          </a:r>
          <a:r>
            <a:rPr lang="en-GB" sz="1900" b="0" i="0" kern="1200" dirty="0"/>
            <a:t> dan </a:t>
          </a:r>
          <a:r>
            <a:rPr lang="en-GB" sz="1900" b="0" i="0" kern="1200" dirty="0" err="1"/>
            <a:t>sesuatu</a:t>
          </a:r>
          <a:r>
            <a:rPr lang="en-GB" sz="1900" b="0" i="0" kern="1200" dirty="0"/>
            <a:t> yang </a:t>
          </a:r>
          <a:r>
            <a:rPr lang="en-GB" sz="1900" b="0" i="0" kern="1200" dirty="0" err="1"/>
            <a:t>ingin</a:t>
          </a:r>
          <a:r>
            <a:rPr lang="en-GB" sz="1900" b="0" i="0" kern="1200" dirty="0"/>
            <a:t> </a:t>
          </a:r>
          <a:r>
            <a:rPr lang="en-GB" sz="1900" b="0" i="0" kern="1200" dirty="0" err="1"/>
            <a:t>dihindari</a:t>
          </a:r>
          <a:r>
            <a:rPr lang="en-GB" sz="1900" b="0" i="0" kern="1200" dirty="0"/>
            <a:t>.</a:t>
          </a:r>
          <a:endParaRPr lang="en-US" sz="1900" kern="1200" dirty="0"/>
        </a:p>
      </dsp:txBody>
      <dsp:txXfrm>
        <a:off x="836323" y="3399"/>
        <a:ext cx="9679276" cy="724089"/>
      </dsp:txXfrm>
    </dsp:sp>
    <dsp:sp modelId="{D8800CA2-20D2-4EB2-9A50-D3087ECF5AC9}">
      <dsp:nvSpPr>
        <dsp:cNvPr id="0" name=""/>
        <dsp:cNvSpPr/>
      </dsp:nvSpPr>
      <dsp:spPr>
        <a:xfrm>
          <a:off x="0" y="908511"/>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ED4B76-71E0-4879-BC04-E5CBB32B5F19}">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0A63A8-F97D-4B02-85BA-0565A2AEF674}">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b="0" i="0" kern="1200"/>
            <a:t>Definisi Risiko :</a:t>
          </a:r>
          <a:endParaRPr lang="en-US" sz="1900" kern="1200"/>
        </a:p>
      </dsp:txBody>
      <dsp:txXfrm>
        <a:off x="836323" y="908511"/>
        <a:ext cx="9679276" cy="724089"/>
      </dsp:txXfrm>
    </dsp:sp>
    <dsp:sp modelId="{0384046B-1D6A-46B7-9C82-5FCA6261ABEC}">
      <dsp:nvSpPr>
        <dsp:cNvPr id="0" name=""/>
        <dsp:cNvSpPr/>
      </dsp:nvSpPr>
      <dsp:spPr>
        <a:xfrm>
          <a:off x="0" y="1813624"/>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C2F487-7A22-47FC-87D1-50525B8442CC}">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A3C87E-3A4A-4144-A306-6DA6F6C5BABF}">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b="0" i="0" kern="1200"/>
            <a:t>Risiko adalah kejadian yang merugikan.</a:t>
          </a:r>
          <a:endParaRPr lang="en-US" sz="1900" kern="1200"/>
        </a:p>
      </dsp:txBody>
      <dsp:txXfrm>
        <a:off x="836323" y="1813624"/>
        <a:ext cx="9679276" cy="724089"/>
      </dsp:txXfrm>
    </dsp:sp>
    <dsp:sp modelId="{CF5834E2-3492-45E2-9D21-5505056D0A6D}">
      <dsp:nvSpPr>
        <dsp:cNvPr id="0" name=""/>
        <dsp:cNvSpPr/>
      </dsp:nvSpPr>
      <dsp:spPr>
        <a:xfrm>
          <a:off x="0" y="2718736"/>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15369D-6F81-46D3-B79C-B8AAF9F4E926}">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0EECD4-9FA6-4B43-AC95-B2A068040B06}">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b="0" i="0" kern="1200"/>
            <a:t>Risiko dilihat dari segi investasi adalah kemungkinan adanya penyimpangan hasil/ keuntungan dari yang diharapkan.</a:t>
          </a:r>
          <a:endParaRPr lang="en-US" sz="1900" kern="1200"/>
        </a:p>
      </dsp:txBody>
      <dsp:txXfrm>
        <a:off x="836323" y="2718736"/>
        <a:ext cx="9679276" cy="724089"/>
      </dsp:txXfrm>
    </dsp:sp>
    <dsp:sp modelId="{B76006CB-42BE-4258-947E-AB42101336F1}">
      <dsp:nvSpPr>
        <dsp:cNvPr id="0" name=""/>
        <dsp:cNvSpPr/>
      </dsp:nvSpPr>
      <dsp:spPr>
        <a:xfrm>
          <a:off x="0" y="3623848"/>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740A94-F8E7-4008-B1E1-EE08AC5F928E}">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1D4CCC-C8CD-460D-9F61-FFAB106E010F}">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b="0" i="0" kern="1200" dirty="0" err="1"/>
            <a:t>Risiko</a:t>
          </a:r>
          <a:r>
            <a:rPr lang="en-GB" sz="1900" b="0" i="0" kern="1200" dirty="0"/>
            <a:t> </a:t>
          </a:r>
          <a:r>
            <a:rPr lang="en-GB" sz="1900" b="0" i="0" kern="1200" dirty="0" err="1"/>
            <a:t>perusahaan</a:t>
          </a:r>
          <a:r>
            <a:rPr lang="en-GB" sz="1900" b="0" i="0" kern="1200" dirty="0"/>
            <a:t> </a:t>
          </a:r>
          <a:r>
            <a:rPr lang="en-GB" sz="1900" b="0" i="0" kern="1200" dirty="0" err="1"/>
            <a:t>adalah</a:t>
          </a:r>
          <a:r>
            <a:rPr lang="en-GB" sz="1900" b="0" i="0" kern="1200" dirty="0"/>
            <a:t> </a:t>
          </a:r>
          <a:r>
            <a:rPr lang="en-GB" sz="1900" b="0" i="0" kern="1200" dirty="0" err="1"/>
            <a:t>suatu</a:t>
          </a:r>
          <a:r>
            <a:rPr lang="en-GB" sz="1900" b="0" i="0" kern="1200" dirty="0"/>
            <a:t> </a:t>
          </a:r>
          <a:r>
            <a:rPr lang="en-GB" sz="1900" b="0" i="0" kern="1200" dirty="0" err="1"/>
            <a:t>peristiwa</a:t>
          </a:r>
          <a:r>
            <a:rPr lang="en-GB" sz="1900" b="0" i="0" kern="1200" dirty="0"/>
            <a:t> yang </a:t>
          </a:r>
          <a:r>
            <a:rPr lang="en-GB" sz="1900" b="0" i="0" kern="1200" dirty="0" err="1"/>
            <a:t>mungkin</a:t>
          </a:r>
          <a:r>
            <a:rPr lang="en-GB" sz="1900" b="0" i="0" kern="1200" dirty="0"/>
            <a:t> </a:t>
          </a:r>
          <a:r>
            <a:rPr lang="en-GB" sz="1900" b="0" i="0" kern="1200" dirty="0" err="1"/>
            <a:t>terjadi</a:t>
          </a:r>
          <a:r>
            <a:rPr lang="en-GB" sz="1900" b="0" i="0" kern="1200" dirty="0"/>
            <a:t> </a:t>
          </a:r>
          <a:r>
            <a:rPr lang="en-GB" sz="1900" b="0" i="0" kern="1200" dirty="0" err="1"/>
            <a:t>dalam</a:t>
          </a:r>
          <a:r>
            <a:rPr lang="en-GB" sz="1900" b="0" i="0" kern="1200" dirty="0"/>
            <a:t> </a:t>
          </a:r>
          <a:r>
            <a:rPr lang="en-GB" sz="1900" b="0" i="0" kern="1200" dirty="0" err="1"/>
            <a:t>operasional</a:t>
          </a:r>
          <a:r>
            <a:rPr lang="en-GB" sz="1900" b="0" i="0" kern="1200" dirty="0"/>
            <a:t> </a:t>
          </a:r>
          <a:r>
            <a:rPr lang="en-GB" sz="1900" b="0" i="0" kern="1200" dirty="0" err="1"/>
            <a:t>perusahaan</a:t>
          </a:r>
          <a:r>
            <a:rPr lang="en-GB" sz="1900" b="0" i="0" kern="1200" dirty="0"/>
            <a:t> </a:t>
          </a:r>
          <a:r>
            <a:rPr lang="en-GB" sz="1900" b="0" i="0" kern="1200" dirty="0" err="1"/>
            <a:t>sehingga</a:t>
          </a:r>
          <a:r>
            <a:rPr lang="en-GB" sz="1900" b="0" i="0" kern="1200" dirty="0"/>
            <a:t> </a:t>
          </a:r>
          <a:r>
            <a:rPr lang="en-GB" sz="1900" b="0" i="0" kern="1200" dirty="0" err="1"/>
            <a:t>dapat</a:t>
          </a:r>
          <a:r>
            <a:rPr lang="en-GB" sz="1900" b="0" i="0" kern="1200" dirty="0"/>
            <a:t> </a:t>
          </a:r>
          <a:r>
            <a:rPr lang="en-GB" sz="1900" b="0" i="0" kern="1200" dirty="0" err="1"/>
            <a:t>mengakibatkan</a:t>
          </a:r>
          <a:r>
            <a:rPr lang="en-GB" sz="1900" b="0" i="0" kern="1200" dirty="0"/>
            <a:t> </a:t>
          </a:r>
          <a:r>
            <a:rPr lang="en-GB" sz="1900" b="0" i="0" kern="1200" dirty="0" err="1"/>
            <a:t>kerugia</a:t>
          </a:r>
          <a:r>
            <a:rPr lang="en-GB" sz="1900" b="0" i="0" kern="1200" dirty="0"/>
            <a:t> </a:t>
          </a:r>
          <a:r>
            <a:rPr lang="en-GB" sz="1900" b="0" i="0" kern="1200" dirty="0" err="1"/>
            <a:t>bagi</a:t>
          </a:r>
          <a:r>
            <a:rPr lang="en-GB" sz="1900" b="0" i="0" kern="1200" dirty="0"/>
            <a:t> </a:t>
          </a:r>
          <a:r>
            <a:rPr lang="en-GB" sz="1900" b="0" i="0" kern="1200" dirty="0" err="1"/>
            <a:t>perusahaan</a:t>
          </a:r>
          <a:r>
            <a:rPr lang="en-GB" sz="1900" b="0" i="0" kern="1200" dirty="0"/>
            <a:t>.</a:t>
          </a:r>
          <a:endParaRPr lang="en-US" sz="1900" kern="1200" dirty="0"/>
        </a:p>
      </dsp:txBody>
      <dsp:txXfrm>
        <a:off x="836323" y="3623848"/>
        <a:ext cx="9679276" cy="724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C9741-E372-40A5-9052-1CDA81B220DE}">
      <dsp:nvSpPr>
        <dsp:cNvPr id="0" name=""/>
        <dsp:cNvSpPr/>
      </dsp:nvSpPr>
      <dsp:spPr>
        <a:xfrm>
          <a:off x="0" y="631908"/>
          <a:ext cx="10747373" cy="129376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D5FF33-A109-4B95-8547-BD7EC9880D54}">
      <dsp:nvSpPr>
        <dsp:cNvPr id="0" name=""/>
        <dsp:cNvSpPr/>
      </dsp:nvSpPr>
      <dsp:spPr>
        <a:xfrm>
          <a:off x="391363" y="923005"/>
          <a:ext cx="711570" cy="711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782160-12DA-4651-8E68-257C8AD6B7AA}">
      <dsp:nvSpPr>
        <dsp:cNvPr id="0" name=""/>
        <dsp:cNvSpPr/>
      </dsp:nvSpPr>
      <dsp:spPr>
        <a:xfrm>
          <a:off x="1494297" y="631908"/>
          <a:ext cx="9253075" cy="1293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923" tIns="136923" rIns="136923" bIns="136923" numCol="1" spcCol="1270" anchor="ctr" anchorCtr="0">
          <a:noAutofit/>
        </a:bodyPr>
        <a:lstStyle/>
        <a:p>
          <a:pPr marL="0" lvl="0" indent="0" algn="l" defTabSz="1066800">
            <a:lnSpc>
              <a:spcPct val="90000"/>
            </a:lnSpc>
            <a:spcBef>
              <a:spcPct val="0"/>
            </a:spcBef>
            <a:spcAft>
              <a:spcPct val="35000"/>
            </a:spcAft>
            <a:buNone/>
          </a:pPr>
          <a:r>
            <a:rPr lang="en-GB" sz="2400" b="1" i="0" kern="1200" dirty="0" err="1"/>
            <a:t>Ketidakpastian</a:t>
          </a:r>
          <a:r>
            <a:rPr lang="en-GB" sz="2400" b="1" i="0" kern="1200" dirty="0"/>
            <a:t> </a:t>
          </a:r>
          <a:r>
            <a:rPr lang="en-GB" sz="2400" b="1" i="0" kern="1200" dirty="0" err="1"/>
            <a:t>dapat</a:t>
          </a:r>
          <a:r>
            <a:rPr lang="en-GB" sz="2400" b="1" i="0" kern="1200" dirty="0"/>
            <a:t> </a:t>
          </a:r>
          <a:r>
            <a:rPr lang="en-GB" sz="2400" b="1" i="0" kern="1200" dirty="0" err="1"/>
            <a:t>tercermin</a:t>
          </a:r>
          <a:r>
            <a:rPr lang="en-GB" sz="2400" b="1" i="0" kern="1200" dirty="0"/>
            <a:t> </a:t>
          </a:r>
          <a:r>
            <a:rPr lang="en-GB" sz="2400" b="1" i="0" kern="1200" dirty="0" err="1"/>
            <a:t>dari</a:t>
          </a:r>
          <a:r>
            <a:rPr lang="en-GB" sz="2400" b="1" i="0" kern="1200" dirty="0"/>
            <a:t> </a:t>
          </a:r>
          <a:r>
            <a:rPr lang="en-GB" sz="2400" b="1" i="0" kern="1200" dirty="0" err="1"/>
            <a:t>fluktuasi</a:t>
          </a:r>
          <a:r>
            <a:rPr lang="en-GB" sz="2400" b="1" i="0" kern="1200" dirty="0"/>
            <a:t> </a:t>
          </a:r>
          <a:r>
            <a:rPr lang="en-GB" sz="2400" b="1" i="0" kern="1200" dirty="0" err="1"/>
            <a:t>pergerakan</a:t>
          </a:r>
          <a:r>
            <a:rPr lang="en-GB" sz="2400" b="1" i="0" kern="1200" dirty="0"/>
            <a:t> yang </a:t>
          </a:r>
          <a:r>
            <a:rPr lang="en-GB" sz="2400" b="1" i="0" kern="1200" dirty="0" err="1"/>
            <a:t>tinggi</a:t>
          </a:r>
          <a:r>
            <a:rPr lang="en-GB" sz="2400" b="1" i="0" kern="1200" dirty="0"/>
            <a:t>. Makin </a:t>
          </a:r>
          <a:r>
            <a:rPr lang="en-GB" sz="2400" b="1" i="0" kern="1200" dirty="0" err="1"/>
            <a:t>tinggi</a:t>
          </a:r>
          <a:r>
            <a:rPr lang="en-GB" sz="2400" b="1" i="0" kern="1200" dirty="0"/>
            <a:t> </a:t>
          </a:r>
          <a:r>
            <a:rPr lang="en-GB" sz="2400" b="1" i="0" kern="1200" dirty="0" err="1"/>
            <a:t>fluktuasi</a:t>
          </a:r>
          <a:r>
            <a:rPr lang="en-GB" sz="2400" b="1" i="0" kern="1200" dirty="0"/>
            <a:t> </a:t>
          </a:r>
          <a:r>
            <a:rPr lang="en-GB" sz="2400" b="1" i="0" kern="1200" dirty="0" err="1"/>
            <a:t>maka</a:t>
          </a:r>
          <a:r>
            <a:rPr lang="en-GB" sz="2400" b="1" i="0" kern="1200" dirty="0"/>
            <a:t> </a:t>
          </a:r>
          <a:r>
            <a:rPr lang="en-GB" sz="2400" b="1" i="0" kern="1200" dirty="0" err="1"/>
            <a:t>ketidakpastian</a:t>
          </a:r>
          <a:r>
            <a:rPr lang="en-GB" sz="2400" b="1" i="0" kern="1200" dirty="0"/>
            <a:t> </a:t>
          </a:r>
          <a:r>
            <a:rPr lang="en-GB" sz="2400" b="1" i="0" kern="1200" dirty="0" err="1"/>
            <a:t>semakin</a:t>
          </a:r>
          <a:r>
            <a:rPr lang="en-GB" sz="2400" b="1" i="0" kern="1200" dirty="0"/>
            <a:t> </a:t>
          </a:r>
          <a:r>
            <a:rPr lang="en-GB" sz="2400" b="1" i="0" kern="1200" dirty="0" err="1"/>
            <a:t>tinggi</a:t>
          </a:r>
          <a:r>
            <a:rPr lang="en-GB" sz="2400" b="1" i="0" kern="1200" dirty="0"/>
            <a:t>.</a:t>
          </a:r>
          <a:endParaRPr lang="en-US" sz="2400" kern="1200" dirty="0"/>
        </a:p>
      </dsp:txBody>
      <dsp:txXfrm>
        <a:off x="1494297" y="631908"/>
        <a:ext cx="9253075" cy="1293764"/>
      </dsp:txXfrm>
    </dsp:sp>
    <dsp:sp modelId="{BEBA1EA1-2A0C-4EC6-9065-3C20BCFF4151}">
      <dsp:nvSpPr>
        <dsp:cNvPr id="0" name=""/>
        <dsp:cNvSpPr/>
      </dsp:nvSpPr>
      <dsp:spPr>
        <a:xfrm>
          <a:off x="0" y="2249114"/>
          <a:ext cx="10747373" cy="14315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72B5BE-45AF-4E0E-8934-3B6E06BF9520}">
      <dsp:nvSpPr>
        <dsp:cNvPr id="0" name=""/>
        <dsp:cNvSpPr/>
      </dsp:nvSpPr>
      <dsp:spPr>
        <a:xfrm>
          <a:off x="391363" y="2609090"/>
          <a:ext cx="711570" cy="711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5B06D4-94E2-43A5-ADFA-0179EFCF4E79}">
      <dsp:nvSpPr>
        <dsp:cNvPr id="0" name=""/>
        <dsp:cNvSpPr/>
      </dsp:nvSpPr>
      <dsp:spPr>
        <a:xfrm>
          <a:off x="1494297" y="2317994"/>
          <a:ext cx="9253075" cy="1293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923" tIns="136923" rIns="136923" bIns="136923" numCol="1" spcCol="1270" anchor="ctr" anchorCtr="0">
          <a:noAutofit/>
        </a:bodyPr>
        <a:lstStyle/>
        <a:p>
          <a:pPr marL="0" lvl="0" indent="0" algn="l" defTabSz="1066800">
            <a:lnSpc>
              <a:spcPct val="90000"/>
            </a:lnSpc>
            <a:spcBef>
              <a:spcPct val="0"/>
            </a:spcBef>
            <a:spcAft>
              <a:spcPct val="35000"/>
            </a:spcAft>
            <a:buNone/>
          </a:pPr>
          <a:r>
            <a:rPr lang="en-GB" sz="2400" b="1" i="0" kern="1200"/>
            <a:t>Saham (FX), harga minyak, sampai dengan harga listrik mengalami fluktuasi meskipun dengan tingkat fluktuasi yang berbeda-beda. Risiko ada dimana-mana mencakup berbagai instrume dalam kehidupan</a:t>
          </a:r>
          <a:r>
            <a:rPr lang="en-GB" sz="2400" b="0" i="0" kern="1200"/>
            <a:t>.</a:t>
          </a:r>
          <a:endParaRPr lang="en-US" sz="2400" kern="1200"/>
        </a:p>
      </dsp:txBody>
      <dsp:txXfrm>
        <a:off x="1494297" y="2317994"/>
        <a:ext cx="9253075" cy="1293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43AFB-62BC-9C4B-ACCC-E842C7E23A4A}">
      <dsp:nvSpPr>
        <dsp:cNvPr id="0" name=""/>
        <dsp:cNvSpPr/>
      </dsp:nvSpPr>
      <dsp:spPr>
        <a:xfrm>
          <a:off x="1395" y="1818080"/>
          <a:ext cx="2978405" cy="19359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rtl="0">
            <a:lnSpc>
              <a:spcPct val="90000"/>
            </a:lnSpc>
            <a:spcBef>
              <a:spcPct val="0"/>
            </a:spcBef>
            <a:spcAft>
              <a:spcPct val="35000"/>
            </a:spcAft>
            <a:buNone/>
          </a:pPr>
          <a:r>
            <a:rPr lang="en-US" sz="5000" kern="1200"/>
            <a:t>Internal</a:t>
          </a:r>
        </a:p>
      </dsp:txBody>
      <dsp:txXfrm>
        <a:off x="95901" y="1912586"/>
        <a:ext cx="2789393" cy="1746951"/>
      </dsp:txXfrm>
    </dsp:sp>
    <dsp:sp modelId="{163B65DC-8E89-FC49-A5BC-7324F64EBD93}">
      <dsp:nvSpPr>
        <dsp:cNvPr id="0" name=""/>
        <dsp:cNvSpPr/>
      </dsp:nvSpPr>
      <dsp:spPr>
        <a:xfrm>
          <a:off x="1490598" y="1142141"/>
          <a:ext cx="3287841" cy="3287841"/>
        </a:xfrm>
        <a:custGeom>
          <a:avLst/>
          <a:gdLst/>
          <a:ahLst/>
          <a:cxnLst/>
          <a:rect l="0" t="0" r="0" b="0"/>
          <a:pathLst>
            <a:path>
              <a:moveTo>
                <a:pt x="331025" y="654587"/>
              </a:moveTo>
              <a:arcTo wR="1643920" hR="1643920" stAng="13019993" swAng="6360015"/>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7B27915-7B3B-6B44-801A-FD42AD550CED}">
      <dsp:nvSpPr>
        <dsp:cNvPr id="0" name=""/>
        <dsp:cNvSpPr/>
      </dsp:nvSpPr>
      <dsp:spPr>
        <a:xfrm>
          <a:off x="3289236" y="1818080"/>
          <a:ext cx="2978405" cy="1935963"/>
        </a:xfrm>
        <a:prstGeom prst="roundRect">
          <a:avLst/>
        </a:prstGeom>
        <a:solidFill>
          <a:schemeClr val="accent5">
            <a:hueOff val="787450"/>
            <a:satOff val="42288"/>
            <a:lumOff val="-1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rtl="0">
            <a:lnSpc>
              <a:spcPct val="90000"/>
            </a:lnSpc>
            <a:spcBef>
              <a:spcPct val="0"/>
            </a:spcBef>
            <a:spcAft>
              <a:spcPct val="35000"/>
            </a:spcAft>
            <a:buNone/>
          </a:pPr>
          <a:r>
            <a:rPr lang="en-US" sz="5000" kern="1200"/>
            <a:t>Eksternal</a:t>
          </a:r>
        </a:p>
      </dsp:txBody>
      <dsp:txXfrm>
        <a:off x="3383742" y="1912586"/>
        <a:ext cx="2789393" cy="1746951"/>
      </dsp:txXfrm>
    </dsp:sp>
    <dsp:sp modelId="{D331C409-07B0-004C-93FB-79BDA76709C7}">
      <dsp:nvSpPr>
        <dsp:cNvPr id="0" name=""/>
        <dsp:cNvSpPr/>
      </dsp:nvSpPr>
      <dsp:spPr>
        <a:xfrm>
          <a:off x="1490598" y="1142141"/>
          <a:ext cx="3287841" cy="3287841"/>
        </a:xfrm>
        <a:custGeom>
          <a:avLst/>
          <a:gdLst/>
          <a:ahLst/>
          <a:cxnLst/>
          <a:rect l="0" t="0" r="0" b="0"/>
          <a:pathLst>
            <a:path>
              <a:moveTo>
                <a:pt x="2956816" y="2633253"/>
              </a:moveTo>
              <a:arcTo wR="1643920" hR="1643920" stAng="2219993" swAng="6360015"/>
            </a:path>
          </a:pathLst>
        </a:custGeom>
        <a:noFill/>
        <a:ln w="6350" cap="flat" cmpd="sng" algn="ctr">
          <a:solidFill>
            <a:schemeClr val="accent5">
              <a:hueOff val="787450"/>
              <a:satOff val="42288"/>
              <a:lumOff val="-15294"/>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1860D-BE3A-4847-83DD-02421F86A458}">
      <dsp:nvSpPr>
        <dsp:cNvPr id="0" name=""/>
        <dsp:cNvSpPr/>
      </dsp:nvSpPr>
      <dsp:spPr>
        <a:xfrm rot="5400000">
          <a:off x="-292536" y="295597"/>
          <a:ext cx="1950244" cy="136517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US" sz="2000" kern="1200" dirty="0"/>
            <a:t>Faktor </a:t>
          </a:r>
          <a:r>
            <a:rPr lang="en-US" sz="2000" b="1" kern="1200" dirty="0"/>
            <a:t>Internal</a:t>
          </a:r>
        </a:p>
      </dsp:txBody>
      <dsp:txXfrm rot="-5400000">
        <a:off x="1" y="685647"/>
        <a:ext cx="1365171" cy="585073"/>
      </dsp:txXfrm>
    </dsp:sp>
    <dsp:sp modelId="{E4964DCF-0A67-6D4D-A842-45D9EAC72A4C}">
      <dsp:nvSpPr>
        <dsp:cNvPr id="0" name=""/>
        <dsp:cNvSpPr/>
      </dsp:nvSpPr>
      <dsp:spPr>
        <a:xfrm rot="5400000">
          <a:off x="5077956" y="-3709724"/>
          <a:ext cx="1267658" cy="869322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rtl="0">
            <a:lnSpc>
              <a:spcPct val="90000"/>
            </a:lnSpc>
            <a:spcBef>
              <a:spcPct val="0"/>
            </a:spcBef>
            <a:spcAft>
              <a:spcPct val="15000"/>
            </a:spcAft>
            <a:buChar char="•"/>
          </a:pPr>
          <a:r>
            <a:rPr lang="en-US" sz="2600" kern="1200"/>
            <a:t>Rusaknya mesin produksi, terlambatnya proses pengiriman, pemborosan sumber daya, dll</a:t>
          </a:r>
        </a:p>
      </dsp:txBody>
      <dsp:txXfrm rot="-5400000">
        <a:off x="1365171" y="64943"/>
        <a:ext cx="8631346" cy="1143894"/>
      </dsp:txXfrm>
    </dsp:sp>
    <dsp:sp modelId="{0520A7D0-3209-F04B-9B4F-9AF7A6727C22}">
      <dsp:nvSpPr>
        <dsp:cNvPr id="0" name=""/>
        <dsp:cNvSpPr/>
      </dsp:nvSpPr>
      <dsp:spPr>
        <a:xfrm rot="5400000">
          <a:off x="-292536" y="1957076"/>
          <a:ext cx="1950244" cy="136517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US" sz="2000" kern="1200" dirty="0"/>
            <a:t>Faktor </a:t>
          </a:r>
          <a:r>
            <a:rPr lang="en-US" sz="2000" b="1" kern="1200" dirty="0"/>
            <a:t>Eksternal</a:t>
          </a:r>
        </a:p>
      </dsp:txBody>
      <dsp:txXfrm rot="-5400000">
        <a:off x="1" y="2347126"/>
        <a:ext cx="1365171" cy="585073"/>
      </dsp:txXfrm>
    </dsp:sp>
    <dsp:sp modelId="{07A9644E-7EA8-E34B-BC31-C2DE3DDB7ECF}">
      <dsp:nvSpPr>
        <dsp:cNvPr id="0" name=""/>
        <dsp:cNvSpPr/>
      </dsp:nvSpPr>
      <dsp:spPr>
        <a:xfrm rot="5400000">
          <a:off x="5077956" y="-2048244"/>
          <a:ext cx="1267658" cy="869322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rtl="0">
            <a:lnSpc>
              <a:spcPct val="90000"/>
            </a:lnSpc>
            <a:spcBef>
              <a:spcPct val="0"/>
            </a:spcBef>
            <a:spcAft>
              <a:spcPct val="15000"/>
            </a:spcAft>
            <a:buChar char="•"/>
          </a:pPr>
          <a:r>
            <a:rPr lang="en-US" sz="2600" kern="1200" dirty="0"/>
            <a:t>Kompetisi global, kemajuan teknologi, regulasi pemerintah, perubahan perilaku konsumen, kenaikan upah buruh, dll</a:t>
          </a:r>
        </a:p>
      </dsp:txBody>
      <dsp:txXfrm rot="-5400000">
        <a:off x="1365171" y="1726423"/>
        <a:ext cx="8631346" cy="11438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A52FE-3794-F443-8CD1-0BAF54C2E2B8}">
      <dsp:nvSpPr>
        <dsp:cNvPr id="0" name=""/>
        <dsp:cNvSpPr/>
      </dsp:nvSpPr>
      <dsp:spPr>
        <a:xfrm>
          <a:off x="0" y="34337"/>
          <a:ext cx="6513603" cy="11172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Upah buruh naik profit jadi berkurang</a:t>
          </a:r>
        </a:p>
      </dsp:txBody>
      <dsp:txXfrm>
        <a:off x="54541" y="88878"/>
        <a:ext cx="6404521" cy="1008188"/>
      </dsp:txXfrm>
    </dsp:sp>
    <dsp:sp modelId="{EF11836E-D6E1-E24C-BC92-AF553A106CFB}">
      <dsp:nvSpPr>
        <dsp:cNvPr id="0" name=""/>
        <dsp:cNvSpPr/>
      </dsp:nvSpPr>
      <dsp:spPr>
        <a:xfrm>
          <a:off x="0" y="1209207"/>
          <a:ext cx="6513603" cy="11172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Kesadaran orang tentang rokok mengurangi keuntungan perusahaan rokok</a:t>
          </a:r>
        </a:p>
      </dsp:txBody>
      <dsp:txXfrm>
        <a:off x="54541" y="1263748"/>
        <a:ext cx="6404521" cy="1008188"/>
      </dsp:txXfrm>
    </dsp:sp>
    <dsp:sp modelId="{E5C9ABC6-820E-DC4A-8F7D-73BA2107C11C}">
      <dsp:nvSpPr>
        <dsp:cNvPr id="0" name=""/>
        <dsp:cNvSpPr/>
      </dsp:nvSpPr>
      <dsp:spPr>
        <a:xfrm>
          <a:off x="0" y="2384077"/>
          <a:ext cx="6513603" cy="11172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Larangan mengekspor raw material ke LN akibat regulasi pemerintah akan berdampak pada industri tambang menurun</a:t>
          </a:r>
        </a:p>
      </dsp:txBody>
      <dsp:txXfrm>
        <a:off x="54541" y="2438618"/>
        <a:ext cx="6404521" cy="1008188"/>
      </dsp:txXfrm>
    </dsp:sp>
    <dsp:sp modelId="{757220D2-0C7E-1A40-9D3A-784EC1C8C599}">
      <dsp:nvSpPr>
        <dsp:cNvPr id="0" name=""/>
        <dsp:cNvSpPr/>
      </dsp:nvSpPr>
      <dsp:spPr>
        <a:xfrm>
          <a:off x="0" y="3558948"/>
          <a:ext cx="6513603" cy="11172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Memasyarakatnya internet industri pos kurang diperlukan</a:t>
          </a:r>
        </a:p>
      </dsp:txBody>
      <dsp:txXfrm>
        <a:off x="54541" y="3613489"/>
        <a:ext cx="6404521" cy="1008188"/>
      </dsp:txXfrm>
    </dsp:sp>
    <dsp:sp modelId="{00907A67-98D5-3141-8861-4DC190716228}">
      <dsp:nvSpPr>
        <dsp:cNvPr id="0" name=""/>
        <dsp:cNvSpPr/>
      </dsp:nvSpPr>
      <dsp:spPr>
        <a:xfrm>
          <a:off x="0" y="4733818"/>
          <a:ext cx="6513603" cy="111727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Daya saing industri tekstil menjadi lemah karena adanya impor dari LN dengan harga lebih murah</a:t>
          </a:r>
        </a:p>
      </dsp:txBody>
      <dsp:txXfrm>
        <a:off x="54541" y="4788359"/>
        <a:ext cx="6404521" cy="10081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E115D-8E11-B24C-921F-0C987E4DD2A3}">
      <dsp:nvSpPr>
        <dsp:cNvPr id="0" name=""/>
        <dsp:cNvSpPr/>
      </dsp:nvSpPr>
      <dsp:spPr>
        <a:xfrm>
          <a:off x="-6175400" y="-952206"/>
          <a:ext cx="7409100" cy="7409100"/>
        </a:xfrm>
        <a:prstGeom prst="blockArc">
          <a:avLst>
            <a:gd name="adj1" fmla="val 18900000"/>
            <a:gd name="adj2" fmla="val 2700000"/>
            <a:gd name="adj3" fmla="val 292"/>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BE2344-B707-E04A-B370-3DA3FF09A89F}">
      <dsp:nvSpPr>
        <dsp:cNvPr id="0" name=""/>
        <dsp:cNvSpPr/>
      </dsp:nvSpPr>
      <dsp:spPr>
        <a:xfrm>
          <a:off x="1011899" y="786399"/>
          <a:ext cx="6471486" cy="157257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8235" tIns="101600" rIns="101600" bIns="101600" numCol="1" spcCol="1270" anchor="ctr" anchorCtr="0">
          <a:noAutofit/>
        </a:bodyPr>
        <a:lstStyle/>
        <a:p>
          <a:pPr marL="0" lvl="0" indent="0" algn="l" defTabSz="1778000" rtl="0">
            <a:lnSpc>
              <a:spcPct val="90000"/>
            </a:lnSpc>
            <a:spcBef>
              <a:spcPct val="0"/>
            </a:spcBef>
            <a:spcAft>
              <a:spcPct val="35000"/>
            </a:spcAft>
            <a:buNone/>
          </a:pPr>
          <a:r>
            <a:rPr lang="en-US" sz="4000" kern="1200"/>
            <a:t>(</a:t>
          </a:r>
          <a:r>
            <a:rPr lang="en-US" sz="4000" i="1" kern="1200"/>
            <a:t>Likehood</a:t>
          </a:r>
          <a:r>
            <a:rPr lang="en-US" sz="4000" kern="1200"/>
            <a:t>) Kemungkinan terjadinya risiko</a:t>
          </a:r>
        </a:p>
      </dsp:txBody>
      <dsp:txXfrm>
        <a:off x="1011899" y="786399"/>
        <a:ext cx="6471486" cy="1572579"/>
      </dsp:txXfrm>
    </dsp:sp>
    <dsp:sp modelId="{326DD502-D930-D64D-9688-CB71FFDE6CC6}">
      <dsp:nvSpPr>
        <dsp:cNvPr id="0" name=""/>
        <dsp:cNvSpPr/>
      </dsp:nvSpPr>
      <dsp:spPr>
        <a:xfrm>
          <a:off x="29037" y="589827"/>
          <a:ext cx="1965724" cy="1965724"/>
        </a:xfrm>
        <a:prstGeom prst="ellipse">
          <a:avLst/>
        </a:prstGeom>
        <a:solidFill>
          <a:srgbClr val="FFFF00"/>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B608AD-9CD8-3848-BACC-48BF44F0028F}">
      <dsp:nvSpPr>
        <dsp:cNvPr id="0" name=""/>
        <dsp:cNvSpPr/>
      </dsp:nvSpPr>
      <dsp:spPr>
        <a:xfrm>
          <a:off x="1011899" y="3145709"/>
          <a:ext cx="6471486" cy="1572579"/>
        </a:xfrm>
        <a:prstGeom prst="rect">
          <a:avLst/>
        </a:prstGeom>
        <a:solidFill>
          <a:schemeClr val="accent5">
            <a:hueOff val="787450"/>
            <a:satOff val="42288"/>
            <a:lumOff val="-1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8235" tIns="101600" rIns="101600" bIns="101600" numCol="1" spcCol="1270" anchor="ctr" anchorCtr="0">
          <a:noAutofit/>
        </a:bodyPr>
        <a:lstStyle/>
        <a:p>
          <a:pPr marL="0" lvl="0" indent="0" algn="l" defTabSz="1778000" rtl="0">
            <a:lnSpc>
              <a:spcPct val="90000"/>
            </a:lnSpc>
            <a:spcBef>
              <a:spcPct val="0"/>
            </a:spcBef>
            <a:spcAft>
              <a:spcPct val="35000"/>
            </a:spcAft>
            <a:buNone/>
          </a:pPr>
          <a:r>
            <a:rPr lang="en-US" sz="4000" kern="1200"/>
            <a:t>(</a:t>
          </a:r>
          <a:r>
            <a:rPr lang="en-US" sz="4000" i="1" kern="1200"/>
            <a:t>Impact</a:t>
          </a:r>
          <a:r>
            <a:rPr lang="en-US" sz="4000" kern="1200"/>
            <a:t>) Dampak terjadinya risiko</a:t>
          </a:r>
        </a:p>
      </dsp:txBody>
      <dsp:txXfrm>
        <a:off x="1011899" y="3145709"/>
        <a:ext cx="6471486" cy="1572579"/>
      </dsp:txXfrm>
    </dsp:sp>
    <dsp:sp modelId="{33DCB935-2E3F-4547-96CC-D62E008F143D}">
      <dsp:nvSpPr>
        <dsp:cNvPr id="0" name=""/>
        <dsp:cNvSpPr/>
      </dsp:nvSpPr>
      <dsp:spPr>
        <a:xfrm>
          <a:off x="29037" y="2949136"/>
          <a:ext cx="1965724" cy="1965724"/>
        </a:xfrm>
        <a:prstGeom prst="ellipse">
          <a:avLst/>
        </a:prstGeom>
        <a:solidFill>
          <a:srgbClr val="FF0000"/>
        </a:solidFill>
        <a:ln w="12700" cap="flat" cmpd="sng" algn="ctr">
          <a:solidFill>
            <a:schemeClr val="accent5">
              <a:hueOff val="787450"/>
              <a:satOff val="42288"/>
              <a:lumOff val="-15294"/>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05AF6-0E94-FE45-AC51-ECD1450AA5F7}">
      <dsp:nvSpPr>
        <dsp:cNvPr id="0" name=""/>
        <dsp:cNvSpPr/>
      </dsp:nvSpPr>
      <dsp:spPr>
        <a:xfrm>
          <a:off x="0" y="0"/>
          <a:ext cx="65136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1B3C64-9A3C-A746-BC46-3CA2882980FF}">
      <dsp:nvSpPr>
        <dsp:cNvPr id="0" name=""/>
        <dsp:cNvSpPr/>
      </dsp:nvSpPr>
      <dsp:spPr>
        <a:xfrm>
          <a:off x="0" y="0"/>
          <a:ext cx="6513603" cy="294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just" defTabSz="1555750">
            <a:lnSpc>
              <a:spcPct val="90000"/>
            </a:lnSpc>
            <a:spcBef>
              <a:spcPct val="0"/>
            </a:spcBef>
            <a:spcAft>
              <a:spcPct val="35000"/>
            </a:spcAft>
            <a:buNone/>
          </a:pPr>
          <a:r>
            <a:rPr lang="en-US" sz="3500" kern="1200" dirty="0"/>
            <a:t>The function that coordinates the efforts of people to accomplish goals and objectives by using available resources efficiently and effectively. </a:t>
          </a:r>
          <a:r>
            <a:rPr lang="en-US" sz="3500" i="1" kern="1200" dirty="0"/>
            <a:t>(</a:t>
          </a:r>
          <a:r>
            <a:rPr lang="en-US" sz="3500" i="1" kern="1200" dirty="0" err="1"/>
            <a:t>wikipedia</a:t>
          </a:r>
          <a:r>
            <a:rPr lang="en-US" sz="3500" i="1" kern="1200" dirty="0"/>
            <a:t>)</a:t>
          </a:r>
        </a:p>
      </dsp:txBody>
      <dsp:txXfrm>
        <a:off x="0" y="0"/>
        <a:ext cx="6513603" cy="2942713"/>
      </dsp:txXfrm>
    </dsp:sp>
    <dsp:sp modelId="{1AE812B6-1488-AB46-B895-3069D5655A6B}">
      <dsp:nvSpPr>
        <dsp:cNvPr id="0" name=""/>
        <dsp:cNvSpPr/>
      </dsp:nvSpPr>
      <dsp:spPr>
        <a:xfrm>
          <a:off x="0" y="2942713"/>
          <a:ext cx="65136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1875FA-421E-0C4D-BD56-3DA05C76F2A1}">
      <dsp:nvSpPr>
        <dsp:cNvPr id="0" name=""/>
        <dsp:cNvSpPr/>
      </dsp:nvSpPr>
      <dsp:spPr>
        <a:xfrm>
          <a:off x="0" y="2942713"/>
          <a:ext cx="6513603" cy="294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The organization and coordination of the activities of a business in order to achieve defined objectives</a:t>
          </a:r>
          <a:r>
            <a:rPr lang="en-US" sz="3500" i="1" kern="1200" dirty="0"/>
            <a:t>. (business dictionary)</a:t>
          </a:r>
          <a:br>
            <a:rPr lang="en-US" sz="3500" kern="1200" dirty="0"/>
          </a:br>
          <a:endParaRPr lang="en-US" sz="3500" kern="1200" dirty="0"/>
        </a:p>
      </dsp:txBody>
      <dsp:txXfrm>
        <a:off x="0" y="2942713"/>
        <a:ext cx="6513603" cy="29427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D79F-B543-9944-A52D-7ACFE75EC3BC}">
      <dsp:nvSpPr>
        <dsp:cNvPr id="0" name=""/>
        <dsp:cNvSpPr/>
      </dsp:nvSpPr>
      <dsp:spPr>
        <a:xfrm>
          <a:off x="0" y="0"/>
          <a:ext cx="6714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93AFE8-89C2-C843-9E34-36136AC49030}">
      <dsp:nvSpPr>
        <dsp:cNvPr id="0" name=""/>
        <dsp:cNvSpPr/>
      </dsp:nvSpPr>
      <dsp:spPr>
        <a:xfrm>
          <a:off x="0" y="0"/>
          <a:ext cx="6714600" cy="1465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en-US" sz="1800" kern="1200" dirty="0"/>
            <a:t>The identification, assessment, and prioritization of risks followed by coordinated and economical application of resources to minimize, monitor, and control the probability and/or impact of unfortunate events or to maximize the realization of opportunities (Business book). </a:t>
          </a:r>
        </a:p>
      </dsp:txBody>
      <dsp:txXfrm>
        <a:off x="0" y="0"/>
        <a:ext cx="6714600" cy="1465344"/>
      </dsp:txXfrm>
    </dsp:sp>
    <dsp:sp modelId="{959CE380-8A4C-D14F-87A8-CAAB78DA5BEF}">
      <dsp:nvSpPr>
        <dsp:cNvPr id="0" name=""/>
        <dsp:cNvSpPr/>
      </dsp:nvSpPr>
      <dsp:spPr>
        <a:xfrm>
          <a:off x="0" y="1465344"/>
          <a:ext cx="6714600" cy="0"/>
        </a:xfrm>
        <a:prstGeom prst="line">
          <a:avLst/>
        </a:prstGeom>
        <a:solidFill>
          <a:schemeClr val="accent5">
            <a:hueOff val="262483"/>
            <a:satOff val="14096"/>
            <a:lumOff val="-5098"/>
            <a:alphaOff val="0"/>
          </a:schemeClr>
        </a:solidFill>
        <a:ln w="12700" cap="flat" cmpd="sng" algn="ctr">
          <a:solidFill>
            <a:schemeClr val="accent5">
              <a:hueOff val="262483"/>
              <a:satOff val="14096"/>
              <a:lumOff val="-50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0D7BC5-B0E9-294E-8BF8-7DACCA595D82}">
      <dsp:nvSpPr>
        <dsp:cNvPr id="0" name=""/>
        <dsp:cNvSpPr/>
      </dsp:nvSpPr>
      <dsp:spPr>
        <a:xfrm>
          <a:off x="0" y="1465344"/>
          <a:ext cx="6714600" cy="1465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en-US" sz="1800" kern="1200" dirty="0"/>
            <a:t>Risk management’s objective is to assure uncertainty does not deflect the endeavor from the business goals. </a:t>
          </a:r>
          <a:r>
            <a:rPr lang="en-US" sz="1800" i="1" kern="1200" dirty="0"/>
            <a:t>(</a:t>
          </a:r>
          <a:r>
            <a:rPr lang="en-US" sz="1800" i="1" kern="1200" dirty="0" err="1"/>
            <a:t>wikipedia</a:t>
          </a:r>
          <a:r>
            <a:rPr lang="en-US" sz="1800" i="1" kern="1200" dirty="0"/>
            <a:t>)</a:t>
          </a:r>
        </a:p>
      </dsp:txBody>
      <dsp:txXfrm>
        <a:off x="0" y="1465344"/>
        <a:ext cx="6714600" cy="1465344"/>
      </dsp:txXfrm>
    </dsp:sp>
    <dsp:sp modelId="{A7C67F35-57AF-C64D-BCC2-ED2E89925B67}">
      <dsp:nvSpPr>
        <dsp:cNvPr id="0" name=""/>
        <dsp:cNvSpPr/>
      </dsp:nvSpPr>
      <dsp:spPr>
        <a:xfrm>
          <a:off x="0" y="2930689"/>
          <a:ext cx="6714600" cy="0"/>
        </a:xfrm>
        <a:prstGeom prst="line">
          <a:avLst/>
        </a:prstGeom>
        <a:solidFill>
          <a:schemeClr val="accent5">
            <a:hueOff val="524966"/>
            <a:satOff val="28192"/>
            <a:lumOff val="-10196"/>
            <a:alphaOff val="0"/>
          </a:schemeClr>
        </a:solidFill>
        <a:ln w="12700" cap="flat" cmpd="sng" algn="ctr">
          <a:solidFill>
            <a:schemeClr val="accent5">
              <a:hueOff val="524966"/>
              <a:satOff val="28192"/>
              <a:lumOff val="-10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E174EA-E307-104A-89F9-B82B7AA2CC36}">
      <dsp:nvSpPr>
        <dsp:cNvPr id="0" name=""/>
        <dsp:cNvSpPr/>
      </dsp:nvSpPr>
      <dsp:spPr>
        <a:xfrm>
          <a:off x="0" y="2930689"/>
          <a:ext cx="6714600" cy="1465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D" sz="1800" b="0" i="0" u="none" kern="1200" dirty="0"/>
            <a:t>Proses </a:t>
          </a:r>
          <a:r>
            <a:rPr lang="en-ID" sz="1800" b="0" i="0" u="none" kern="1200" dirty="0" err="1"/>
            <a:t>menganalisa</a:t>
          </a:r>
          <a:r>
            <a:rPr lang="en-ID" sz="1800" b="0" i="0" u="none" kern="1200" dirty="0"/>
            <a:t> </a:t>
          </a:r>
          <a:r>
            <a:rPr lang="en-ID" sz="1800" b="0" i="0" u="none" kern="1200" dirty="0" err="1"/>
            <a:t>serta</a:t>
          </a:r>
          <a:r>
            <a:rPr lang="en-ID" sz="1800" b="0" i="0" u="none" kern="1200" dirty="0"/>
            <a:t> </a:t>
          </a:r>
          <a:r>
            <a:rPr lang="en-ID" sz="1800" b="0" i="0" u="none" kern="1200" dirty="0" err="1"/>
            <a:t>memperkirakan</a:t>
          </a:r>
          <a:r>
            <a:rPr lang="en-ID" sz="1800" b="0" i="0" u="none" kern="1200" dirty="0"/>
            <a:t> </a:t>
          </a:r>
          <a:r>
            <a:rPr lang="en-ID" sz="1800" b="0" i="0" u="none" kern="1200" dirty="0" err="1"/>
            <a:t>timbulnya</a:t>
          </a:r>
          <a:r>
            <a:rPr lang="en-ID" sz="1800" b="0" i="0" u="none" kern="1200" dirty="0"/>
            <a:t> </a:t>
          </a:r>
          <a:r>
            <a:rPr lang="en-ID" sz="1800" b="0" i="0" u="none" kern="1200" dirty="0" err="1"/>
            <a:t>suatu</a:t>
          </a:r>
          <a:r>
            <a:rPr lang="en-ID" sz="1800" b="0" i="0" u="none" kern="1200" dirty="0"/>
            <a:t> </a:t>
          </a:r>
          <a:r>
            <a:rPr lang="en-ID" sz="1800" b="0" i="0" u="none" kern="1200" dirty="0" err="1"/>
            <a:t>resiko</a:t>
          </a:r>
          <a:r>
            <a:rPr lang="en-ID" sz="1800" b="0" i="0" u="none" kern="1200" dirty="0"/>
            <a:t> </a:t>
          </a:r>
          <a:r>
            <a:rPr lang="en-ID" sz="1800" b="0" i="0" u="none" kern="1200" dirty="0" err="1"/>
            <a:t>dalam</a:t>
          </a:r>
          <a:r>
            <a:rPr lang="en-ID" sz="1800" b="0" i="0" u="none" kern="1200" dirty="0"/>
            <a:t> </a:t>
          </a:r>
          <a:r>
            <a:rPr lang="en-ID" sz="1800" b="0" i="0" u="none" kern="1200" dirty="0" err="1"/>
            <a:t>suatu</a:t>
          </a:r>
          <a:r>
            <a:rPr lang="en-ID" sz="1800" b="0" i="0" u="none" kern="1200" dirty="0"/>
            <a:t> </a:t>
          </a:r>
          <a:r>
            <a:rPr lang="en-ID" sz="1800" b="0" i="0" u="none" kern="1200" dirty="0" err="1"/>
            <a:t>kegiatan</a:t>
          </a:r>
          <a:r>
            <a:rPr lang="en-ID" sz="1800" b="0" i="0" u="none" kern="1200" dirty="0"/>
            <a:t> </a:t>
          </a:r>
          <a:endParaRPr lang="en-US" sz="1800" kern="1200" dirty="0"/>
        </a:p>
      </dsp:txBody>
      <dsp:txXfrm>
        <a:off x="0" y="2930689"/>
        <a:ext cx="6714600" cy="1465344"/>
      </dsp:txXfrm>
    </dsp:sp>
    <dsp:sp modelId="{B7543CC7-C277-6E43-9AC9-DE3CA6CDE6BB}">
      <dsp:nvSpPr>
        <dsp:cNvPr id="0" name=""/>
        <dsp:cNvSpPr/>
      </dsp:nvSpPr>
      <dsp:spPr>
        <a:xfrm>
          <a:off x="0" y="4396034"/>
          <a:ext cx="6714600" cy="0"/>
        </a:xfrm>
        <a:prstGeom prst="line">
          <a:avLst/>
        </a:prstGeom>
        <a:solidFill>
          <a:schemeClr val="accent5">
            <a:hueOff val="787450"/>
            <a:satOff val="42288"/>
            <a:lumOff val="-15294"/>
            <a:alphaOff val="0"/>
          </a:schemeClr>
        </a:solidFill>
        <a:ln w="12700" cap="flat" cmpd="sng" algn="ctr">
          <a:solidFill>
            <a:schemeClr val="accent5">
              <a:hueOff val="787450"/>
              <a:satOff val="42288"/>
              <a:lumOff val="-15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A535C0-9806-5E49-B66D-54893545E95F}">
      <dsp:nvSpPr>
        <dsp:cNvPr id="0" name=""/>
        <dsp:cNvSpPr/>
      </dsp:nvSpPr>
      <dsp:spPr>
        <a:xfrm>
          <a:off x="0" y="4396034"/>
          <a:ext cx="6714600" cy="1465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en-ID" sz="1800" b="0" i="0" u="none" kern="1200" dirty="0"/>
            <a:t>proses yang </a:t>
          </a:r>
          <a:r>
            <a:rPr lang="en-ID" sz="1800" b="0" i="0" u="none" kern="1200" dirty="0" err="1"/>
            <a:t>bertujuan</a:t>
          </a:r>
          <a:r>
            <a:rPr lang="en-ID" sz="1800" b="0" i="0" u="none" kern="1200" dirty="0"/>
            <a:t> </a:t>
          </a:r>
          <a:r>
            <a:rPr lang="en-ID" sz="1800" b="0" i="0" u="none" kern="1200" dirty="0" err="1"/>
            <a:t>untuk</a:t>
          </a:r>
          <a:r>
            <a:rPr lang="en-ID" sz="1800" b="0" i="0" u="none" kern="1200" dirty="0"/>
            <a:t> </a:t>
          </a:r>
          <a:r>
            <a:rPr lang="en-ID" sz="1800" b="0" i="0" u="none" kern="1200" dirty="0" err="1"/>
            <a:t>membantu</a:t>
          </a:r>
          <a:r>
            <a:rPr lang="en-ID" sz="1800" b="0" i="0" u="none" kern="1200" dirty="0"/>
            <a:t> </a:t>
          </a:r>
          <a:r>
            <a:rPr lang="en-ID" sz="1800" b="0" i="0" u="none" kern="1200" dirty="0" err="1"/>
            <a:t>organisasi</a:t>
          </a:r>
          <a:r>
            <a:rPr lang="en-ID" sz="1800" b="0" i="0" u="none" kern="1200" dirty="0"/>
            <a:t> </a:t>
          </a:r>
          <a:r>
            <a:rPr lang="en-ID" sz="1800" b="0" i="0" u="none" kern="1200" dirty="0" err="1"/>
            <a:t>memahami</a:t>
          </a:r>
          <a:r>
            <a:rPr lang="en-ID" sz="1800" b="0" i="0" u="none" kern="1200" dirty="0"/>
            <a:t>, </a:t>
          </a:r>
          <a:r>
            <a:rPr lang="en-ID" sz="1800" b="0" i="0" u="none" kern="1200" dirty="0" err="1"/>
            <a:t>menilai</a:t>
          </a:r>
          <a:r>
            <a:rPr lang="en-ID" sz="1800" b="0" i="0" u="none" kern="1200" dirty="0"/>
            <a:t> dan </a:t>
          </a:r>
          <a:r>
            <a:rPr lang="en-ID" sz="1800" b="0" i="0" u="none" kern="1200" dirty="0" err="1"/>
            <a:t>mengambil</a:t>
          </a:r>
          <a:r>
            <a:rPr lang="en-ID" sz="1800" b="0" i="0" u="none" kern="1200" dirty="0"/>
            <a:t> </a:t>
          </a:r>
          <a:r>
            <a:rPr lang="en-ID" sz="1800" b="0" i="0" u="none" kern="1200" dirty="0" err="1"/>
            <a:t>tindakan</a:t>
          </a:r>
          <a:r>
            <a:rPr lang="en-ID" sz="1800" b="0" i="0" u="none" kern="1200" dirty="0"/>
            <a:t> pada </a:t>
          </a:r>
          <a:r>
            <a:rPr lang="en-ID" sz="1800" b="0" i="0" u="none" kern="1200" dirty="0" err="1"/>
            <a:t>semua</a:t>
          </a:r>
          <a:r>
            <a:rPr lang="en-ID" sz="1800" b="0" i="0" u="none" kern="1200" dirty="0"/>
            <a:t> </a:t>
          </a:r>
          <a:r>
            <a:rPr lang="en-ID" sz="1800" b="0" i="0" u="none" kern="1200" dirty="0" err="1"/>
            <a:t>risiko</a:t>
          </a:r>
          <a:r>
            <a:rPr lang="en-ID" sz="1800" b="0" i="0" u="none" kern="1200" dirty="0"/>
            <a:t> </a:t>
          </a:r>
          <a:r>
            <a:rPr lang="en-ID" sz="1800" b="0" i="0" u="none" kern="1200" dirty="0" err="1"/>
            <a:t>dengan</a:t>
          </a:r>
          <a:r>
            <a:rPr lang="en-ID" sz="1800" b="0" i="0" u="none" kern="1200" dirty="0"/>
            <a:t> </a:t>
          </a:r>
          <a:r>
            <a:rPr lang="en-ID" sz="1800" b="0" i="0" u="none" kern="1200" dirty="0" err="1"/>
            <a:t>maksud</a:t>
          </a:r>
          <a:r>
            <a:rPr lang="en-ID" sz="1800" b="0" i="0" u="none" kern="1200" dirty="0"/>
            <a:t> </a:t>
          </a:r>
          <a:r>
            <a:rPr lang="en-ID" sz="1800" b="0" i="0" u="none" kern="1200" dirty="0" err="1"/>
            <a:t>untuk</a:t>
          </a:r>
          <a:r>
            <a:rPr lang="en-ID" sz="1800" b="0" i="0" u="none" kern="1200" dirty="0"/>
            <a:t> </a:t>
          </a:r>
          <a:r>
            <a:rPr lang="en-ID" sz="1800" b="0" i="0" u="none" kern="1200" dirty="0" err="1"/>
            <a:t>meningkatkan</a:t>
          </a:r>
          <a:r>
            <a:rPr lang="en-ID" sz="1800" b="0" i="0" u="none" kern="1200" dirty="0"/>
            <a:t> </a:t>
          </a:r>
          <a:r>
            <a:rPr lang="en-ID" sz="1800" b="0" i="0" u="none" kern="1200" dirty="0" err="1"/>
            <a:t>kemungkinan</a:t>
          </a:r>
          <a:r>
            <a:rPr lang="en-ID" sz="1800" b="0" i="0" u="none" kern="1200" dirty="0"/>
            <a:t> </a:t>
          </a:r>
          <a:r>
            <a:rPr lang="en-ID" sz="1800" b="0" i="0" u="none" kern="1200" dirty="0" err="1"/>
            <a:t>keberhasilan</a:t>
          </a:r>
          <a:r>
            <a:rPr lang="en-ID" sz="1800" b="0" i="0" u="none" kern="1200" dirty="0"/>
            <a:t> dan </a:t>
          </a:r>
          <a:r>
            <a:rPr lang="en-ID" sz="1800" b="0" i="0" u="none" kern="1200" dirty="0" err="1"/>
            <a:t>mengurangi</a:t>
          </a:r>
          <a:r>
            <a:rPr lang="en-ID" sz="1800" b="0" i="0" u="none" kern="1200" dirty="0"/>
            <a:t> </a:t>
          </a:r>
          <a:r>
            <a:rPr lang="en-ID" sz="1800" b="0" i="0" u="none" kern="1200" dirty="0" err="1"/>
            <a:t>kemungkinan</a:t>
          </a:r>
          <a:r>
            <a:rPr lang="en-ID" sz="1800" b="0" i="0" u="none" kern="1200" dirty="0"/>
            <a:t> </a:t>
          </a:r>
          <a:r>
            <a:rPr lang="en-ID" sz="1800" b="0" i="0" u="none" kern="1200" dirty="0" err="1"/>
            <a:t>kegagalan</a:t>
          </a:r>
          <a:r>
            <a:rPr lang="en-ID" sz="1800" b="0" i="0" u="none" kern="1200" dirty="0"/>
            <a:t> (</a:t>
          </a:r>
          <a:r>
            <a:rPr lang="en-ID" sz="1800" b="0" i="0" u="none" kern="1200" dirty="0" err="1"/>
            <a:t>Danastri</a:t>
          </a:r>
          <a:r>
            <a:rPr lang="en-ID" sz="1800" b="0" i="0" u="none" kern="1200" dirty="0"/>
            <a:t>, 2018)</a:t>
          </a:r>
          <a:endParaRPr lang="en-US" sz="1800" kern="1200" dirty="0"/>
        </a:p>
      </dsp:txBody>
      <dsp:txXfrm>
        <a:off x="0" y="4396034"/>
        <a:ext cx="6714600" cy="14653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B21B3-DBA1-C44C-BD05-BF8B641346C6}">
      <dsp:nvSpPr>
        <dsp:cNvPr id="0" name=""/>
        <dsp:cNvSpPr/>
      </dsp:nvSpPr>
      <dsp:spPr>
        <a:xfrm>
          <a:off x="821" y="179348"/>
          <a:ext cx="3327201" cy="39926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en-US" sz="2600" kern="1200" dirty="0" err="1"/>
            <a:t>Adakah</a:t>
          </a:r>
          <a:r>
            <a:rPr lang="en-US" sz="2600" kern="1200" dirty="0"/>
            <a:t> </a:t>
          </a:r>
          <a:r>
            <a:rPr lang="en-US" sz="2600" kern="1200" dirty="0" err="1"/>
            <a:t>risiko</a:t>
          </a:r>
          <a:r>
            <a:rPr lang="en-US" sz="2600" kern="1200" dirty="0"/>
            <a:t> </a:t>
          </a:r>
          <a:r>
            <a:rPr lang="en-US" sz="2600" kern="1200" dirty="0" err="1"/>
            <a:t>terkait</a:t>
          </a:r>
          <a:r>
            <a:rPr lang="en-US" sz="2600" kern="1200" dirty="0"/>
            <a:t> </a:t>
          </a:r>
          <a:r>
            <a:rPr lang="en-US" sz="2600" kern="1200" dirty="0" err="1"/>
            <a:t>penerapan</a:t>
          </a:r>
          <a:r>
            <a:rPr lang="en-US" sz="2600" kern="1200" dirty="0"/>
            <a:t> IS/IT di </a:t>
          </a:r>
          <a:r>
            <a:rPr lang="en-US" sz="2600" i="1" kern="1200" dirty="0"/>
            <a:t>enterprise</a:t>
          </a:r>
          <a:r>
            <a:rPr lang="en-US" sz="2600" kern="1200" dirty="0"/>
            <a:t>?</a:t>
          </a:r>
        </a:p>
      </dsp:txBody>
      <dsp:txXfrm>
        <a:off x="821" y="1776404"/>
        <a:ext cx="3327201" cy="2395585"/>
      </dsp:txXfrm>
    </dsp:sp>
    <dsp:sp modelId="{439E8E6B-57C8-5748-9109-664A15ACBB83}">
      <dsp:nvSpPr>
        <dsp:cNvPr id="0" name=""/>
        <dsp:cNvSpPr/>
      </dsp:nvSpPr>
      <dsp:spPr>
        <a:xfrm>
          <a:off x="821"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179348"/>
        <a:ext cx="3327201" cy="1597056"/>
      </dsp:txXfrm>
    </dsp:sp>
    <dsp:sp modelId="{11A1C487-6E7E-0646-ACA7-820656939F46}">
      <dsp:nvSpPr>
        <dsp:cNvPr id="0" name=""/>
        <dsp:cNvSpPr/>
      </dsp:nvSpPr>
      <dsp:spPr>
        <a:xfrm>
          <a:off x="3594199" y="179348"/>
          <a:ext cx="3327201" cy="399264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en-US" sz="2600" kern="1200"/>
            <a:t>Perlukah manajemen untuk hal tersebut di dalam proyek IS/IT?</a:t>
          </a:r>
        </a:p>
      </dsp:txBody>
      <dsp:txXfrm>
        <a:off x="3594199" y="1776404"/>
        <a:ext cx="3327201" cy="2395585"/>
      </dsp:txXfrm>
    </dsp:sp>
    <dsp:sp modelId="{94A102A7-3237-8247-B17D-E7EC7E534657}">
      <dsp:nvSpPr>
        <dsp:cNvPr id="0" name=""/>
        <dsp:cNvSpPr/>
      </dsp:nvSpPr>
      <dsp:spPr>
        <a:xfrm>
          <a:off x="3594199"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179348"/>
        <a:ext cx="3327201" cy="1597056"/>
      </dsp:txXfrm>
    </dsp:sp>
    <dsp:sp modelId="{B0515D4D-7D9E-1D4A-91CB-69BE86CB9F96}">
      <dsp:nvSpPr>
        <dsp:cNvPr id="0" name=""/>
        <dsp:cNvSpPr/>
      </dsp:nvSpPr>
      <dsp:spPr>
        <a:xfrm>
          <a:off x="7187576" y="179348"/>
          <a:ext cx="3327201" cy="399264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en-US" sz="2600" kern="1200" dirty="0" err="1"/>
            <a:t>Bagaimana</a:t>
          </a:r>
          <a:r>
            <a:rPr lang="en-US" sz="2600" kern="1200" dirty="0"/>
            <a:t> </a:t>
          </a:r>
          <a:r>
            <a:rPr lang="en-US" sz="2600" kern="1200" dirty="0" err="1"/>
            <a:t>jika</a:t>
          </a:r>
          <a:r>
            <a:rPr lang="en-US" sz="2600" kern="1200" dirty="0"/>
            <a:t> </a:t>
          </a:r>
          <a:r>
            <a:rPr lang="en-US" sz="2600" kern="1200" dirty="0" err="1"/>
            <a:t>diabaikan</a:t>
          </a:r>
          <a:r>
            <a:rPr lang="en-US" sz="2600" kern="1200" dirty="0"/>
            <a:t>?</a:t>
          </a:r>
        </a:p>
      </dsp:txBody>
      <dsp:txXfrm>
        <a:off x="7187576" y="1776404"/>
        <a:ext cx="3327201" cy="2395585"/>
      </dsp:txXfrm>
    </dsp:sp>
    <dsp:sp modelId="{0D4CE6AD-B74E-8A49-982D-6784CE40A8F6}">
      <dsp:nvSpPr>
        <dsp:cNvPr id="0" name=""/>
        <dsp:cNvSpPr/>
      </dsp:nvSpPr>
      <dsp:spPr>
        <a:xfrm>
          <a:off x="7187576"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179348"/>
        <a:ext cx="3327201" cy="159705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42BE279B-78F3-8349-9999-2DF77B7DF58D}" type="datetimeFigureOut">
              <a:rPr lang="en-US" smtClean="0"/>
              <a:t>2/22/20</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323A5F1-9779-4F42-9653-95BB662016A7}" type="slidenum">
              <a:rPr lang="en-US" smtClean="0"/>
              <a:t>‹#›</a:t>
            </a:fld>
            <a:endParaRPr lang="en-US"/>
          </a:p>
        </p:txBody>
      </p:sp>
    </p:spTree>
    <p:extLst>
      <p:ext uri="{BB962C8B-B14F-4D97-AF65-F5344CB8AC3E}">
        <p14:creationId xmlns:p14="http://schemas.microsoft.com/office/powerpoint/2010/main" val="41936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1</a:t>
            </a:fld>
            <a:endParaRPr lang="en-US"/>
          </a:p>
        </p:txBody>
      </p:sp>
    </p:spTree>
    <p:extLst>
      <p:ext uri="{BB962C8B-B14F-4D97-AF65-F5344CB8AC3E}">
        <p14:creationId xmlns:p14="http://schemas.microsoft.com/office/powerpoint/2010/main" val="1077288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a:t>Potensi</a:t>
            </a:r>
            <a:r>
              <a:rPr lang="en-US" dirty="0"/>
              <a:t> </a:t>
            </a:r>
            <a:r>
              <a:rPr lang="en-US" dirty="0" err="1"/>
              <a:t>mendapatkan</a:t>
            </a:r>
            <a:r>
              <a:rPr lang="en-US" dirty="0"/>
              <a:t> </a:t>
            </a:r>
            <a:r>
              <a:rPr lang="en-US" dirty="0" err="1"/>
              <a:t>atau</a:t>
            </a:r>
            <a:r>
              <a:rPr lang="en-US" dirty="0"/>
              <a:t> </a:t>
            </a:r>
            <a:r>
              <a:rPr lang="en-US" dirty="0" err="1"/>
              <a:t>kehilangan</a:t>
            </a:r>
            <a:r>
              <a:rPr lang="en-US" dirty="0"/>
              <a:t> </a:t>
            </a:r>
            <a:r>
              <a:rPr lang="en-US" dirty="0" err="1"/>
              <a:t>sesuatu</a:t>
            </a:r>
            <a:r>
              <a:rPr lang="en-US" dirty="0"/>
              <a:t> yang </a:t>
            </a:r>
            <a:r>
              <a:rPr lang="en-US" dirty="0" err="1"/>
              <a:t>bernilai</a:t>
            </a:r>
            <a:endParaRPr lang="en-US" dirty="0"/>
          </a:p>
          <a:p>
            <a:pPr marL="228600" indent="-228600">
              <a:buAutoNum type="arabicPeriod"/>
            </a:pPr>
            <a:r>
              <a:rPr lang="en-US" dirty="0" err="1"/>
              <a:t>Probabilitas</a:t>
            </a:r>
            <a:r>
              <a:rPr lang="en-US" dirty="0"/>
              <a:t> </a:t>
            </a:r>
            <a:r>
              <a:rPr lang="en-US" dirty="0" err="1"/>
              <a:t>atau</a:t>
            </a:r>
            <a:r>
              <a:rPr lang="en-US" dirty="0"/>
              <a:t> </a:t>
            </a:r>
            <a:r>
              <a:rPr lang="en-US" dirty="0" err="1"/>
              <a:t>ancaman</a:t>
            </a:r>
            <a:r>
              <a:rPr lang="en-US" dirty="0"/>
              <a:t> </a:t>
            </a:r>
            <a:r>
              <a:rPr lang="en-US" dirty="0" err="1"/>
              <a:t>kerusakan</a:t>
            </a:r>
            <a:r>
              <a:rPr lang="en-US" dirty="0"/>
              <a:t>, </a:t>
            </a:r>
            <a:r>
              <a:rPr lang="en-US" dirty="0" err="1"/>
              <a:t>cedera</a:t>
            </a:r>
            <a:r>
              <a:rPr lang="en-US" dirty="0"/>
              <a:t>, </a:t>
            </a:r>
            <a:r>
              <a:rPr lang="en-US" dirty="0" err="1"/>
              <a:t>pertanggungjawaban</a:t>
            </a:r>
            <a:r>
              <a:rPr lang="en-US" dirty="0"/>
              <a:t>, </a:t>
            </a:r>
            <a:r>
              <a:rPr lang="en-US" dirty="0" err="1"/>
              <a:t>kehilangan</a:t>
            </a:r>
            <a:r>
              <a:rPr lang="en-US" dirty="0"/>
              <a:t>, </a:t>
            </a:r>
            <a:r>
              <a:rPr lang="en-US" dirty="0" err="1"/>
              <a:t>atau</a:t>
            </a:r>
            <a:r>
              <a:rPr lang="en-US" dirty="0"/>
              <a:t> </a:t>
            </a:r>
            <a:r>
              <a:rPr lang="en-US" dirty="0" err="1"/>
              <a:t>kejadian</a:t>
            </a:r>
            <a:r>
              <a:rPr lang="en-US" dirty="0"/>
              <a:t> </a:t>
            </a:r>
            <a:r>
              <a:rPr lang="en-US" dirty="0" err="1"/>
              <a:t>negatif</a:t>
            </a:r>
            <a:r>
              <a:rPr lang="en-US" dirty="0"/>
              <a:t> </a:t>
            </a:r>
            <a:r>
              <a:rPr lang="en-US" dirty="0" err="1"/>
              <a:t>lainnya</a:t>
            </a:r>
            <a:r>
              <a:rPr lang="en-US" dirty="0"/>
              <a:t> yang </a:t>
            </a:r>
            <a:r>
              <a:rPr lang="en-US" dirty="0" err="1"/>
              <a:t>disebabkan</a:t>
            </a:r>
            <a:r>
              <a:rPr lang="en-US" dirty="0"/>
              <a:t> oleh </a:t>
            </a:r>
            <a:r>
              <a:rPr lang="en-US" dirty="0" err="1"/>
              <a:t>kerentanan</a:t>
            </a:r>
            <a:r>
              <a:rPr lang="en-US" dirty="0"/>
              <a:t> </a:t>
            </a:r>
            <a:r>
              <a:rPr lang="en-US" dirty="0" err="1"/>
              <a:t>eksternal</a:t>
            </a:r>
            <a:r>
              <a:rPr lang="en-US" dirty="0"/>
              <a:t> </a:t>
            </a:r>
            <a:r>
              <a:rPr lang="en-US" dirty="0" err="1"/>
              <a:t>atau</a:t>
            </a:r>
            <a:r>
              <a:rPr lang="en-US" dirty="0"/>
              <a:t> internal, dan yang </a:t>
            </a:r>
            <a:r>
              <a:rPr lang="en-US" dirty="0" err="1"/>
              <a:t>dapat</a:t>
            </a:r>
            <a:r>
              <a:rPr lang="en-US" dirty="0"/>
              <a:t> </a:t>
            </a:r>
            <a:r>
              <a:rPr lang="en-US" dirty="0" err="1"/>
              <a:t>dihindari</a:t>
            </a:r>
            <a:r>
              <a:rPr lang="en-US" dirty="0"/>
              <a:t> </a:t>
            </a:r>
            <a:r>
              <a:rPr lang="en-US" dirty="0" err="1"/>
              <a:t>melalui</a:t>
            </a:r>
            <a:r>
              <a:rPr lang="en-US" dirty="0"/>
              <a:t> </a:t>
            </a:r>
            <a:r>
              <a:rPr lang="en-US" dirty="0" err="1"/>
              <a:t>tindakan</a:t>
            </a:r>
            <a:r>
              <a:rPr lang="en-US" dirty="0"/>
              <a:t> preemptive</a:t>
            </a:r>
          </a:p>
          <a:p>
            <a:pPr marL="228600" indent="-228600">
              <a:buAutoNum type="arabicPeriod"/>
            </a:pPr>
            <a:r>
              <a:rPr lang="en-US" dirty="0" err="1"/>
              <a:t>suatu</a:t>
            </a:r>
            <a:r>
              <a:rPr lang="en-US" dirty="0"/>
              <a:t> proses, yang </a:t>
            </a:r>
            <a:r>
              <a:rPr lang="en-US" dirty="0" err="1"/>
              <a:t>dilakukan</a:t>
            </a:r>
            <a:r>
              <a:rPr lang="en-US" dirty="0"/>
              <a:t> oleh dewan </a:t>
            </a:r>
            <a:r>
              <a:rPr lang="en-US" dirty="0" err="1"/>
              <a:t>direksi</a:t>
            </a:r>
            <a:r>
              <a:rPr lang="en-US" dirty="0"/>
              <a:t>, </a:t>
            </a:r>
            <a:r>
              <a:rPr lang="en-US" dirty="0" err="1"/>
              <a:t>manajemen</a:t>
            </a:r>
            <a:r>
              <a:rPr lang="en-US" dirty="0"/>
              <a:t>, dan </a:t>
            </a:r>
            <a:r>
              <a:rPr lang="en-US" dirty="0" err="1"/>
              <a:t>personel</a:t>
            </a:r>
            <a:r>
              <a:rPr lang="en-US" dirty="0"/>
              <a:t> </a:t>
            </a:r>
            <a:r>
              <a:rPr lang="en-US" dirty="0" err="1"/>
              <a:t>entitas</a:t>
            </a:r>
            <a:r>
              <a:rPr lang="en-US" dirty="0"/>
              <a:t>, yang </a:t>
            </a:r>
            <a:r>
              <a:rPr lang="en-US" dirty="0" err="1"/>
              <a:t>diterapkan</a:t>
            </a:r>
            <a:r>
              <a:rPr lang="en-US" dirty="0"/>
              <a:t> </a:t>
            </a:r>
            <a:r>
              <a:rPr lang="en-US" dirty="0" err="1"/>
              <a:t>dalam</a:t>
            </a:r>
            <a:r>
              <a:rPr lang="en-US" dirty="0"/>
              <a:t> </a:t>
            </a:r>
            <a:r>
              <a:rPr lang="en-US" dirty="0" err="1"/>
              <a:t>penetapan</a:t>
            </a:r>
            <a:r>
              <a:rPr lang="en-US" dirty="0"/>
              <a:t> </a:t>
            </a:r>
            <a:r>
              <a:rPr lang="en-US" dirty="0" err="1"/>
              <a:t>strategi</a:t>
            </a:r>
            <a:r>
              <a:rPr lang="en-US" dirty="0"/>
              <a:t> dan di </a:t>
            </a:r>
            <a:r>
              <a:rPr lang="en-US" dirty="0" err="1"/>
              <a:t>seluruh</a:t>
            </a:r>
            <a:r>
              <a:rPr lang="en-US" dirty="0"/>
              <a:t> </a:t>
            </a:r>
            <a:r>
              <a:rPr lang="en-US" dirty="0" err="1"/>
              <a:t>perusahaan</a:t>
            </a:r>
            <a:r>
              <a:rPr lang="en-US" dirty="0"/>
              <a:t>, yang </a:t>
            </a:r>
            <a:r>
              <a:rPr lang="en-US" dirty="0" err="1"/>
              <a:t>dirancang</a:t>
            </a:r>
            <a:r>
              <a:rPr lang="en-US" dirty="0"/>
              <a:t> </a:t>
            </a:r>
            <a:r>
              <a:rPr lang="en-US" dirty="0" err="1"/>
              <a:t>untuk</a:t>
            </a:r>
            <a:r>
              <a:rPr lang="en-US" dirty="0"/>
              <a:t> </a:t>
            </a:r>
            <a:r>
              <a:rPr lang="en-US" dirty="0" err="1"/>
              <a:t>mengidentifikasi</a:t>
            </a:r>
            <a:r>
              <a:rPr lang="en-US" dirty="0"/>
              <a:t> </a:t>
            </a:r>
            <a:r>
              <a:rPr lang="en-US" dirty="0" err="1"/>
              <a:t>peristiwa</a:t>
            </a:r>
            <a:r>
              <a:rPr lang="en-US" dirty="0"/>
              <a:t> </a:t>
            </a:r>
            <a:r>
              <a:rPr lang="en-US" dirty="0" err="1"/>
              <a:t>potensial</a:t>
            </a:r>
            <a:r>
              <a:rPr lang="en-US" dirty="0"/>
              <a:t> yang </a:t>
            </a:r>
            <a:r>
              <a:rPr lang="en-US" dirty="0" err="1"/>
              <a:t>dapat</a:t>
            </a:r>
            <a:r>
              <a:rPr lang="en-US" dirty="0"/>
              <a:t> </a:t>
            </a:r>
            <a:r>
              <a:rPr lang="en-US" dirty="0" err="1"/>
              <a:t>memengaruhi</a:t>
            </a:r>
            <a:r>
              <a:rPr lang="en-US" dirty="0"/>
              <a:t> </a:t>
            </a:r>
            <a:r>
              <a:rPr lang="en-US" dirty="0" err="1"/>
              <a:t>entitas</a:t>
            </a:r>
            <a:r>
              <a:rPr lang="en-US" dirty="0"/>
              <a:t>, dan </a:t>
            </a:r>
            <a:r>
              <a:rPr lang="en-US" dirty="0" err="1"/>
              <a:t>mengelola</a:t>
            </a:r>
            <a:r>
              <a:rPr lang="en-US" dirty="0"/>
              <a:t> </a:t>
            </a:r>
            <a:r>
              <a:rPr lang="en-US" dirty="0" err="1"/>
              <a:t>risiko</a:t>
            </a:r>
            <a:r>
              <a:rPr lang="en-US" dirty="0"/>
              <a:t> agar </a:t>
            </a:r>
            <a:r>
              <a:rPr lang="en-US" dirty="0" err="1"/>
              <a:t>sesuai</a:t>
            </a:r>
            <a:r>
              <a:rPr lang="en-US" dirty="0"/>
              <a:t> </a:t>
            </a:r>
            <a:r>
              <a:rPr lang="en-US" dirty="0" err="1"/>
              <a:t>dengan</a:t>
            </a:r>
            <a:r>
              <a:rPr lang="en-US" dirty="0"/>
              <a:t> </a:t>
            </a:r>
            <a:r>
              <a:rPr lang="en-US" dirty="0" err="1"/>
              <a:t>selera</a:t>
            </a:r>
            <a:r>
              <a:rPr lang="en-US" dirty="0"/>
              <a:t> </a:t>
            </a:r>
            <a:r>
              <a:rPr lang="en-US" dirty="0" err="1"/>
              <a:t>risiko</a:t>
            </a:r>
            <a:r>
              <a:rPr lang="en-US" dirty="0"/>
              <a:t>, </a:t>
            </a:r>
            <a:r>
              <a:rPr lang="en-US" dirty="0" err="1"/>
              <a:t>untuk</a:t>
            </a:r>
            <a:r>
              <a:rPr lang="en-US" dirty="0"/>
              <a:t> </a:t>
            </a:r>
            <a:r>
              <a:rPr lang="en-US" dirty="0" err="1"/>
              <a:t>memberikan</a:t>
            </a:r>
            <a:r>
              <a:rPr lang="en-US" dirty="0"/>
              <a:t> </a:t>
            </a:r>
            <a:r>
              <a:rPr lang="en-US" dirty="0" err="1"/>
              <a:t>jaminan</a:t>
            </a:r>
            <a:r>
              <a:rPr lang="en-US" dirty="0"/>
              <a:t> yang </a:t>
            </a:r>
            <a:r>
              <a:rPr lang="en-US" dirty="0" err="1"/>
              <a:t>wajar</a:t>
            </a:r>
            <a:r>
              <a:rPr lang="en-US" dirty="0"/>
              <a:t> </a:t>
            </a:r>
            <a:r>
              <a:rPr lang="en-US" dirty="0" err="1"/>
              <a:t>mengenai</a:t>
            </a:r>
            <a:r>
              <a:rPr lang="en-US" dirty="0"/>
              <a:t> </a:t>
            </a:r>
            <a:r>
              <a:rPr lang="en-US" dirty="0" err="1"/>
              <a:t>pencapaian</a:t>
            </a:r>
            <a:r>
              <a:rPr lang="en-US" dirty="0"/>
              <a:t> </a:t>
            </a:r>
            <a:r>
              <a:rPr lang="en-US" dirty="0" err="1"/>
              <a:t>tujuan</a:t>
            </a:r>
            <a:r>
              <a:rPr lang="en-US" dirty="0"/>
              <a:t> </a:t>
            </a:r>
            <a:r>
              <a:rPr lang="en-US" dirty="0" err="1"/>
              <a:t>entitas</a:t>
            </a:r>
            <a:endParaRPr lang="en-US" dirty="0"/>
          </a:p>
          <a:p>
            <a:endParaRPr lang="en-US" dirty="0"/>
          </a:p>
        </p:txBody>
      </p:sp>
      <p:sp>
        <p:nvSpPr>
          <p:cNvPr id="4" name="Slide Number Placeholder 3"/>
          <p:cNvSpPr>
            <a:spLocks noGrp="1"/>
          </p:cNvSpPr>
          <p:nvPr>
            <p:ph type="sldNum" sz="quarter" idx="5"/>
          </p:nvPr>
        </p:nvSpPr>
        <p:spPr/>
        <p:txBody>
          <a:bodyPr/>
          <a:lstStyle/>
          <a:p>
            <a:fld id="{E323A5F1-9779-4F42-9653-95BB662016A7}" type="slidenum">
              <a:rPr lang="en-US" smtClean="0"/>
              <a:t>12</a:t>
            </a:fld>
            <a:endParaRPr lang="en-US"/>
          </a:p>
        </p:txBody>
      </p:sp>
    </p:spTree>
    <p:extLst>
      <p:ext uri="{BB962C8B-B14F-4D97-AF65-F5344CB8AC3E}">
        <p14:creationId xmlns:p14="http://schemas.microsoft.com/office/powerpoint/2010/main" val="160740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Risiko</a:t>
            </a:r>
            <a:r>
              <a:rPr lang="en-US" dirty="0"/>
              <a:t> </a:t>
            </a:r>
            <a:r>
              <a:rPr lang="en-US" dirty="0" err="1"/>
              <a:t>sering</a:t>
            </a:r>
            <a:r>
              <a:rPr lang="en-US" dirty="0"/>
              <a:t> </a:t>
            </a:r>
            <a:r>
              <a:rPr lang="en-US" dirty="0" err="1"/>
              <a:t>dinyatakan</a:t>
            </a:r>
            <a:r>
              <a:rPr lang="en-US" dirty="0"/>
              <a:t> </a:t>
            </a:r>
            <a:r>
              <a:rPr lang="en-US" dirty="0" err="1"/>
              <a:t>dalam</a:t>
            </a:r>
            <a:r>
              <a:rPr lang="en-US" dirty="0"/>
              <a:t> </a:t>
            </a:r>
            <a:r>
              <a:rPr lang="en-US" dirty="0" err="1"/>
              <a:t>kombinasi</a:t>
            </a:r>
            <a:r>
              <a:rPr lang="en-US" dirty="0"/>
              <a:t> </a:t>
            </a:r>
            <a:r>
              <a:rPr lang="en-US" dirty="0" err="1"/>
              <a:t>konsekuensi</a:t>
            </a:r>
            <a:r>
              <a:rPr lang="en-US" dirty="0"/>
              <a:t> </a:t>
            </a:r>
            <a:r>
              <a:rPr lang="en-US" dirty="0" err="1"/>
              <a:t>dari</a:t>
            </a:r>
            <a:r>
              <a:rPr lang="en-US" dirty="0"/>
              <a:t> </a:t>
            </a:r>
            <a:r>
              <a:rPr lang="en-US" dirty="0" err="1"/>
              <a:t>suatu</a:t>
            </a:r>
            <a:r>
              <a:rPr lang="en-US" dirty="0"/>
              <a:t> </a:t>
            </a:r>
            <a:r>
              <a:rPr lang="en-US" dirty="0" err="1"/>
              <a:t>peristiwa</a:t>
            </a:r>
            <a:r>
              <a:rPr lang="en-US" dirty="0"/>
              <a:t> (</a:t>
            </a:r>
            <a:r>
              <a:rPr lang="en-US" dirty="0" err="1"/>
              <a:t>termasuk</a:t>
            </a:r>
            <a:r>
              <a:rPr lang="en-US" dirty="0"/>
              <a:t> </a:t>
            </a:r>
            <a:r>
              <a:rPr lang="en-US" dirty="0" err="1"/>
              <a:t>perubahan</a:t>
            </a:r>
            <a:r>
              <a:rPr lang="en-US" dirty="0"/>
              <a:t> </a:t>
            </a:r>
            <a:r>
              <a:rPr lang="en-US" dirty="0" err="1"/>
              <a:t>keadaan</a:t>
            </a:r>
            <a:r>
              <a:rPr lang="en-US" dirty="0"/>
              <a:t>) dan </a:t>
            </a:r>
            <a:r>
              <a:rPr lang="en-US" dirty="0" err="1"/>
              <a:t>kesamaan</a:t>
            </a:r>
            <a:r>
              <a:rPr lang="en-US" dirty="0"/>
              <a:t> </a:t>
            </a:r>
            <a:r>
              <a:rPr lang="en-US" dirty="0" err="1"/>
              <a:t>kejadian</a:t>
            </a:r>
            <a:r>
              <a:rPr lang="en-US" dirty="0"/>
              <a:t>.</a:t>
            </a:r>
          </a:p>
        </p:txBody>
      </p:sp>
      <p:sp>
        <p:nvSpPr>
          <p:cNvPr id="4" name="Slide Number Placeholder 3"/>
          <p:cNvSpPr>
            <a:spLocks noGrp="1"/>
          </p:cNvSpPr>
          <p:nvPr>
            <p:ph type="sldNum" sz="quarter" idx="5"/>
          </p:nvPr>
        </p:nvSpPr>
        <p:spPr/>
        <p:txBody>
          <a:bodyPr/>
          <a:lstStyle/>
          <a:p>
            <a:fld id="{E323A5F1-9779-4F42-9653-95BB662016A7}" type="slidenum">
              <a:rPr lang="en-US" smtClean="0"/>
              <a:t>13</a:t>
            </a:fld>
            <a:endParaRPr lang="en-US"/>
          </a:p>
        </p:txBody>
      </p:sp>
    </p:spTree>
    <p:extLst>
      <p:ext uri="{BB962C8B-B14F-4D97-AF65-F5344CB8AC3E}">
        <p14:creationId xmlns:p14="http://schemas.microsoft.com/office/powerpoint/2010/main" val="3601736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1" y="3257550"/>
            <a:ext cx="7315199" cy="3086100"/>
          </a:xfrm>
          <a:prstGeom prst="rect">
            <a:avLst/>
          </a:prstGeom>
          <a:noFill/>
          <a:ln>
            <a:noFill/>
          </a:ln>
        </p:spPr>
        <p:txBody>
          <a:bodyPr lIns="91425" tIns="91425" rIns="91425" bIns="91425" anchor="ctr" anchorCtr="0">
            <a:noAutofit/>
          </a:bodyPr>
          <a:lstStyle/>
          <a:p>
            <a:pPr lvl="0">
              <a:spcBef>
                <a:spcPts val="0"/>
              </a:spcBef>
              <a:buNone/>
            </a:pPr>
            <a:r>
              <a:rPr lang="en-US" dirty="0"/>
              <a:t>SB = </a:t>
            </a:r>
            <a:r>
              <a:rPr lang="en-US" dirty="0" err="1"/>
              <a:t>Suku</a:t>
            </a:r>
            <a:r>
              <a:rPr lang="en-US" dirty="0"/>
              <a:t> </a:t>
            </a:r>
            <a:r>
              <a:rPr lang="en-US" dirty="0" err="1"/>
              <a:t>Bunga</a:t>
            </a:r>
            <a:endParaRPr dirty="0"/>
          </a:p>
        </p:txBody>
      </p:sp>
      <p:sp>
        <p:nvSpPr>
          <p:cNvPr id="153" name="Shape 153"/>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8397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914401" y="3257550"/>
            <a:ext cx="7315199" cy="30861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9" name="Shape 159"/>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5606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914401" y="3257550"/>
            <a:ext cx="7315199" cy="30861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5" name="Shape 165"/>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7955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914401" y="3257550"/>
            <a:ext cx="7315199" cy="30861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5" name="Shape 185"/>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0761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18</a:t>
            </a:fld>
            <a:endParaRPr lang="en-US"/>
          </a:p>
        </p:txBody>
      </p:sp>
    </p:spTree>
    <p:extLst>
      <p:ext uri="{BB962C8B-B14F-4D97-AF65-F5344CB8AC3E}">
        <p14:creationId xmlns:p14="http://schemas.microsoft.com/office/powerpoint/2010/main" val="4060753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19</a:t>
            </a:fld>
            <a:endParaRPr lang="en-US"/>
          </a:p>
        </p:txBody>
      </p:sp>
    </p:spTree>
    <p:extLst>
      <p:ext uri="{BB962C8B-B14F-4D97-AF65-F5344CB8AC3E}">
        <p14:creationId xmlns:p14="http://schemas.microsoft.com/office/powerpoint/2010/main" val="261655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20</a:t>
            </a:fld>
            <a:endParaRPr lang="en-US"/>
          </a:p>
        </p:txBody>
      </p:sp>
    </p:spTree>
    <p:extLst>
      <p:ext uri="{BB962C8B-B14F-4D97-AF65-F5344CB8AC3E}">
        <p14:creationId xmlns:p14="http://schemas.microsoft.com/office/powerpoint/2010/main" val="442884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21</a:t>
            </a:fld>
            <a:endParaRPr lang="en-US"/>
          </a:p>
        </p:txBody>
      </p:sp>
    </p:spTree>
    <p:extLst>
      <p:ext uri="{BB962C8B-B14F-4D97-AF65-F5344CB8AC3E}">
        <p14:creationId xmlns:p14="http://schemas.microsoft.com/office/powerpoint/2010/main" val="421616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a:t>
            </a:fld>
            <a:endParaRPr lang="en-US"/>
          </a:p>
        </p:txBody>
      </p:sp>
    </p:spTree>
    <p:extLst>
      <p:ext uri="{BB962C8B-B14F-4D97-AF65-F5344CB8AC3E}">
        <p14:creationId xmlns:p14="http://schemas.microsoft.com/office/powerpoint/2010/main" val="1800853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22</a:t>
            </a:fld>
            <a:endParaRPr lang="en-US"/>
          </a:p>
        </p:txBody>
      </p:sp>
    </p:spTree>
    <p:extLst>
      <p:ext uri="{BB962C8B-B14F-4D97-AF65-F5344CB8AC3E}">
        <p14:creationId xmlns:p14="http://schemas.microsoft.com/office/powerpoint/2010/main" val="2896291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à"/>
              <a:tabLst/>
              <a:defRPr/>
            </a:pPr>
            <a:r>
              <a:rPr lang="en-US" i="1" dirty="0" err="1">
                <a:sym typeface="Wingdings" pitchFamily="2" charset="2"/>
              </a:rPr>
              <a:t>Fungsinya</a:t>
            </a:r>
            <a:r>
              <a:rPr lang="en-US" i="1" dirty="0">
                <a:sym typeface="Wingdings" pitchFamily="2" charset="2"/>
              </a:rPr>
              <a:t> </a:t>
            </a:r>
            <a:r>
              <a:rPr lang="en-US" i="1" dirty="0" err="1">
                <a:sym typeface="Wingdings" pitchFamily="2" charset="2"/>
              </a:rPr>
              <a:t>adalah</a:t>
            </a:r>
            <a:r>
              <a:rPr lang="en-US" i="1" dirty="0">
                <a:sym typeface="Wingdings" pitchFamily="2" charset="2"/>
              </a:rPr>
              <a:t> </a:t>
            </a:r>
            <a:r>
              <a:rPr lang="en-US" i="1" dirty="0" err="1"/>
              <a:t>mengoordinasikan</a:t>
            </a:r>
            <a:r>
              <a:rPr lang="en-US" i="1" dirty="0"/>
              <a:t> </a:t>
            </a:r>
            <a:r>
              <a:rPr lang="en-US" i="1" dirty="0" err="1"/>
              <a:t>upaya</a:t>
            </a:r>
            <a:r>
              <a:rPr lang="en-US" i="1" dirty="0"/>
              <a:t> orang </a:t>
            </a:r>
            <a:r>
              <a:rPr lang="en-US" i="1" dirty="0" err="1"/>
              <a:t>untuk</a:t>
            </a:r>
            <a:r>
              <a:rPr lang="en-US" i="1" dirty="0"/>
              <a:t> </a:t>
            </a:r>
            <a:r>
              <a:rPr lang="en-US" i="1" dirty="0" err="1"/>
              <a:t>mencapai</a:t>
            </a:r>
            <a:r>
              <a:rPr lang="en-US" i="1" dirty="0"/>
              <a:t> </a:t>
            </a:r>
            <a:r>
              <a:rPr lang="en-US" i="1" dirty="0" err="1"/>
              <a:t>tujuan</a:t>
            </a:r>
            <a:r>
              <a:rPr lang="en-US" i="1" dirty="0"/>
              <a:t> dan </a:t>
            </a:r>
            <a:r>
              <a:rPr lang="en-US" i="1" dirty="0" err="1"/>
              <a:t>sasaran</a:t>
            </a:r>
            <a:r>
              <a:rPr lang="en-US" i="1" dirty="0"/>
              <a:t> </a:t>
            </a:r>
            <a:r>
              <a:rPr lang="en-US" i="1" dirty="0" err="1"/>
              <a:t>dengan</a:t>
            </a:r>
            <a:r>
              <a:rPr lang="en-US" i="1" dirty="0"/>
              <a:t> </a:t>
            </a:r>
            <a:r>
              <a:rPr lang="en-US" i="1" dirty="0" err="1"/>
              <a:t>menggunakan</a:t>
            </a:r>
            <a:r>
              <a:rPr lang="en-US" i="1" dirty="0"/>
              <a:t> </a:t>
            </a:r>
            <a:r>
              <a:rPr lang="en-US" i="1" dirty="0" err="1"/>
              <a:t>sumber</a:t>
            </a:r>
            <a:r>
              <a:rPr lang="en-US" i="1" dirty="0"/>
              <a:t> </a:t>
            </a:r>
            <a:r>
              <a:rPr lang="en-US" i="1" dirty="0" err="1"/>
              <a:t>daya</a:t>
            </a:r>
            <a:r>
              <a:rPr lang="en-US" i="1" dirty="0"/>
              <a:t> yang </a:t>
            </a:r>
            <a:r>
              <a:rPr lang="en-US" i="1" dirty="0" err="1"/>
              <a:t>tersedia</a:t>
            </a:r>
            <a:r>
              <a:rPr lang="en-US" i="1" dirty="0"/>
              <a:t> </a:t>
            </a:r>
            <a:r>
              <a:rPr lang="en-US" i="1" dirty="0" err="1"/>
              <a:t>secara</a:t>
            </a:r>
            <a:r>
              <a:rPr lang="en-US" i="1" dirty="0"/>
              <a:t> </a:t>
            </a:r>
            <a:r>
              <a:rPr lang="en-US" i="1" dirty="0" err="1"/>
              <a:t>efisien</a:t>
            </a:r>
            <a:r>
              <a:rPr lang="en-US" i="1" dirty="0"/>
              <a:t> dan </a:t>
            </a:r>
            <a:r>
              <a:rPr lang="en-US" i="1" dirty="0" err="1"/>
              <a:t>efektif</a:t>
            </a:r>
            <a:r>
              <a:rPr lang="en-US" i="1" dirty="0"/>
              <a:t>.</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à"/>
              <a:tabLst/>
              <a:defRPr/>
            </a:pPr>
            <a:endParaRPr lang="en-US" dirty="0"/>
          </a:p>
          <a:p>
            <a:pPr lvl="0" algn="l"/>
            <a:r>
              <a:rPr lang="en-US" dirty="0"/>
              <a:t> </a:t>
            </a:r>
          </a:p>
          <a:p>
            <a:pPr lvl="0" algn="l"/>
            <a:r>
              <a:rPr lang="en-US" dirty="0">
                <a:sym typeface="Wingdings" pitchFamily="2" charset="2"/>
              </a:rPr>
              <a:t></a:t>
            </a:r>
            <a:r>
              <a:rPr lang="en-US" dirty="0" err="1">
                <a:sym typeface="Wingdings" pitchFamily="2" charset="2"/>
              </a:rPr>
              <a:t>Organisasi</a:t>
            </a:r>
            <a:r>
              <a:rPr lang="en-US" dirty="0">
                <a:sym typeface="Wingdings" pitchFamily="2" charset="2"/>
              </a:rPr>
              <a:t> dan </a:t>
            </a:r>
            <a:r>
              <a:rPr lang="en-US" dirty="0" err="1">
                <a:sym typeface="Wingdings" pitchFamily="2" charset="2"/>
              </a:rPr>
              <a:t>koordinasi</a:t>
            </a:r>
            <a:r>
              <a:rPr lang="en-US" dirty="0">
                <a:sym typeface="Wingdings" pitchFamily="2" charset="2"/>
              </a:rPr>
              <a:t> </a:t>
            </a:r>
            <a:r>
              <a:rPr lang="en-US" dirty="0" err="1">
                <a:sym typeface="Wingdings" pitchFamily="2" charset="2"/>
              </a:rPr>
              <a:t>kegiatan</a:t>
            </a:r>
            <a:r>
              <a:rPr lang="en-US" dirty="0">
                <a:sym typeface="Wingdings" pitchFamily="2" charset="2"/>
              </a:rPr>
              <a:t> </a:t>
            </a:r>
            <a:r>
              <a:rPr lang="en-US" dirty="0" err="1">
                <a:sym typeface="Wingdings" pitchFamily="2" charset="2"/>
              </a:rPr>
              <a:t>bisnis</a:t>
            </a:r>
            <a:r>
              <a:rPr lang="en-US" dirty="0">
                <a:sym typeface="Wingdings" pitchFamily="2" charset="2"/>
              </a:rPr>
              <a:t> </a:t>
            </a:r>
            <a:r>
              <a:rPr lang="en-US" dirty="0" err="1">
                <a:sym typeface="Wingdings" pitchFamily="2" charset="2"/>
              </a:rPr>
              <a:t>untuk</a:t>
            </a:r>
            <a:r>
              <a:rPr lang="en-US" dirty="0">
                <a:sym typeface="Wingdings" pitchFamily="2" charset="2"/>
              </a:rPr>
              <a:t> </a:t>
            </a:r>
            <a:r>
              <a:rPr lang="en-US" dirty="0" err="1">
                <a:sym typeface="Wingdings" pitchFamily="2" charset="2"/>
              </a:rPr>
              <a:t>mencapai</a:t>
            </a:r>
            <a:r>
              <a:rPr lang="en-US" dirty="0">
                <a:sym typeface="Wingdings" pitchFamily="2" charset="2"/>
              </a:rPr>
              <a:t> </a:t>
            </a:r>
            <a:r>
              <a:rPr lang="en-US" dirty="0" err="1">
                <a:sym typeface="Wingdings" pitchFamily="2" charset="2"/>
              </a:rPr>
              <a:t>tujuan</a:t>
            </a:r>
            <a:r>
              <a:rPr lang="en-US" dirty="0">
                <a:sym typeface="Wingdings" pitchFamily="2" charset="2"/>
              </a:rPr>
              <a:t> yang </a:t>
            </a:r>
            <a:r>
              <a:rPr lang="en-US" dirty="0" err="1">
                <a:sym typeface="Wingdings" pitchFamily="2" charset="2"/>
              </a:rPr>
              <a:t>ditetapkan</a:t>
            </a:r>
            <a:endParaRPr lang="en-US" dirty="0"/>
          </a:p>
          <a:p>
            <a:endParaRPr lang="en-US" dirty="0"/>
          </a:p>
        </p:txBody>
      </p:sp>
      <p:sp>
        <p:nvSpPr>
          <p:cNvPr id="4" name="Slide Number Placeholder 3"/>
          <p:cNvSpPr>
            <a:spLocks noGrp="1"/>
          </p:cNvSpPr>
          <p:nvPr>
            <p:ph type="sldNum" sz="quarter" idx="5"/>
          </p:nvPr>
        </p:nvSpPr>
        <p:spPr/>
        <p:txBody>
          <a:bodyPr/>
          <a:lstStyle/>
          <a:p>
            <a:fld id="{E323A5F1-9779-4F42-9653-95BB662016A7}" type="slidenum">
              <a:rPr lang="en-US" smtClean="0"/>
              <a:t>23</a:t>
            </a:fld>
            <a:endParaRPr lang="en-US"/>
          </a:p>
        </p:txBody>
      </p:sp>
    </p:spTree>
    <p:extLst>
      <p:ext uri="{BB962C8B-B14F-4D97-AF65-F5344CB8AC3E}">
        <p14:creationId xmlns:p14="http://schemas.microsoft.com/office/powerpoint/2010/main" val="4075985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err="1"/>
              <a:t>Identifikasi</a:t>
            </a:r>
            <a:r>
              <a:rPr lang="en-US" dirty="0"/>
              <a:t>, </a:t>
            </a:r>
            <a:r>
              <a:rPr lang="en-US" dirty="0" err="1"/>
              <a:t>penilaian</a:t>
            </a:r>
            <a:r>
              <a:rPr lang="en-US" dirty="0"/>
              <a:t>, dan </a:t>
            </a:r>
            <a:r>
              <a:rPr lang="en-US" dirty="0" err="1"/>
              <a:t>penentuan</a:t>
            </a:r>
            <a:r>
              <a:rPr lang="en-US" dirty="0"/>
              <a:t> </a:t>
            </a:r>
            <a:r>
              <a:rPr lang="en-US" dirty="0" err="1"/>
              <a:t>prioritas</a:t>
            </a:r>
            <a:r>
              <a:rPr lang="en-US" dirty="0"/>
              <a:t> </a:t>
            </a:r>
            <a:r>
              <a:rPr lang="en-US" dirty="0" err="1"/>
              <a:t>risiko</a:t>
            </a:r>
            <a:r>
              <a:rPr lang="en-US" dirty="0"/>
              <a:t> </a:t>
            </a:r>
            <a:r>
              <a:rPr lang="en-US" dirty="0" err="1"/>
              <a:t>diikuti</a:t>
            </a:r>
            <a:r>
              <a:rPr lang="en-US" dirty="0"/>
              <a:t> oleh </a:t>
            </a:r>
            <a:r>
              <a:rPr lang="en-US" dirty="0" err="1"/>
              <a:t>penerapan</a:t>
            </a:r>
            <a:r>
              <a:rPr lang="en-US" dirty="0"/>
              <a:t> </a:t>
            </a:r>
            <a:r>
              <a:rPr lang="en-US" dirty="0" err="1"/>
              <a:t>sumber</a:t>
            </a:r>
            <a:r>
              <a:rPr lang="en-US" dirty="0"/>
              <a:t> </a:t>
            </a:r>
            <a:r>
              <a:rPr lang="en-US" dirty="0" err="1"/>
              <a:t>daya</a:t>
            </a:r>
            <a:r>
              <a:rPr lang="en-US" dirty="0"/>
              <a:t> yang </a:t>
            </a:r>
            <a:r>
              <a:rPr lang="en-US" dirty="0" err="1"/>
              <a:t>terkoordinasi</a:t>
            </a:r>
            <a:r>
              <a:rPr lang="en-US" dirty="0"/>
              <a:t> dan </a:t>
            </a:r>
            <a:r>
              <a:rPr lang="en-US" dirty="0" err="1"/>
              <a:t>ekonomis</a:t>
            </a:r>
            <a:r>
              <a:rPr lang="en-US" dirty="0"/>
              <a:t> </a:t>
            </a:r>
            <a:r>
              <a:rPr lang="en-US" dirty="0" err="1"/>
              <a:t>untuk</a:t>
            </a:r>
            <a:r>
              <a:rPr lang="en-US" dirty="0"/>
              <a:t> </a:t>
            </a:r>
            <a:r>
              <a:rPr lang="en-US" dirty="0" err="1"/>
              <a:t>meminimalkan</a:t>
            </a:r>
            <a:r>
              <a:rPr lang="en-US" dirty="0"/>
              <a:t>, </a:t>
            </a:r>
            <a:r>
              <a:rPr lang="en-US" dirty="0" err="1"/>
              <a:t>memantau</a:t>
            </a:r>
            <a:r>
              <a:rPr lang="en-US" dirty="0"/>
              <a:t>, dan </a:t>
            </a:r>
            <a:r>
              <a:rPr lang="en-US" dirty="0" err="1"/>
              <a:t>mengendalikan</a:t>
            </a:r>
            <a:r>
              <a:rPr lang="en-US" dirty="0"/>
              <a:t> </a:t>
            </a:r>
            <a:r>
              <a:rPr lang="en-US" dirty="0" err="1"/>
              <a:t>kemungkinan</a:t>
            </a:r>
            <a:r>
              <a:rPr lang="en-US" dirty="0"/>
              <a:t> dan / </a:t>
            </a:r>
            <a:r>
              <a:rPr lang="en-US" dirty="0" err="1"/>
              <a:t>atau</a:t>
            </a:r>
            <a:r>
              <a:rPr lang="en-US" dirty="0"/>
              <a:t> </a:t>
            </a:r>
            <a:r>
              <a:rPr lang="en-US" dirty="0" err="1"/>
              <a:t>dampak</a:t>
            </a:r>
            <a:r>
              <a:rPr lang="en-US" dirty="0"/>
              <a:t> </a:t>
            </a:r>
            <a:r>
              <a:rPr lang="en-US" dirty="0" err="1"/>
              <a:t>dari</a:t>
            </a:r>
            <a:r>
              <a:rPr lang="en-US" dirty="0"/>
              <a:t> </a:t>
            </a:r>
            <a:r>
              <a:rPr lang="en-US" dirty="0" err="1"/>
              <a:t>peristiwa</a:t>
            </a:r>
            <a:r>
              <a:rPr lang="en-US" dirty="0"/>
              <a:t> yang </a:t>
            </a:r>
            <a:r>
              <a:rPr lang="en-US" dirty="0" err="1"/>
              <a:t>tidak</a:t>
            </a:r>
            <a:r>
              <a:rPr lang="en-US" dirty="0"/>
              <a:t> </a:t>
            </a:r>
            <a:r>
              <a:rPr lang="en-US" dirty="0" err="1"/>
              <a:t>menguntungkan</a:t>
            </a:r>
            <a:r>
              <a:rPr lang="en-US" dirty="0"/>
              <a:t> </a:t>
            </a:r>
            <a:r>
              <a:rPr lang="en-US" dirty="0" err="1"/>
              <a:t>atau</a:t>
            </a:r>
            <a:r>
              <a:rPr lang="en-US" dirty="0"/>
              <a:t> </a:t>
            </a:r>
            <a:r>
              <a:rPr lang="en-US" dirty="0" err="1"/>
              <a:t>untuk</a:t>
            </a:r>
            <a:r>
              <a:rPr lang="en-US" dirty="0"/>
              <a:t> </a:t>
            </a:r>
            <a:r>
              <a:rPr lang="en-US" dirty="0" err="1"/>
              <a:t>memaksimalkan</a:t>
            </a:r>
            <a:r>
              <a:rPr lang="en-US" dirty="0"/>
              <a:t> </a:t>
            </a:r>
            <a:r>
              <a:rPr lang="en-US" dirty="0" err="1"/>
              <a:t>realisasi</a:t>
            </a:r>
            <a:r>
              <a:rPr lang="en-US" dirty="0"/>
              <a:t> </a:t>
            </a:r>
            <a:r>
              <a:rPr lang="en-US" dirty="0" err="1"/>
              <a:t>peluang</a:t>
            </a:r>
            <a:r>
              <a:rPr lang="en-US" dirty="0"/>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i="1" dirty="0"/>
              <a:t>-</a:t>
            </a:r>
            <a:r>
              <a:rPr lang="en-US" i="1" dirty="0" err="1"/>
              <a:t>Tujuan</a:t>
            </a:r>
            <a:r>
              <a:rPr lang="en-US" i="1" dirty="0"/>
              <a:t> </a:t>
            </a:r>
            <a:r>
              <a:rPr lang="en-US" i="1" dirty="0" err="1"/>
              <a:t>manajemen</a:t>
            </a:r>
            <a:r>
              <a:rPr lang="en-US" i="1" dirty="0"/>
              <a:t> </a:t>
            </a:r>
            <a:r>
              <a:rPr lang="en-US" i="1" dirty="0" err="1"/>
              <a:t>resiko</a:t>
            </a:r>
            <a:r>
              <a:rPr lang="en-US" i="1" dirty="0"/>
              <a:t> </a:t>
            </a:r>
            <a:r>
              <a:rPr lang="en-US" i="1" dirty="0" err="1"/>
              <a:t>adalah</a:t>
            </a:r>
            <a:r>
              <a:rPr lang="en-US" i="1" dirty="0"/>
              <a:t> </a:t>
            </a:r>
            <a:r>
              <a:rPr lang="en-US" i="1" dirty="0" err="1"/>
              <a:t>untuk</a:t>
            </a:r>
            <a:r>
              <a:rPr lang="en-US" i="1" dirty="0"/>
              <a:t> </a:t>
            </a:r>
            <a:r>
              <a:rPr lang="en-US" i="1" dirty="0" err="1"/>
              <a:t>memastikan</a:t>
            </a:r>
            <a:r>
              <a:rPr lang="en-US" i="1" dirty="0"/>
              <a:t> </a:t>
            </a:r>
            <a:r>
              <a:rPr lang="en-US" i="1" dirty="0" err="1"/>
              <a:t>bahwa</a:t>
            </a:r>
            <a:r>
              <a:rPr lang="en-US" i="1" dirty="0"/>
              <a:t> </a:t>
            </a:r>
            <a:r>
              <a:rPr lang="en-US" i="1" dirty="0" err="1"/>
              <a:t>ketidakpastian</a:t>
            </a:r>
            <a:r>
              <a:rPr lang="en-US" i="1" dirty="0"/>
              <a:t> </a:t>
            </a:r>
            <a:r>
              <a:rPr lang="en-US" i="1" dirty="0" err="1"/>
              <a:t>tidak</a:t>
            </a:r>
            <a:r>
              <a:rPr lang="en-US" i="1" dirty="0"/>
              <a:t> </a:t>
            </a:r>
            <a:r>
              <a:rPr lang="en-US" i="1" dirty="0" err="1"/>
              <a:t>akan</a:t>
            </a:r>
            <a:r>
              <a:rPr lang="en-US" i="1" dirty="0"/>
              <a:t> </a:t>
            </a:r>
            <a:r>
              <a:rPr lang="en-US" i="1" dirty="0" err="1"/>
              <a:t>membelokkan</a:t>
            </a:r>
            <a:r>
              <a:rPr lang="en-US" i="1" dirty="0"/>
              <a:t> </a:t>
            </a:r>
            <a:r>
              <a:rPr lang="en-US" i="1" dirty="0" err="1"/>
              <a:t>upaya</a:t>
            </a:r>
            <a:r>
              <a:rPr lang="en-US" i="1" dirty="0"/>
              <a:t> </a:t>
            </a:r>
            <a:r>
              <a:rPr lang="en-US" i="1" dirty="0" err="1"/>
              <a:t>dari</a:t>
            </a:r>
            <a:r>
              <a:rPr lang="en-US" i="1" dirty="0"/>
              <a:t> </a:t>
            </a:r>
            <a:r>
              <a:rPr lang="en-US" i="1" dirty="0" err="1"/>
              <a:t>tujuan</a:t>
            </a:r>
            <a:r>
              <a:rPr lang="en-US" i="1" dirty="0"/>
              <a:t> </a:t>
            </a:r>
            <a:r>
              <a:rPr lang="en-US" i="1" dirty="0" err="1"/>
              <a:t>bisnis</a:t>
            </a:r>
            <a:r>
              <a:rPr lang="en-US" i="1" dirty="0"/>
              <a:t>.</a:t>
            </a: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E323A5F1-9779-4F42-9653-95BB662016A7}" type="slidenum">
              <a:rPr lang="en-US" smtClean="0"/>
              <a:t>24</a:t>
            </a:fld>
            <a:endParaRPr lang="en-US"/>
          </a:p>
        </p:txBody>
      </p:sp>
    </p:spTree>
    <p:extLst>
      <p:ext uri="{BB962C8B-B14F-4D97-AF65-F5344CB8AC3E}">
        <p14:creationId xmlns:p14="http://schemas.microsoft.com/office/powerpoint/2010/main" val="14489822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25</a:t>
            </a:fld>
            <a:endParaRPr lang="en-US"/>
          </a:p>
        </p:txBody>
      </p:sp>
    </p:spTree>
    <p:extLst>
      <p:ext uri="{BB962C8B-B14F-4D97-AF65-F5344CB8AC3E}">
        <p14:creationId xmlns:p14="http://schemas.microsoft.com/office/powerpoint/2010/main" val="16488788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ID" dirty="0"/>
            </a:br>
            <a:r>
              <a:rPr lang="en-ID" sz="1200" b="0" i="0" u="none" strike="noStrike" kern="1200" dirty="0">
                <a:solidFill>
                  <a:schemeClr val="tx1"/>
                </a:solidFill>
                <a:effectLst/>
                <a:latin typeface="+mn-lt"/>
                <a:ea typeface="+mn-ea"/>
                <a:cs typeface="+mn-cs"/>
              </a:rPr>
              <a:t>Enterprise </a:t>
            </a:r>
            <a:r>
              <a:rPr lang="en-ID" sz="1200" b="0" i="0" u="none" strike="noStrike" kern="1200" dirty="0" err="1">
                <a:solidFill>
                  <a:schemeClr val="tx1"/>
                </a:solidFill>
                <a:effectLst/>
                <a:latin typeface="+mn-lt"/>
                <a:ea typeface="+mn-ea"/>
                <a:cs typeface="+mn-cs"/>
              </a:rPr>
              <a:t>adalah</a:t>
            </a:r>
            <a:r>
              <a:rPr lang="en-ID" sz="1200" b="0" i="0" u="none" strike="noStrike" kern="1200" dirty="0">
                <a:solidFill>
                  <a:schemeClr val="tx1"/>
                </a:solidFill>
                <a:effectLst/>
                <a:latin typeface="+mn-lt"/>
                <a:ea typeface="+mn-ea"/>
                <a:cs typeface="+mn-cs"/>
              </a:rPr>
              <a:t> </a:t>
            </a:r>
            <a:r>
              <a:rPr lang="en-ID" sz="1200" b="0" i="0" u="none" strike="noStrike" kern="1200" dirty="0" err="1">
                <a:solidFill>
                  <a:schemeClr val="tx1"/>
                </a:solidFill>
                <a:effectLst/>
                <a:latin typeface="+mn-lt"/>
                <a:ea typeface="+mn-ea"/>
                <a:cs typeface="+mn-cs"/>
              </a:rPr>
              <a:t>sekelompok</a:t>
            </a:r>
            <a:r>
              <a:rPr lang="en-ID" sz="1200" b="0" i="0" u="none" strike="noStrike" kern="1200" dirty="0">
                <a:solidFill>
                  <a:schemeClr val="tx1"/>
                </a:solidFill>
                <a:effectLst/>
                <a:latin typeface="+mn-lt"/>
                <a:ea typeface="+mn-ea"/>
                <a:cs typeface="+mn-cs"/>
              </a:rPr>
              <a:t> orang yang </a:t>
            </a:r>
            <a:r>
              <a:rPr lang="en-ID" sz="1200" b="0" i="0" u="none" strike="noStrike" kern="1200" dirty="0" err="1">
                <a:solidFill>
                  <a:schemeClr val="tx1"/>
                </a:solidFill>
                <a:effectLst/>
                <a:latin typeface="+mn-lt"/>
                <a:ea typeface="+mn-ea"/>
                <a:cs typeface="+mn-cs"/>
              </a:rPr>
              <a:t>memiliki</a:t>
            </a:r>
            <a:r>
              <a:rPr lang="en-ID" sz="1200" b="0" i="0" u="none" strike="noStrike" kern="1200" dirty="0">
                <a:solidFill>
                  <a:schemeClr val="tx1"/>
                </a:solidFill>
                <a:effectLst/>
                <a:latin typeface="+mn-lt"/>
                <a:ea typeface="+mn-ea"/>
                <a:cs typeface="+mn-cs"/>
              </a:rPr>
              <a:t> </a:t>
            </a:r>
            <a:r>
              <a:rPr lang="en-ID" sz="1200" b="0" i="0" u="none" strike="noStrike" kern="1200" dirty="0" err="1">
                <a:solidFill>
                  <a:schemeClr val="tx1"/>
                </a:solidFill>
                <a:effectLst/>
                <a:latin typeface="+mn-lt"/>
                <a:ea typeface="+mn-ea"/>
                <a:cs typeface="+mn-cs"/>
              </a:rPr>
              <a:t>tujuan</a:t>
            </a:r>
            <a:r>
              <a:rPr lang="en-ID" sz="1200" b="0" i="0" u="none" strike="noStrike" kern="1200" dirty="0">
                <a:solidFill>
                  <a:schemeClr val="tx1"/>
                </a:solidFill>
                <a:effectLst/>
                <a:latin typeface="+mn-lt"/>
                <a:ea typeface="+mn-ea"/>
                <a:cs typeface="+mn-cs"/>
              </a:rPr>
              <a:t> </a:t>
            </a:r>
            <a:r>
              <a:rPr lang="en-ID" sz="1200" b="0" i="0" u="none" strike="noStrike" kern="1200" dirty="0" err="1">
                <a:solidFill>
                  <a:schemeClr val="tx1"/>
                </a:solidFill>
                <a:effectLst/>
                <a:latin typeface="+mn-lt"/>
                <a:ea typeface="+mn-ea"/>
                <a:cs typeface="+mn-cs"/>
              </a:rPr>
              <a:t>secara</a:t>
            </a:r>
            <a:r>
              <a:rPr lang="en-ID" sz="1200" b="0" i="0" u="none" strike="noStrike" kern="1200" dirty="0">
                <a:solidFill>
                  <a:schemeClr val="tx1"/>
                </a:solidFill>
                <a:effectLst/>
                <a:latin typeface="+mn-lt"/>
                <a:ea typeface="+mn-ea"/>
                <a:cs typeface="+mn-cs"/>
              </a:rPr>
              <a:t> </a:t>
            </a:r>
            <a:r>
              <a:rPr lang="en-ID" sz="1200" b="0" i="0" u="none" strike="noStrike" kern="1200" dirty="0" err="1">
                <a:solidFill>
                  <a:schemeClr val="tx1"/>
                </a:solidFill>
                <a:effectLst/>
                <a:latin typeface="+mn-lt"/>
                <a:ea typeface="+mn-ea"/>
                <a:cs typeface="+mn-cs"/>
              </a:rPr>
              <a:t>umum</a:t>
            </a:r>
            <a:r>
              <a:rPr lang="en-ID" sz="1200" b="0" i="0" u="none" strike="noStrike" kern="1200" dirty="0">
                <a:solidFill>
                  <a:schemeClr val="tx1"/>
                </a:solidFill>
                <a:effectLst/>
                <a:latin typeface="+mn-lt"/>
                <a:ea typeface="+mn-ea"/>
                <a:cs typeface="+mn-cs"/>
              </a:rPr>
              <a:t> </a:t>
            </a:r>
            <a:r>
              <a:rPr lang="en-ID" sz="1200" b="0" i="0" u="none" strike="noStrike" kern="1200" dirty="0" err="1">
                <a:solidFill>
                  <a:schemeClr val="tx1"/>
                </a:solidFill>
                <a:effectLst/>
                <a:latin typeface="+mn-lt"/>
                <a:ea typeface="+mn-ea"/>
                <a:cs typeface="+mn-cs"/>
              </a:rPr>
              <a:t>sama</a:t>
            </a:r>
            <a:r>
              <a:rPr lang="en-ID" sz="1200" b="0" i="0" u="none" strike="noStrike"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E323A5F1-9779-4F42-9653-95BB662016A7}" type="slidenum">
              <a:rPr lang="en-US" smtClean="0"/>
              <a:t>26</a:t>
            </a:fld>
            <a:endParaRPr lang="en-US"/>
          </a:p>
        </p:txBody>
      </p:sp>
    </p:spTree>
    <p:extLst>
      <p:ext uri="{BB962C8B-B14F-4D97-AF65-F5344CB8AC3E}">
        <p14:creationId xmlns:p14="http://schemas.microsoft.com/office/powerpoint/2010/main" val="17564330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27</a:t>
            </a:fld>
            <a:endParaRPr lang="en-US"/>
          </a:p>
        </p:txBody>
      </p:sp>
    </p:spTree>
    <p:extLst>
      <p:ext uri="{BB962C8B-B14F-4D97-AF65-F5344CB8AC3E}">
        <p14:creationId xmlns:p14="http://schemas.microsoft.com/office/powerpoint/2010/main" val="36248570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28</a:t>
            </a:fld>
            <a:endParaRPr lang="en-US"/>
          </a:p>
        </p:txBody>
      </p:sp>
    </p:spTree>
    <p:extLst>
      <p:ext uri="{BB962C8B-B14F-4D97-AF65-F5344CB8AC3E}">
        <p14:creationId xmlns:p14="http://schemas.microsoft.com/office/powerpoint/2010/main" val="3345135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29</a:t>
            </a:fld>
            <a:endParaRPr lang="en-US"/>
          </a:p>
        </p:txBody>
      </p:sp>
    </p:spTree>
    <p:extLst>
      <p:ext uri="{BB962C8B-B14F-4D97-AF65-F5344CB8AC3E}">
        <p14:creationId xmlns:p14="http://schemas.microsoft.com/office/powerpoint/2010/main" val="2123588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30</a:t>
            </a:fld>
            <a:endParaRPr lang="en-US"/>
          </a:p>
        </p:txBody>
      </p:sp>
    </p:spTree>
    <p:extLst>
      <p:ext uri="{BB962C8B-B14F-4D97-AF65-F5344CB8AC3E}">
        <p14:creationId xmlns:p14="http://schemas.microsoft.com/office/powerpoint/2010/main" val="25329599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23A5F1-9779-4F42-9653-95BB662016A7}" type="slidenum">
              <a:rPr lang="en-US" smtClean="0"/>
              <a:t>31</a:t>
            </a:fld>
            <a:endParaRPr lang="en-US"/>
          </a:p>
        </p:txBody>
      </p:sp>
    </p:spTree>
    <p:extLst>
      <p:ext uri="{BB962C8B-B14F-4D97-AF65-F5344CB8AC3E}">
        <p14:creationId xmlns:p14="http://schemas.microsoft.com/office/powerpoint/2010/main" val="101658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5</a:t>
            </a:fld>
            <a:endParaRPr lang="en-US"/>
          </a:p>
        </p:txBody>
      </p:sp>
    </p:spTree>
    <p:extLst>
      <p:ext uri="{BB962C8B-B14F-4D97-AF65-F5344CB8AC3E}">
        <p14:creationId xmlns:p14="http://schemas.microsoft.com/office/powerpoint/2010/main" val="4147286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32</a:t>
            </a:fld>
            <a:endParaRPr lang="en-US"/>
          </a:p>
        </p:txBody>
      </p:sp>
    </p:spTree>
    <p:extLst>
      <p:ext uri="{BB962C8B-B14F-4D97-AF65-F5344CB8AC3E}">
        <p14:creationId xmlns:p14="http://schemas.microsoft.com/office/powerpoint/2010/main" val="22077049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33</a:t>
            </a:fld>
            <a:endParaRPr lang="en-US"/>
          </a:p>
        </p:txBody>
      </p:sp>
    </p:spTree>
    <p:extLst>
      <p:ext uri="{BB962C8B-B14F-4D97-AF65-F5344CB8AC3E}">
        <p14:creationId xmlns:p14="http://schemas.microsoft.com/office/powerpoint/2010/main" val="9221931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34</a:t>
            </a:fld>
            <a:endParaRPr lang="en-US"/>
          </a:p>
        </p:txBody>
      </p:sp>
    </p:spTree>
    <p:extLst>
      <p:ext uri="{BB962C8B-B14F-4D97-AF65-F5344CB8AC3E}">
        <p14:creationId xmlns:p14="http://schemas.microsoft.com/office/powerpoint/2010/main" val="33202970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35</a:t>
            </a:fld>
            <a:endParaRPr lang="en-US"/>
          </a:p>
        </p:txBody>
      </p:sp>
    </p:spTree>
    <p:extLst>
      <p:ext uri="{BB962C8B-B14F-4D97-AF65-F5344CB8AC3E}">
        <p14:creationId xmlns:p14="http://schemas.microsoft.com/office/powerpoint/2010/main" val="15677271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36</a:t>
            </a:fld>
            <a:endParaRPr lang="en-US"/>
          </a:p>
        </p:txBody>
      </p:sp>
    </p:spTree>
    <p:extLst>
      <p:ext uri="{BB962C8B-B14F-4D97-AF65-F5344CB8AC3E}">
        <p14:creationId xmlns:p14="http://schemas.microsoft.com/office/powerpoint/2010/main" val="24164660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37</a:t>
            </a:fld>
            <a:endParaRPr lang="en-US"/>
          </a:p>
        </p:txBody>
      </p:sp>
    </p:spTree>
    <p:extLst>
      <p:ext uri="{BB962C8B-B14F-4D97-AF65-F5344CB8AC3E}">
        <p14:creationId xmlns:p14="http://schemas.microsoft.com/office/powerpoint/2010/main" val="4268263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6</a:t>
            </a:fld>
            <a:endParaRPr lang="en-US"/>
          </a:p>
        </p:txBody>
      </p:sp>
    </p:spTree>
    <p:extLst>
      <p:ext uri="{BB962C8B-B14F-4D97-AF65-F5344CB8AC3E}">
        <p14:creationId xmlns:p14="http://schemas.microsoft.com/office/powerpoint/2010/main" val="1805107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7</a:t>
            </a:fld>
            <a:endParaRPr lang="en-US"/>
          </a:p>
        </p:txBody>
      </p:sp>
    </p:spTree>
    <p:extLst>
      <p:ext uri="{BB962C8B-B14F-4D97-AF65-F5344CB8AC3E}">
        <p14:creationId xmlns:p14="http://schemas.microsoft.com/office/powerpoint/2010/main" val="2221421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8</a:t>
            </a:fld>
            <a:endParaRPr lang="en-US"/>
          </a:p>
        </p:txBody>
      </p:sp>
    </p:spTree>
    <p:extLst>
      <p:ext uri="{BB962C8B-B14F-4D97-AF65-F5344CB8AC3E}">
        <p14:creationId xmlns:p14="http://schemas.microsoft.com/office/powerpoint/2010/main" val="256783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23A5F1-9779-4F42-9653-95BB662016A7}" type="slidenum">
              <a:rPr lang="en-US" smtClean="0"/>
              <a:t>9</a:t>
            </a:fld>
            <a:endParaRPr lang="en-US"/>
          </a:p>
        </p:txBody>
      </p:sp>
    </p:spTree>
    <p:extLst>
      <p:ext uri="{BB962C8B-B14F-4D97-AF65-F5344CB8AC3E}">
        <p14:creationId xmlns:p14="http://schemas.microsoft.com/office/powerpoint/2010/main" val="2665579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914401" y="3257550"/>
            <a:ext cx="7315199" cy="30861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7" name="Shape 147"/>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1851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23A5F1-9779-4F42-9653-95BB662016A7}" type="slidenum">
              <a:rPr lang="en-US" smtClean="0"/>
              <a:t>11</a:t>
            </a:fld>
            <a:endParaRPr lang="en-US"/>
          </a:p>
        </p:txBody>
      </p:sp>
    </p:spTree>
    <p:extLst>
      <p:ext uri="{BB962C8B-B14F-4D97-AF65-F5344CB8AC3E}">
        <p14:creationId xmlns:p14="http://schemas.microsoft.com/office/powerpoint/2010/main" val="3465910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0B43-AEB8-E34E-A984-E90BC9CBB7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141127-95A6-D145-B0B4-4F9F813D21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6E17F6-24F1-BF41-9AC8-A2D91B8B10CC}"/>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5" name="Footer Placeholder 4">
            <a:extLst>
              <a:ext uri="{FF2B5EF4-FFF2-40B4-BE49-F238E27FC236}">
                <a16:creationId xmlns:a16="http://schemas.microsoft.com/office/drawing/2014/main" id="{9686DCD7-3AB2-F544-A49C-CC8EB16E09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7D81A-3971-7E47-8974-92C1593B1A7A}"/>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167917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F8A4-B80B-D844-BEAE-CEFCEAB520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C819A1-965C-7B4C-B43E-A29CAB44D8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D0366E-50FA-754E-9F9D-3C4606FFE5CA}"/>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5" name="Footer Placeholder 4">
            <a:extLst>
              <a:ext uri="{FF2B5EF4-FFF2-40B4-BE49-F238E27FC236}">
                <a16:creationId xmlns:a16="http://schemas.microsoft.com/office/drawing/2014/main" id="{23EED7D1-7A89-DF47-9753-142E6CB38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8C45E6-B9C2-3D49-A01A-114A4ED885C2}"/>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122533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F92C24-6701-7944-BB2F-96DBBAD27D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521CAB-4876-B24E-9A97-443B120591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F840B-8575-4A43-937D-6A202FA12E4E}"/>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5" name="Footer Placeholder 4">
            <a:extLst>
              <a:ext uri="{FF2B5EF4-FFF2-40B4-BE49-F238E27FC236}">
                <a16:creationId xmlns:a16="http://schemas.microsoft.com/office/drawing/2014/main" id="{0A133468-50CC-7C4A-BD60-03391020F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335A71-A509-BD40-B2B7-7773BDE28146}"/>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2947371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35970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15B1-F401-D84A-A3A1-8DFC65CCAF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57AAEC-2E08-2B4B-BA07-5AF0ED7114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F3CBB-7AFB-4C48-A1A9-4EF470DDB7A6}"/>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5" name="Footer Placeholder 4">
            <a:extLst>
              <a:ext uri="{FF2B5EF4-FFF2-40B4-BE49-F238E27FC236}">
                <a16:creationId xmlns:a16="http://schemas.microsoft.com/office/drawing/2014/main" id="{793D2E17-BBAE-154F-8A79-4102F99D22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49599-1EA4-2749-BC59-A2FBCCC2FA2A}"/>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401330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0D8B9-9AAD-154E-8F7D-9FB8CEC4DF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57D5C0-FD57-7F4D-890A-ECBE91CADA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F809EA-2B32-9747-8BC4-BBF05B3C96AC}"/>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5" name="Footer Placeholder 4">
            <a:extLst>
              <a:ext uri="{FF2B5EF4-FFF2-40B4-BE49-F238E27FC236}">
                <a16:creationId xmlns:a16="http://schemas.microsoft.com/office/drawing/2014/main" id="{AE239F01-8C4C-714C-B049-BE8B240D1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29270-2C1F-3645-A13E-8D9A9854A7F5}"/>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311218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45FB1-1DA5-E041-8F65-32A0AC7F3E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7BB78F-A76C-CF48-B3A0-3E03743B3E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88BA2-BCD3-D143-9705-0064AFB634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1F070B-B9E0-3D4C-95C5-B9B1701613AA}"/>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6" name="Footer Placeholder 5">
            <a:extLst>
              <a:ext uri="{FF2B5EF4-FFF2-40B4-BE49-F238E27FC236}">
                <a16:creationId xmlns:a16="http://schemas.microsoft.com/office/drawing/2014/main" id="{2E9DA024-566D-E744-B53C-F51B8BC0D6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059166-2095-184F-BE9E-6D770059CFAC}"/>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411795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8B2B-DBFC-7E4F-9B78-D25619AE54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AEF40F-1932-8D41-99A4-8775174D98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246764-FEDB-9443-B0C6-50FFFC2991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09653-EBD7-F04C-864B-9810383852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860250-3B35-DE43-A911-770146A07C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A0475C-0B95-A44E-89C7-D74CA673D4A5}"/>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8" name="Footer Placeholder 7">
            <a:extLst>
              <a:ext uri="{FF2B5EF4-FFF2-40B4-BE49-F238E27FC236}">
                <a16:creationId xmlns:a16="http://schemas.microsoft.com/office/drawing/2014/main" id="{30D867C4-59F4-F542-B1EE-C8ECEE4F9E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8AE448-27B9-1140-9794-27F3981DAED2}"/>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2004220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FB579-AE0E-2648-AB1A-142BFF888B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EFD67-A5F4-5642-A04E-DDEFF992240B}"/>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4" name="Footer Placeholder 3">
            <a:extLst>
              <a:ext uri="{FF2B5EF4-FFF2-40B4-BE49-F238E27FC236}">
                <a16:creationId xmlns:a16="http://schemas.microsoft.com/office/drawing/2014/main" id="{15A78559-1C5C-4D4E-9BC9-4C3A41E6E3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DF2C61-C4D7-5F48-9BAD-98EDAC2703B6}"/>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324281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7C653F-2224-2548-9382-2A9547F52066}"/>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3" name="Footer Placeholder 2">
            <a:extLst>
              <a:ext uri="{FF2B5EF4-FFF2-40B4-BE49-F238E27FC236}">
                <a16:creationId xmlns:a16="http://schemas.microsoft.com/office/drawing/2014/main" id="{E871DD45-49C0-A940-824A-C3D46A931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7732AC-2BD1-C349-92E8-B4A78022F362}"/>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290137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D126F-EF72-9244-8E40-6B4C388F16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0BB2B1-D8B7-AF49-8B7B-292C7BB5C0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4B7AA8-791E-F44F-9F7D-F49BEC281A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3FEFDA-1900-9C44-8569-B6B8515AA875}"/>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6" name="Footer Placeholder 5">
            <a:extLst>
              <a:ext uri="{FF2B5EF4-FFF2-40B4-BE49-F238E27FC236}">
                <a16:creationId xmlns:a16="http://schemas.microsoft.com/office/drawing/2014/main" id="{712CB4E1-36E7-EB4A-A0A0-E42B19391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D7374-A7EF-ED4A-B934-D1A2B0D8CD26}"/>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211795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F960-71B9-B24C-8B32-B19A588E3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B7E2ED-FBCA-5044-82C9-3AA7AA7E7D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8B9B77-EB3D-6F49-8CCA-F0399D0B3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25C371-D99A-C24B-A9A8-70D17A792DF4}"/>
              </a:ext>
            </a:extLst>
          </p:cNvPr>
          <p:cNvSpPr>
            <a:spLocks noGrp="1"/>
          </p:cNvSpPr>
          <p:nvPr>
            <p:ph type="dt" sz="half" idx="10"/>
          </p:nvPr>
        </p:nvSpPr>
        <p:spPr/>
        <p:txBody>
          <a:bodyPr/>
          <a:lstStyle/>
          <a:p>
            <a:fld id="{83A29538-3715-FE44-BB34-B1FF6A97B716}" type="datetimeFigureOut">
              <a:rPr lang="en-US" smtClean="0"/>
              <a:t>2/22/20</a:t>
            </a:fld>
            <a:endParaRPr lang="en-US"/>
          </a:p>
        </p:txBody>
      </p:sp>
      <p:sp>
        <p:nvSpPr>
          <p:cNvPr id="6" name="Footer Placeholder 5">
            <a:extLst>
              <a:ext uri="{FF2B5EF4-FFF2-40B4-BE49-F238E27FC236}">
                <a16:creationId xmlns:a16="http://schemas.microsoft.com/office/drawing/2014/main" id="{3AA05220-B214-9D46-9BAD-3AD8009B8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C8F95-B5FD-C64F-BE72-49CBEA8B59FB}"/>
              </a:ext>
            </a:extLst>
          </p:cNvPr>
          <p:cNvSpPr>
            <a:spLocks noGrp="1"/>
          </p:cNvSpPr>
          <p:nvPr>
            <p:ph type="sldNum" sz="quarter" idx="12"/>
          </p:nvPr>
        </p:nvSpPr>
        <p:spPr/>
        <p:txBody>
          <a:bodyPr/>
          <a:lstStyle/>
          <a:p>
            <a:fld id="{BE987681-C119-394C-BCCC-039F8B1FB299}" type="slidenum">
              <a:rPr lang="en-US" smtClean="0"/>
              <a:t>‹#›</a:t>
            </a:fld>
            <a:endParaRPr lang="en-US"/>
          </a:p>
        </p:txBody>
      </p:sp>
    </p:spTree>
    <p:extLst>
      <p:ext uri="{BB962C8B-B14F-4D97-AF65-F5344CB8AC3E}">
        <p14:creationId xmlns:p14="http://schemas.microsoft.com/office/powerpoint/2010/main" val="406294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8C4CB7-807B-4F44-B2FD-1B5C4098D6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22CA3B-0F21-DD41-B615-295CEA564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BBECD1-35FE-9F4A-A62C-5F8E3563F5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29538-3715-FE44-BB34-B1FF6A97B716}" type="datetimeFigureOut">
              <a:rPr lang="en-US" smtClean="0"/>
              <a:t>2/22/20</a:t>
            </a:fld>
            <a:endParaRPr lang="en-US"/>
          </a:p>
        </p:txBody>
      </p:sp>
      <p:sp>
        <p:nvSpPr>
          <p:cNvPr id="5" name="Footer Placeholder 4">
            <a:extLst>
              <a:ext uri="{FF2B5EF4-FFF2-40B4-BE49-F238E27FC236}">
                <a16:creationId xmlns:a16="http://schemas.microsoft.com/office/drawing/2014/main" id="{091C0BC6-5E59-724F-85C8-073D57203B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7F623C-CB3C-3D45-8281-2C04423D25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87681-C119-394C-BCCC-039F8B1FB299}" type="slidenum">
              <a:rPr lang="en-US" smtClean="0"/>
              <a:t>‹#›</a:t>
            </a:fld>
            <a:endParaRPr lang="en-US"/>
          </a:p>
        </p:txBody>
      </p:sp>
    </p:spTree>
    <p:extLst>
      <p:ext uri="{BB962C8B-B14F-4D97-AF65-F5344CB8AC3E}">
        <p14:creationId xmlns:p14="http://schemas.microsoft.com/office/powerpoint/2010/main" val="375067901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ri.supatmi@email.unikom.ac.i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hyperlink" Target="https://www.dictio.id/t/apa-yang-dimaksud-dengan-sumber-daya-perusahaan/120726"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dictio.id/t/apa-yang-anda-ketahui-tentang-manajer/120387"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dictio.id/t/apa-yang-dimaksud-dengan-sistem/13088"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www.dictio.id/t/apa-yang-dimaksud-dengan-perencanaan-planning/1454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dictio.id/t/apa-yang-dimaksud-dengan-sistem/13088"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www.dictio.id/t/apa-yang-anda-ketahui-tentang-manajer/120387"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dictio.id/t/apa-yang-dimaksud-dengan-strategi/120386"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sv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10.svg"/><Relationship Id="rId4" Type="http://schemas.openxmlformats.org/officeDocument/2006/relationships/image" Target="../media/image6.svg"/><Relationship Id="rId9" Type="http://schemas.openxmlformats.org/officeDocument/2006/relationships/image" Target="../media/image9.png"/><Relationship Id="rId14"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4.sv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10.svg"/><Relationship Id="rId4" Type="http://schemas.openxmlformats.org/officeDocument/2006/relationships/image" Target="../media/image6.svg"/><Relationship Id="rId9" Type="http://schemas.openxmlformats.org/officeDocument/2006/relationships/image" Target="../media/image9.png"/><Relationship Id="rId1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5.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tif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61C398-EE4A-D044-82A8-DAB8CECD701C}"/>
              </a:ext>
            </a:extLst>
          </p:cNvPr>
          <p:cNvSpPr>
            <a:spLocks noGrp="1"/>
          </p:cNvSpPr>
          <p:nvPr>
            <p:ph type="ctrTitle"/>
          </p:nvPr>
        </p:nvSpPr>
        <p:spPr>
          <a:xfrm>
            <a:off x="838199" y="4525347"/>
            <a:ext cx="6801321" cy="1737360"/>
          </a:xfrm>
        </p:spPr>
        <p:txBody>
          <a:bodyPr anchor="ctr">
            <a:normAutofit/>
          </a:bodyPr>
          <a:lstStyle/>
          <a:p>
            <a:pPr algn="r"/>
            <a:r>
              <a:rPr lang="en-US" b="1" dirty="0"/>
              <a:t>RISK MANAGEMENT</a:t>
            </a:r>
            <a:br>
              <a:rPr lang="en-US" b="1" dirty="0"/>
            </a:br>
            <a:r>
              <a:rPr lang="en-US" b="1" dirty="0"/>
              <a:t>(</a:t>
            </a:r>
            <a:r>
              <a:rPr lang="en-US" b="1" dirty="0" err="1"/>
              <a:t>Manajemen</a:t>
            </a:r>
            <a:r>
              <a:rPr lang="en-US" b="1" dirty="0"/>
              <a:t> </a:t>
            </a:r>
            <a:r>
              <a:rPr lang="en-US" b="1" dirty="0" err="1"/>
              <a:t>Risiko</a:t>
            </a:r>
            <a:r>
              <a:rPr lang="en-US" b="1" dirty="0"/>
              <a:t>)</a:t>
            </a:r>
          </a:p>
        </p:txBody>
      </p:sp>
      <p:sp>
        <p:nvSpPr>
          <p:cNvPr id="3" name="Subtitle 2">
            <a:extLst>
              <a:ext uri="{FF2B5EF4-FFF2-40B4-BE49-F238E27FC236}">
                <a16:creationId xmlns:a16="http://schemas.microsoft.com/office/drawing/2014/main" id="{11117C3E-116A-C84A-9847-6F3B06EFF734}"/>
              </a:ext>
            </a:extLst>
          </p:cNvPr>
          <p:cNvSpPr>
            <a:spLocks noGrp="1"/>
          </p:cNvSpPr>
          <p:nvPr>
            <p:ph type="subTitle" idx="1"/>
          </p:nvPr>
        </p:nvSpPr>
        <p:spPr>
          <a:xfrm>
            <a:off x="7961258" y="4566912"/>
            <a:ext cx="4106050" cy="1737360"/>
          </a:xfrm>
        </p:spPr>
        <p:txBody>
          <a:bodyPr anchor="ctr">
            <a:normAutofit fontScale="92500"/>
          </a:bodyPr>
          <a:lstStyle/>
          <a:p>
            <a:pPr algn="l"/>
            <a:r>
              <a:rPr lang="en-US" dirty="0"/>
              <a:t>By:</a:t>
            </a:r>
          </a:p>
          <a:p>
            <a:pPr algn="l"/>
            <a:r>
              <a:rPr lang="en-US" dirty="0"/>
              <a:t>Sri </a:t>
            </a:r>
            <a:r>
              <a:rPr lang="en-US" dirty="0" err="1"/>
              <a:t>Supatmi</a:t>
            </a:r>
            <a:r>
              <a:rPr lang="en-US" dirty="0"/>
              <a:t>, </a:t>
            </a:r>
            <a:r>
              <a:rPr lang="en-US" dirty="0" err="1"/>
              <a:t>S.Kom</a:t>
            </a:r>
            <a:r>
              <a:rPr lang="en-US" dirty="0"/>
              <a:t>., M.T., D.Sc.</a:t>
            </a:r>
          </a:p>
          <a:p>
            <a:pPr algn="l"/>
            <a:r>
              <a:rPr lang="en-US" dirty="0"/>
              <a:t>+62 87776044534</a:t>
            </a:r>
          </a:p>
          <a:p>
            <a:pPr algn="l"/>
            <a:r>
              <a:rPr lang="en-US" dirty="0">
                <a:hlinkClick r:id="rId3"/>
              </a:rPr>
              <a:t>sri.supatmi@email.unikom.ac.id</a:t>
            </a:r>
            <a:r>
              <a:rPr lang="en-US" dirty="0"/>
              <a:t> </a:t>
            </a:r>
          </a:p>
          <a:p>
            <a:pPr algn="l"/>
            <a:endParaRPr lang="en-US" dirty="0"/>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810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838200" y="365125"/>
            <a:ext cx="10515600" cy="1325563"/>
          </a:xfrm>
          <a:prstGeom prst="rect">
            <a:avLst/>
          </a:prstGeom>
        </p:spPr>
        <p:txBody>
          <a:bodyPr vert="horz" lIns="121900" tIns="60933" rIns="121900" bIns="60933" rtlCol="0" anchorCtr="0">
            <a:normAutofit/>
          </a:bodyPr>
          <a:lstStyle/>
          <a:p>
            <a:pPr>
              <a:spcBef>
                <a:spcPts val="0"/>
              </a:spcBef>
              <a:buClr>
                <a:schemeClr val="lt1"/>
              </a:buClr>
              <a:buSzPct val="25000"/>
            </a:pPr>
            <a:r>
              <a:rPr lang="en-GB" b="0" i="0" u="none" strike="noStrike" cap="none" dirty="0" err="1">
                <a:latin typeface="Calibri"/>
                <a:ea typeface="Calibri"/>
                <a:cs typeface="Calibri"/>
                <a:sym typeface="Calibri"/>
              </a:rPr>
              <a:t>Pendahuluan</a:t>
            </a:r>
            <a:endParaRPr lang="en-GB" b="0" i="0" u="none" strike="noStrike" cap="none" dirty="0">
              <a:latin typeface="Calibri"/>
              <a:ea typeface="Calibri"/>
              <a:cs typeface="Calibri"/>
              <a:sym typeface="Calibri"/>
            </a:endParaRPr>
          </a:p>
        </p:txBody>
      </p:sp>
      <p:graphicFrame>
        <p:nvGraphicFramePr>
          <p:cNvPr id="152" name="Shape 150">
            <a:extLst>
              <a:ext uri="{FF2B5EF4-FFF2-40B4-BE49-F238E27FC236}">
                <a16:creationId xmlns:a16="http://schemas.microsoft.com/office/drawing/2014/main" id="{E15C1BB0-C573-424B-AD33-97E1C0220812}"/>
              </a:ext>
            </a:extLst>
          </p:cNvPr>
          <p:cNvGraphicFramePr/>
          <p:nvPr>
            <p:extLst>
              <p:ext uri="{D42A27DB-BD31-4B8C-83A1-F6EECF244321}">
                <p14:modId xmlns:p14="http://schemas.microsoft.com/office/powerpoint/2010/main" val="6102301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1347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42">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44"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98468" y="885651"/>
            <a:ext cx="3229803" cy="4624603"/>
          </a:xfrm>
        </p:spPr>
        <p:txBody>
          <a:bodyPr>
            <a:normAutofit/>
          </a:bodyPr>
          <a:lstStyle/>
          <a:p>
            <a:r>
              <a:rPr lang="en-US">
                <a:solidFill>
                  <a:srgbClr val="FFFFFF"/>
                </a:solidFill>
              </a:rPr>
              <a:t>Definisi Risiko</a:t>
            </a:r>
          </a:p>
        </p:txBody>
      </p:sp>
      <p:sp>
        <p:nvSpPr>
          <p:cNvPr id="3" name="Content Placeholder 2"/>
          <p:cNvSpPr>
            <a:spLocks noGrp="1"/>
          </p:cNvSpPr>
          <p:nvPr>
            <p:ph idx="1"/>
          </p:nvPr>
        </p:nvSpPr>
        <p:spPr>
          <a:xfrm>
            <a:off x="4978708" y="885651"/>
            <a:ext cx="6525220" cy="4616849"/>
          </a:xfrm>
        </p:spPr>
        <p:txBody>
          <a:bodyPr anchor="ctr">
            <a:normAutofit/>
          </a:bodyPr>
          <a:lstStyle/>
          <a:p>
            <a:pPr algn="just"/>
            <a:r>
              <a:rPr lang="en-US" sz="2400" dirty="0" err="1"/>
              <a:t>Suatu</a:t>
            </a:r>
            <a:r>
              <a:rPr lang="en-US" sz="2400" dirty="0"/>
              <a:t> </a:t>
            </a:r>
            <a:r>
              <a:rPr lang="en-US" sz="2400" dirty="0" err="1"/>
              <a:t>kejadian</a:t>
            </a:r>
            <a:r>
              <a:rPr lang="en-US" sz="2400" dirty="0"/>
              <a:t>/</a:t>
            </a:r>
            <a:r>
              <a:rPr lang="en-US" sz="2400" dirty="0" err="1"/>
              <a:t>peristiwa</a:t>
            </a:r>
            <a:r>
              <a:rPr lang="en-US" sz="2400" dirty="0"/>
              <a:t> yang </a:t>
            </a:r>
            <a:r>
              <a:rPr lang="en-US" sz="2400" b="1" u="sng" dirty="0" err="1"/>
              <a:t>jika</a:t>
            </a:r>
            <a:r>
              <a:rPr lang="en-US" sz="2400" b="1" u="sng" dirty="0"/>
              <a:t> </a:t>
            </a:r>
            <a:r>
              <a:rPr lang="en-US" sz="2400" b="1" u="sng" dirty="0" err="1"/>
              <a:t>terjadi</a:t>
            </a:r>
            <a:r>
              <a:rPr lang="en-US" sz="2400" b="1" u="sng" dirty="0"/>
              <a:t> </a:t>
            </a:r>
            <a:r>
              <a:rPr lang="en-US" sz="2400" dirty="0" err="1"/>
              <a:t>dapat</a:t>
            </a:r>
            <a:r>
              <a:rPr lang="en-US" sz="2400" dirty="0"/>
              <a:t> </a:t>
            </a:r>
            <a:r>
              <a:rPr lang="en-US" sz="2400" dirty="0" err="1"/>
              <a:t>menimbulkan</a:t>
            </a:r>
            <a:r>
              <a:rPr lang="en-US" sz="2400" dirty="0"/>
              <a:t> </a:t>
            </a:r>
            <a:r>
              <a:rPr lang="en-US" sz="2400" dirty="0" err="1"/>
              <a:t>hambatan</a:t>
            </a:r>
            <a:r>
              <a:rPr lang="en-US" sz="2400" dirty="0"/>
              <a:t> </a:t>
            </a:r>
            <a:r>
              <a:rPr lang="en-US" sz="2400" dirty="0" err="1"/>
              <a:t>terhadap</a:t>
            </a:r>
            <a:r>
              <a:rPr lang="en-US" sz="2400" dirty="0"/>
              <a:t> </a:t>
            </a:r>
            <a:r>
              <a:rPr lang="en-US" sz="2400" dirty="0" err="1"/>
              <a:t>pencapaian</a:t>
            </a:r>
            <a:r>
              <a:rPr lang="en-US" sz="2400" dirty="0"/>
              <a:t> </a:t>
            </a:r>
            <a:r>
              <a:rPr lang="en-US" sz="2400" dirty="0" err="1"/>
              <a:t>tujuan</a:t>
            </a:r>
            <a:r>
              <a:rPr lang="en-US" sz="2400" dirty="0"/>
              <a:t> </a:t>
            </a:r>
            <a:r>
              <a:rPr lang="en-US" sz="2400" dirty="0" err="1"/>
              <a:t>atau</a:t>
            </a:r>
            <a:r>
              <a:rPr lang="en-US" sz="2400" dirty="0"/>
              <a:t> </a:t>
            </a:r>
            <a:r>
              <a:rPr lang="en-US" sz="2400" dirty="0" err="1"/>
              <a:t>sasaran</a:t>
            </a:r>
            <a:r>
              <a:rPr lang="en-US" sz="2400" dirty="0"/>
              <a:t> </a:t>
            </a:r>
            <a:r>
              <a:rPr lang="en-US" sz="2400" i="1" dirty="0"/>
              <a:t>enterprise</a:t>
            </a:r>
          </a:p>
          <a:p>
            <a:pPr algn="just"/>
            <a:r>
              <a:rPr lang="en-US" sz="2400" dirty="0" err="1"/>
              <a:t>Kejadian</a:t>
            </a:r>
            <a:r>
              <a:rPr lang="en-US" sz="2400" dirty="0"/>
              <a:t>/</a:t>
            </a:r>
            <a:r>
              <a:rPr lang="en-US" sz="2400" dirty="0" err="1"/>
              <a:t>peristiwa</a:t>
            </a:r>
            <a:r>
              <a:rPr lang="en-US" sz="2400" dirty="0"/>
              <a:t> </a:t>
            </a:r>
            <a:r>
              <a:rPr lang="en-US" sz="2400" dirty="0" err="1"/>
              <a:t>dapat</a:t>
            </a:r>
            <a:r>
              <a:rPr lang="en-US" sz="2400" dirty="0"/>
              <a:t> </a:t>
            </a:r>
            <a:r>
              <a:rPr lang="en-US" sz="2400" dirty="0" err="1"/>
              <a:t>disebabkan</a:t>
            </a:r>
            <a:r>
              <a:rPr lang="en-US" sz="2400" dirty="0"/>
              <a:t> </a:t>
            </a:r>
            <a:r>
              <a:rPr lang="en-US" sz="2400" dirty="0" err="1"/>
              <a:t>karena</a:t>
            </a:r>
            <a:r>
              <a:rPr lang="en-US" sz="2400" dirty="0"/>
              <a:t> </a:t>
            </a:r>
            <a:r>
              <a:rPr lang="en-US" sz="2400" dirty="0" err="1"/>
              <a:t>faktor</a:t>
            </a:r>
            <a:r>
              <a:rPr lang="en-US" sz="2400" dirty="0"/>
              <a:t> internal </a:t>
            </a:r>
            <a:r>
              <a:rPr lang="en-US" sz="2400" dirty="0" err="1"/>
              <a:t>maupun</a:t>
            </a:r>
            <a:r>
              <a:rPr lang="en-US" sz="2400" dirty="0"/>
              <a:t> </a:t>
            </a:r>
            <a:r>
              <a:rPr lang="en-US" sz="2400" dirty="0" err="1"/>
              <a:t>eksternal</a:t>
            </a:r>
            <a:r>
              <a:rPr lang="en-US" sz="2400" dirty="0"/>
              <a:t> </a:t>
            </a:r>
            <a:r>
              <a:rPr lang="en-US" sz="2400" i="1" dirty="0"/>
              <a:t>enterprise</a:t>
            </a:r>
          </a:p>
          <a:p>
            <a:pPr algn="just"/>
            <a:r>
              <a:rPr lang="en-US" sz="2400" dirty="0" err="1"/>
              <a:t>Risiko</a:t>
            </a:r>
            <a:r>
              <a:rPr lang="en-US" sz="2400" dirty="0"/>
              <a:t> </a:t>
            </a:r>
            <a:r>
              <a:rPr lang="en-US" sz="2400" dirty="0" err="1"/>
              <a:t>dapat</a:t>
            </a:r>
            <a:r>
              <a:rPr lang="en-US" sz="2400" dirty="0"/>
              <a:t> </a:t>
            </a:r>
            <a:r>
              <a:rPr lang="en-US" sz="2400" dirty="0" err="1"/>
              <a:t>menimpa</a:t>
            </a:r>
            <a:r>
              <a:rPr lang="en-US" sz="2400" dirty="0"/>
              <a:t> </a:t>
            </a:r>
            <a:r>
              <a:rPr lang="en-US" sz="2400" dirty="0" err="1"/>
              <a:t>siapa</a:t>
            </a:r>
            <a:r>
              <a:rPr lang="en-US" sz="2400" dirty="0"/>
              <a:t> dan </a:t>
            </a:r>
            <a:r>
              <a:rPr lang="en-US" sz="2400" dirty="0" err="1"/>
              <a:t>apa</a:t>
            </a:r>
            <a:r>
              <a:rPr lang="en-US" sz="2400" dirty="0"/>
              <a:t> </a:t>
            </a:r>
            <a:r>
              <a:rPr lang="en-US" sz="2400" dirty="0" err="1"/>
              <a:t>saja</a:t>
            </a:r>
            <a:r>
              <a:rPr lang="en-US" sz="2400" dirty="0"/>
              <a:t>; </a:t>
            </a:r>
          </a:p>
          <a:p>
            <a:pPr lvl="1" algn="just"/>
            <a:r>
              <a:rPr lang="en-US" dirty="0" err="1"/>
              <a:t>direksi</a:t>
            </a:r>
            <a:r>
              <a:rPr lang="en-US" dirty="0"/>
              <a:t> ~ office boy, </a:t>
            </a:r>
          </a:p>
          <a:p>
            <a:pPr lvl="1" algn="just"/>
            <a:r>
              <a:rPr lang="en-US" dirty="0" err="1"/>
              <a:t>logistik</a:t>
            </a:r>
            <a:r>
              <a:rPr lang="en-US" dirty="0"/>
              <a:t> ~ </a:t>
            </a:r>
            <a:r>
              <a:rPr lang="en-US" dirty="0" err="1"/>
              <a:t>pemasaran</a:t>
            </a:r>
            <a:r>
              <a:rPr lang="en-US" dirty="0"/>
              <a:t>, </a:t>
            </a:r>
          </a:p>
          <a:p>
            <a:pPr lvl="1" algn="just"/>
            <a:r>
              <a:rPr lang="en-US" dirty="0" err="1"/>
              <a:t>aset</a:t>
            </a:r>
            <a:r>
              <a:rPr lang="en-US" dirty="0"/>
              <a:t> </a:t>
            </a:r>
            <a:r>
              <a:rPr lang="en-US" dirty="0" err="1"/>
              <a:t>berwujud</a:t>
            </a:r>
            <a:r>
              <a:rPr lang="en-US" dirty="0"/>
              <a:t> ~ </a:t>
            </a:r>
            <a:r>
              <a:rPr lang="en-US" dirty="0" err="1"/>
              <a:t>aset</a:t>
            </a:r>
            <a:r>
              <a:rPr lang="en-US" dirty="0"/>
              <a:t> </a:t>
            </a:r>
            <a:r>
              <a:rPr lang="en-US" dirty="0" err="1"/>
              <a:t>tak</a:t>
            </a:r>
            <a:r>
              <a:rPr lang="en-US" dirty="0"/>
              <a:t> </a:t>
            </a:r>
            <a:r>
              <a:rPr lang="en-US" dirty="0" err="1"/>
              <a:t>berwujud</a:t>
            </a:r>
            <a:endParaRPr lang="en-US" dirty="0"/>
          </a:p>
          <a:p>
            <a:pPr algn="just"/>
            <a:r>
              <a:rPr lang="en-US" sz="2400" dirty="0" err="1"/>
              <a:t>Aset</a:t>
            </a:r>
            <a:r>
              <a:rPr lang="en-US" sz="2400" dirty="0"/>
              <a:t> </a:t>
            </a:r>
            <a:r>
              <a:rPr lang="en-US" sz="2400" dirty="0" err="1"/>
              <a:t>informasi</a:t>
            </a:r>
            <a:r>
              <a:rPr lang="en-US" sz="2400" dirty="0"/>
              <a:t>, </a:t>
            </a:r>
            <a:r>
              <a:rPr lang="en-US" sz="2400" dirty="0" err="1"/>
              <a:t>reputasi</a:t>
            </a:r>
            <a:r>
              <a:rPr lang="en-US" sz="2400" dirty="0"/>
              <a:t>, dan </a:t>
            </a:r>
            <a:r>
              <a:rPr lang="en-US" sz="2400" dirty="0" err="1"/>
              <a:t>nama</a:t>
            </a:r>
            <a:r>
              <a:rPr lang="en-US" sz="2400" dirty="0"/>
              <a:t> </a:t>
            </a:r>
            <a:r>
              <a:rPr lang="en-US" sz="2400" dirty="0" err="1"/>
              <a:t>baik</a:t>
            </a:r>
            <a:r>
              <a:rPr lang="en-US" sz="2400" dirty="0"/>
              <a:t> juga </a:t>
            </a:r>
            <a:r>
              <a:rPr lang="en-US" sz="2400" dirty="0" err="1"/>
              <a:t>tidak</a:t>
            </a:r>
            <a:r>
              <a:rPr lang="en-US" sz="2400" dirty="0"/>
              <a:t> </a:t>
            </a:r>
            <a:r>
              <a:rPr lang="en-US" sz="2400" dirty="0" err="1"/>
              <a:t>terlepas</a:t>
            </a:r>
            <a:r>
              <a:rPr lang="en-US" sz="2400" dirty="0"/>
              <a:t> </a:t>
            </a:r>
            <a:r>
              <a:rPr lang="en-US" sz="2400" dirty="0" err="1"/>
              <a:t>dari</a:t>
            </a:r>
            <a:r>
              <a:rPr lang="en-US" sz="2400" dirty="0"/>
              <a:t> </a:t>
            </a:r>
            <a:r>
              <a:rPr lang="en-US" sz="2400" dirty="0" err="1"/>
              <a:t>risiko</a:t>
            </a:r>
            <a:endParaRPr lang="en-US" sz="2400" dirty="0"/>
          </a:p>
        </p:txBody>
      </p:sp>
    </p:spTree>
    <p:extLst>
      <p:ext uri="{BB962C8B-B14F-4D97-AF65-F5344CB8AC3E}">
        <p14:creationId xmlns:p14="http://schemas.microsoft.com/office/powerpoint/2010/main" val="2126349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4F80447-6D16-CA4E-BA9C-8F0F4D985E4C}"/>
              </a:ext>
            </a:extLst>
          </p:cNvPr>
          <p:cNvSpPr>
            <a:spLocks noGrp="1"/>
          </p:cNvSpPr>
          <p:nvPr>
            <p:ph type="title"/>
          </p:nvPr>
        </p:nvSpPr>
        <p:spPr>
          <a:xfrm>
            <a:off x="1098468" y="885651"/>
            <a:ext cx="3229803" cy="4624603"/>
          </a:xfrm>
        </p:spPr>
        <p:txBody>
          <a:bodyPr>
            <a:normAutofit/>
          </a:bodyPr>
          <a:lstStyle/>
          <a:p>
            <a:r>
              <a:rPr lang="en-US">
                <a:solidFill>
                  <a:srgbClr val="FFFFFF"/>
                </a:solidFill>
              </a:rPr>
              <a:t>RISK?</a:t>
            </a:r>
          </a:p>
        </p:txBody>
      </p:sp>
      <p:sp>
        <p:nvSpPr>
          <p:cNvPr id="3" name="Content Placeholder 2">
            <a:extLst>
              <a:ext uri="{FF2B5EF4-FFF2-40B4-BE49-F238E27FC236}">
                <a16:creationId xmlns:a16="http://schemas.microsoft.com/office/drawing/2014/main" id="{E03D7B93-DB84-A042-9A80-4A46DF7B9F79}"/>
              </a:ext>
            </a:extLst>
          </p:cNvPr>
          <p:cNvSpPr>
            <a:spLocks noGrp="1"/>
          </p:cNvSpPr>
          <p:nvPr>
            <p:ph idx="1"/>
          </p:nvPr>
        </p:nvSpPr>
        <p:spPr>
          <a:xfrm>
            <a:off x="4978707" y="885651"/>
            <a:ext cx="6879917" cy="4616849"/>
          </a:xfrm>
        </p:spPr>
        <p:txBody>
          <a:bodyPr anchor="ctr">
            <a:normAutofit/>
          </a:bodyPr>
          <a:lstStyle/>
          <a:p>
            <a:r>
              <a:rPr lang="en-US" sz="2000" dirty="0"/>
              <a:t>The potential of gaining or losing something of value. </a:t>
            </a:r>
            <a:r>
              <a:rPr lang="en-US" sz="2000" i="1" dirty="0"/>
              <a:t>(</a:t>
            </a:r>
            <a:r>
              <a:rPr lang="en-US" sz="2000" i="1" dirty="0" err="1"/>
              <a:t>wikipedia</a:t>
            </a:r>
            <a:r>
              <a:rPr lang="en-US" sz="2000" i="1" dirty="0"/>
              <a:t>)</a:t>
            </a:r>
          </a:p>
          <a:p>
            <a:r>
              <a:rPr lang="en-US" sz="2000" dirty="0"/>
              <a:t>A probability or threat of damage, injury, liability, loss, or any other negative occurrence that is caused by external or internal vulnerabilities, and that may be avoided through preemptive action. </a:t>
            </a:r>
            <a:r>
              <a:rPr lang="en-US" sz="2000" i="1" dirty="0"/>
              <a:t>(business dictionary)</a:t>
            </a:r>
          </a:p>
          <a:p>
            <a:pPr algn="just"/>
            <a:r>
              <a:rPr lang="en-US" sz="2000" dirty="0"/>
              <a:t>a process, effected by an entity's board of directors, management and other personnel, applied in strategy setting and across the enterprise, designed to identify potential events that may affect the entity, and manage risks to be within its risk appetite, to provide reasonable assurance regarding the achievement of entity objectives (</a:t>
            </a:r>
            <a:r>
              <a:rPr lang="en-US" altLang="en-US" sz="2000" i="1" u="sng" dirty="0"/>
              <a:t>COSO Enterprise Risk Management – Integrated Framework</a:t>
            </a:r>
            <a:r>
              <a:rPr lang="en-US" altLang="en-US" sz="2000" i="1" dirty="0"/>
              <a:t>.  2004. COSO)</a:t>
            </a:r>
            <a:endParaRPr lang="en-US" sz="2000" i="1" dirty="0"/>
          </a:p>
          <a:p>
            <a:endParaRPr lang="en-US" sz="2000" dirty="0"/>
          </a:p>
        </p:txBody>
      </p:sp>
    </p:spTree>
    <p:extLst>
      <p:ext uri="{BB962C8B-B14F-4D97-AF65-F5344CB8AC3E}">
        <p14:creationId xmlns:p14="http://schemas.microsoft.com/office/powerpoint/2010/main" val="373311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84632"/>
            <a:ext cx="10515600" cy="1609344"/>
          </a:xfrm>
        </p:spPr>
        <p:txBody>
          <a:bodyPr/>
          <a:lstStyle/>
          <a:p>
            <a:r>
              <a:rPr lang="en-US" dirty="0"/>
              <a:t>Risk</a:t>
            </a:r>
          </a:p>
        </p:txBody>
      </p:sp>
      <p:sp>
        <p:nvSpPr>
          <p:cNvPr id="3" name="Content Placeholder 2"/>
          <p:cNvSpPr>
            <a:spLocks noGrp="1"/>
          </p:cNvSpPr>
          <p:nvPr>
            <p:ph idx="1"/>
          </p:nvPr>
        </p:nvSpPr>
        <p:spPr>
          <a:xfrm>
            <a:off x="612648" y="1825625"/>
            <a:ext cx="10741152" cy="1291062"/>
          </a:xfrm>
        </p:spPr>
        <p:txBody>
          <a:bodyPr/>
          <a:lstStyle/>
          <a:p>
            <a:r>
              <a:rPr lang="en-US" dirty="0"/>
              <a:t>Risk is often expressed in term of a combination of the consequences of an event (including changes of circumstances) and the associated likehood of occurrence. </a:t>
            </a:r>
          </a:p>
        </p:txBody>
      </p:sp>
      <p:sp>
        <p:nvSpPr>
          <p:cNvPr id="4" name="Right Arrow 3"/>
          <p:cNvSpPr/>
          <p:nvPr/>
        </p:nvSpPr>
        <p:spPr>
          <a:xfrm>
            <a:off x="1171977" y="3116688"/>
            <a:ext cx="6246253" cy="283335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10-Point Star 4"/>
          <p:cNvSpPr/>
          <p:nvPr/>
        </p:nvSpPr>
        <p:spPr>
          <a:xfrm>
            <a:off x="3882441" y="3432715"/>
            <a:ext cx="2332091" cy="2160000"/>
          </a:xfrm>
          <a:prstGeom prst="star1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UNDESIRABLE</a:t>
            </a:r>
          </a:p>
          <a:p>
            <a:pPr algn="ctr"/>
            <a:r>
              <a:rPr lang="en-US" sz="1600" b="1" dirty="0"/>
              <a:t>EVENT</a:t>
            </a:r>
          </a:p>
          <a:p>
            <a:pPr algn="ctr"/>
            <a:r>
              <a:rPr lang="en-US" sz="1600" b="1" dirty="0"/>
              <a:t>(</a:t>
            </a:r>
            <a:r>
              <a:rPr lang="en-US" sz="1600" b="1" dirty="0" err="1"/>
              <a:t>kejadian</a:t>
            </a:r>
            <a:r>
              <a:rPr lang="en-US" sz="1600" b="1" dirty="0"/>
              <a:t> yang </a:t>
            </a:r>
            <a:r>
              <a:rPr lang="en-US" sz="1600" b="1" dirty="0" err="1"/>
              <a:t>tidak</a:t>
            </a:r>
            <a:r>
              <a:rPr lang="en-US" sz="1600" b="1" dirty="0"/>
              <a:t> </a:t>
            </a:r>
            <a:r>
              <a:rPr lang="en-US" sz="1600" b="1" dirty="0" err="1"/>
              <a:t>diinginkan</a:t>
            </a:r>
            <a:r>
              <a:rPr lang="en-US" sz="1600" b="1" dirty="0"/>
              <a:t>)</a:t>
            </a:r>
          </a:p>
        </p:txBody>
      </p:sp>
      <p:sp>
        <p:nvSpPr>
          <p:cNvPr id="6" name="TextBox 5"/>
          <p:cNvSpPr txBox="1"/>
          <p:nvPr/>
        </p:nvSpPr>
        <p:spPr>
          <a:xfrm>
            <a:off x="1497166" y="4117864"/>
            <a:ext cx="1741331" cy="830997"/>
          </a:xfrm>
          <a:prstGeom prst="rect">
            <a:avLst/>
          </a:prstGeom>
          <a:noFill/>
        </p:spPr>
        <p:txBody>
          <a:bodyPr wrap="square" rtlCol="0">
            <a:spAutoFit/>
          </a:bodyPr>
          <a:lstStyle/>
          <a:p>
            <a:r>
              <a:rPr lang="en-US" sz="2400" b="1" dirty="0">
                <a:solidFill>
                  <a:srgbClr val="FFFF00"/>
                </a:solidFill>
              </a:rPr>
              <a:t>Business</a:t>
            </a:r>
          </a:p>
          <a:p>
            <a:r>
              <a:rPr lang="en-US" sz="2400" b="1" dirty="0">
                <a:solidFill>
                  <a:srgbClr val="FFFF00"/>
                </a:solidFill>
              </a:rPr>
              <a:t>Process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3375" y="3194496"/>
            <a:ext cx="2677732" cy="2677732"/>
          </a:xfrm>
          <a:prstGeom prst="rect">
            <a:avLst/>
          </a:prstGeom>
        </p:spPr>
      </p:pic>
      <p:sp>
        <p:nvSpPr>
          <p:cNvPr id="8" name="TextBox 7"/>
          <p:cNvSpPr txBox="1"/>
          <p:nvPr/>
        </p:nvSpPr>
        <p:spPr>
          <a:xfrm>
            <a:off x="7590567" y="4134514"/>
            <a:ext cx="3143347" cy="646331"/>
          </a:xfrm>
          <a:prstGeom prst="rect">
            <a:avLst/>
          </a:prstGeom>
          <a:noFill/>
        </p:spPr>
        <p:txBody>
          <a:bodyPr wrap="square" rtlCol="0">
            <a:spAutoFit/>
          </a:bodyPr>
          <a:lstStyle/>
          <a:p>
            <a:pPr algn="ctr"/>
            <a:r>
              <a:rPr lang="en-US" sz="3600" b="1" dirty="0"/>
              <a:t>OBJECTIVE</a:t>
            </a:r>
          </a:p>
        </p:txBody>
      </p:sp>
      <p:sp>
        <p:nvSpPr>
          <p:cNvPr id="10" name="TextBox 9"/>
          <p:cNvSpPr txBox="1"/>
          <p:nvPr/>
        </p:nvSpPr>
        <p:spPr>
          <a:xfrm>
            <a:off x="7977509" y="5879084"/>
            <a:ext cx="2677732" cy="523220"/>
          </a:xfrm>
          <a:prstGeom prst="rect">
            <a:avLst/>
          </a:prstGeom>
          <a:noFill/>
        </p:spPr>
        <p:txBody>
          <a:bodyPr wrap="square" rtlCol="0">
            <a:spAutoFit/>
          </a:bodyPr>
          <a:lstStyle/>
          <a:p>
            <a:pPr algn="ctr"/>
            <a:r>
              <a:rPr lang="en-US" sz="2800" b="1" dirty="0">
                <a:solidFill>
                  <a:srgbClr val="C00000"/>
                </a:solidFill>
              </a:rPr>
              <a:t>Consequence</a:t>
            </a:r>
          </a:p>
        </p:txBody>
      </p:sp>
      <p:sp>
        <p:nvSpPr>
          <p:cNvPr id="11" name="TextBox 10"/>
          <p:cNvSpPr txBox="1"/>
          <p:nvPr/>
        </p:nvSpPr>
        <p:spPr>
          <a:xfrm>
            <a:off x="1171976" y="5794419"/>
            <a:ext cx="1867437" cy="523220"/>
          </a:xfrm>
          <a:prstGeom prst="rect">
            <a:avLst/>
          </a:prstGeom>
          <a:noFill/>
        </p:spPr>
        <p:txBody>
          <a:bodyPr wrap="square" rtlCol="0">
            <a:spAutoFit/>
          </a:bodyPr>
          <a:lstStyle/>
          <a:p>
            <a:pPr algn="ctr"/>
            <a:r>
              <a:rPr lang="en-US" sz="2800" b="1" dirty="0">
                <a:solidFill>
                  <a:srgbClr val="C00000"/>
                </a:solidFill>
              </a:rPr>
              <a:t>Risk Source</a:t>
            </a:r>
          </a:p>
        </p:txBody>
      </p:sp>
      <p:cxnSp>
        <p:nvCxnSpPr>
          <p:cNvPr id="13" name="Straight Arrow Connector 12"/>
          <p:cNvCxnSpPr/>
          <p:nvPr/>
        </p:nvCxnSpPr>
        <p:spPr>
          <a:xfrm flipV="1">
            <a:off x="3129566" y="5120640"/>
            <a:ext cx="992268" cy="673780"/>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304" y="5592714"/>
            <a:ext cx="1093902" cy="936000"/>
          </a:xfrm>
          <a:prstGeom prst="rect">
            <a:avLst/>
          </a:prstGeom>
        </p:spPr>
      </p:pic>
    </p:spTree>
    <p:extLst>
      <p:ext uri="{BB962C8B-B14F-4D97-AF65-F5344CB8AC3E}">
        <p14:creationId xmlns:p14="http://schemas.microsoft.com/office/powerpoint/2010/main" val="914079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4"/>
        <p:cNvGrpSpPr/>
        <p:nvPr/>
      </p:nvGrpSpPr>
      <p:grpSpPr>
        <a:xfrm>
          <a:off x="0" y="0"/>
          <a:ext cx="0" cy="0"/>
          <a:chOff x="0" y="0"/>
          <a:chExt cx="0" cy="0"/>
        </a:xfrm>
      </p:grpSpPr>
      <p:sp useBgFill="1">
        <p:nvSpPr>
          <p:cNvPr id="200" name="Rectangle 19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2" name="Group 20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0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55" name="Shape 155"/>
          <p:cNvSpPr txBox="1">
            <a:spLocks noGrp="1"/>
          </p:cNvSpPr>
          <p:nvPr>
            <p:ph type="title"/>
          </p:nvPr>
        </p:nvSpPr>
        <p:spPr>
          <a:xfrm>
            <a:off x="1098468" y="885651"/>
            <a:ext cx="3229803" cy="4624603"/>
          </a:xfrm>
          <a:prstGeom prst="rect">
            <a:avLst/>
          </a:prstGeom>
        </p:spPr>
        <p:txBody>
          <a:bodyPr vert="horz" lIns="121900" tIns="60933" rIns="121900" bIns="60933" rtlCol="0" anchorCtr="0">
            <a:normAutofit/>
          </a:bodyPr>
          <a:lstStyle/>
          <a:p>
            <a:pPr>
              <a:spcBef>
                <a:spcPts val="0"/>
              </a:spcBef>
              <a:buClr>
                <a:schemeClr val="dk1"/>
              </a:buClr>
              <a:buSzPct val="25000"/>
            </a:pPr>
            <a:r>
              <a:rPr lang="en-GB" sz="3700" b="1">
                <a:solidFill>
                  <a:srgbClr val="FFFFFF"/>
                </a:solidFill>
                <a:latin typeface="Calibri"/>
                <a:ea typeface="Calibri"/>
                <a:cs typeface="Calibri"/>
                <a:sym typeface="Calibri"/>
              </a:rPr>
              <a:t>Risiko dan Kondisi Ketidakpastian</a:t>
            </a:r>
          </a:p>
        </p:txBody>
      </p:sp>
      <p:sp>
        <p:nvSpPr>
          <p:cNvPr id="156" name="Shape 156"/>
          <p:cNvSpPr txBox="1">
            <a:spLocks noGrp="1"/>
          </p:cNvSpPr>
          <p:nvPr>
            <p:ph idx="1"/>
          </p:nvPr>
        </p:nvSpPr>
        <p:spPr>
          <a:xfrm>
            <a:off x="4978708" y="885651"/>
            <a:ext cx="6908492" cy="4616849"/>
          </a:xfrm>
          <a:prstGeom prst="rect">
            <a:avLst/>
          </a:prstGeom>
        </p:spPr>
        <p:txBody>
          <a:bodyPr vert="horz" lIns="121900" tIns="60933" rIns="121900" bIns="60933" rtlCol="0" anchor="ctr" anchorCtr="0">
            <a:normAutofit/>
          </a:bodyPr>
          <a:lstStyle/>
          <a:p>
            <a:pPr marL="457189" indent="-457189" algn="just">
              <a:spcBef>
                <a:spcPts val="0"/>
              </a:spcBef>
              <a:buClr>
                <a:srgbClr val="C00000"/>
              </a:buClr>
              <a:buSzPct val="100000"/>
              <a:buFont typeface="Arial"/>
              <a:buChar char="•"/>
            </a:pPr>
            <a:r>
              <a:rPr lang="en-GB" sz="2400" dirty="0" err="1">
                <a:latin typeface="Calibri"/>
                <a:ea typeface="Calibri"/>
                <a:cs typeface="Calibri"/>
                <a:sym typeface="Calibri"/>
              </a:rPr>
              <a:t>Risiko</a:t>
            </a:r>
            <a:r>
              <a:rPr lang="en-GB" sz="2400" dirty="0">
                <a:latin typeface="Calibri"/>
                <a:ea typeface="Calibri"/>
                <a:cs typeface="Calibri"/>
                <a:sym typeface="Calibri"/>
              </a:rPr>
              <a:t> </a:t>
            </a:r>
            <a:r>
              <a:rPr lang="en-GB" sz="2400" dirty="0" err="1">
                <a:latin typeface="Calibri"/>
                <a:ea typeface="Calibri"/>
                <a:cs typeface="Calibri"/>
                <a:sym typeface="Calibri"/>
              </a:rPr>
              <a:t>muncul</a:t>
            </a:r>
            <a:r>
              <a:rPr lang="en-GB" sz="2400" dirty="0">
                <a:latin typeface="Calibri"/>
                <a:ea typeface="Calibri"/>
                <a:cs typeface="Calibri"/>
                <a:sym typeface="Calibri"/>
              </a:rPr>
              <a:t> </a:t>
            </a:r>
            <a:r>
              <a:rPr lang="en-GB" sz="2400" dirty="0" err="1">
                <a:latin typeface="Calibri"/>
                <a:ea typeface="Calibri"/>
                <a:cs typeface="Calibri"/>
                <a:sym typeface="Calibri"/>
              </a:rPr>
              <a:t>karena</a:t>
            </a:r>
            <a:r>
              <a:rPr lang="en-GB" sz="2400" dirty="0">
                <a:latin typeface="Calibri"/>
                <a:ea typeface="Calibri"/>
                <a:cs typeface="Calibri"/>
                <a:sym typeface="Calibri"/>
              </a:rPr>
              <a:t> </a:t>
            </a:r>
            <a:r>
              <a:rPr lang="en-GB" sz="2400" dirty="0" err="1">
                <a:latin typeface="Calibri"/>
                <a:ea typeface="Calibri"/>
                <a:cs typeface="Calibri"/>
                <a:sym typeface="Calibri"/>
              </a:rPr>
              <a:t>adanya</a:t>
            </a:r>
            <a:r>
              <a:rPr lang="en-GB" sz="2400" dirty="0">
                <a:latin typeface="Calibri"/>
                <a:ea typeface="Calibri"/>
                <a:cs typeface="Calibri"/>
                <a:sym typeface="Calibri"/>
              </a:rPr>
              <a:t> </a:t>
            </a:r>
            <a:r>
              <a:rPr lang="en-GB" sz="2400" dirty="0" err="1">
                <a:latin typeface="Calibri"/>
                <a:ea typeface="Calibri"/>
                <a:cs typeface="Calibri"/>
                <a:sym typeface="Calibri"/>
              </a:rPr>
              <a:t>ketidakpastian</a:t>
            </a:r>
            <a:r>
              <a:rPr lang="en-GB" sz="2400" dirty="0">
                <a:latin typeface="Calibri"/>
                <a:ea typeface="Calibri"/>
                <a:cs typeface="Calibri"/>
                <a:sym typeface="Calibri"/>
              </a:rPr>
              <a:t>. </a:t>
            </a:r>
            <a:r>
              <a:rPr lang="en-GB" sz="2400" dirty="0" err="1">
                <a:latin typeface="Calibri"/>
                <a:ea typeface="Calibri"/>
                <a:cs typeface="Calibri"/>
                <a:sym typeface="Calibri"/>
              </a:rPr>
              <a:t>Didunia</a:t>
            </a:r>
            <a:r>
              <a:rPr lang="en-GB" sz="2400" dirty="0">
                <a:latin typeface="Calibri"/>
                <a:ea typeface="Calibri"/>
                <a:cs typeface="Calibri"/>
                <a:sym typeface="Calibri"/>
              </a:rPr>
              <a:t> </a:t>
            </a:r>
            <a:r>
              <a:rPr lang="en-GB" sz="2400" dirty="0" err="1">
                <a:latin typeface="Calibri"/>
                <a:ea typeface="Calibri"/>
                <a:cs typeface="Calibri"/>
                <a:sym typeface="Calibri"/>
              </a:rPr>
              <a:t>ini</a:t>
            </a:r>
            <a:r>
              <a:rPr lang="en-GB" sz="2400" dirty="0">
                <a:latin typeface="Calibri"/>
                <a:ea typeface="Calibri"/>
                <a:cs typeface="Calibri"/>
                <a:sym typeface="Calibri"/>
              </a:rPr>
              <a:t> </a:t>
            </a:r>
            <a:r>
              <a:rPr lang="en-GB" sz="2400" dirty="0" err="1">
                <a:latin typeface="Calibri"/>
                <a:ea typeface="Calibri"/>
                <a:cs typeface="Calibri"/>
                <a:sym typeface="Calibri"/>
              </a:rPr>
              <a:t>kita</a:t>
            </a:r>
            <a:r>
              <a:rPr lang="en-GB" sz="2400" dirty="0">
                <a:latin typeface="Calibri"/>
                <a:ea typeface="Calibri"/>
                <a:cs typeface="Calibri"/>
                <a:sym typeface="Calibri"/>
              </a:rPr>
              <a:t> </a:t>
            </a:r>
            <a:r>
              <a:rPr lang="en-GB" sz="2400" dirty="0" err="1">
                <a:latin typeface="Calibri"/>
                <a:ea typeface="Calibri"/>
                <a:cs typeface="Calibri"/>
                <a:sym typeface="Calibri"/>
              </a:rPr>
              <a:t>dihadapkan</a:t>
            </a:r>
            <a:r>
              <a:rPr lang="en-GB" sz="2400" dirty="0">
                <a:latin typeface="Calibri"/>
                <a:ea typeface="Calibri"/>
                <a:cs typeface="Calibri"/>
                <a:sym typeface="Calibri"/>
              </a:rPr>
              <a:t> pada </a:t>
            </a:r>
            <a:r>
              <a:rPr lang="en-GB" sz="2400" dirty="0" err="1">
                <a:latin typeface="Calibri"/>
                <a:ea typeface="Calibri"/>
                <a:cs typeface="Calibri"/>
                <a:sym typeface="Calibri"/>
              </a:rPr>
              <a:t>banyak</a:t>
            </a:r>
            <a:r>
              <a:rPr lang="en-GB" sz="2400" dirty="0">
                <a:latin typeface="Calibri"/>
                <a:ea typeface="Calibri"/>
                <a:cs typeface="Calibri"/>
                <a:sym typeface="Calibri"/>
              </a:rPr>
              <a:t> </a:t>
            </a:r>
            <a:r>
              <a:rPr lang="en-GB" sz="2400" dirty="0" err="1">
                <a:latin typeface="Calibri"/>
                <a:ea typeface="Calibri"/>
                <a:cs typeface="Calibri"/>
                <a:sym typeface="Calibri"/>
              </a:rPr>
              <a:t>ketidakpastian</a:t>
            </a:r>
            <a:r>
              <a:rPr lang="en-GB" sz="2400" dirty="0">
                <a:latin typeface="Calibri"/>
                <a:ea typeface="Calibri"/>
                <a:cs typeface="Calibri"/>
                <a:sym typeface="Calibri"/>
              </a:rPr>
              <a:t>. </a:t>
            </a:r>
            <a:r>
              <a:rPr lang="en-GB" sz="2400" dirty="0" err="1">
                <a:latin typeface="Calibri"/>
                <a:ea typeface="Calibri"/>
                <a:cs typeface="Calibri"/>
                <a:sym typeface="Calibri"/>
              </a:rPr>
              <a:t>Contoh</a:t>
            </a:r>
            <a:r>
              <a:rPr lang="en-GB" sz="2400" dirty="0">
                <a:latin typeface="Calibri"/>
                <a:ea typeface="Calibri"/>
                <a:cs typeface="Calibri"/>
                <a:sym typeface="Calibri"/>
              </a:rPr>
              <a:t> </a:t>
            </a:r>
            <a:r>
              <a:rPr lang="en-GB" sz="2400" dirty="0" err="1">
                <a:latin typeface="Calibri"/>
                <a:ea typeface="Calibri"/>
                <a:cs typeface="Calibri"/>
                <a:sym typeface="Calibri"/>
              </a:rPr>
              <a:t>hari</a:t>
            </a:r>
            <a:r>
              <a:rPr lang="en-GB" sz="2400" dirty="0">
                <a:latin typeface="Calibri"/>
                <a:ea typeface="Calibri"/>
                <a:cs typeface="Calibri"/>
                <a:sym typeface="Calibri"/>
              </a:rPr>
              <a:t> </a:t>
            </a:r>
            <a:r>
              <a:rPr lang="en-GB" sz="2400" dirty="0" err="1">
                <a:latin typeface="Calibri"/>
                <a:ea typeface="Calibri"/>
                <a:cs typeface="Calibri"/>
                <a:sym typeface="Calibri"/>
              </a:rPr>
              <a:t>ini</a:t>
            </a:r>
            <a:r>
              <a:rPr lang="en-GB" sz="2400" dirty="0">
                <a:latin typeface="Calibri"/>
                <a:ea typeface="Calibri"/>
                <a:cs typeface="Calibri"/>
                <a:sym typeface="Calibri"/>
              </a:rPr>
              <a:t> </a:t>
            </a:r>
            <a:r>
              <a:rPr lang="en-GB" sz="2400" dirty="0" err="1">
                <a:latin typeface="Calibri"/>
                <a:ea typeface="Calibri"/>
                <a:cs typeface="Calibri"/>
                <a:sym typeface="Calibri"/>
              </a:rPr>
              <a:t>bisa</a:t>
            </a:r>
            <a:r>
              <a:rPr lang="en-GB" sz="2400" dirty="0">
                <a:latin typeface="Calibri"/>
                <a:ea typeface="Calibri"/>
                <a:cs typeface="Calibri"/>
                <a:sym typeface="Calibri"/>
              </a:rPr>
              <a:t> </a:t>
            </a:r>
            <a:r>
              <a:rPr lang="en-GB" sz="2400" dirty="0" err="1">
                <a:latin typeface="Calibri"/>
                <a:ea typeface="Calibri"/>
                <a:cs typeface="Calibri"/>
                <a:sym typeface="Calibri"/>
              </a:rPr>
              <a:t>hujan</a:t>
            </a:r>
            <a:r>
              <a:rPr lang="en-GB" sz="2400" dirty="0">
                <a:latin typeface="Calibri"/>
                <a:ea typeface="Calibri"/>
                <a:cs typeface="Calibri"/>
                <a:sym typeface="Calibri"/>
              </a:rPr>
              <a:t> </a:t>
            </a:r>
            <a:r>
              <a:rPr lang="en-GB" sz="2400" dirty="0" err="1">
                <a:latin typeface="Calibri"/>
                <a:ea typeface="Calibri"/>
                <a:cs typeface="Calibri"/>
                <a:sym typeface="Calibri"/>
              </a:rPr>
              <a:t>bisa</a:t>
            </a:r>
            <a:r>
              <a:rPr lang="en-GB" sz="2400" dirty="0">
                <a:latin typeface="Calibri"/>
                <a:ea typeface="Calibri"/>
                <a:cs typeface="Calibri"/>
                <a:sym typeface="Calibri"/>
              </a:rPr>
              <a:t> </a:t>
            </a:r>
            <a:r>
              <a:rPr lang="en-GB" sz="2400" dirty="0" err="1">
                <a:latin typeface="Calibri"/>
                <a:ea typeface="Calibri"/>
                <a:cs typeface="Calibri"/>
                <a:sym typeface="Calibri"/>
              </a:rPr>
              <a:t>tidak</a:t>
            </a:r>
            <a:r>
              <a:rPr lang="en-GB" sz="2400" dirty="0">
                <a:latin typeface="Calibri"/>
                <a:ea typeface="Calibri"/>
                <a:cs typeface="Calibri"/>
                <a:sym typeface="Calibri"/>
              </a:rPr>
              <a:t>, </a:t>
            </a:r>
            <a:r>
              <a:rPr lang="en-GB" sz="2400" dirty="0" err="1">
                <a:latin typeface="Calibri"/>
                <a:ea typeface="Calibri"/>
                <a:cs typeface="Calibri"/>
                <a:sym typeface="Calibri"/>
              </a:rPr>
              <a:t>investasi</a:t>
            </a:r>
            <a:r>
              <a:rPr lang="en-GB" sz="2400" dirty="0">
                <a:latin typeface="Calibri"/>
                <a:ea typeface="Calibri"/>
                <a:cs typeface="Calibri"/>
                <a:sym typeface="Calibri"/>
              </a:rPr>
              <a:t> </a:t>
            </a:r>
            <a:r>
              <a:rPr lang="en-GB" sz="2400" dirty="0" err="1">
                <a:latin typeface="Calibri"/>
                <a:ea typeface="Calibri"/>
                <a:cs typeface="Calibri"/>
                <a:sym typeface="Calibri"/>
              </a:rPr>
              <a:t>bisa</a:t>
            </a:r>
            <a:r>
              <a:rPr lang="en-GB" sz="2400" dirty="0">
                <a:latin typeface="Calibri"/>
                <a:ea typeface="Calibri"/>
                <a:cs typeface="Calibri"/>
                <a:sym typeface="Calibri"/>
              </a:rPr>
              <a:t> </a:t>
            </a:r>
            <a:r>
              <a:rPr lang="en-GB" sz="2400" dirty="0" err="1">
                <a:latin typeface="Calibri"/>
                <a:ea typeface="Calibri"/>
                <a:cs typeface="Calibri"/>
                <a:sym typeface="Calibri"/>
              </a:rPr>
              <a:t>untung</a:t>
            </a:r>
            <a:r>
              <a:rPr lang="en-GB" sz="2400" dirty="0">
                <a:latin typeface="Calibri"/>
                <a:ea typeface="Calibri"/>
                <a:cs typeface="Calibri"/>
                <a:sym typeface="Calibri"/>
              </a:rPr>
              <a:t> (</a:t>
            </a:r>
            <a:r>
              <a:rPr lang="en-GB" sz="2400" dirty="0" err="1">
                <a:latin typeface="Calibri"/>
                <a:ea typeface="Calibri"/>
                <a:cs typeface="Calibri"/>
                <a:sym typeface="Calibri"/>
              </a:rPr>
              <a:t>harga</a:t>
            </a:r>
            <a:r>
              <a:rPr lang="en-GB" sz="2400" dirty="0">
                <a:latin typeface="Calibri"/>
                <a:ea typeface="Calibri"/>
                <a:cs typeface="Calibri"/>
                <a:sym typeface="Calibri"/>
              </a:rPr>
              <a:t> SB naik) </a:t>
            </a:r>
            <a:r>
              <a:rPr lang="en-GB" sz="2400" dirty="0" err="1">
                <a:latin typeface="Calibri"/>
                <a:ea typeface="Calibri"/>
                <a:cs typeface="Calibri"/>
                <a:sym typeface="Calibri"/>
              </a:rPr>
              <a:t>atau</a:t>
            </a:r>
            <a:r>
              <a:rPr lang="en-GB" sz="2400" dirty="0">
                <a:latin typeface="Calibri"/>
                <a:ea typeface="Calibri"/>
                <a:cs typeface="Calibri"/>
                <a:sym typeface="Calibri"/>
              </a:rPr>
              <a:t> </a:t>
            </a:r>
            <a:r>
              <a:rPr lang="en-GB" sz="2400" dirty="0" err="1">
                <a:latin typeface="Calibri"/>
                <a:ea typeface="Calibri"/>
                <a:cs typeface="Calibri"/>
                <a:sym typeface="Calibri"/>
              </a:rPr>
              <a:t>bisa</a:t>
            </a:r>
            <a:r>
              <a:rPr lang="en-GB" sz="2400" dirty="0">
                <a:latin typeface="Calibri"/>
                <a:ea typeface="Calibri"/>
                <a:cs typeface="Calibri"/>
                <a:sym typeface="Calibri"/>
              </a:rPr>
              <a:t> </a:t>
            </a:r>
            <a:r>
              <a:rPr lang="en-GB" sz="2400" dirty="0" err="1">
                <a:latin typeface="Calibri"/>
                <a:ea typeface="Calibri"/>
                <a:cs typeface="Calibri"/>
                <a:sym typeface="Calibri"/>
              </a:rPr>
              <a:t>rugi</a:t>
            </a:r>
            <a:r>
              <a:rPr lang="en-GB" sz="2400" dirty="0">
                <a:latin typeface="Calibri"/>
                <a:ea typeface="Calibri"/>
                <a:cs typeface="Calibri"/>
                <a:sym typeface="Calibri"/>
              </a:rPr>
              <a:t> (</a:t>
            </a:r>
            <a:r>
              <a:rPr lang="en-GB" sz="2400" dirty="0" err="1">
                <a:latin typeface="Calibri"/>
                <a:ea typeface="Calibri"/>
                <a:cs typeface="Calibri"/>
                <a:sym typeface="Calibri"/>
              </a:rPr>
              <a:t>harga</a:t>
            </a:r>
            <a:r>
              <a:rPr lang="en-GB" sz="2400" dirty="0">
                <a:latin typeface="Calibri"/>
                <a:ea typeface="Calibri"/>
                <a:cs typeface="Calibri"/>
                <a:sym typeface="Calibri"/>
              </a:rPr>
              <a:t> SB </a:t>
            </a:r>
            <a:r>
              <a:rPr lang="en-GB" sz="2400" dirty="0" err="1">
                <a:latin typeface="Calibri"/>
                <a:ea typeface="Calibri"/>
                <a:cs typeface="Calibri"/>
                <a:sym typeface="Calibri"/>
              </a:rPr>
              <a:t>turun</a:t>
            </a:r>
            <a:r>
              <a:rPr lang="en-GB" sz="2400" dirty="0">
                <a:latin typeface="Calibri"/>
                <a:ea typeface="Calibri"/>
                <a:cs typeface="Calibri"/>
                <a:sym typeface="Calibri"/>
              </a:rPr>
              <a:t>).</a:t>
            </a:r>
          </a:p>
          <a:p>
            <a:pPr marL="457189" indent="-457189" algn="just">
              <a:spcBef>
                <a:spcPts val="720"/>
              </a:spcBef>
              <a:buClr>
                <a:srgbClr val="C00000"/>
              </a:buClr>
              <a:buSzPct val="100000"/>
              <a:buFont typeface="Arial"/>
              <a:buChar char="•"/>
            </a:pPr>
            <a:r>
              <a:rPr lang="en-GB" sz="2400" dirty="0" err="1">
                <a:latin typeface="Calibri"/>
                <a:ea typeface="Calibri"/>
                <a:cs typeface="Calibri"/>
                <a:sym typeface="Calibri"/>
              </a:rPr>
              <a:t>Ketidakpastian</a:t>
            </a:r>
            <a:r>
              <a:rPr lang="en-GB" sz="2400" dirty="0">
                <a:latin typeface="Calibri"/>
                <a:ea typeface="Calibri"/>
                <a:cs typeface="Calibri"/>
                <a:sym typeface="Calibri"/>
              </a:rPr>
              <a:t> </a:t>
            </a:r>
            <a:r>
              <a:rPr lang="en-GB" sz="2400" dirty="0" err="1">
                <a:latin typeface="Calibri"/>
                <a:ea typeface="Calibri"/>
                <a:cs typeface="Calibri"/>
                <a:sym typeface="Calibri"/>
              </a:rPr>
              <a:t>dalam</a:t>
            </a:r>
            <a:r>
              <a:rPr lang="en-GB" sz="2400" dirty="0">
                <a:latin typeface="Calibri"/>
                <a:ea typeface="Calibri"/>
                <a:cs typeface="Calibri"/>
                <a:sym typeface="Calibri"/>
              </a:rPr>
              <a:t> </a:t>
            </a:r>
            <a:r>
              <a:rPr lang="en-GB" sz="2400" dirty="0" err="1">
                <a:latin typeface="Calibri"/>
                <a:ea typeface="Calibri"/>
                <a:cs typeface="Calibri"/>
                <a:sym typeface="Calibri"/>
              </a:rPr>
              <a:t>berbagai</a:t>
            </a:r>
            <a:r>
              <a:rPr lang="en-GB" sz="2400" dirty="0">
                <a:latin typeface="Calibri"/>
                <a:ea typeface="Calibri"/>
                <a:cs typeface="Calibri"/>
                <a:sym typeface="Calibri"/>
              </a:rPr>
              <a:t> </a:t>
            </a:r>
            <a:r>
              <a:rPr lang="en-GB" sz="2400" dirty="0" err="1">
                <a:latin typeface="Calibri"/>
                <a:ea typeface="Calibri"/>
                <a:cs typeface="Calibri"/>
                <a:sym typeface="Calibri"/>
              </a:rPr>
              <a:t>aspek</a:t>
            </a:r>
            <a:r>
              <a:rPr lang="en-GB" sz="2400" dirty="0">
                <a:latin typeface="Calibri"/>
                <a:ea typeface="Calibri"/>
                <a:cs typeface="Calibri"/>
                <a:sym typeface="Calibri"/>
              </a:rPr>
              <a:t> </a:t>
            </a:r>
            <a:r>
              <a:rPr lang="en-GB" sz="2400" dirty="0" err="1">
                <a:latin typeface="Calibri"/>
                <a:ea typeface="Calibri"/>
                <a:cs typeface="Calibri"/>
                <a:sym typeface="Calibri"/>
              </a:rPr>
              <a:t>kehidupan</a:t>
            </a:r>
            <a:r>
              <a:rPr lang="en-GB" sz="2400" dirty="0">
                <a:latin typeface="Calibri"/>
                <a:ea typeface="Calibri"/>
                <a:cs typeface="Calibri"/>
                <a:sym typeface="Calibri"/>
              </a:rPr>
              <a:t> </a:t>
            </a:r>
            <a:r>
              <a:rPr lang="en-GB" sz="2400" dirty="0" err="1">
                <a:latin typeface="Calibri"/>
                <a:ea typeface="Calibri"/>
                <a:cs typeface="Calibri"/>
                <a:sym typeface="Calibri"/>
              </a:rPr>
              <a:t>akan</a:t>
            </a:r>
            <a:r>
              <a:rPr lang="en-GB" sz="2400" dirty="0">
                <a:latin typeface="Calibri"/>
                <a:ea typeface="Calibri"/>
                <a:cs typeface="Calibri"/>
                <a:sym typeface="Calibri"/>
              </a:rPr>
              <a:t> </a:t>
            </a:r>
            <a:r>
              <a:rPr lang="en-GB" sz="2400" dirty="0" err="1">
                <a:latin typeface="Calibri"/>
                <a:ea typeface="Calibri"/>
                <a:cs typeface="Calibri"/>
                <a:sym typeface="Calibri"/>
              </a:rPr>
              <a:t>menimbulkan</a:t>
            </a:r>
            <a:r>
              <a:rPr lang="en-GB" sz="2400" dirty="0">
                <a:latin typeface="Calibri"/>
                <a:ea typeface="Calibri"/>
                <a:cs typeface="Calibri"/>
                <a:sym typeface="Calibri"/>
              </a:rPr>
              <a:t> </a:t>
            </a:r>
            <a:r>
              <a:rPr lang="en-GB" sz="2400" dirty="0" err="1">
                <a:latin typeface="Calibri"/>
                <a:ea typeface="Calibri"/>
                <a:cs typeface="Calibri"/>
                <a:sym typeface="Calibri"/>
              </a:rPr>
              <a:t>risiko</a:t>
            </a:r>
            <a:r>
              <a:rPr lang="en-GB" sz="2400" dirty="0">
                <a:latin typeface="Calibri"/>
                <a:ea typeface="Calibri"/>
                <a:cs typeface="Calibri"/>
                <a:sym typeface="Calibri"/>
              </a:rPr>
              <a:t> yang </a:t>
            </a:r>
            <a:r>
              <a:rPr lang="en-GB" sz="2400" dirty="0" err="1">
                <a:latin typeface="Calibri"/>
                <a:ea typeface="Calibri"/>
                <a:cs typeface="Calibri"/>
                <a:sym typeface="Calibri"/>
              </a:rPr>
              <a:t>harus</a:t>
            </a:r>
            <a:r>
              <a:rPr lang="en-GB" sz="2400" dirty="0">
                <a:latin typeface="Calibri"/>
                <a:ea typeface="Calibri"/>
                <a:cs typeface="Calibri"/>
                <a:sym typeface="Calibri"/>
              </a:rPr>
              <a:t> </a:t>
            </a:r>
            <a:r>
              <a:rPr lang="en-GB" sz="2400" dirty="0" err="1">
                <a:latin typeface="Calibri"/>
                <a:ea typeface="Calibri"/>
                <a:cs typeface="Calibri"/>
                <a:sym typeface="Calibri"/>
              </a:rPr>
              <a:t>dihadapi</a:t>
            </a:r>
            <a:r>
              <a:rPr lang="en-GB" sz="2400" dirty="0">
                <a:latin typeface="Calibri"/>
                <a:ea typeface="Calibri"/>
                <a:cs typeface="Calibri"/>
                <a:sym typeface="Calibri"/>
              </a:rPr>
              <a:t> oleh </a:t>
            </a:r>
            <a:r>
              <a:rPr lang="en-GB" sz="2400" dirty="0" err="1">
                <a:latin typeface="Calibri"/>
                <a:ea typeface="Calibri"/>
                <a:cs typeface="Calibri"/>
                <a:sym typeface="Calibri"/>
              </a:rPr>
              <a:t>manusia</a:t>
            </a:r>
            <a:r>
              <a:rPr lang="en-GB" sz="2400" dirty="0">
                <a:latin typeface="Calibri"/>
                <a:ea typeface="Calibri"/>
                <a:cs typeface="Calibri"/>
                <a:sym typeface="Calibri"/>
              </a:rPr>
              <a:t>.</a:t>
            </a:r>
          </a:p>
          <a:p>
            <a:pPr marL="457189" indent="-457189" algn="just">
              <a:spcBef>
                <a:spcPts val="720"/>
              </a:spcBef>
              <a:buClr>
                <a:srgbClr val="C00000"/>
              </a:buClr>
              <a:buSzPct val="100000"/>
              <a:buFont typeface="Arial"/>
              <a:buChar char="•"/>
            </a:pPr>
            <a:r>
              <a:rPr lang="en-GB" sz="2400" dirty="0" err="1">
                <a:latin typeface="Calibri"/>
                <a:ea typeface="Calibri"/>
                <a:cs typeface="Calibri"/>
                <a:sym typeface="Calibri"/>
              </a:rPr>
              <a:t>Ketidakpastian</a:t>
            </a:r>
            <a:r>
              <a:rPr lang="en-GB" sz="2400" dirty="0">
                <a:latin typeface="Calibri"/>
                <a:ea typeface="Calibri"/>
                <a:cs typeface="Calibri"/>
                <a:sym typeface="Calibri"/>
              </a:rPr>
              <a:t> </a:t>
            </a:r>
            <a:r>
              <a:rPr lang="en-GB" sz="2400" dirty="0" err="1">
                <a:latin typeface="Calibri"/>
                <a:ea typeface="Calibri"/>
                <a:cs typeface="Calibri"/>
                <a:sym typeface="Calibri"/>
              </a:rPr>
              <a:t>ada</a:t>
            </a:r>
            <a:r>
              <a:rPr lang="en-GB" sz="2400" dirty="0">
                <a:latin typeface="Calibri"/>
                <a:ea typeface="Calibri"/>
                <a:cs typeface="Calibri"/>
                <a:sym typeface="Calibri"/>
              </a:rPr>
              <a:t> </a:t>
            </a:r>
            <a:r>
              <a:rPr lang="en-GB" sz="2400" dirty="0" err="1">
                <a:latin typeface="Calibri"/>
                <a:ea typeface="Calibri"/>
                <a:cs typeface="Calibri"/>
                <a:sym typeface="Calibri"/>
              </a:rPr>
              <a:t>tingkatan</a:t>
            </a:r>
            <a:r>
              <a:rPr lang="en-GB" sz="2400" dirty="0">
                <a:latin typeface="Calibri"/>
                <a:ea typeface="Calibri"/>
                <a:cs typeface="Calibri"/>
                <a:sym typeface="Calibri"/>
              </a:rPr>
              <a:t> dan </a:t>
            </a:r>
            <a:r>
              <a:rPr lang="en-GB" sz="2400" dirty="0" err="1">
                <a:latin typeface="Calibri"/>
                <a:ea typeface="Calibri"/>
                <a:cs typeface="Calibri"/>
                <a:sym typeface="Calibri"/>
              </a:rPr>
              <a:t>karakteristiknya</a:t>
            </a:r>
            <a:r>
              <a:rPr lang="en-GB" sz="2400" dirty="0">
                <a:latin typeface="Calibri"/>
                <a:ea typeface="Calibri"/>
                <a:cs typeface="Calibri"/>
                <a:sym typeface="Calibri"/>
              </a:rPr>
              <a:t>.</a:t>
            </a:r>
          </a:p>
        </p:txBody>
      </p:sp>
    </p:spTree>
    <p:extLst>
      <p:ext uri="{BB962C8B-B14F-4D97-AF65-F5344CB8AC3E}">
        <p14:creationId xmlns:p14="http://schemas.microsoft.com/office/powerpoint/2010/main" val="957829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useBgFill="1">
        <p:nvSpPr>
          <p:cNvPr id="167" name="Rectangle 166">
            <a:extLst>
              <a:ext uri="{FF2B5EF4-FFF2-40B4-BE49-F238E27FC236}">
                <a16:creationId xmlns:a16="http://schemas.microsoft.com/office/drawing/2014/main" id="{E6760941-EF99-4F61-A95D-3C3E7C08D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5">
            <a:extLst>
              <a:ext uri="{FF2B5EF4-FFF2-40B4-BE49-F238E27FC236}">
                <a16:creationId xmlns:a16="http://schemas.microsoft.com/office/drawing/2014/main" id="{44D9B9FF-D6DA-4F69-B4A0-BA1550D65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84269"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6">
            <a:extLst>
              <a:ext uri="{FF2B5EF4-FFF2-40B4-BE49-F238E27FC236}">
                <a16:creationId xmlns:a16="http://schemas.microsoft.com/office/drawing/2014/main" id="{A7DC0AF9-0747-4070-A6D7-DF3681B9E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76839"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7">
            <a:extLst>
              <a:ext uri="{FF2B5EF4-FFF2-40B4-BE49-F238E27FC236}">
                <a16:creationId xmlns:a16="http://schemas.microsoft.com/office/drawing/2014/main" id="{74612EAD-0A8C-4C44-AFE1-3DF0669AC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78850"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Rectangle 8">
            <a:extLst>
              <a:ext uri="{FF2B5EF4-FFF2-40B4-BE49-F238E27FC236}">
                <a16:creationId xmlns:a16="http://schemas.microsoft.com/office/drawing/2014/main" id="{C2D46295-4D0D-487B-8972-141A047FB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24043"/>
            <a:ext cx="5288862"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Shape 161"/>
          <p:cNvSpPr txBox="1">
            <a:spLocks noGrp="1"/>
          </p:cNvSpPr>
          <p:nvPr>
            <p:ph type="title"/>
          </p:nvPr>
        </p:nvSpPr>
        <p:spPr>
          <a:xfrm>
            <a:off x="795342" y="1357766"/>
            <a:ext cx="4322204" cy="3541334"/>
          </a:xfrm>
          <a:prstGeom prst="rect">
            <a:avLst/>
          </a:prstGeom>
        </p:spPr>
        <p:txBody>
          <a:bodyPr vert="horz" lIns="91440" tIns="45720" rIns="91440" bIns="45720" rtlCol="0" anchor="b" anchorCtr="0">
            <a:normAutofit/>
          </a:bodyPr>
          <a:lstStyle/>
          <a:p>
            <a:pPr>
              <a:buClr>
                <a:schemeClr val="dk1"/>
              </a:buClr>
              <a:buSzPct val="25000"/>
            </a:pPr>
            <a:r>
              <a:rPr lang="en-US" sz="5400" kern="1200">
                <a:solidFill>
                  <a:srgbClr val="FFFFFF"/>
                </a:solidFill>
                <a:latin typeface="+mj-lt"/>
                <a:ea typeface="+mj-ea"/>
                <a:cs typeface="+mj-cs"/>
                <a:sym typeface="Calibri"/>
              </a:rPr>
              <a:t>Tingkatan Ketidakpastian</a:t>
            </a:r>
          </a:p>
        </p:txBody>
      </p:sp>
      <p:graphicFrame>
        <p:nvGraphicFramePr>
          <p:cNvPr id="162" name="Shape 162"/>
          <p:cNvGraphicFramePr/>
          <p:nvPr>
            <p:extLst>
              <p:ext uri="{D42A27DB-BD31-4B8C-83A1-F6EECF244321}">
                <p14:modId xmlns:p14="http://schemas.microsoft.com/office/powerpoint/2010/main" val="3929901734"/>
              </p:ext>
            </p:extLst>
          </p:nvPr>
        </p:nvGraphicFramePr>
        <p:xfrm>
          <a:off x="5912888" y="1389460"/>
          <a:ext cx="6088611" cy="4565922"/>
        </p:xfrm>
        <a:graphic>
          <a:graphicData uri="http://schemas.openxmlformats.org/drawingml/2006/table">
            <a:tbl>
              <a:tblPr firstRow="1" bandRow="1">
                <a:noFill/>
                <a:tableStyleId>{3B4B98B0-60AC-42C2-AFA5-B58CD77FA1E5}</a:tableStyleId>
              </a:tblPr>
              <a:tblGrid>
                <a:gridCol w="1992241">
                  <a:extLst>
                    <a:ext uri="{9D8B030D-6E8A-4147-A177-3AD203B41FA5}">
                      <a16:colId xmlns:a16="http://schemas.microsoft.com/office/drawing/2014/main" val="20000"/>
                    </a:ext>
                  </a:extLst>
                </a:gridCol>
                <a:gridCol w="2326306">
                  <a:extLst>
                    <a:ext uri="{9D8B030D-6E8A-4147-A177-3AD203B41FA5}">
                      <a16:colId xmlns:a16="http://schemas.microsoft.com/office/drawing/2014/main" val="20001"/>
                    </a:ext>
                  </a:extLst>
                </a:gridCol>
                <a:gridCol w="1770064">
                  <a:extLst>
                    <a:ext uri="{9D8B030D-6E8A-4147-A177-3AD203B41FA5}">
                      <a16:colId xmlns:a16="http://schemas.microsoft.com/office/drawing/2014/main" val="20002"/>
                    </a:ext>
                  </a:extLst>
                </a:gridCol>
              </a:tblGrid>
              <a:tr h="592769">
                <a:tc>
                  <a:txBody>
                    <a:bodyPr/>
                    <a:lstStyle/>
                    <a:p>
                      <a:pPr marL="0" marR="0" lvl="0" indent="0" algn="ctr" rtl="0">
                        <a:lnSpc>
                          <a:spcPct val="100000"/>
                        </a:lnSpc>
                        <a:spcBef>
                          <a:spcPts val="0"/>
                        </a:spcBef>
                        <a:spcAft>
                          <a:spcPts val="0"/>
                        </a:spcAft>
                        <a:buClr>
                          <a:schemeClr val="lt1"/>
                        </a:buClr>
                        <a:buSzPct val="25000"/>
                        <a:buFont typeface="Calibri"/>
                        <a:buNone/>
                      </a:pPr>
                      <a:r>
                        <a:rPr lang="en-GB" sz="1300" b="1" u="none" strike="noStrike" cap="none">
                          <a:solidFill>
                            <a:schemeClr val="tx1">
                              <a:lumMod val="75000"/>
                              <a:lumOff val="25000"/>
                            </a:schemeClr>
                          </a:solidFill>
                          <a:sym typeface="Calibri"/>
                        </a:rPr>
                        <a:t>TINGKAT KETIDAKPASTIAN</a:t>
                      </a:r>
                      <a:endParaRPr lang="en-GB" sz="1300" b="1" i="0" u="none" strike="noStrike" cap="none">
                        <a:solidFill>
                          <a:schemeClr val="tx1">
                            <a:lumMod val="75000"/>
                            <a:lumOff val="25000"/>
                          </a:schemeClr>
                        </a:solidFill>
                        <a:latin typeface="Calibri"/>
                        <a:ea typeface="Calibri"/>
                        <a:cs typeface="Calibri"/>
                        <a:sym typeface="Calibri"/>
                      </a:endParaRPr>
                    </a:p>
                  </a:txBody>
                  <a:tcPr marL="160208" marR="0" marT="80104" marB="8010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lvl="0" indent="0" algn="ctr" rtl="0">
                        <a:lnSpc>
                          <a:spcPct val="100000"/>
                        </a:lnSpc>
                        <a:spcBef>
                          <a:spcPts val="0"/>
                        </a:spcBef>
                        <a:spcAft>
                          <a:spcPts val="0"/>
                        </a:spcAft>
                        <a:buClr>
                          <a:schemeClr val="lt1"/>
                        </a:buClr>
                        <a:buSzPct val="25000"/>
                        <a:buFont typeface="Calibri"/>
                        <a:buNone/>
                      </a:pPr>
                      <a:r>
                        <a:rPr lang="en-GB" sz="1300" b="1" u="none" strike="noStrike" cap="none">
                          <a:solidFill>
                            <a:schemeClr val="tx1">
                              <a:lumMod val="75000"/>
                              <a:lumOff val="25000"/>
                            </a:schemeClr>
                          </a:solidFill>
                          <a:sym typeface="Calibri"/>
                        </a:rPr>
                        <a:t>KARAKTERISTIK</a:t>
                      </a:r>
                      <a:endParaRPr lang="en-GB" sz="1300" b="1" i="0" u="none" strike="noStrike" cap="none">
                        <a:solidFill>
                          <a:schemeClr val="tx1">
                            <a:lumMod val="75000"/>
                            <a:lumOff val="25000"/>
                          </a:schemeClr>
                        </a:solidFill>
                        <a:latin typeface="Calibri"/>
                        <a:ea typeface="Calibri"/>
                        <a:cs typeface="Calibri"/>
                        <a:sym typeface="Calibri"/>
                      </a:endParaRPr>
                    </a:p>
                  </a:txBody>
                  <a:tcPr marL="160208" marR="0" marT="80104" marB="8010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lvl="0" indent="0" algn="ctr" rtl="0">
                        <a:lnSpc>
                          <a:spcPct val="100000"/>
                        </a:lnSpc>
                        <a:spcBef>
                          <a:spcPts val="0"/>
                        </a:spcBef>
                        <a:spcAft>
                          <a:spcPts val="0"/>
                        </a:spcAft>
                        <a:buClr>
                          <a:schemeClr val="lt1"/>
                        </a:buClr>
                        <a:buSzPct val="25000"/>
                        <a:buFont typeface="Calibri"/>
                        <a:buNone/>
                      </a:pPr>
                      <a:r>
                        <a:rPr lang="en-GB" sz="1300" b="1" u="none" strike="noStrike" cap="none">
                          <a:solidFill>
                            <a:schemeClr val="tx1">
                              <a:lumMod val="75000"/>
                              <a:lumOff val="25000"/>
                            </a:schemeClr>
                          </a:solidFill>
                          <a:sym typeface="Calibri"/>
                        </a:rPr>
                        <a:t>CONTOH</a:t>
                      </a:r>
                    </a:p>
                    <a:p>
                      <a:pPr marL="0" marR="0" lvl="0" indent="0" algn="l" rtl="0">
                        <a:spcBef>
                          <a:spcPts val="0"/>
                        </a:spcBef>
                        <a:buSzPct val="25000"/>
                        <a:buNone/>
                      </a:pPr>
                      <a:endParaRPr lang="en-GB" sz="1300" b="1" i="0" u="none">
                        <a:solidFill>
                          <a:schemeClr val="tx1">
                            <a:lumMod val="75000"/>
                            <a:lumOff val="25000"/>
                          </a:schemeClr>
                        </a:solidFill>
                        <a:latin typeface="Calibri"/>
                        <a:ea typeface="Calibri"/>
                        <a:cs typeface="Calibri"/>
                        <a:sym typeface="Calibri"/>
                      </a:endParaRPr>
                    </a:p>
                  </a:txBody>
                  <a:tcPr marL="160208" marR="0" marT="80104" marB="80104">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10000"/>
                  </a:ext>
                </a:extLst>
              </a:tr>
              <a:tr h="793029">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Tidak ada (pasti)</a:t>
                      </a: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Hasil bisa diprediksi dengan pasti</a:t>
                      </a:r>
                    </a:p>
                    <a:p>
                      <a:pPr marL="0" marR="0" lvl="0" indent="0" algn="l" rtl="0">
                        <a:spcBef>
                          <a:spcPts val="0"/>
                        </a:spcBef>
                        <a:buSzPct val="25000"/>
                        <a:buNone/>
                      </a:pP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Hukum Alam</a:t>
                      </a: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0001"/>
                  </a:ext>
                </a:extLst>
              </a:tr>
              <a:tr h="993288">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Ketidakpastian Obyektif</a:t>
                      </a: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Hasil bisa diidentifikasi dan probabilitas diketahui</a:t>
                      </a:r>
                    </a:p>
                    <a:p>
                      <a:pPr marL="0" marR="0" lvl="0" indent="0" algn="l" rtl="0">
                        <a:spcBef>
                          <a:spcPts val="0"/>
                        </a:spcBef>
                        <a:buSzPct val="25000"/>
                        <a:buNone/>
                      </a:pP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Permainan dadu, kartu</a:t>
                      </a: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0002"/>
                  </a:ext>
                </a:extLst>
              </a:tr>
              <a:tr h="993288">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Ketidakpastian Subyektif</a:t>
                      </a: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Hasil bisa diidentifikasi tapi probababilitas tidak diketahui</a:t>
                      </a: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Kebakaran, kecelakaan mobil, investasi</a:t>
                      </a:r>
                    </a:p>
                    <a:p>
                      <a:pPr marL="0" marR="0" lvl="0" indent="0" algn="l" rtl="0">
                        <a:spcBef>
                          <a:spcPts val="0"/>
                        </a:spcBef>
                        <a:buSzPct val="25000"/>
                        <a:buNone/>
                      </a:pP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0003"/>
                  </a:ext>
                </a:extLst>
              </a:tr>
              <a:tr h="1193548">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Sangat Tidak Pasti</a:t>
                      </a: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a:solidFill>
                            <a:schemeClr val="tx1">
                              <a:lumMod val="75000"/>
                              <a:lumOff val="25000"/>
                            </a:schemeClr>
                          </a:solidFill>
                          <a:sym typeface="Calibri"/>
                        </a:rPr>
                        <a:t>Hasil tidak bisa diidentifikasi dan probabilitas tidak diketahui</a:t>
                      </a:r>
                    </a:p>
                    <a:p>
                      <a:pPr marL="0" marR="0" lvl="0" indent="0" algn="l" rtl="0">
                        <a:spcBef>
                          <a:spcPts val="0"/>
                        </a:spcBef>
                        <a:buSzPct val="25000"/>
                        <a:buNone/>
                      </a:pPr>
                      <a:endParaRPr lang="en-GB" sz="1300" b="0" i="0" u="none">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GB" sz="1300" b="0" u="none" dirty="0" err="1">
                          <a:solidFill>
                            <a:schemeClr val="tx1">
                              <a:lumMod val="75000"/>
                              <a:lumOff val="25000"/>
                            </a:schemeClr>
                          </a:solidFill>
                          <a:sym typeface="Calibri"/>
                        </a:rPr>
                        <a:t>Eksplorasi</a:t>
                      </a:r>
                      <a:r>
                        <a:rPr lang="en-GB" sz="1300" b="0" u="none" dirty="0">
                          <a:solidFill>
                            <a:schemeClr val="tx1">
                              <a:lumMod val="75000"/>
                              <a:lumOff val="25000"/>
                            </a:schemeClr>
                          </a:solidFill>
                          <a:sym typeface="Calibri"/>
                        </a:rPr>
                        <a:t> </a:t>
                      </a:r>
                      <a:r>
                        <a:rPr lang="en-GB" sz="1300" b="0" u="none" dirty="0" err="1">
                          <a:solidFill>
                            <a:schemeClr val="tx1">
                              <a:lumMod val="75000"/>
                              <a:lumOff val="25000"/>
                            </a:schemeClr>
                          </a:solidFill>
                          <a:sym typeface="Calibri"/>
                        </a:rPr>
                        <a:t>angkasa</a:t>
                      </a:r>
                      <a:r>
                        <a:rPr lang="en-GB" sz="1300" b="0" u="none" dirty="0">
                          <a:solidFill>
                            <a:schemeClr val="tx1">
                              <a:lumMod val="75000"/>
                              <a:lumOff val="25000"/>
                            </a:schemeClr>
                          </a:solidFill>
                          <a:sym typeface="Calibri"/>
                        </a:rPr>
                        <a:t> </a:t>
                      </a:r>
                      <a:r>
                        <a:rPr lang="en-GB" sz="1300" b="0" u="none" dirty="0" err="1">
                          <a:solidFill>
                            <a:schemeClr val="tx1">
                              <a:lumMod val="75000"/>
                              <a:lumOff val="25000"/>
                            </a:schemeClr>
                          </a:solidFill>
                          <a:sym typeface="Calibri"/>
                        </a:rPr>
                        <a:t>luar</a:t>
                      </a:r>
                      <a:endParaRPr lang="en-GB" sz="1300" b="0" i="0" u="none" dirty="0">
                        <a:solidFill>
                          <a:schemeClr val="tx1">
                            <a:lumMod val="75000"/>
                            <a:lumOff val="25000"/>
                          </a:schemeClr>
                        </a:solidFill>
                        <a:latin typeface="Calibri"/>
                        <a:ea typeface="Calibri"/>
                        <a:cs typeface="Calibri"/>
                        <a:sym typeface="Calibri"/>
                      </a:endParaRPr>
                    </a:p>
                  </a:txBody>
                  <a:tcPr marL="160208" marR="0" marT="80104" marB="8010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0756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6"/>
        <p:cNvGrpSpPr/>
        <p:nvPr/>
      </p:nvGrpSpPr>
      <p:grpSpPr>
        <a:xfrm>
          <a:off x="0" y="0"/>
          <a:ext cx="0" cy="0"/>
          <a:chOff x="0" y="0"/>
          <a:chExt cx="0" cy="0"/>
        </a:xfrm>
      </p:grpSpPr>
      <p:sp>
        <p:nvSpPr>
          <p:cNvPr id="167" name="Shape 167"/>
          <p:cNvSpPr txBox="1">
            <a:spLocks noGrp="1"/>
          </p:cNvSpPr>
          <p:nvPr>
            <p:ph type="title"/>
          </p:nvPr>
        </p:nvSpPr>
        <p:spPr>
          <a:prstGeom prst="rect">
            <a:avLst/>
          </a:prstGeom>
        </p:spPr>
        <p:txBody>
          <a:bodyPr vert="horz" lIns="121900" tIns="60933" rIns="121900" bIns="60933" rtlCol="0" anchorCtr="0">
            <a:normAutofit/>
          </a:bodyPr>
          <a:lstStyle/>
          <a:p>
            <a:pPr>
              <a:spcBef>
                <a:spcPts val="0"/>
              </a:spcBef>
              <a:buClr>
                <a:schemeClr val="dk1"/>
              </a:buClr>
              <a:buSzPct val="25000"/>
            </a:pPr>
            <a:r>
              <a:rPr lang="en-GB" b="1">
                <a:latin typeface="Calibri"/>
                <a:ea typeface="Calibri"/>
                <a:cs typeface="Calibri"/>
                <a:sym typeface="Calibri"/>
              </a:rPr>
              <a:t>Fluktuasi Ketidakpastian</a:t>
            </a:r>
          </a:p>
        </p:txBody>
      </p:sp>
      <p:graphicFrame>
        <p:nvGraphicFramePr>
          <p:cNvPr id="170" name="Shape 168">
            <a:extLst>
              <a:ext uri="{FF2B5EF4-FFF2-40B4-BE49-F238E27FC236}">
                <a16:creationId xmlns:a16="http://schemas.microsoft.com/office/drawing/2014/main" id="{5B85AF45-75B5-46AE-9AA3-69815E074777}"/>
              </a:ext>
            </a:extLst>
          </p:cNvPr>
          <p:cNvGraphicFramePr/>
          <p:nvPr>
            <p:extLst>
              <p:ext uri="{D42A27DB-BD31-4B8C-83A1-F6EECF244321}">
                <p14:modId xmlns:p14="http://schemas.microsoft.com/office/powerpoint/2010/main" val="3613259654"/>
              </p:ext>
            </p:extLst>
          </p:nvPr>
        </p:nvGraphicFramePr>
        <p:xfrm>
          <a:off x="838200" y="1690688"/>
          <a:ext cx="10747373" cy="4312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0795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86"/>
        <p:cNvGrpSpPr/>
        <p:nvPr/>
      </p:nvGrpSpPr>
      <p:grpSpPr>
        <a:xfrm>
          <a:off x="0" y="0"/>
          <a:ext cx="0" cy="0"/>
          <a:chOff x="0" y="0"/>
          <a:chExt cx="0" cy="0"/>
        </a:xfrm>
      </p:grpSpPr>
      <p:sp useBgFill="1">
        <p:nvSpPr>
          <p:cNvPr id="226" name="Rectangle 225">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8" name="Group 227">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29"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87" name="Shape 187"/>
          <p:cNvSpPr txBox="1">
            <a:spLocks noGrp="1"/>
          </p:cNvSpPr>
          <p:nvPr>
            <p:ph type="title"/>
          </p:nvPr>
        </p:nvSpPr>
        <p:spPr>
          <a:xfrm>
            <a:off x="1098468" y="885651"/>
            <a:ext cx="3229803" cy="4624603"/>
          </a:xfrm>
          <a:prstGeom prst="rect">
            <a:avLst/>
          </a:prstGeom>
        </p:spPr>
        <p:txBody>
          <a:bodyPr vert="horz" lIns="121900" tIns="60933" rIns="121900" bIns="60933" rtlCol="0" anchorCtr="0">
            <a:normAutofit/>
          </a:bodyPr>
          <a:lstStyle/>
          <a:p>
            <a:pPr>
              <a:spcBef>
                <a:spcPts val="0"/>
              </a:spcBef>
              <a:buClr>
                <a:schemeClr val="dk1"/>
              </a:buClr>
              <a:buSzPct val="25000"/>
            </a:pPr>
            <a:r>
              <a:rPr lang="en-GB" sz="3700" b="1">
                <a:solidFill>
                  <a:srgbClr val="FFFFFF"/>
                </a:solidFill>
                <a:latin typeface="Calibri"/>
                <a:ea typeface="Calibri"/>
                <a:cs typeface="Calibri"/>
                <a:sym typeface="Calibri"/>
              </a:rPr>
              <a:t>Faktor –Faktor Yang menyebabkan Peningkatan Fluktuasi</a:t>
            </a:r>
          </a:p>
        </p:txBody>
      </p:sp>
      <p:sp>
        <p:nvSpPr>
          <p:cNvPr id="188" name="Shape 188"/>
          <p:cNvSpPr txBox="1">
            <a:spLocks noGrp="1"/>
          </p:cNvSpPr>
          <p:nvPr>
            <p:ph idx="1"/>
          </p:nvPr>
        </p:nvSpPr>
        <p:spPr>
          <a:xfrm>
            <a:off x="4978708" y="885651"/>
            <a:ext cx="6525220" cy="4616849"/>
          </a:xfrm>
          <a:prstGeom prst="rect">
            <a:avLst/>
          </a:prstGeom>
        </p:spPr>
        <p:txBody>
          <a:bodyPr vert="horz" lIns="121900" tIns="60933" rIns="121900" bIns="60933" rtlCol="0" anchor="ctr" anchorCtr="0">
            <a:normAutofit/>
          </a:bodyPr>
          <a:lstStyle/>
          <a:p>
            <a:pPr marL="457200" indent="-457200">
              <a:spcBef>
                <a:spcPts val="0"/>
              </a:spcBef>
              <a:buClr>
                <a:schemeClr val="dk1"/>
              </a:buClr>
              <a:buSzPct val="100000"/>
              <a:buFont typeface="+mj-lt"/>
              <a:buAutoNum type="arabicPeriod"/>
            </a:pPr>
            <a:r>
              <a:rPr lang="en-GB" sz="2000" b="1" dirty="0" err="1">
                <a:latin typeface="Calibri"/>
                <a:ea typeface="Calibri"/>
                <a:cs typeface="Calibri"/>
                <a:sym typeface="Calibri"/>
              </a:rPr>
              <a:t>Globalisasi</a:t>
            </a:r>
            <a:r>
              <a:rPr lang="en-GB" sz="2000" b="1" dirty="0">
                <a:latin typeface="Calibri"/>
                <a:ea typeface="Calibri"/>
                <a:cs typeface="Calibri"/>
                <a:sym typeface="Calibri"/>
              </a:rPr>
              <a:t> Dunia</a:t>
            </a:r>
          </a:p>
          <a:p>
            <a:pPr marL="457189" indent="-457189">
              <a:spcBef>
                <a:spcPts val="667"/>
              </a:spcBef>
              <a:buClr>
                <a:schemeClr val="dk1"/>
              </a:buClr>
              <a:buSzPct val="25000"/>
              <a:buNone/>
            </a:pPr>
            <a:r>
              <a:rPr lang="en-GB" sz="2000" dirty="0">
                <a:latin typeface="Calibri"/>
                <a:ea typeface="Calibri"/>
                <a:cs typeface="Calibri"/>
                <a:sym typeface="Calibri"/>
              </a:rPr>
              <a:t>	</a:t>
            </a:r>
            <a:r>
              <a:rPr lang="en-GB" sz="2000" dirty="0" err="1">
                <a:latin typeface="Calibri"/>
                <a:ea typeface="Calibri"/>
                <a:cs typeface="Calibri"/>
                <a:sym typeface="Calibri"/>
              </a:rPr>
              <a:t>Akibat</a:t>
            </a:r>
            <a:r>
              <a:rPr lang="en-GB" sz="2000" dirty="0">
                <a:latin typeface="Calibri"/>
                <a:ea typeface="Calibri"/>
                <a:cs typeface="Calibri"/>
                <a:sym typeface="Calibri"/>
              </a:rPr>
              <a:t> </a:t>
            </a:r>
            <a:r>
              <a:rPr lang="en-GB" sz="2000" dirty="0" err="1">
                <a:latin typeface="Calibri"/>
                <a:ea typeface="Calibri"/>
                <a:cs typeface="Calibri"/>
                <a:sym typeface="Calibri"/>
              </a:rPr>
              <a:t>globalisasi</a:t>
            </a:r>
            <a:r>
              <a:rPr lang="en-GB" sz="2000" dirty="0">
                <a:latin typeface="Calibri"/>
                <a:ea typeface="Calibri"/>
                <a:cs typeface="Calibri"/>
                <a:sym typeface="Calibri"/>
              </a:rPr>
              <a:t> dunia </a:t>
            </a:r>
            <a:r>
              <a:rPr lang="en-GB" sz="2000" dirty="0" err="1">
                <a:latin typeface="Calibri"/>
                <a:ea typeface="Calibri"/>
                <a:cs typeface="Calibri"/>
                <a:sym typeface="Calibri"/>
              </a:rPr>
              <a:t>maka</a:t>
            </a:r>
            <a:r>
              <a:rPr lang="en-GB" sz="2000" dirty="0">
                <a:latin typeface="Calibri"/>
                <a:ea typeface="Calibri"/>
                <a:cs typeface="Calibri"/>
                <a:sym typeface="Calibri"/>
              </a:rPr>
              <a:t> </a:t>
            </a:r>
            <a:r>
              <a:rPr lang="en-GB" sz="2000" dirty="0" err="1">
                <a:latin typeface="Calibri"/>
                <a:ea typeface="Calibri"/>
                <a:cs typeface="Calibri"/>
                <a:sym typeface="Calibri"/>
              </a:rPr>
              <a:t>kejadian</a:t>
            </a:r>
            <a:r>
              <a:rPr lang="en-GB" sz="2000" dirty="0">
                <a:latin typeface="Calibri"/>
                <a:ea typeface="Calibri"/>
                <a:cs typeface="Calibri"/>
                <a:sym typeface="Calibri"/>
              </a:rPr>
              <a:t> </a:t>
            </a:r>
            <a:r>
              <a:rPr lang="en-GB" sz="2000" dirty="0" err="1">
                <a:latin typeface="Calibri"/>
                <a:ea typeface="Calibri"/>
                <a:cs typeface="Calibri"/>
                <a:sym typeface="Calibri"/>
              </a:rPr>
              <a:t>disuatu</a:t>
            </a:r>
            <a:r>
              <a:rPr lang="en-GB" sz="2000" dirty="0">
                <a:latin typeface="Calibri"/>
                <a:ea typeface="Calibri"/>
                <a:cs typeface="Calibri"/>
                <a:sym typeface="Calibri"/>
              </a:rPr>
              <a:t> negara </a:t>
            </a:r>
            <a:r>
              <a:rPr lang="en-GB" sz="2000" dirty="0" err="1">
                <a:latin typeface="Calibri"/>
                <a:ea typeface="Calibri"/>
                <a:cs typeface="Calibri"/>
                <a:sym typeface="Calibri"/>
              </a:rPr>
              <a:t>akan</a:t>
            </a:r>
            <a:r>
              <a:rPr lang="en-GB" sz="2000" dirty="0">
                <a:latin typeface="Calibri"/>
                <a:ea typeface="Calibri"/>
                <a:cs typeface="Calibri"/>
                <a:sym typeface="Calibri"/>
              </a:rPr>
              <a:t> </a:t>
            </a:r>
            <a:r>
              <a:rPr lang="en-GB" sz="2000" dirty="0" err="1">
                <a:latin typeface="Calibri"/>
                <a:ea typeface="Calibri"/>
                <a:cs typeface="Calibri"/>
                <a:sym typeface="Calibri"/>
              </a:rPr>
              <a:t>cepat</a:t>
            </a:r>
            <a:r>
              <a:rPr lang="en-GB" sz="2000" dirty="0">
                <a:latin typeface="Calibri"/>
                <a:ea typeface="Calibri"/>
                <a:cs typeface="Calibri"/>
                <a:sym typeface="Calibri"/>
              </a:rPr>
              <a:t> </a:t>
            </a:r>
            <a:r>
              <a:rPr lang="en-GB" sz="2000" dirty="0" err="1">
                <a:latin typeface="Calibri"/>
                <a:ea typeface="Calibri"/>
                <a:cs typeface="Calibri"/>
                <a:sym typeface="Calibri"/>
              </a:rPr>
              <a:t>mempengaruhi</a:t>
            </a:r>
            <a:r>
              <a:rPr lang="en-GB" sz="2000" dirty="0">
                <a:latin typeface="Calibri"/>
                <a:ea typeface="Calibri"/>
                <a:cs typeface="Calibri"/>
                <a:sym typeface="Calibri"/>
              </a:rPr>
              <a:t> negara lain.</a:t>
            </a:r>
          </a:p>
          <a:p>
            <a:pPr marL="457200" indent="-457200">
              <a:spcBef>
                <a:spcPts val="667"/>
              </a:spcBef>
              <a:buClr>
                <a:schemeClr val="dk1"/>
              </a:buClr>
              <a:buSzPct val="100000"/>
              <a:buFont typeface="+mj-lt"/>
              <a:buAutoNum type="arabicPeriod" startAt="2"/>
            </a:pPr>
            <a:r>
              <a:rPr lang="en-GB" sz="2000" b="1" dirty="0" err="1">
                <a:latin typeface="Calibri"/>
                <a:ea typeface="Calibri"/>
                <a:cs typeface="Calibri"/>
                <a:sym typeface="Calibri"/>
              </a:rPr>
              <a:t>Liberalisasi</a:t>
            </a:r>
            <a:r>
              <a:rPr lang="en-GB" sz="2000" b="1" dirty="0">
                <a:latin typeface="Calibri"/>
                <a:ea typeface="Calibri"/>
                <a:cs typeface="Calibri"/>
                <a:sym typeface="Calibri"/>
              </a:rPr>
              <a:t> Dunia</a:t>
            </a:r>
          </a:p>
          <a:p>
            <a:pPr marL="457189" indent="-457189">
              <a:spcBef>
                <a:spcPts val="667"/>
              </a:spcBef>
              <a:buClr>
                <a:schemeClr val="dk1"/>
              </a:buClr>
              <a:buSzPct val="25000"/>
              <a:buNone/>
            </a:pPr>
            <a:r>
              <a:rPr lang="en-GB" sz="2000" dirty="0">
                <a:latin typeface="Calibri"/>
                <a:ea typeface="Calibri"/>
                <a:cs typeface="Calibri"/>
                <a:sym typeface="Calibri"/>
              </a:rPr>
              <a:t>	</a:t>
            </a:r>
            <a:r>
              <a:rPr lang="en-GB" sz="2000" dirty="0" err="1">
                <a:latin typeface="Calibri"/>
                <a:ea typeface="Calibri"/>
                <a:cs typeface="Calibri"/>
                <a:sym typeface="Calibri"/>
              </a:rPr>
              <a:t>Dengan</a:t>
            </a:r>
            <a:r>
              <a:rPr lang="en-GB" sz="2000" dirty="0">
                <a:latin typeface="Calibri"/>
                <a:ea typeface="Calibri"/>
                <a:cs typeface="Calibri"/>
                <a:sym typeface="Calibri"/>
              </a:rPr>
              <a:t> </a:t>
            </a:r>
            <a:r>
              <a:rPr lang="en-GB" sz="2000" dirty="0" err="1">
                <a:latin typeface="Calibri"/>
                <a:ea typeface="Calibri"/>
                <a:cs typeface="Calibri"/>
                <a:sym typeface="Calibri"/>
              </a:rPr>
              <a:t>membuka</a:t>
            </a:r>
            <a:r>
              <a:rPr lang="en-GB" sz="2000" dirty="0">
                <a:latin typeface="Calibri"/>
                <a:ea typeface="Calibri"/>
                <a:cs typeface="Calibri"/>
                <a:sym typeface="Calibri"/>
              </a:rPr>
              <a:t> pasar </a:t>
            </a:r>
            <a:r>
              <a:rPr lang="en-GB" sz="2000" dirty="0" err="1">
                <a:latin typeface="Calibri"/>
                <a:ea typeface="Calibri"/>
                <a:cs typeface="Calibri"/>
                <a:sym typeface="Calibri"/>
              </a:rPr>
              <a:t>domestik</a:t>
            </a:r>
            <a:r>
              <a:rPr lang="en-GB" sz="2000" dirty="0">
                <a:latin typeface="Calibri"/>
                <a:ea typeface="Calibri"/>
                <a:cs typeface="Calibri"/>
                <a:sym typeface="Calibri"/>
              </a:rPr>
              <a:t> </a:t>
            </a:r>
            <a:r>
              <a:rPr lang="en-GB" sz="2000" dirty="0" err="1">
                <a:latin typeface="Calibri"/>
                <a:ea typeface="Calibri"/>
                <a:cs typeface="Calibri"/>
                <a:sym typeface="Calibri"/>
              </a:rPr>
              <a:t>terhadap</a:t>
            </a:r>
            <a:r>
              <a:rPr lang="en-GB" sz="2000" dirty="0">
                <a:latin typeface="Calibri"/>
                <a:ea typeface="Calibri"/>
                <a:cs typeface="Calibri"/>
                <a:sym typeface="Calibri"/>
              </a:rPr>
              <a:t> investor </a:t>
            </a:r>
            <a:r>
              <a:rPr lang="en-GB" sz="2000" dirty="0" err="1">
                <a:latin typeface="Calibri"/>
                <a:ea typeface="Calibri"/>
                <a:cs typeface="Calibri"/>
                <a:sym typeface="Calibri"/>
              </a:rPr>
              <a:t>asing</a:t>
            </a:r>
            <a:r>
              <a:rPr lang="en-GB" sz="2000" dirty="0">
                <a:latin typeface="Calibri"/>
                <a:ea typeface="Calibri"/>
                <a:cs typeface="Calibri"/>
                <a:sym typeface="Calibri"/>
              </a:rPr>
              <a:t> </a:t>
            </a:r>
            <a:r>
              <a:rPr lang="en-GB" sz="2000" dirty="0" err="1">
                <a:latin typeface="Calibri"/>
                <a:ea typeface="Calibri"/>
                <a:cs typeface="Calibri"/>
                <a:sym typeface="Calibri"/>
              </a:rPr>
              <a:t>mengakibatkan</a:t>
            </a:r>
            <a:r>
              <a:rPr lang="en-GB" sz="2000" dirty="0">
                <a:latin typeface="Calibri"/>
                <a:ea typeface="Calibri"/>
                <a:cs typeface="Calibri"/>
                <a:sym typeface="Calibri"/>
              </a:rPr>
              <a:t> </a:t>
            </a:r>
            <a:r>
              <a:rPr lang="en-GB" sz="2000" dirty="0" err="1">
                <a:latin typeface="Calibri"/>
                <a:ea typeface="Calibri"/>
                <a:cs typeface="Calibri"/>
                <a:sym typeface="Calibri"/>
              </a:rPr>
              <a:t>aliran</a:t>
            </a:r>
            <a:r>
              <a:rPr lang="en-GB" sz="2000" dirty="0">
                <a:latin typeface="Calibri"/>
                <a:ea typeface="Calibri"/>
                <a:cs typeface="Calibri"/>
                <a:sym typeface="Calibri"/>
              </a:rPr>
              <a:t> modal </a:t>
            </a:r>
            <a:r>
              <a:rPr lang="en-GB" sz="2000" dirty="0" err="1">
                <a:latin typeface="Calibri"/>
                <a:ea typeface="Calibri"/>
                <a:cs typeface="Calibri"/>
                <a:sym typeface="Calibri"/>
              </a:rPr>
              <a:t>lebih</a:t>
            </a:r>
            <a:r>
              <a:rPr lang="en-GB" sz="2000" dirty="0">
                <a:latin typeface="Calibri"/>
                <a:ea typeface="Calibri"/>
                <a:cs typeface="Calibri"/>
                <a:sym typeface="Calibri"/>
              </a:rPr>
              <a:t> </a:t>
            </a:r>
            <a:r>
              <a:rPr lang="en-GB" sz="2000" dirty="0" err="1">
                <a:latin typeface="Calibri"/>
                <a:ea typeface="Calibri"/>
                <a:cs typeface="Calibri"/>
                <a:sym typeface="Calibri"/>
              </a:rPr>
              <a:t>mudah</a:t>
            </a:r>
            <a:r>
              <a:rPr lang="en-GB" sz="2000" dirty="0">
                <a:latin typeface="Calibri"/>
                <a:ea typeface="Calibri"/>
                <a:cs typeface="Calibri"/>
                <a:sym typeface="Calibri"/>
              </a:rPr>
              <a:t> </a:t>
            </a:r>
            <a:r>
              <a:rPr lang="en-GB" sz="2000" dirty="0" err="1">
                <a:latin typeface="Calibri"/>
                <a:ea typeface="Calibri"/>
                <a:cs typeface="Calibri"/>
                <a:sym typeface="Calibri"/>
              </a:rPr>
              <a:t>untuk</a:t>
            </a:r>
            <a:r>
              <a:rPr lang="en-GB" sz="2000" dirty="0">
                <a:latin typeface="Calibri"/>
                <a:ea typeface="Calibri"/>
                <a:cs typeface="Calibri"/>
                <a:sym typeface="Calibri"/>
              </a:rPr>
              <a:t> </a:t>
            </a:r>
            <a:r>
              <a:rPr lang="en-GB" sz="2000" dirty="0" err="1">
                <a:latin typeface="Calibri"/>
                <a:ea typeface="Calibri"/>
                <a:cs typeface="Calibri"/>
                <a:sym typeface="Calibri"/>
              </a:rPr>
              <a:t>masuk</a:t>
            </a:r>
            <a:r>
              <a:rPr lang="en-GB" sz="2000" dirty="0">
                <a:latin typeface="Calibri"/>
                <a:ea typeface="Calibri"/>
                <a:cs typeface="Calibri"/>
                <a:sym typeface="Calibri"/>
              </a:rPr>
              <a:t> dan </a:t>
            </a:r>
            <a:r>
              <a:rPr lang="en-GB" sz="2000" dirty="0" err="1">
                <a:latin typeface="Calibri"/>
                <a:ea typeface="Calibri"/>
                <a:cs typeface="Calibri"/>
                <a:sym typeface="Calibri"/>
              </a:rPr>
              <a:t>keluar</a:t>
            </a:r>
            <a:r>
              <a:rPr lang="en-GB" sz="2000" dirty="0">
                <a:latin typeface="Calibri"/>
                <a:ea typeface="Calibri"/>
                <a:cs typeface="Calibri"/>
                <a:sym typeface="Calibri"/>
              </a:rPr>
              <a:t> </a:t>
            </a:r>
            <a:r>
              <a:rPr lang="en-GB" sz="2000" dirty="0" err="1">
                <a:latin typeface="Calibri"/>
                <a:ea typeface="Calibri"/>
                <a:cs typeface="Calibri"/>
                <a:sym typeface="Calibri"/>
              </a:rPr>
              <a:t>sehingga</a:t>
            </a:r>
            <a:r>
              <a:rPr lang="en-GB" sz="2000" dirty="0">
                <a:latin typeface="Calibri"/>
                <a:ea typeface="Calibri"/>
                <a:cs typeface="Calibri"/>
                <a:sym typeface="Calibri"/>
              </a:rPr>
              <a:t> </a:t>
            </a:r>
            <a:r>
              <a:rPr lang="en-GB" sz="2000" dirty="0" err="1">
                <a:latin typeface="Calibri"/>
                <a:ea typeface="Calibri"/>
                <a:cs typeface="Calibri"/>
                <a:sym typeface="Calibri"/>
              </a:rPr>
              <a:t>mengakibatkan</a:t>
            </a:r>
            <a:r>
              <a:rPr lang="en-GB" sz="2000" dirty="0">
                <a:latin typeface="Calibri"/>
                <a:ea typeface="Calibri"/>
                <a:cs typeface="Calibri"/>
                <a:sym typeface="Calibri"/>
              </a:rPr>
              <a:t> </a:t>
            </a:r>
            <a:r>
              <a:rPr lang="en-GB" sz="2000" dirty="0" err="1">
                <a:latin typeface="Calibri"/>
                <a:ea typeface="Calibri"/>
                <a:cs typeface="Calibri"/>
                <a:sym typeface="Calibri"/>
              </a:rPr>
              <a:t>fluktuasi</a:t>
            </a:r>
            <a:r>
              <a:rPr lang="en-GB" sz="2000" dirty="0">
                <a:latin typeface="Calibri"/>
                <a:ea typeface="Calibri"/>
                <a:cs typeface="Calibri"/>
                <a:sym typeface="Calibri"/>
              </a:rPr>
              <a:t> dunia.</a:t>
            </a:r>
          </a:p>
          <a:p>
            <a:pPr marL="457200" indent="-457200">
              <a:spcBef>
                <a:spcPts val="667"/>
              </a:spcBef>
              <a:buClr>
                <a:schemeClr val="dk1"/>
              </a:buClr>
              <a:buSzPct val="100000"/>
              <a:buFont typeface="+mj-lt"/>
              <a:buAutoNum type="arabicPeriod" startAt="3"/>
            </a:pPr>
            <a:r>
              <a:rPr lang="en-GB" sz="2000" b="1" dirty="0" err="1">
                <a:latin typeface="Calibri"/>
                <a:ea typeface="Calibri"/>
                <a:cs typeface="Calibri"/>
                <a:sym typeface="Calibri"/>
              </a:rPr>
              <a:t>Kecepatan</a:t>
            </a:r>
            <a:r>
              <a:rPr lang="en-GB" sz="2000" b="1" dirty="0">
                <a:latin typeface="Calibri"/>
                <a:ea typeface="Calibri"/>
                <a:cs typeface="Calibri"/>
                <a:sym typeface="Calibri"/>
              </a:rPr>
              <a:t> Proses </a:t>
            </a:r>
            <a:r>
              <a:rPr lang="en-GB" sz="2000" b="1" dirty="0" err="1">
                <a:latin typeface="Calibri"/>
                <a:ea typeface="Calibri"/>
                <a:cs typeface="Calibri"/>
                <a:sym typeface="Calibri"/>
              </a:rPr>
              <a:t>Informasi</a:t>
            </a:r>
            <a:endParaRPr lang="en-GB" sz="2000" b="1" dirty="0">
              <a:latin typeface="Calibri"/>
              <a:ea typeface="Calibri"/>
              <a:cs typeface="Calibri"/>
              <a:sym typeface="Calibri"/>
            </a:endParaRPr>
          </a:p>
          <a:p>
            <a:pPr marL="457189" indent="-457189">
              <a:spcBef>
                <a:spcPts val="667"/>
              </a:spcBef>
              <a:buClr>
                <a:schemeClr val="dk1"/>
              </a:buClr>
              <a:buSzPct val="25000"/>
              <a:buNone/>
            </a:pPr>
            <a:r>
              <a:rPr lang="en-GB" sz="2000" dirty="0">
                <a:latin typeface="Calibri"/>
                <a:ea typeface="Calibri"/>
                <a:cs typeface="Calibri"/>
                <a:sym typeface="Calibri"/>
              </a:rPr>
              <a:t>	</a:t>
            </a:r>
            <a:r>
              <a:rPr lang="en-GB" sz="2000" dirty="0" err="1">
                <a:latin typeface="Calibri"/>
                <a:ea typeface="Calibri"/>
                <a:cs typeface="Calibri"/>
                <a:sym typeface="Calibri"/>
              </a:rPr>
              <a:t>Teknologi</a:t>
            </a:r>
            <a:r>
              <a:rPr lang="en-GB" sz="2000" dirty="0">
                <a:latin typeface="Calibri"/>
                <a:ea typeface="Calibri"/>
                <a:cs typeface="Calibri"/>
                <a:sym typeface="Calibri"/>
              </a:rPr>
              <a:t> yang </a:t>
            </a:r>
            <a:r>
              <a:rPr lang="en-GB" sz="2000" dirty="0" err="1">
                <a:latin typeface="Calibri"/>
                <a:ea typeface="Calibri"/>
                <a:cs typeface="Calibri"/>
                <a:sym typeface="Calibri"/>
              </a:rPr>
              <a:t>semakin</a:t>
            </a:r>
            <a:r>
              <a:rPr lang="en-GB" sz="2000" dirty="0">
                <a:latin typeface="Calibri"/>
                <a:ea typeface="Calibri"/>
                <a:cs typeface="Calibri"/>
                <a:sym typeface="Calibri"/>
              </a:rPr>
              <a:t> </a:t>
            </a:r>
            <a:r>
              <a:rPr lang="en-GB" sz="2000" dirty="0" err="1">
                <a:latin typeface="Calibri"/>
                <a:ea typeface="Calibri"/>
                <a:cs typeface="Calibri"/>
                <a:sym typeface="Calibri"/>
              </a:rPr>
              <a:t>maju</a:t>
            </a:r>
            <a:r>
              <a:rPr lang="en-GB" sz="2000" dirty="0">
                <a:latin typeface="Calibri"/>
                <a:ea typeface="Calibri"/>
                <a:cs typeface="Calibri"/>
                <a:sym typeface="Calibri"/>
              </a:rPr>
              <a:t>, </a:t>
            </a:r>
            <a:r>
              <a:rPr lang="en-GB" sz="2000" dirty="0" err="1">
                <a:latin typeface="Calibri"/>
                <a:ea typeface="Calibri"/>
                <a:cs typeface="Calibri"/>
                <a:sym typeface="Calibri"/>
              </a:rPr>
              <a:t>mendorong</a:t>
            </a:r>
            <a:r>
              <a:rPr lang="en-GB" sz="2000" dirty="0">
                <a:latin typeface="Calibri"/>
                <a:ea typeface="Calibri"/>
                <a:cs typeface="Calibri"/>
                <a:sym typeface="Calibri"/>
              </a:rPr>
              <a:t> investor </a:t>
            </a:r>
            <a:r>
              <a:rPr lang="en-GB" sz="2000" dirty="0" err="1">
                <a:latin typeface="Calibri"/>
                <a:ea typeface="Calibri"/>
                <a:cs typeface="Calibri"/>
                <a:sym typeface="Calibri"/>
              </a:rPr>
              <a:t>atau</a:t>
            </a:r>
            <a:r>
              <a:rPr lang="en-GB" sz="2000" dirty="0">
                <a:latin typeface="Calibri"/>
                <a:ea typeface="Calibri"/>
                <a:cs typeface="Calibri"/>
                <a:sym typeface="Calibri"/>
              </a:rPr>
              <a:t> </a:t>
            </a:r>
            <a:r>
              <a:rPr lang="en-GB" sz="2000" dirty="0" err="1">
                <a:latin typeface="Calibri"/>
                <a:ea typeface="Calibri"/>
                <a:cs typeface="Calibri"/>
                <a:sym typeface="Calibri"/>
              </a:rPr>
              <a:t>pelaku</a:t>
            </a:r>
            <a:r>
              <a:rPr lang="en-GB" sz="2000" dirty="0">
                <a:latin typeface="Calibri"/>
                <a:ea typeface="Calibri"/>
                <a:cs typeface="Calibri"/>
                <a:sym typeface="Calibri"/>
              </a:rPr>
              <a:t> pasar </a:t>
            </a:r>
            <a:r>
              <a:rPr lang="en-GB" sz="2000" dirty="0" err="1">
                <a:latin typeface="Calibri"/>
                <a:ea typeface="Calibri"/>
                <a:cs typeface="Calibri"/>
                <a:sym typeface="Calibri"/>
              </a:rPr>
              <a:t>untuk</a:t>
            </a:r>
            <a:r>
              <a:rPr lang="en-GB" sz="2000" dirty="0">
                <a:latin typeface="Calibri"/>
                <a:ea typeface="Calibri"/>
                <a:cs typeface="Calibri"/>
                <a:sym typeface="Calibri"/>
              </a:rPr>
              <a:t> </a:t>
            </a:r>
            <a:r>
              <a:rPr lang="en-GB" sz="2000" dirty="0" err="1">
                <a:latin typeface="Calibri"/>
                <a:ea typeface="Calibri"/>
                <a:cs typeface="Calibri"/>
                <a:sym typeface="Calibri"/>
              </a:rPr>
              <a:t>lebih</a:t>
            </a:r>
            <a:r>
              <a:rPr lang="en-GB" sz="2000" dirty="0">
                <a:latin typeface="Calibri"/>
                <a:ea typeface="Calibri"/>
                <a:cs typeface="Calibri"/>
                <a:sym typeface="Calibri"/>
              </a:rPr>
              <a:t> </a:t>
            </a:r>
            <a:r>
              <a:rPr lang="en-GB" sz="2000" dirty="0" err="1">
                <a:latin typeface="Calibri"/>
                <a:ea typeface="Calibri"/>
                <a:cs typeface="Calibri"/>
                <a:sym typeface="Calibri"/>
              </a:rPr>
              <a:t>cepat</a:t>
            </a:r>
            <a:r>
              <a:rPr lang="en-GB" sz="2000" dirty="0">
                <a:latin typeface="Calibri"/>
                <a:ea typeface="Calibri"/>
                <a:cs typeface="Calibri"/>
                <a:sym typeface="Calibri"/>
              </a:rPr>
              <a:t> </a:t>
            </a:r>
            <a:r>
              <a:rPr lang="en-GB" sz="2000" dirty="0" err="1">
                <a:latin typeface="Calibri"/>
                <a:ea typeface="Calibri"/>
                <a:cs typeface="Calibri"/>
                <a:sym typeface="Calibri"/>
              </a:rPr>
              <a:t>memperoleh</a:t>
            </a:r>
            <a:r>
              <a:rPr lang="en-GB" sz="2000" dirty="0">
                <a:latin typeface="Calibri"/>
                <a:ea typeface="Calibri"/>
                <a:cs typeface="Calibri"/>
                <a:sym typeface="Calibri"/>
              </a:rPr>
              <a:t> </a:t>
            </a:r>
            <a:r>
              <a:rPr lang="en-GB" sz="2000" dirty="0" err="1">
                <a:latin typeface="Calibri"/>
                <a:ea typeface="Calibri"/>
                <a:cs typeface="Calibri"/>
                <a:sym typeface="Calibri"/>
              </a:rPr>
              <a:t>informasi</a:t>
            </a:r>
            <a:r>
              <a:rPr lang="en-GB" sz="2000" dirty="0">
                <a:latin typeface="Calibri"/>
                <a:ea typeface="Calibri"/>
                <a:cs typeface="Calibri"/>
                <a:sym typeface="Calibri"/>
              </a:rPr>
              <a:t> dan </a:t>
            </a:r>
            <a:r>
              <a:rPr lang="en-GB" sz="2000" dirty="0" err="1">
                <a:latin typeface="Calibri"/>
                <a:ea typeface="Calibri"/>
                <a:cs typeface="Calibri"/>
                <a:sym typeface="Calibri"/>
              </a:rPr>
              <a:t>bereaksi</a:t>
            </a:r>
            <a:r>
              <a:rPr lang="en-GB" sz="2000" dirty="0">
                <a:latin typeface="Calibri"/>
                <a:ea typeface="Calibri"/>
                <a:cs typeface="Calibri"/>
                <a:sym typeface="Calibri"/>
              </a:rPr>
              <a:t> </a:t>
            </a:r>
            <a:r>
              <a:rPr lang="en-GB" sz="2000" dirty="0" err="1">
                <a:latin typeface="Calibri"/>
                <a:ea typeface="Calibri"/>
                <a:cs typeface="Calibri"/>
                <a:sym typeface="Calibri"/>
              </a:rPr>
              <a:t>cepat</a:t>
            </a:r>
            <a:r>
              <a:rPr lang="en-GB" sz="2000" dirty="0">
                <a:latin typeface="Calibri"/>
                <a:ea typeface="Calibri"/>
                <a:cs typeface="Calibri"/>
                <a:sym typeface="Calibri"/>
              </a:rPr>
              <a:t> </a:t>
            </a:r>
            <a:r>
              <a:rPr lang="en-GB" sz="2000" dirty="0" err="1">
                <a:latin typeface="Calibri"/>
                <a:ea typeface="Calibri"/>
                <a:cs typeface="Calibri"/>
                <a:sym typeface="Calibri"/>
              </a:rPr>
              <a:t>terhadap</a:t>
            </a:r>
            <a:r>
              <a:rPr lang="en-GB" sz="2000" dirty="0">
                <a:latin typeface="Calibri"/>
                <a:ea typeface="Calibri"/>
                <a:cs typeface="Calibri"/>
                <a:sym typeface="Calibri"/>
              </a:rPr>
              <a:t> </a:t>
            </a:r>
            <a:r>
              <a:rPr lang="en-GB" sz="2000" dirty="0" err="1">
                <a:latin typeface="Calibri"/>
                <a:ea typeface="Calibri"/>
                <a:cs typeface="Calibri"/>
                <a:sym typeface="Calibri"/>
              </a:rPr>
              <a:t>informasi</a:t>
            </a:r>
            <a:r>
              <a:rPr lang="en-GB" sz="2000" dirty="0">
                <a:latin typeface="Calibri"/>
                <a:ea typeface="Calibri"/>
                <a:cs typeface="Calibri"/>
                <a:sym typeface="Calibri"/>
              </a:rPr>
              <a:t> </a:t>
            </a:r>
            <a:r>
              <a:rPr lang="en-GB" sz="2000" dirty="0" err="1">
                <a:latin typeface="Calibri"/>
                <a:ea typeface="Calibri"/>
                <a:cs typeface="Calibri"/>
                <a:sym typeface="Calibri"/>
              </a:rPr>
              <a:t>tersebut</a:t>
            </a:r>
            <a:r>
              <a:rPr lang="en-GB" sz="2000" dirty="0">
                <a:latin typeface="Calibri"/>
                <a:ea typeface="Calibri"/>
                <a:cs typeface="Calibri"/>
                <a:sym typeface="Calibri"/>
              </a:rPr>
              <a:t> </a:t>
            </a:r>
            <a:r>
              <a:rPr lang="en-GB" sz="2000" dirty="0" err="1">
                <a:latin typeface="Calibri"/>
                <a:ea typeface="Calibri"/>
                <a:cs typeface="Calibri"/>
                <a:sym typeface="Calibri"/>
              </a:rPr>
              <a:t>sehingga</a:t>
            </a:r>
            <a:r>
              <a:rPr lang="en-GB" sz="2000" dirty="0">
                <a:latin typeface="Calibri"/>
                <a:ea typeface="Calibri"/>
                <a:cs typeface="Calibri"/>
                <a:sym typeface="Calibri"/>
              </a:rPr>
              <a:t> </a:t>
            </a:r>
            <a:r>
              <a:rPr lang="en-GB" sz="2000" dirty="0" err="1">
                <a:latin typeface="Calibri"/>
                <a:ea typeface="Calibri"/>
                <a:cs typeface="Calibri"/>
                <a:sym typeface="Calibri"/>
              </a:rPr>
              <a:t>mendorong</a:t>
            </a:r>
            <a:r>
              <a:rPr lang="en-GB" sz="2000" dirty="0">
                <a:latin typeface="Calibri"/>
                <a:ea typeface="Calibri"/>
                <a:cs typeface="Calibri"/>
                <a:sym typeface="Calibri"/>
              </a:rPr>
              <a:t> </a:t>
            </a:r>
            <a:r>
              <a:rPr lang="en-GB" sz="2000" dirty="0" err="1">
                <a:latin typeface="Calibri"/>
                <a:ea typeface="Calibri"/>
                <a:cs typeface="Calibri"/>
                <a:sym typeface="Calibri"/>
              </a:rPr>
              <a:t>fluktuasi</a:t>
            </a:r>
            <a:r>
              <a:rPr lang="en-GB" sz="2000" dirty="0">
                <a:latin typeface="Calibri"/>
                <a:ea typeface="Calibri"/>
                <a:cs typeface="Calibri"/>
                <a:sym typeface="Calibri"/>
              </a:rPr>
              <a:t> </a:t>
            </a:r>
            <a:r>
              <a:rPr lang="en-GB" sz="2000" dirty="0" err="1">
                <a:latin typeface="Calibri"/>
                <a:ea typeface="Calibri"/>
                <a:cs typeface="Calibri"/>
                <a:sym typeface="Calibri"/>
              </a:rPr>
              <a:t>harga</a:t>
            </a:r>
            <a:r>
              <a:rPr lang="en-GB" sz="2000" dirty="0">
                <a:latin typeface="Calibri"/>
                <a:ea typeface="Calibri"/>
                <a:cs typeface="Calibri"/>
                <a:sym typeface="Calibri"/>
              </a:rPr>
              <a:t> </a:t>
            </a:r>
            <a:r>
              <a:rPr lang="en-GB" sz="2000" dirty="0" err="1">
                <a:latin typeface="Calibri"/>
                <a:ea typeface="Calibri"/>
                <a:cs typeface="Calibri"/>
                <a:sym typeface="Calibri"/>
              </a:rPr>
              <a:t>semakin</a:t>
            </a:r>
            <a:r>
              <a:rPr lang="en-GB" sz="2000" dirty="0">
                <a:latin typeface="Calibri"/>
                <a:ea typeface="Calibri"/>
                <a:cs typeface="Calibri"/>
                <a:sym typeface="Calibri"/>
              </a:rPr>
              <a:t> </a:t>
            </a:r>
            <a:r>
              <a:rPr lang="en-GB" sz="2000" dirty="0" err="1">
                <a:latin typeface="Calibri"/>
                <a:ea typeface="Calibri"/>
                <a:cs typeface="Calibri"/>
                <a:sym typeface="Calibri"/>
              </a:rPr>
              <a:t>tinggi</a:t>
            </a:r>
            <a:endParaRPr lang="en-GB" sz="2000" dirty="0">
              <a:latin typeface="Calibri"/>
              <a:ea typeface="Calibri"/>
              <a:cs typeface="Calibri"/>
              <a:sym typeface="Calibri"/>
            </a:endParaRPr>
          </a:p>
        </p:txBody>
      </p:sp>
    </p:spTree>
    <p:extLst>
      <p:ext uri="{BB962C8B-B14F-4D97-AF65-F5344CB8AC3E}">
        <p14:creationId xmlns:p14="http://schemas.microsoft.com/office/powerpoint/2010/main" val="377594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r>
              <a:rPr lang="en-US">
                <a:solidFill>
                  <a:srgbClr val="FFFFFF"/>
                </a:solidFill>
              </a:rPr>
              <a:t>Sumber Risiko</a:t>
            </a:r>
          </a:p>
        </p:txBody>
      </p:sp>
      <p:cxnSp>
        <p:nvCxnSpPr>
          <p:cNvPr id="11" name="Straight Connector 10">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p:cNvGraphicFramePr>
            <a:graphicFrameLocks noGrp="1"/>
          </p:cNvGraphicFramePr>
          <p:nvPr>
            <p:ph idx="1"/>
            <p:extLst>
              <p:ext uri="{D42A27DB-BD31-4B8C-83A1-F6EECF244321}">
                <p14:modId xmlns:p14="http://schemas.microsoft.com/office/powerpoint/2010/main" val="2412248786"/>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3554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Contoh Risiko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87790"/>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395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b="1" dirty="0"/>
              <a:t>Education &amp; Workplace</a:t>
            </a:r>
          </a:p>
        </p:txBody>
      </p:sp>
      <p:sp>
        <p:nvSpPr>
          <p:cNvPr id="28" name="Pentagon 2">
            <a:extLst>
              <a:ext uri="{FF2B5EF4-FFF2-40B4-BE49-F238E27FC236}">
                <a16:creationId xmlns:a16="http://schemas.microsoft.com/office/drawing/2014/main" id="{DB47CC91-0EBA-4503-9493-96236D114A31}"/>
              </a:ext>
            </a:extLst>
          </p:cNvPr>
          <p:cNvSpPr/>
          <p:nvPr/>
        </p:nvSpPr>
        <p:spPr>
          <a:xfrm rot="5400000">
            <a:off x="5494637" y="1505050"/>
            <a:ext cx="1008000" cy="5935144"/>
          </a:xfrm>
          <a:prstGeom prst="round2SameRect">
            <a:avLst>
              <a:gd name="adj1" fmla="val 50000"/>
              <a:gd name="adj2" fmla="val 0"/>
            </a:avLst>
          </a:prstGeom>
          <a:solidFill>
            <a:schemeClr val="accent2"/>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Rounded Rectangle 23">
            <a:extLst>
              <a:ext uri="{FF2B5EF4-FFF2-40B4-BE49-F238E27FC236}">
                <a16:creationId xmlns:a16="http://schemas.microsoft.com/office/drawing/2014/main" id="{C7F7A375-B865-4C70-8B7E-5C09CB31D815}"/>
              </a:ext>
            </a:extLst>
          </p:cNvPr>
          <p:cNvSpPr/>
          <p:nvPr/>
        </p:nvSpPr>
        <p:spPr>
          <a:xfrm rot="18900000">
            <a:off x="8029914" y="4044934"/>
            <a:ext cx="837070" cy="837070"/>
          </a:xfrm>
          <a:prstGeom prst="ellipse">
            <a:avLst/>
          </a:prstGeom>
          <a:solidFill>
            <a:schemeClr val="accent2">
              <a:lumMod val="75000"/>
            </a:schemeClr>
          </a:solidFill>
          <a:ln>
            <a:noFill/>
          </a:ln>
          <a:effectLst>
            <a:outerShdw blurRad="50800" dist="38100" dir="5400000" algn="ctr" rotWithShape="0">
              <a:srgbClr val="000000">
                <a:alpha val="43000"/>
              </a:srgbClr>
            </a:outerShdw>
          </a:effectLst>
        </p:spPr>
        <p:txBody>
          <a:bodyPr vert="horz" wrap="square" lIns="91440" tIns="45720" rIns="91440" bIns="45720" numCol="1" anchor="t" anchorCtr="0" compatLnSpc="1">
            <a:prstTxWarp prst="textNoShape">
              <a:avLst/>
            </a:prstTxWarp>
          </a:bodyPr>
          <a:lstStyle/>
          <a:p>
            <a:endParaRPr lang="ko-KR" altLang="en-US"/>
          </a:p>
        </p:txBody>
      </p:sp>
      <p:sp>
        <p:nvSpPr>
          <p:cNvPr id="30" name="Rounded Rectangle 24">
            <a:extLst>
              <a:ext uri="{FF2B5EF4-FFF2-40B4-BE49-F238E27FC236}">
                <a16:creationId xmlns:a16="http://schemas.microsoft.com/office/drawing/2014/main" id="{72108CC0-B298-4C5D-BD8E-7CE8A3C9D035}"/>
              </a:ext>
            </a:extLst>
          </p:cNvPr>
          <p:cNvSpPr/>
          <p:nvPr/>
        </p:nvSpPr>
        <p:spPr>
          <a:xfrm rot="18900000">
            <a:off x="8107866" y="4122886"/>
            <a:ext cx="681166" cy="681166"/>
          </a:xfrm>
          <a:prstGeom prst="ellipse">
            <a:avLst/>
          </a:prstGeom>
          <a:solidFill>
            <a:schemeClr val="bg1"/>
          </a:solidFill>
          <a:ln w="63500">
            <a:noFill/>
          </a:ln>
          <a:effectLst>
            <a:outerShdw blurRad="50800" dist="38100" dir="5400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TextBox 30">
            <a:extLst>
              <a:ext uri="{FF2B5EF4-FFF2-40B4-BE49-F238E27FC236}">
                <a16:creationId xmlns:a16="http://schemas.microsoft.com/office/drawing/2014/main" id="{09842C00-9650-4AAF-BAB3-D20BD07532B5}"/>
              </a:ext>
            </a:extLst>
          </p:cNvPr>
          <p:cNvSpPr txBox="1"/>
          <p:nvPr/>
        </p:nvSpPr>
        <p:spPr>
          <a:xfrm>
            <a:off x="8199273" y="4278803"/>
            <a:ext cx="498353" cy="369332"/>
          </a:xfrm>
          <a:prstGeom prst="rect">
            <a:avLst/>
          </a:prstGeom>
          <a:noFill/>
        </p:spPr>
        <p:txBody>
          <a:bodyPr wrap="square" rtlCol="0">
            <a:spAutoFit/>
          </a:bodyPr>
          <a:lstStyle/>
          <a:p>
            <a:pPr algn="ctr"/>
            <a:r>
              <a:rPr lang="en-US" altLang="ko-KR" b="1" dirty="0">
                <a:solidFill>
                  <a:schemeClr val="tx1">
                    <a:lumMod val="75000"/>
                    <a:lumOff val="25000"/>
                  </a:schemeClr>
                </a:solidFill>
                <a:cs typeface="Arial" pitchFamily="34" charset="0"/>
              </a:rPr>
              <a:t>03</a:t>
            </a:r>
            <a:endParaRPr lang="ko-KR" altLang="en-US" b="1" dirty="0">
              <a:solidFill>
                <a:schemeClr val="tx1">
                  <a:lumMod val="75000"/>
                  <a:lumOff val="25000"/>
                </a:schemeClr>
              </a:solidFill>
              <a:cs typeface="Arial" pitchFamily="34" charset="0"/>
            </a:endParaRPr>
          </a:p>
        </p:txBody>
      </p:sp>
      <p:sp>
        <p:nvSpPr>
          <p:cNvPr id="32" name="Pentagon 3">
            <a:extLst>
              <a:ext uri="{FF2B5EF4-FFF2-40B4-BE49-F238E27FC236}">
                <a16:creationId xmlns:a16="http://schemas.microsoft.com/office/drawing/2014/main" id="{CA4D9453-6CAF-4CD6-8C08-E183DD94E2BE}"/>
              </a:ext>
            </a:extLst>
          </p:cNvPr>
          <p:cNvSpPr/>
          <p:nvPr/>
        </p:nvSpPr>
        <p:spPr>
          <a:xfrm rot="5400000">
            <a:off x="5494637" y="-655339"/>
            <a:ext cx="1008000" cy="5935144"/>
          </a:xfrm>
          <a:prstGeom prst="round2SameRect">
            <a:avLst>
              <a:gd name="adj1" fmla="val 50000"/>
              <a:gd name="adj2" fmla="val 0"/>
            </a:avLst>
          </a:prstGeom>
          <a:solidFill>
            <a:schemeClr val="accent4"/>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3" name="Rounded Rectangle 5">
            <a:extLst>
              <a:ext uri="{FF2B5EF4-FFF2-40B4-BE49-F238E27FC236}">
                <a16:creationId xmlns:a16="http://schemas.microsoft.com/office/drawing/2014/main" id="{A98172EA-95D4-415C-954F-49DDF7E43202}"/>
              </a:ext>
            </a:extLst>
          </p:cNvPr>
          <p:cNvSpPr/>
          <p:nvPr/>
        </p:nvSpPr>
        <p:spPr>
          <a:xfrm rot="18900000">
            <a:off x="8029069" y="1883703"/>
            <a:ext cx="838760" cy="838760"/>
          </a:xfrm>
          <a:prstGeom prst="ellipse">
            <a:avLst/>
          </a:prstGeom>
          <a:solidFill>
            <a:schemeClr val="accent4">
              <a:lumMod val="75000"/>
            </a:schemeClr>
          </a:solidFill>
          <a:ln>
            <a:noFill/>
          </a:ln>
          <a:effectLst>
            <a:outerShdw blurRad="50800" dist="38100" dir="5400000" algn="ctr" rotWithShape="0">
              <a:srgbClr val="000000">
                <a:alpha val="43000"/>
              </a:srgbClr>
            </a:outerShdw>
          </a:effectLst>
        </p:spPr>
        <p:txBody>
          <a:bodyPr vert="horz" wrap="square" lIns="91440" tIns="45720" rIns="91440" bIns="45720" numCol="1" anchor="t" anchorCtr="0" compatLnSpc="1">
            <a:prstTxWarp prst="textNoShape">
              <a:avLst/>
            </a:prstTxWarp>
          </a:bodyPr>
          <a:lstStyle/>
          <a:p>
            <a:endParaRPr lang="ko-KR" altLang="en-US"/>
          </a:p>
        </p:txBody>
      </p:sp>
      <p:sp>
        <p:nvSpPr>
          <p:cNvPr id="34" name="Rounded Rectangle 6">
            <a:extLst>
              <a:ext uri="{FF2B5EF4-FFF2-40B4-BE49-F238E27FC236}">
                <a16:creationId xmlns:a16="http://schemas.microsoft.com/office/drawing/2014/main" id="{7207F62F-9F57-4229-8523-5C1B83637635}"/>
              </a:ext>
            </a:extLst>
          </p:cNvPr>
          <p:cNvSpPr/>
          <p:nvPr/>
        </p:nvSpPr>
        <p:spPr>
          <a:xfrm rot="18900000">
            <a:off x="8107179" y="1961813"/>
            <a:ext cx="682540" cy="682540"/>
          </a:xfrm>
          <a:prstGeom prst="ellipse">
            <a:avLst/>
          </a:prstGeom>
          <a:solidFill>
            <a:schemeClr val="bg1"/>
          </a:solidFill>
          <a:ln w="63500">
            <a:noFill/>
          </a:ln>
          <a:effectLst>
            <a:outerShdw blurRad="50800" dist="38100" dir="5400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5" name="TextBox 34">
            <a:extLst>
              <a:ext uri="{FF2B5EF4-FFF2-40B4-BE49-F238E27FC236}">
                <a16:creationId xmlns:a16="http://schemas.microsoft.com/office/drawing/2014/main" id="{19FD890B-7341-4ED4-AC05-F0A9FBE419AD}"/>
              </a:ext>
            </a:extLst>
          </p:cNvPr>
          <p:cNvSpPr txBox="1"/>
          <p:nvPr/>
        </p:nvSpPr>
        <p:spPr>
          <a:xfrm>
            <a:off x="8198770" y="2118417"/>
            <a:ext cx="499358" cy="369332"/>
          </a:xfrm>
          <a:prstGeom prst="rect">
            <a:avLst/>
          </a:prstGeom>
          <a:noFill/>
        </p:spPr>
        <p:txBody>
          <a:bodyPr wrap="square" rtlCol="0">
            <a:spAutoFit/>
          </a:bodyPr>
          <a:lstStyle/>
          <a:p>
            <a:pPr algn="ctr"/>
            <a:r>
              <a:rPr lang="en-US" altLang="ko-KR" b="1" dirty="0">
                <a:solidFill>
                  <a:schemeClr val="tx1">
                    <a:lumMod val="75000"/>
                    <a:lumOff val="25000"/>
                  </a:schemeClr>
                </a:solidFill>
                <a:cs typeface="Arial" pitchFamily="34" charset="0"/>
              </a:rPr>
              <a:t>01</a:t>
            </a:r>
            <a:endParaRPr lang="ko-KR" altLang="en-US" b="1" dirty="0">
              <a:solidFill>
                <a:schemeClr val="tx1">
                  <a:lumMod val="75000"/>
                  <a:lumOff val="25000"/>
                </a:schemeClr>
              </a:solidFill>
              <a:cs typeface="Arial" pitchFamily="34" charset="0"/>
            </a:endParaRPr>
          </a:p>
        </p:txBody>
      </p:sp>
      <p:sp>
        <p:nvSpPr>
          <p:cNvPr id="37" name="Pentagon 13">
            <a:extLst>
              <a:ext uri="{FF2B5EF4-FFF2-40B4-BE49-F238E27FC236}">
                <a16:creationId xmlns:a16="http://schemas.microsoft.com/office/drawing/2014/main" id="{23BAFC3A-17AE-4DE7-AD09-1C3AF24D6F50}"/>
              </a:ext>
            </a:extLst>
          </p:cNvPr>
          <p:cNvSpPr/>
          <p:nvPr/>
        </p:nvSpPr>
        <p:spPr>
          <a:xfrm rot="16200000">
            <a:off x="5740665" y="2552472"/>
            <a:ext cx="1008000" cy="6037747"/>
          </a:xfrm>
          <a:prstGeom prst="round2SameRect">
            <a:avLst>
              <a:gd name="adj1" fmla="val 50000"/>
              <a:gd name="adj2" fmla="val 0"/>
            </a:avLst>
          </a:prstGeom>
          <a:solidFill>
            <a:schemeClr val="accent1"/>
          </a:solidFill>
          <a:ln>
            <a:solidFill>
              <a:schemeClr val="accent6">
                <a:lumMod val="60000"/>
                <a:lumOff val="40000"/>
              </a:schemeClr>
            </a:solid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8" name="Rounded Rectangle 19">
            <a:extLst>
              <a:ext uri="{FF2B5EF4-FFF2-40B4-BE49-F238E27FC236}">
                <a16:creationId xmlns:a16="http://schemas.microsoft.com/office/drawing/2014/main" id="{56C488A5-F5AF-419B-90CB-5FA21E78DB2C}"/>
              </a:ext>
            </a:extLst>
          </p:cNvPr>
          <p:cNvSpPr/>
          <p:nvPr/>
        </p:nvSpPr>
        <p:spPr>
          <a:xfrm rot="18900000">
            <a:off x="3317677" y="5139858"/>
            <a:ext cx="837070" cy="837070"/>
          </a:xfrm>
          <a:prstGeom prst="ellipse">
            <a:avLst/>
          </a:prstGeom>
          <a:solidFill>
            <a:schemeClr val="accent1">
              <a:lumMod val="75000"/>
            </a:schemeClr>
          </a:solidFill>
          <a:ln>
            <a:noFill/>
          </a:ln>
          <a:effectLst>
            <a:outerShdw blurRad="50800" dist="38100" dir="5400000" algn="ctr" rotWithShape="0">
              <a:srgbClr val="000000">
                <a:alpha val="43000"/>
              </a:srgbClr>
            </a:outerShdw>
          </a:effectLst>
        </p:spPr>
        <p:txBody>
          <a:bodyPr vert="horz" wrap="square" lIns="91440" tIns="45720" rIns="91440" bIns="45720" numCol="1" anchor="t" anchorCtr="0" compatLnSpc="1">
            <a:prstTxWarp prst="textNoShape">
              <a:avLst/>
            </a:prstTxWarp>
          </a:bodyPr>
          <a:lstStyle/>
          <a:p>
            <a:endParaRPr lang="ko-KR" altLang="en-US"/>
          </a:p>
        </p:txBody>
      </p:sp>
      <p:sp>
        <p:nvSpPr>
          <p:cNvPr id="39" name="Rounded Rectangle 20">
            <a:extLst>
              <a:ext uri="{FF2B5EF4-FFF2-40B4-BE49-F238E27FC236}">
                <a16:creationId xmlns:a16="http://schemas.microsoft.com/office/drawing/2014/main" id="{8D87409E-C939-4D0D-8C27-4D281B059F48}"/>
              </a:ext>
            </a:extLst>
          </p:cNvPr>
          <p:cNvSpPr/>
          <p:nvPr/>
        </p:nvSpPr>
        <p:spPr>
          <a:xfrm rot="18900000">
            <a:off x="3395629" y="5217810"/>
            <a:ext cx="681166" cy="681166"/>
          </a:xfrm>
          <a:prstGeom prst="ellipse">
            <a:avLst/>
          </a:prstGeom>
          <a:solidFill>
            <a:schemeClr val="bg1"/>
          </a:solidFill>
          <a:ln w="63500">
            <a:noFill/>
          </a:ln>
          <a:effectLst>
            <a:outerShdw blurRad="50800" dist="38100" dir="5400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TextBox 39">
            <a:extLst>
              <a:ext uri="{FF2B5EF4-FFF2-40B4-BE49-F238E27FC236}">
                <a16:creationId xmlns:a16="http://schemas.microsoft.com/office/drawing/2014/main" id="{B56828D4-A583-4821-AA05-F103336C573D}"/>
              </a:ext>
            </a:extLst>
          </p:cNvPr>
          <p:cNvSpPr txBox="1"/>
          <p:nvPr/>
        </p:nvSpPr>
        <p:spPr>
          <a:xfrm>
            <a:off x="3487036" y="5373727"/>
            <a:ext cx="498353" cy="369332"/>
          </a:xfrm>
          <a:prstGeom prst="rect">
            <a:avLst/>
          </a:prstGeom>
          <a:noFill/>
        </p:spPr>
        <p:txBody>
          <a:bodyPr wrap="square" rtlCol="0">
            <a:spAutoFit/>
          </a:bodyPr>
          <a:lstStyle/>
          <a:p>
            <a:pPr algn="ctr"/>
            <a:r>
              <a:rPr lang="en-US" altLang="ko-KR" b="1" dirty="0">
                <a:solidFill>
                  <a:schemeClr val="tx1">
                    <a:lumMod val="75000"/>
                    <a:lumOff val="25000"/>
                  </a:schemeClr>
                </a:solidFill>
                <a:cs typeface="Arial" pitchFamily="34" charset="0"/>
              </a:rPr>
              <a:t>04</a:t>
            </a:r>
            <a:endParaRPr lang="ko-KR" altLang="en-US" b="1" dirty="0">
              <a:solidFill>
                <a:schemeClr val="tx1">
                  <a:lumMod val="75000"/>
                  <a:lumOff val="25000"/>
                </a:schemeClr>
              </a:solidFill>
              <a:cs typeface="Arial" pitchFamily="34" charset="0"/>
            </a:endParaRPr>
          </a:p>
        </p:txBody>
      </p:sp>
      <p:sp>
        <p:nvSpPr>
          <p:cNvPr id="41" name="Pentagon 12">
            <a:extLst>
              <a:ext uri="{FF2B5EF4-FFF2-40B4-BE49-F238E27FC236}">
                <a16:creationId xmlns:a16="http://schemas.microsoft.com/office/drawing/2014/main" id="{95CA3CB6-1BED-4A7A-83CD-76823DC69392}"/>
              </a:ext>
            </a:extLst>
          </p:cNvPr>
          <p:cNvSpPr/>
          <p:nvPr/>
        </p:nvSpPr>
        <p:spPr>
          <a:xfrm rot="16200000">
            <a:off x="5284354" y="501685"/>
            <a:ext cx="957108" cy="5869435"/>
          </a:xfrm>
          <a:prstGeom prst="round2SameRect">
            <a:avLst>
              <a:gd name="adj1" fmla="val 50000"/>
              <a:gd name="adj2" fmla="val 0"/>
            </a:avLst>
          </a:prstGeom>
          <a:solidFill>
            <a:schemeClr val="accent3"/>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Rounded Rectangle 15">
            <a:extLst>
              <a:ext uri="{FF2B5EF4-FFF2-40B4-BE49-F238E27FC236}">
                <a16:creationId xmlns:a16="http://schemas.microsoft.com/office/drawing/2014/main" id="{3317DFC8-4FFE-4A26-9310-DD036E6995C9}"/>
              </a:ext>
            </a:extLst>
          </p:cNvPr>
          <p:cNvSpPr/>
          <p:nvPr/>
        </p:nvSpPr>
        <p:spPr>
          <a:xfrm rot="18900000">
            <a:off x="3317677" y="2984899"/>
            <a:ext cx="837070" cy="837070"/>
          </a:xfrm>
          <a:prstGeom prst="ellipse">
            <a:avLst/>
          </a:prstGeom>
          <a:solidFill>
            <a:schemeClr val="accent3">
              <a:lumMod val="75000"/>
            </a:schemeClr>
          </a:solidFill>
          <a:ln>
            <a:noFill/>
          </a:ln>
          <a:effectLst>
            <a:outerShdw blurRad="50800" dist="38100" dir="5400000" algn="ctr" rotWithShape="0">
              <a:srgbClr val="000000">
                <a:alpha val="43000"/>
              </a:srgbClr>
            </a:outerShdw>
          </a:effectLst>
        </p:spPr>
        <p:txBody>
          <a:bodyPr vert="horz" wrap="square" lIns="91440" tIns="45720" rIns="91440" bIns="45720" numCol="1" anchor="t" anchorCtr="0" compatLnSpc="1">
            <a:prstTxWarp prst="textNoShape">
              <a:avLst/>
            </a:prstTxWarp>
          </a:bodyPr>
          <a:lstStyle/>
          <a:p>
            <a:endParaRPr lang="ko-KR" altLang="en-US"/>
          </a:p>
        </p:txBody>
      </p:sp>
      <p:sp>
        <p:nvSpPr>
          <p:cNvPr id="43" name="Rounded Rectangle 16">
            <a:extLst>
              <a:ext uri="{FF2B5EF4-FFF2-40B4-BE49-F238E27FC236}">
                <a16:creationId xmlns:a16="http://schemas.microsoft.com/office/drawing/2014/main" id="{3CE88172-0AF2-4E23-879D-5A2359023CD3}"/>
              </a:ext>
            </a:extLst>
          </p:cNvPr>
          <p:cNvSpPr/>
          <p:nvPr/>
        </p:nvSpPr>
        <p:spPr>
          <a:xfrm rot="18900000">
            <a:off x="3395629" y="3062851"/>
            <a:ext cx="681166" cy="681166"/>
          </a:xfrm>
          <a:prstGeom prst="ellipse">
            <a:avLst/>
          </a:prstGeom>
          <a:solidFill>
            <a:schemeClr val="bg1"/>
          </a:solidFill>
          <a:ln w="63500">
            <a:noFill/>
          </a:ln>
          <a:effectLst>
            <a:outerShdw blurRad="50800" dist="38100" dir="5400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TextBox 43">
            <a:extLst>
              <a:ext uri="{FF2B5EF4-FFF2-40B4-BE49-F238E27FC236}">
                <a16:creationId xmlns:a16="http://schemas.microsoft.com/office/drawing/2014/main" id="{0DFA1691-FAD0-4A27-88C9-B84342CED132}"/>
              </a:ext>
            </a:extLst>
          </p:cNvPr>
          <p:cNvSpPr txBox="1"/>
          <p:nvPr/>
        </p:nvSpPr>
        <p:spPr>
          <a:xfrm>
            <a:off x="3487036" y="3218768"/>
            <a:ext cx="498353" cy="369332"/>
          </a:xfrm>
          <a:prstGeom prst="rect">
            <a:avLst/>
          </a:prstGeom>
          <a:noFill/>
        </p:spPr>
        <p:txBody>
          <a:bodyPr wrap="square" rtlCol="0">
            <a:spAutoFit/>
          </a:bodyPr>
          <a:lstStyle/>
          <a:p>
            <a:pPr algn="ctr"/>
            <a:r>
              <a:rPr lang="en-US" altLang="ko-KR" b="1" dirty="0">
                <a:solidFill>
                  <a:schemeClr val="tx1">
                    <a:lumMod val="75000"/>
                    <a:lumOff val="25000"/>
                  </a:schemeClr>
                </a:solidFill>
                <a:cs typeface="Arial" pitchFamily="34" charset="0"/>
              </a:rPr>
              <a:t>02</a:t>
            </a:r>
            <a:endParaRPr lang="ko-KR" altLang="en-US" b="1" dirty="0">
              <a:solidFill>
                <a:schemeClr val="tx1">
                  <a:lumMod val="75000"/>
                  <a:lumOff val="25000"/>
                </a:schemeClr>
              </a:solidFill>
              <a:cs typeface="Arial" pitchFamily="34" charset="0"/>
            </a:endParaRPr>
          </a:p>
        </p:txBody>
      </p:sp>
      <p:grpSp>
        <p:nvGrpSpPr>
          <p:cNvPr id="47" name="Group 32">
            <a:extLst>
              <a:ext uri="{FF2B5EF4-FFF2-40B4-BE49-F238E27FC236}">
                <a16:creationId xmlns:a16="http://schemas.microsoft.com/office/drawing/2014/main" id="{A2D5F9D4-3E41-4960-94EE-DFA6C8A7A566}"/>
              </a:ext>
            </a:extLst>
          </p:cNvPr>
          <p:cNvGrpSpPr/>
          <p:nvPr/>
        </p:nvGrpSpPr>
        <p:grpSpPr>
          <a:xfrm>
            <a:off x="4159485" y="1872353"/>
            <a:ext cx="3761788" cy="776384"/>
            <a:chOff x="200944" y="4307149"/>
            <a:chExt cx="4687727" cy="776384"/>
          </a:xfrm>
        </p:grpSpPr>
        <p:sp>
          <p:nvSpPr>
            <p:cNvPr id="48" name="TextBox 47">
              <a:extLst>
                <a:ext uri="{FF2B5EF4-FFF2-40B4-BE49-F238E27FC236}">
                  <a16:creationId xmlns:a16="http://schemas.microsoft.com/office/drawing/2014/main" id="{F47323F3-3C27-48C0-AD2F-D2482B3148A5}"/>
                </a:ext>
              </a:extLst>
            </p:cNvPr>
            <p:cNvSpPr txBox="1"/>
            <p:nvPr/>
          </p:nvSpPr>
          <p:spPr>
            <a:xfrm>
              <a:off x="245430" y="4560313"/>
              <a:ext cx="4620351" cy="523220"/>
            </a:xfrm>
            <a:prstGeom prst="rect">
              <a:avLst/>
            </a:prstGeom>
            <a:noFill/>
          </p:spPr>
          <p:txBody>
            <a:bodyPr wrap="square" rtlCol="0">
              <a:spAutoFit/>
            </a:bodyPr>
            <a:lstStyle/>
            <a:p>
              <a:pPr algn="r"/>
              <a:r>
                <a:rPr lang="en-US" altLang="ko-KR" sz="1400" dirty="0">
                  <a:cs typeface="Arial" pitchFamily="34" charset="0"/>
                </a:rPr>
                <a:t>Computer Engineering (2003-2008)-5 years</a:t>
              </a:r>
            </a:p>
            <a:p>
              <a:pPr algn="r"/>
              <a:r>
                <a:rPr lang="en-US" altLang="ko-KR" sz="1400" dirty="0" err="1">
                  <a:cs typeface="Arial" pitchFamily="34" charset="0"/>
                </a:rPr>
                <a:t>Universitas</a:t>
              </a:r>
              <a:r>
                <a:rPr lang="en-US" altLang="ko-KR" sz="1400" dirty="0">
                  <a:cs typeface="Arial" pitchFamily="34" charset="0"/>
                </a:rPr>
                <a:t> </a:t>
              </a:r>
              <a:r>
                <a:rPr lang="en-US" altLang="ko-KR" sz="1400" dirty="0" err="1">
                  <a:cs typeface="Arial" pitchFamily="34" charset="0"/>
                </a:rPr>
                <a:t>Komputer</a:t>
              </a:r>
              <a:r>
                <a:rPr lang="en-US" altLang="ko-KR" sz="1400" dirty="0">
                  <a:cs typeface="Arial" pitchFamily="34" charset="0"/>
                </a:rPr>
                <a:t> Indonesia   </a:t>
              </a:r>
            </a:p>
          </p:txBody>
        </p:sp>
        <p:sp>
          <p:nvSpPr>
            <p:cNvPr id="49" name="TextBox 48">
              <a:extLst>
                <a:ext uri="{FF2B5EF4-FFF2-40B4-BE49-F238E27FC236}">
                  <a16:creationId xmlns:a16="http://schemas.microsoft.com/office/drawing/2014/main" id="{C29A07C4-1FE4-4AB1-9B70-7B579023ADBA}"/>
                </a:ext>
              </a:extLst>
            </p:cNvPr>
            <p:cNvSpPr txBox="1"/>
            <p:nvPr/>
          </p:nvSpPr>
          <p:spPr>
            <a:xfrm>
              <a:off x="200944" y="4307149"/>
              <a:ext cx="4687727" cy="307777"/>
            </a:xfrm>
            <a:prstGeom prst="rect">
              <a:avLst/>
            </a:prstGeom>
            <a:noFill/>
          </p:spPr>
          <p:txBody>
            <a:bodyPr wrap="square" rtlCol="0">
              <a:spAutoFit/>
            </a:bodyPr>
            <a:lstStyle/>
            <a:p>
              <a:pPr algn="r"/>
              <a:r>
                <a:rPr lang="en-US" altLang="ko-KR" sz="1400" b="1" dirty="0">
                  <a:cs typeface="Arial" pitchFamily="34" charset="0"/>
                </a:rPr>
                <a:t>Bachelor</a:t>
              </a:r>
              <a:endParaRPr lang="ko-KR" altLang="en-US" sz="1400" b="1" dirty="0">
                <a:cs typeface="Arial" pitchFamily="34" charset="0"/>
              </a:endParaRPr>
            </a:p>
          </p:txBody>
        </p:sp>
      </p:grpSp>
      <p:grpSp>
        <p:nvGrpSpPr>
          <p:cNvPr id="50" name="Group 32">
            <a:extLst>
              <a:ext uri="{FF2B5EF4-FFF2-40B4-BE49-F238E27FC236}">
                <a16:creationId xmlns:a16="http://schemas.microsoft.com/office/drawing/2014/main" id="{16149485-0246-4A7A-AF5B-6F0894FA356F}"/>
              </a:ext>
            </a:extLst>
          </p:cNvPr>
          <p:cNvGrpSpPr/>
          <p:nvPr/>
        </p:nvGrpSpPr>
        <p:grpSpPr>
          <a:xfrm>
            <a:off x="4265746" y="2975394"/>
            <a:ext cx="3761788" cy="837939"/>
            <a:chOff x="200944" y="4307149"/>
            <a:chExt cx="4687727" cy="837939"/>
          </a:xfrm>
        </p:grpSpPr>
        <p:sp>
          <p:nvSpPr>
            <p:cNvPr id="51" name="TextBox 50">
              <a:extLst>
                <a:ext uri="{FF2B5EF4-FFF2-40B4-BE49-F238E27FC236}">
                  <a16:creationId xmlns:a16="http://schemas.microsoft.com/office/drawing/2014/main" id="{8F68CF1D-A132-48F5-8041-165FCEE6F143}"/>
                </a:ext>
              </a:extLst>
            </p:cNvPr>
            <p:cNvSpPr txBox="1"/>
            <p:nvPr/>
          </p:nvSpPr>
          <p:spPr>
            <a:xfrm>
              <a:off x="245430" y="4560313"/>
              <a:ext cx="4620351" cy="584775"/>
            </a:xfrm>
            <a:prstGeom prst="rect">
              <a:avLst/>
            </a:prstGeom>
            <a:noFill/>
          </p:spPr>
          <p:txBody>
            <a:bodyPr wrap="square" rtlCol="0">
              <a:spAutoFit/>
            </a:bodyPr>
            <a:lstStyle/>
            <a:p>
              <a:r>
                <a:rPr lang="en-US" altLang="ko-KR" sz="1600" dirty="0">
                  <a:cs typeface="Arial" pitchFamily="34" charset="0"/>
                </a:rPr>
                <a:t>Electrical Engineering (2011-2014)-3 years</a:t>
              </a:r>
            </a:p>
            <a:p>
              <a:r>
                <a:rPr lang="en-US" altLang="ko-KR" sz="1600" dirty="0" err="1">
                  <a:cs typeface="Arial" pitchFamily="34" charset="0"/>
                </a:rPr>
                <a:t>Institut</a:t>
              </a:r>
              <a:r>
                <a:rPr lang="en-US" altLang="ko-KR" sz="1600" dirty="0">
                  <a:cs typeface="Arial" pitchFamily="34" charset="0"/>
                </a:rPr>
                <a:t> </a:t>
              </a:r>
              <a:r>
                <a:rPr lang="en-US" altLang="ko-KR" sz="1600" dirty="0" err="1">
                  <a:cs typeface="Arial" pitchFamily="34" charset="0"/>
                </a:rPr>
                <a:t>Teknologi</a:t>
              </a:r>
              <a:r>
                <a:rPr lang="en-US" altLang="ko-KR" sz="1600" dirty="0">
                  <a:cs typeface="Arial" pitchFamily="34" charset="0"/>
                </a:rPr>
                <a:t> Bandung</a:t>
              </a:r>
            </a:p>
          </p:txBody>
        </p:sp>
        <p:sp>
          <p:nvSpPr>
            <p:cNvPr id="52" name="TextBox 51">
              <a:extLst>
                <a:ext uri="{FF2B5EF4-FFF2-40B4-BE49-F238E27FC236}">
                  <a16:creationId xmlns:a16="http://schemas.microsoft.com/office/drawing/2014/main" id="{52974761-561B-48B2-B201-D8A188823A60}"/>
                </a:ext>
              </a:extLst>
            </p:cNvPr>
            <p:cNvSpPr txBox="1"/>
            <p:nvPr/>
          </p:nvSpPr>
          <p:spPr>
            <a:xfrm>
              <a:off x="200944" y="4307149"/>
              <a:ext cx="4687727" cy="338554"/>
            </a:xfrm>
            <a:prstGeom prst="rect">
              <a:avLst/>
            </a:prstGeom>
            <a:noFill/>
          </p:spPr>
          <p:txBody>
            <a:bodyPr wrap="square" rtlCol="0">
              <a:spAutoFit/>
            </a:bodyPr>
            <a:lstStyle/>
            <a:p>
              <a:r>
                <a:rPr lang="en-US" altLang="ko-KR" sz="1600" b="1" dirty="0">
                  <a:cs typeface="Arial" pitchFamily="34" charset="0"/>
                </a:rPr>
                <a:t>Master</a:t>
              </a:r>
              <a:endParaRPr lang="ko-KR" altLang="en-US" sz="1600" b="1" dirty="0">
                <a:cs typeface="Arial" pitchFamily="34" charset="0"/>
              </a:endParaRPr>
            </a:p>
          </p:txBody>
        </p:sp>
      </p:grpSp>
      <p:grpSp>
        <p:nvGrpSpPr>
          <p:cNvPr id="53" name="Group 32">
            <a:extLst>
              <a:ext uri="{FF2B5EF4-FFF2-40B4-BE49-F238E27FC236}">
                <a16:creationId xmlns:a16="http://schemas.microsoft.com/office/drawing/2014/main" id="{33DE773B-7A23-46E5-9AFD-F4439600BE43}"/>
              </a:ext>
            </a:extLst>
          </p:cNvPr>
          <p:cNvGrpSpPr/>
          <p:nvPr/>
        </p:nvGrpSpPr>
        <p:grpSpPr>
          <a:xfrm>
            <a:off x="3187928" y="4002295"/>
            <a:ext cx="4931210" cy="991828"/>
            <a:chOff x="-995301" y="4307149"/>
            <a:chExt cx="6144994" cy="991828"/>
          </a:xfrm>
        </p:grpSpPr>
        <p:sp>
          <p:nvSpPr>
            <p:cNvPr id="54" name="TextBox 53">
              <a:extLst>
                <a:ext uri="{FF2B5EF4-FFF2-40B4-BE49-F238E27FC236}">
                  <a16:creationId xmlns:a16="http://schemas.microsoft.com/office/drawing/2014/main" id="{D521B6D8-1F38-4D57-AC82-9EC1C664478F}"/>
                </a:ext>
              </a:extLst>
            </p:cNvPr>
            <p:cNvSpPr txBox="1"/>
            <p:nvPr/>
          </p:nvSpPr>
          <p:spPr>
            <a:xfrm>
              <a:off x="-995301" y="4560313"/>
              <a:ext cx="6144994" cy="738664"/>
            </a:xfrm>
            <a:prstGeom prst="rect">
              <a:avLst/>
            </a:prstGeom>
            <a:noFill/>
          </p:spPr>
          <p:txBody>
            <a:bodyPr wrap="square" rtlCol="0">
              <a:spAutoFit/>
            </a:bodyPr>
            <a:lstStyle/>
            <a:p>
              <a:pPr algn="r"/>
              <a:r>
                <a:rPr lang="en-US" altLang="ko-KR" sz="1400" dirty="0">
                  <a:cs typeface="Arial" pitchFamily="34" charset="0"/>
                </a:rPr>
                <a:t>Meteorological Information Technology (2016-2019)</a:t>
              </a:r>
            </a:p>
            <a:p>
              <a:pPr algn="r"/>
              <a:r>
                <a:rPr lang="en-US" altLang="ko-KR" sz="1400" dirty="0">
                  <a:cs typeface="Arial" pitchFamily="34" charset="0"/>
                </a:rPr>
                <a:t>(2.5 years)</a:t>
              </a:r>
            </a:p>
            <a:p>
              <a:pPr algn="r"/>
              <a:r>
                <a:rPr lang="en-US" altLang="ko-KR" sz="1400" dirty="0">
                  <a:cs typeface="Arial" pitchFamily="34" charset="0"/>
                </a:rPr>
                <a:t>Nanjing University of Information Science and Technology, China</a:t>
              </a:r>
            </a:p>
          </p:txBody>
        </p:sp>
        <p:sp>
          <p:nvSpPr>
            <p:cNvPr id="55" name="TextBox 54">
              <a:extLst>
                <a:ext uri="{FF2B5EF4-FFF2-40B4-BE49-F238E27FC236}">
                  <a16:creationId xmlns:a16="http://schemas.microsoft.com/office/drawing/2014/main" id="{D6DA01B7-0F08-448C-9826-1F7EDD9CBF6C}"/>
                </a:ext>
              </a:extLst>
            </p:cNvPr>
            <p:cNvSpPr txBox="1"/>
            <p:nvPr/>
          </p:nvSpPr>
          <p:spPr>
            <a:xfrm>
              <a:off x="200944" y="4307149"/>
              <a:ext cx="4687727" cy="307777"/>
            </a:xfrm>
            <a:prstGeom prst="rect">
              <a:avLst/>
            </a:prstGeom>
            <a:noFill/>
          </p:spPr>
          <p:txBody>
            <a:bodyPr wrap="square" rtlCol="0">
              <a:spAutoFit/>
            </a:bodyPr>
            <a:lstStyle/>
            <a:p>
              <a:pPr algn="r"/>
              <a:r>
                <a:rPr lang="en-US" altLang="ko-KR" sz="1400" b="1" dirty="0">
                  <a:cs typeface="Arial" pitchFamily="34" charset="0"/>
                </a:rPr>
                <a:t>Doctoral</a:t>
              </a:r>
              <a:endParaRPr lang="ko-KR" altLang="en-US" sz="1400" b="1" dirty="0">
                <a:cs typeface="Arial" pitchFamily="34" charset="0"/>
              </a:endParaRPr>
            </a:p>
          </p:txBody>
        </p:sp>
      </p:grpSp>
      <p:grpSp>
        <p:nvGrpSpPr>
          <p:cNvPr id="56" name="Group 32">
            <a:extLst>
              <a:ext uri="{FF2B5EF4-FFF2-40B4-BE49-F238E27FC236}">
                <a16:creationId xmlns:a16="http://schemas.microsoft.com/office/drawing/2014/main" id="{33A06016-287E-4567-B146-A249A11AB3C8}"/>
              </a:ext>
            </a:extLst>
          </p:cNvPr>
          <p:cNvGrpSpPr/>
          <p:nvPr/>
        </p:nvGrpSpPr>
        <p:grpSpPr>
          <a:xfrm>
            <a:off x="4254146" y="5105336"/>
            <a:ext cx="5284038" cy="991828"/>
            <a:chOff x="200944" y="4307149"/>
            <a:chExt cx="4944739" cy="991828"/>
          </a:xfrm>
        </p:grpSpPr>
        <p:sp>
          <p:nvSpPr>
            <p:cNvPr id="57" name="TextBox 56">
              <a:extLst>
                <a:ext uri="{FF2B5EF4-FFF2-40B4-BE49-F238E27FC236}">
                  <a16:creationId xmlns:a16="http://schemas.microsoft.com/office/drawing/2014/main" id="{2D994D1F-0EC6-4D40-A1FF-C24345FADD6A}"/>
                </a:ext>
              </a:extLst>
            </p:cNvPr>
            <p:cNvSpPr txBox="1"/>
            <p:nvPr/>
          </p:nvSpPr>
          <p:spPr>
            <a:xfrm>
              <a:off x="245430" y="4560313"/>
              <a:ext cx="4900253" cy="738664"/>
            </a:xfrm>
            <a:prstGeom prst="rect">
              <a:avLst/>
            </a:prstGeom>
            <a:noFill/>
          </p:spPr>
          <p:txBody>
            <a:bodyPr wrap="square" rtlCol="0">
              <a:spAutoFit/>
            </a:bodyPr>
            <a:lstStyle/>
            <a:p>
              <a:r>
                <a:rPr lang="en-US" altLang="ko-KR" sz="1400" dirty="0">
                  <a:solidFill>
                    <a:schemeClr val="bg1"/>
                  </a:solidFill>
                  <a:cs typeface="Arial" pitchFamily="34" charset="0"/>
                </a:rPr>
                <a:t>Computer System-</a:t>
              </a:r>
              <a:r>
                <a:rPr lang="en-US" altLang="ko-KR" sz="1400" dirty="0" err="1">
                  <a:solidFill>
                    <a:schemeClr val="bg1"/>
                  </a:solidFill>
                  <a:cs typeface="Arial" pitchFamily="34" charset="0"/>
                </a:rPr>
                <a:t>Universitas</a:t>
              </a:r>
              <a:r>
                <a:rPr lang="en-US" altLang="ko-KR" sz="1400" dirty="0">
                  <a:solidFill>
                    <a:schemeClr val="bg1"/>
                  </a:solidFill>
                  <a:cs typeface="Arial" pitchFamily="34" charset="0"/>
                </a:rPr>
                <a:t> </a:t>
              </a:r>
              <a:r>
                <a:rPr lang="en-US" altLang="ko-KR" sz="1400" dirty="0" err="1">
                  <a:solidFill>
                    <a:schemeClr val="bg1"/>
                  </a:solidFill>
                  <a:cs typeface="Arial" pitchFamily="34" charset="0"/>
                </a:rPr>
                <a:t>Komputer</a:t>
              </a:r>
              <a:r>
                <a:rPr lang="en-US" altLang="ko-KR" sz="1400" dirty="0">
                  <a:solidFill>
                    <a:schemeClr val="bg1"/>
                  </a:solidFill>
                  <a:cs typeface="Arial" pitchFamily="34" charset="0"/>
                </a:rPr>
                <a:t> Indonesia (2008-present)</a:t>
              </a:r>
            </a:p>
            <a:p>
              <a:r>
                <a:rPr lang="en-US" altLang="ko-KR" sz="1400" dirty="0" err="1">
                  <a:solidFill>
                    <a:schemeClr val="bg1"/>
                  </a:solidFill>
                  <a:cs typeface="Arial" pitchFamily="34" charset="0"/>
                </a:rPr>
                <a:t>Bidang</a:t>
              </a:r>
              <a:r>
                <a:rPr lang="en-US" altLang="ko-KR" sz="1400" dirty="0">
                  <a:solidFill>
                    <a:schemeClr val="bg1"/>
                  </a:solidFill>
                  <a:cs typeface="Arial" pitchFamily="34" charset="0"/>
                </a:rPr>
                <a:t> </a:t>
              </a:r>
              <a:r>
                <a:rPr lang="en-US" altLang="ko-KR" sz="1400" dirty="0" err="1">
                  <a:solidFill>
                    <a:schemeClr val="bg1"/>
                  </a:solidFill>
                  <a:cs typeface="Arial" pitchFamily="34" charset="0"/>
                </a:rPr>
                <a:t>keahlian</a:t>
              </a:r>
              <a:r>
                <a:rPr lang="en-US" altLang="ko-KR" sz="1400" dirty="0">
                  <a:solidFill>
                    <a:schemeClr val="bg1"/>
                  </a:solidFill>
                  <a:cs typeface="Arial" pitchFamily="34" charset="0"/>
                </a:rPr>
                <a:t>: </a:t>
              </a:r>
              <a:r>
                <a:rPr lang="en-US" altLang="ko-KR" sz="1400" dirty="0" err="1">
                  <a:solidFill>
                    <a:schemeClr val="bg1"/>
                  </a:solidFill>
                  <a:cs typeface="Arial" pitchFamily="34" charset="0"/>
                </a:rPr>
                <a:t>Kecerdasan</a:t>
              </a:r>
              <a:r>
                <a:rPr lang="en-US" altLang="ko-KR" sz="1400" dirty="0">
                  <a:solidFill>
                    <a:schemeClr val="bg1"/>
                  </a:solidFill>
                  <a:cs typeface="Arial" pitchFamily="34" charset="0"/>
                </a:rPr>
                <a:t> </a:t>
              </a:r>
              <a:r>
                <a:rPr lang="en-US" altLang="ko-KR" sz="1400" dirty="0" err="1">
                  <a:solidFill>
                    <a:schemeClr val="bg1"/>
                  </a:solidFill>
                  <a:cs typeface="Arial" pitchFamily="34" charset="0"/>
                </a:rPr>
                <a:t>Buatan</a:t>
              </a:r>
              <a:r>
                <a:rPr lang="en-US" altLang="ko-KR" sz="1400" dirty="0">
                  <a:solidFill>
                    <a:schemeClr val="bg1"/>
                  </a:solidFill>
                  <a:cs typeface="Arial" pitchFamily="34" charset="0"/>
                </a:rPr>
                <a:t>, Disaster Forecasting, </a:t>
              </a:r>
            </a:p>
            <a:p>
              <a:r>
                <a:rPr lang="en-US" altLang="ko-KR" sz="1400" dirty="0">
                  <a:solidFill>
                    <a:schemeClr val="bg1"/>
                  </a:solidFill>
                  <a:cs typeface="Arial" pitchFamily="34" charset="0"/>
                </a:rPr>
                <a:t>                              Parallel Computing.</a:t>
              </a:r>
            </a:p>
          </p:txBody>
        </p:sp>
        <p:sp>
          <p:nvSpPr>
            <p:cNvPr id="58" name="TextBox 57">
              <a:extLst>
                <a:ext uri="{FF2B5EF4-FFF2-40B4-BE49-F238E27FC236}">
                  <a16:creationId xmlns:a16="http://schemas.microsoft.com/office/drawing/2014/main" id="{DF192094-615E-4D08-822F-0DD73CF625B3}"/>
                </a:ext>
              </a:extLst>
            </p:cNvPr>
            <p:cNvSpPr txBox="1"/>
            <p:nvPr/>
          </p:nvSpPr>
          <p:spPr>
            <a:xfrm>
              <a:off x="200944" y="4307149"/>
              <a:ext cx="4687727" cy="307777"/>
            </a:xfrm>
            <a:prstGeom prst="rect">
              <a:avLst/>
            </a:prstGeom>
            <a:noFill/>
          </p:spPr>
          <p:txBody>
            <a:bodyPr wrap="square" rtlCol="0">
              <a:spAutoFit/>
            </a:bodyPr>
            <a:lstStyle/>
            <a:p>
              <a:r>
                <a:rPr lang="en-US" altLang="ko-KR" sz="1400" b="1" dirty="0">
                  <a:solidFill>
                    <a:schemeClr val="bg1"/>
                  </a:solidFill>
                  <a:cs typeface="Arial" pitchFamily="34" charset="0"/>
                </a:rPr>
                <a:t>Workplace</a:t>
              </a:r>
              <a:endParaRPr lang="ko-KR" altLang="en-US" sz="1400" b="1" dirty="0">
                <a:solidFill>
                  <a:schemeClr val="bg1"/>
                </a:solidFill>
                <a:cs typeface="Arial" pitchFamily="34" charset="0"/>
              </a:endParaRPr>
            </a:p>
          </p:txBody>
        </p:sp>
      </p:grpSp>
      <p:grpSp>
        <p:nvGrpSpPr>
          <p:cNvPr id="59" name="그룹 87">
            <a:extLst>
              <a:ext uri="{FF2B5EF4-FFF2-40B4-BE49-F238E27FC236}">
                <a16:creationId xmlns:a16="http://schemas.microsoft.com/office/drawing/2014/main" id="{01CF5A1E-96A8-41A1-89E8-56CD56440BD3}"/>
              </a:ext>
            </a:extLst>
          </p:cNvPr>
          <p:cNvGrpSpPr/>
          <p:nvPr/>
        </p:nvGrpSpPr>
        <p:grpSpPr>
          <a:xfrm>
            <a:off x="393328" y="4349790"/>
            <a:ext cx="2523434" cy="1065203"/>
            <a:chOff x="1682410" y="2217893"/>
            <a:chExt cx="2019261" cy="852379"/>
          </a:xfrm>
          <a:solidFill>
            <a:schemeClr val="bg1">
              <a:lumMod val="85000"/>
            </a:schemeClr>
          </a:solidFill>
        </p:grpSpPr>
        <p:grpSp>
          <p:nvGrpSpPr>
            <p:cNvPr id="60" name="그룹 86">
              <a:extLst>
                <a:ext uri="{FF2B5EF4-FFF2-40B4-BE49-F238E27FC236}">
                  <a16:creationId xmlns:a16="http://schemas.microsoft.com/office/drawing/2014/main" id="{46DC49DF-5AFB-440F-8ECB-3843F7F4D592}"/>
                </a:ext>
              </a:extLst>
            </p:cNvPr>
            <p:cNvGrpSpPr/>
            <p:nvPr/>
          </p:nvGrpSpPr>
          <p:grpSpPr>
            <a:xfrm>
              <a:off x="1774163" y="2217893"/>
              <a:ext cx="1927508" cy="852379"/>
              <a:chOff x="1774163" y="2217893"/>
              <a:chExt cx="1927508" cy="852379"/>
            </a:xfrm>
            <a:grpFill/>
          </p:grpSpPr>
          <p:sp>
            <p:nvSpPr>
              <p:cNvPr id="62" name="Freeform 18">
                <a:extLst>
                  <a:ext uri="{FF2B5EF4-FFF2-40B4-BE49-F238E27FC236}">
                    <a16:creationId xmlns:a16="http://schemas.microsoft.com/office/drawing/2014/main" id="{1A86191F-1373-4CF4-B1A2-917D9C71A473}"/>
                  </a:ext>
                </a:extLst>
              </p:cNvPr>
              <p:cNvSpPr/>
              <p:nvPr/>
            </p:nvSpPr>
            <p:spPr>
              <a:xfrm flipH="1">
                <a:off x="1774163" y="2350717"/>
                <a:ext cx="1600825" cy="719555"/>
              </a:xfrm>
              <a:custGeom>
                <a:avLst/>
                <a:gdLst>
                  <a:gd name="connsiteX0" fmla="*/ 4126727 w 4126727"/>
                  <a:gd name="connsiteY0" fmla="*/ 866693 h 1836752"/>
                  <a:gd name="connsiteX1" fmla="*/ 2782957 w 4126727"/>
                  <a:gd name="connsiteY1" fmla="*/ 0 h 1836752"/>
                  <a:gd name="connsiteX2" fmla="*/ 2703444 w 4126727"/>
                  <a:gd name="connsiteY2" fmla="*/ 7952 h 1836752"/>
                  <a:gd name="connsiteX3" fmla="*/ 1375576 w 4126727"/>
                  <a:gd name="connsiteY3" fmla="*/ 326004 h 1836752"/>
                  <a:gd name="connsiteX4" fmla="*/ 0 w 4126727"/>
                  <a:gd name="connsiteY4" fmla="*/ 477079 h 1836752"/>
                  <a:gd name="connsiteX5" fmla="*/ 1574358 w 4126727"/>
                  <a:gd name="connsiteY5" fmla="*/ 898498 h 1836752"/>
                  <a:gd name="connsiteX6" fmla="*/ 2576223 w 4126727"/>
                  <a:gd name="connsiteY6" fmla="*/ 1280160 h 1836752"/>
                  <a:gd name="connsiteX7" fmla="*/ 3267986 w 4126727"/>
                  <a:gd name="connsiteY7" fmla="*/ 1836752 h 1836752"/>
                  <a:gd name="connsiteX8" fmla="*/ 4126727 w 4126727"/>
                  <a:gd name="connsiteY8" fmla="*/ 866693 h 1836752"/>
                  <a:gd name="connsiteX0" fmla="*/ 4126727 w 4126727"/>
                  <a:gd name="connsiteY0" fmla="*/ 884466 h 1854525"/>
                  <a:gd name="connsiteX1" fmla="*/ 2782957 w 4126727"/>
                  <a:gd name="connsiteY1" fmla="*/ 17773 h 1854525"/>
                  <a:gd name="connsiteX2" fmla="*/ 2703444 w 4126727"/>
                  <a:gd name="connsiteY2" fmla="*/ 25725 h 1854525"/>
                  <a:gd name="connsiteX3" fmla="*/ 1375576 w 4126727"/>
                  <a:gd name="connsiteY3" fmla="*/ 343777 h 1854525"/>
                  <a:gd name="connsiteX4" fmla="*/ 0 w 4126727"/>
                  <a:gd name="connsiteY4" fmla="*/ 494852 h 1854525"/>
                  <a:gd name="connsiteX5" fmla="*/ 1574358 w 4126727"/>
                  <a:gd name="connsiteY5" fmla="*/ 916271 h 1854525"/>
                  <a:gd name="connsiteX6" fmla="*/ 2576223 w 4126727"/>
                  <a:gd name="connsiteY6" fmla="*/ 1297933 h 1854525"/>
                  <a:gd name="connsiteX7" fmla="*/ 3267986 w 4126727"/>
                  <a:gd name="connsiteY7" fmla="*/ 1854525 h 1854525"/>
                  <a:gd name="connsiteX8" fmla="*/ 4126727 w 4126727"/>
                  <a:gd name="connsiteY8" fmla="*/ 884466 h 1854525"/>
                  <a:gd name="connsiteX0" fmla="*/ 1375576 w 4126727"/>
                  <a:gd name="connsiteY0" fmla="*/ 331865 h 1842613"/>
                  <a:gd name="connsiteX1" fmla="*/ 0 w 4126727"/>
                  <a:gd name="connsiteY1" fmla="*/ 482940 h 1842613"/>
                  <a:gd name="connsiteX2" fmla="*/ 1574358 w 4126727"/>
                  <a:gd name="connsiteY2" fmla="*/ 904359 h 1842613"/>
                  <a:gd name="connsiteX3" fmla="*/ 2576223 w 4126727"/>
                  <a:gd name="connsiteY3" fmla="*/ 1286021 h 1842613"/>
                  <a:gd name="connsiteX4" fmla="*/ 3267986 w 4126727"/>
                  <a:gd name="connsiteY4" fmla="*/ 1842613 h 1842613"/>
                  <a:gd name="connsiteX5" fmla="*/ 4126727 w 4126727"/>
                  <a:gd name="connsiteY5" fmla="*/ 872554 h 1842613"/>
                  <a:gd name="connsiteX6" fmla="*/ 2782957 w 4126727"/>
                  <a:gd name="connsiteY6" fmla="*/ 5861 h 1842613"/>
                  <a:gd name="connsiteX7" fmla="*/ 2794884 w 4126727"/>
                  <a:gd name="connsiteY7" fmla="*/ 105253 h 1842613"/>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90578 h 1901326"/>
                  <a:gd name="connsiteX1" fmla="*/ 0 w 4063117"/>
                  <a:gd name="connsiteY1" fmla="*/ 541653 h 1901326"/>
                  <a:gd name="connsiteX2" fmla="*/ 1574358 w 4063117"/>
                  <a:gd name="connsiteY2" fmla="*/ 963072 h 1901326"/>
                  <a:gd name="connsiteX3" fmla="*/ 2576223 w 4063117"/>
                  <a:gd name="connsiteY3" fmla="*/ 1344734 h 1901326"/>
                  <a:gd name="connsiteX4" fmla="*/ 3267986 w 4063117"/>
                  <a:gd name="connsiteY4" fmla="*/ 1901326 h 1901326"/>
                  <a:gd name="connsiteX5" fmla="*/ 4063117 w 4063117"/>
                  <a:gd name="connsiteY5" fmla="*/ 994878 h 1901326"/>
                  <a:gd name="connsiteX6" fmla="*/ 2782957 w 4063117"/>
                  <a:gd name="connsiteY6" fmla="*/ 64574 h 1901326"/>
                  <a:gd name="connsiteX7" fmla="*/ 2178658 w 4063117"/>
                  <a:gd name="connsiteY7" fmla="*/ 96380 h 1901326"/>
                  <a:gd name="connsiteX8" fmla="*/ 1375576 w 4063117"/>
                  <a:gd name="connsiteY8" fmla="*/ 390578 h 1901326"/>
                  <a:gd name="connsiteX0" fmla="*/ 1375576 w 4063117"/>
                  <a:gd name="connsiteY0" fmla="*/ 383650 h 1894398"/>
                  <a:gd name="connsiteX1" fmla="*/ 0 w 4063117"/>
                  <a:gd name="connsiteY1" fmla="*/ 534725 h 1894398"/>
                  <a:gd name="connsiteX2" fmla="*/ 1574358 w 4063117"/>
                  <a:gd name="connsiteY2" fmla="*/ 956144 h 1894398"/>
                  <a:gd name="connsiteX3" fmla="*/ 2576223 w 4063117"/>
                  <a:gd name="connsiteY3" fmla="*/ 1337806 h 1894398"/>
                  <a:gd name="connsiteX4" fmla="*/ 3267986 w 4063117"/>
                  <a:gd name="connsiteY4" fmla="*/ 1894398 h 1894398"/>
                  <a:gd name="connsiteX5" fmla="*/ 4063117 w 4063117"/>
                  <a:gd name="connsiteY5" fmla="*/ 987950 h 1894398"/>
                  <a:gd name="connsiteX6" fmla="*/ 2782957 w 4063117"/>
                  <a:gd name="connsiteY6" fmla="*/ 57646 h 1894398"/>
                  <a:gd name="connsiteX7" fmla="*/ 2178658 w 4063117"/>
                  <a:gd name="connsiteY7" fmla="*/ 89452 h 1894398"/>
                  <a:gd name="connsiteX8" fmla="*/ 1375576 w 4063117"/>
                  <a:gd name="connsiteY8" fmla="*/ 383650 h 1894398"/>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625109 w 4112003"/>
                  <a:gd name="connsiteY3" fmla="*/ 1280160 h 1836752"/>
                  <a:gd name="connsiteX4" fmla="*/ 3316872 w 4112003"/>
                  <a:gd name="connsiteY4" fmla="*/ 1836752 h 1836752"/>
                  <a:gd name="connsiteX5" fmla="*/ 4112003 w 4112003"/>
                  <a:gd name="connsiteY5" fmla="*/ 930304 h 1836752"/>
                  <a:gd name="connsiteX6" fmla="*/ 2831843 w 4112003"/>
                  <a:gd name="connsiteY6" fmla="*/ 0 h 1836752"/>
                  <a:gd name="connsiteX7" fmla="*/ 2227544 w 4112003"/>
                  <a:gd name="connsiteY7" fmla="*/ 31806 h 1836752"/>
                  <a:gd name="connsiteX8" fmla="*/ 1424462 w 4112003"/>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132129 w 4112003"/>
                  <a:gd name="connsiteY3" fmla="*/ 993914 h 1836752"/>
                  <a:gd name="connsiteX4" fmla="*/ 2625109 w 4112003"/>
                  <a:gd name="connsiteY4" fmla="*/ 1280160 h 1836752"/>
                  <a:gd name="connsiteX5" fmla="*/ 3316872 w 4112003"/>
                  <a:gd name="connsiteY5" fmla="*/ 1836752 h 1836752"/>
                  <a:gd name="connsiteX6" fmla="*/ 4112003 w 4112003"/>
                  <a:gd name="connsiteY6" fmla="*/ 930304 h 1836752"/>
                  <a:gd name="connsiteX7" fmla="*/ 2831843 w 4112003"/>
                  <a:gd name="connsiteY7" fmla="*/ 0 h 1836752"/>
                  <a:gd name="connsiteX8" fmla="*/ 2227544 w 4112003"/>
                  <a:gd name="connsiteY8" fmla="*/ 31806 h 1836752"/>
                  <a:gd name="connsiteX9" fmla="*/ 1424462 w 4112003"/>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38408 h 1849156"/>
                  <a:gd name="connsiteX1" fmla="*/ 59649 w 4122766"/>
                  <a:gd name="connsiteY1" fmla="*/ 489483 h 1849156"/>
                  <a:gd name="connsiteX2" fmla="*/ 1634007 w 4122766"/>
                  <a:gd name="connsiteY2" fmla="*/ 910902 h 1849156"/>
                  <a:gd name="connsiteX3" fmla="*/ 2142892 w 4122766"/>
                  <a:gd name="connsiteY3" fmla="*/ 1006318 h 1849156"/>
                  <a:gd name="connsiteX4" fmla="*/ 2635872 w 4122766"/>
                  <a:gd name="connsiteY4" fmla="*/ 1292564 h 1849156"/>
                  <a:gd name="connsiteX5" fmla="*/ 3327635 w 4122766"/>
                  <a:gd name="connsiteY5" fmla="*/ 1849156 h 1849156"/>
                  <a:gd name="connsiteX6" fmla="*/ 4122766 w 4122766"/>
                  <a:gd name="connsiteY6" fmla="*/ 942708 h 1849156"/>
                  <a:gd name="connsiteX7" fmla="*/ 2842606 w 4122766"/>
                  <a:gd name="connsiteY7" fmla="*/ 12404 h 1849156"/>
                  <a:gd name="connsiteX8" fmla="*/ 2238307 w 4122766"/>
                  <a:gd name="connsiteY8" fmla="*/ 44210 h 1849156"/>
                  <a:gd name="connsiteX9" fmla="*/ 1435225 w 4122766"/>
                  <a:gd name="connsiteY9" fmla="*/ 338408 h 1849156"/>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39809 h 1850557"/>
                  <a:gd name="connsiteX1" fmla="*/ 59649 w 4122766"/>
                  <a:gd name="connsiteY1" fmla="*/ 490884 h 1850557"/>
                  <a:gd name="connsiteX2" fmla="*/ 1634007 w 4122766"/>
                  <a:gd name="connsiteY2" fmla="*/ 912303 h 1850557"/>
                  <a:gd name="connsiteX3" fmla="*/ 2142892 w 4122766"/>
                  <a:gd name="connsiteY3" fmla="*/ 1007719 h 1850557"/>
                  <a:gd name="connsiteX4" fmla="*/ 2635872 w 4122766"/>
                  <a:gd name="connsiteY4" fmla="*/ 1293965 h 1850557"/>
                  <a:gd name="connsiteX5" fmla="*/ 3327635 w 4122766"/>
                  <a:gd name="connsiteY5" fmla="*/ 1850557 h 1850557"/>
                  <a:gd name="connsiteX6" fmla="*/ 4122766 w 4122766"/>
                  <a:gd name="connsiteY6" fmla="*/ 944109 h 1850557"/>
                  <a:gd name="connsiteX7" fmla="*/ 2842606 w 4122766"/>
                  <a:gd name="connsiteY7" fmla="*/ 13805 h 1850557"/>
                  <a:gd name="connsiteX8" fmla="*/ 2166745 w 4122766"/>
                  <a:gd name="connsiteY8" fmla="*/ 93319 h 1850557"/>
                  <a:gd name="connsiteX9" fmla="*/ 1435225 w 4122766"/>
                  <a:gd name="connsiteY9" fmla="*/ 339809 h 1850557"/>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76690 h 1887438"/>
                  <a:gd name="connsiteX1" fmla="*/ 59649 w 4122766"/>
                  <a:gd name="connsiteY1" fmla="*/ 527765 h 1887438"/>
                  <a:gd name="connsiteX2" fmla="*/ 1634007 w 4122766"/>
                  <a:gd name="connsiteY2" fmla="*/ 949184 h 1887438"/>
                  <a:gd name="connsiteX3" fmla="*/ 2142892 w 4122766"/>
                  <a:gd name="connsiteY3" fmla="*/ 1044600 h 1887438"/>
                  <a:gd name="connsiteX4" fmla="*/ 2635872 w 4122766"/>
                  <a:gd name="connsiteY4" fmla="*/ 1330846 h 1887438"/>
                  <a:gd name="connsiteX5" fmla="*/ 3327635 w 4122766"/>
                  <a:gd name="connsiteY5" fmla="*/ 1887438 h 1887438"/>
                  <a:gd name="connsiteX6" fmla="*/ 4122766 w 4122766"/>
                  <a:gd name="connsiteY6" fmla="*/ 980990 h 1887438"/>
                  <a:gd name="connsiteX7" fmla="*/ 2842606 w 4122766"/>
                  <a:gd name="connsiteY7" fmla="*/ 18881 h 1887438"/>
                  <a:gd name="connsiteX8" fmla="*/ 2166745 w 4122766"/>
                  <a:gd name="connsiteY8" fmla="*/ 130200 h 1887438"/>
                  <a:gd name="connsiteX9" fmla="*/ 1435225 w 4122766"/>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548408 w 4067107"/>
                  <a:gd name="connsiteY4" fmla="*/ 1275187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089096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747240"/>
                  <a:gd name="connsiteX1" fmla="*/ 59649 w 4067107"/>
                  <a:gd name="connsiteY1" fmla="*/ 527765 h 1747240"/>
                  <a:gd name="connsiteX2" fmla="*/ 1634007 w 4067107"/>
                  <a:gd name="connsiteY2" fmla="*/ 949184 h 1747240"/>
                  <a:gd name="connsiteX3" fmla="*/ 2142892 w 4067107"/>
                  <a:gd name="connsiteY3" fmla="*/ 1044600 h 1747240"/>
                  <a:gd name="connsiteX4" fmla="*/ 2476846 w 4067107"/>
                  <a:gd name="connsiteY4" fmla="*/ 1378554 h 1747240"/>
                  <a:gd name="connsiteX5" fmla="*/ 3004138 w 4067107"/>
                  <a:gd name="connsiteY5" fmla="*/ 1747240 h 1747240"/>
                  <a:gd name="connsiteX6" fmla="*/ 4067107 w 4067107"/>
                  <a:gd name="connsiteY6" fmla="*/ 1036649 h 1747240"/>
                  <a:gd name="connsiteX7" fmla="*/ 2842606 w 4067107"/>
                  <a:gd name="connsiteY7" fmla="*/ 18881 h 1747240"/>
                  <a:gd name="connsiteX8" fmla="*/ 2166745 w 4067107"/>
                  <a:gd name="connsiteY8" fmla="*/ 130200 h 1747240"/>
                  <a:gd name="connsiteX9" fmla="*/ 1435225 w 4067107"/>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3004138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2806187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7153" h="1747240">
                    <a:moveTo>
                      <a:pt x="1435225" y="376690"/>
                    </a:moveTo>
                    <a:cubicBezTo>
                      <a:pt x="921041" y="355486"/>
                      <a:pt x="168317" y="374040"/>
                      <a:pt x="59649" y="527765"/>
                    </a:cubicBezTo>
                    <a:cubicBezTo>
                      <a:pt x="-282257" y="890874"/>
                      <a:pt x="926341" y="920030"/>
                      <a:pt x="1634007" y="949184"/>
                    </a:cubicBezTo>
                    <a:cubicBezTo>
                      <a:pt x="1755927" y="988940"/>
                      <a:pt x="2020972" y="1004844"/>
                      <a:pt x="2142892" y="1044600"/>
                    </a:cubicBezTo>
                    <a:lnTo>
                      <a:pt x="2476846" y="1378554"/>
                    </a:lnTo>
                    <a:lnTo>
                      <a:pt x="2806187" y="1747240"/>
                    </a:lnTo>
                    <a:lnTo>
                      <a:pt x="3887153" y="784714"/>
                    </a:lnTo>
                    <a:cubicBezTo>
                      <a:pt x="3502840" y="495816"/>
                      <a:pt x="3512746" y="372650"/>
                      <a:pt x="2842606" y="18881"/>
                    </a:cubicBezTo>
                    <a:cubicBezTo>
                      <a:pt x="2541783" y="-38103"/>
                      <a:pt x="2417210" y="44060"/>
                      <a:pt x="2166745" y="130200"/>
                    </a:cubicBezTo>
                    <a:cubicBezTo>
                      <a:pt x="1932182" y="184534"/>
                      <a:pt x="1811587" y="315730"/>
                      <a:pt x="1435225" y="37669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Freeform 19">
                <a:extLst>
                  <a:ext uri="{FF2B5EF4-FFF2-40B4-BE49-F238E27FC236}">
                    <a16:creationId xmlns:a16="http://schemas.microsoft.com/office/drawing/2014/main" id="{92A9D9A2-B4B2-49DE-817B-4435928AD177}"/>
                  </a:ext>
                </a:extLst>
              </p:cNvPr>
              <p:cNvSpPr/>
              <p:nvPr/>
            </p:nvSpPr>
            <p:spPr>
              <a:xfrm flipH="1">
                <a:off x="2156087" y="2217893"/>
                <a:ext cx="1545584" cy="794676"/>
              </a:xfrm>
              <a:custGeom>
                <a:avLst/>
                <a:gdLst>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35267 h 1979038"/>
                  <a:gd name="connsiteX1" fmla="*/ 659958 w 3347499"/>
                  <a:gd name="connsiteY1" fmla="*/ 78676 h 1979038"/>
                  <a:gd name="connsiteX2" fmla="*/ 373711 w 3347499"/>
                  <a:gd name="connsiteY2" fmla="*/ 23017 h 1979038"/>
                  <a:gd name="connsiteX3" fmla="*/ 95416 w 3347499"/>
                  <a:gd name="connsiteY3" fmla="*/ 38919 h 1979038"/>
                  <a:gd name="connsiteX4" fmla="*/ 111318 w 3347499"/>
                  <a:gd name="connsiteY4" fmla="*/ 134335 h 1979038"/>
                  <a:gd name="connsiteX5" fmla="*/ 0 w 3347499"/>
                  <a:gd name="connsiteY5" fmla="*/ 197946 h 1979038"/>
                  <a:gd name="connsiteX6" fmla="*/ 779228 w 3347499"/>
                  <a:gd name="connsiteY6" fmla="*/ 1247518 h 1979038"/>
                  <a:gd name="connsiteX7" fmla="*/ 1900362 w 3347499"/>
                  <a:gd name="connsiteY7" fmla="*/ 1979038 h 1979038"/>
                  <a:gd name="connsiteX8" fmla="*/ 3347499 w 3347499"/>
                  <a:gd name="connsiteY8" fmla="*/ 1637132 h 1979038"/>
                  <a:gd name="connsiteX9" fmla="*/ 1304013 w 3347499"/>
                  <a:gd name="connsiteY9" fmla="*/ 635267 h 1979038"/>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11318 w 3347499"/>
                  <a:gd name="connsiteY4" fmla="*/ 153906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811033 w 3347499"/>
                  <a:gd name="connsiteY6" fmla="*/ 1243235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863437"/>
                  <a:gd name="connsiteX1" fmla="*/ 659958 w 3347499"/>
                  <a:gd name="connsiteY1" fmla="*/ 98247 h 1863437"/>
                  <a:gd name="connsiteX2" fmla="*/ 373711 w 3347499"/>
                  <a:gd name="connsiteY2" fmla="*/ 42588 h 1863437"/>
                  <a:gd name="connsiteX3" fmla="*/ 95416 w 3347499"/>
                  <a:gd name="connsiteY3" fmla="*/ 58490 h 1863437"/>
                  <a:gd name="connsiteX4" fmla="*/ 174928 w 3347499"/>
                  <a:gd name="connsiteY4" fmla="*/ 177759 h 1863437"/>
                  <a:gd name="connsiteX5" fmla="*/ 0 w 3347499"/>
                  <a:gd name="connsiteY5" fmla="*/ 217517 h 1863437"/>
                  <a:gd name="connsiteX6" fmla="*/ 811033 w 3347499"/>
                  <a:gd name="connsiteY6" fmla="*/ 1243235 h 1863437"/>
                  <a:gd name="connsiteX7" fmla="*/ 1924216 w 3347499"/>
                  <a:gd name="connsiteY7" fmla="*/ 1863437 h 1863437"/>
                  <a:gd name="connsiteX8" fmla="*/ 3347499 w 3347499"/>
                  <a:gd name="connsiteY8" fmla="*/ 1656703 h 1863437"/>
                  <a:gd name="connsiteX9" fmla="*/ 1304013 w 3347499"/>
                  <a:gd name="connsiteY9" fmla="*/ 654838 h 1863437"/>
                  <a:gd name="connsiteX0" fmla="*/ 1304013 w 3347499"/>
                  <a:gd name="connsiteY0" fmla="*/ 654838 h 1982707"/>
                  <a:gd name="connsiteX1" fmla="*/ 659958 w 3347499"/>
                  <a:gd name="connsiteY1" fmla="*/ 98247 h 1982707"/>
                  <a:gd name="connsiteX2" fmla="*/ 373711 w 3347499"/>
                  <a:gd name="connsiteY2" fmla="*/ 42588 h 1982707"/>
                  <a:gd name="connsiteX3" fmla="*/ 95416 w 3347499"/>
                  <a:gd name="connsiteY3" fmla="*/ 58490 h 1982707"/>
                  <a:gd name="connsiteX4" fmla="*/ 174928 w 3347499"/>
                  <a:gd name="connsiteY4" fmla="*/ 177759 h 1982707"/>
                  <a:gd name="connsiteX5" fmla="*/ 0 w 3347499"/>
                  <a:gd name="connsiteY5" fmla="*/ 217517 h 1982707"/>
                  <a:gd name="connsiteX6" fmla="*/ 811033 w 3347499"/>
                  <a:gd name="connsiteY6" fmla="*/ 1243235 h 1982707"/>
                  <a:gd name="connsiteX7" fmla="*/ 2146852 w 3347499"/>
                  <a:gd name="connsiteY7" fmla="*/ 1982707 h 1982707"/>
                  <a:gd name="connsiteX8" fmla="*/ 3347499 w 3347499"/>
                  <a:gd name="connsiteY8" fmla="*/ 1656703 h 1982707"/>
                  <a:gd name="connsiteX9" fmla="*/ 1304013 w 3347499"/>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1304013 w 3387256"/>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304013 w 3387256"/>
                  <a:gd name="connsiteY10" fmla="*/ 654838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72207 w 3753016"/>
                  <a:gd name="connsiteY11" fmla="*/ 630984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5192 h 1985110"/>
                  <a:gd name="connsiteX1" fmla="*/ 699714 w 3753016"/>
                  <a:gd name="connsiteY1" fmla="*/ 92698 h 1985110"/>
                  <a:gd name="connsiteX2" fmla="*/ 397565 w 3753016"/>
                  <a:gd name="connsiteY2" fmla="*/ 37040 h 1985110"/>
                  <a:gd name="connsiteX3" fmla="*/ 95416 w 3753016"/>
                  <a:gd name="connsiteY3" fmla="*/ 60893 h 1985110"/>
                  <a:gd name="connsiteX4" fmla="*/ 119269 w 3753016"/>
                  <a:gd name="connsiteY4" fmla="*/ 172211 h 1985110"/>
                  <a:gd name="connsiteX5" fmla="*/ 0 w 3753016"/>
                  <a:gd name="connsiteY5" fmla="*/ 219920 h 1985110"/>
                  <a:gd name="connsiteX6" fmla="*/ 811033 w 3753016"/>
                  <a:gd name="connsiteY6" fmla="*/ 1245638 h 1985110"/>
                  <a:gd name="connsiteX7" fmla="*/ 2146852 w 3753016"/>
                  <a:gd name="connsiteY7" fmla="*/ 1985110 h 1985110"/>
                  <a:gd name="connsiteX8" fmla="*/ 3753016 w 3753016"/>
                  <a:gd name="connsiteY8" fmla="*/ 1500080 h 1985110"/>
                  <a:gd name="connsiteX9" fmla="*/ 2409244 w 3753016"/>
                  <a:gd name="connsiteY9" fmla="*/ 1293347 h 1985110"/>
                  <a:gd name="connsiteX10" fmla="*/ 755373 w 3753016"/>
                  <a:gd name="connsiteY10" fmla="*/ 871927 h 1985110"/>
                  <a:gd name="connsiteX11" fmla="*/ 1311965 w 3753016"/>
                  <a:gd name="connsiteY11" fmla="*/ 665192 h 1985110"/>
                  <a:gd name="connsiteX0" fmla="*/ 1311965 w 3753016"/>
                  <a:gd name="connsiteY0" fmla="*/ 670630 h 1990548"/>
                  <a:gd name="connsiteX1" fmla="*/ 699714 w 3753016"/>
                  <a:gd name="connsiteY1" fmla="*/ 98136 h 1990548"/>
                  <a:gd name="connsiteX2" fmla="*/ 453224 w 3753016"/>
                  <a:gd name="connsiteY2" fmla="*/ 26576 h 1990548"/>
                  <a:gd name="connsiteX3" fmla="*/ 95416 w 3753016"/>
                  <a:gd name="connsiteY3" fmla="*/ 66331 h 1990548"/>
                  <a:gd name="connsiteX4" fmla="*/ 119269 w 3753016"/>
                  <a:gd name="connsiteY4" fmla="*/ 177649 h 1990548"/>
                  <a:gd name="connsiteX5" fmla="*/ 0 w 3753016"/>
                  <a:gd name="connsiteY5" fmla="*/ 225358 h 1990548"/>
                  <a:gd name="connsiteX6" fmla="*/ 811033 w 3753016"/>
                  <a:gd name="connsiteY6" fmla="*/ 1251076 h 1990548"/>
                  <a:gd name="connsiteX7" fmla="*/ 2146852 w 3753016"/>
                  <a:gd name="connsiteY7" fmla="*/ 1990548 h 1990548"/>
                  <a:gd name="connsiteX8" fmla="*/ 3753016 w 3753016"/>
                  <a:gd name="connsiteY8" fmla="*/ 1505518 h 1990548"/>
                  <a:gd name="connsiteX9" fmla="*/ 2409244 w 3753016"/>
                  <a:gd name="connsiteY9" fmla="*/ 1298785 h 1990548"/>
                  <a:gd name="connsiteX10" fmla="*/ 755373 w 3753016"/>
                  <a:gd name="connsiteY10" fmla="*/ 877365 h 1990548"/>
                  <a:gd name="connsiteX11" fmla="*/ 1311965 w 3753016"/>
                  <a:gd name="connsiteY11" fmla="*/ 670630 h 1990548"/>
                  <a:gd name="connsiteX0" fmla="*/ 1311965 w 3753016"/>
                  <a:gd name="connsiteY0" fmla="*/ 671729 h 1991647"/>
                  <a:gd name="connsiteX1" fmla="*/ 699714 w 3753016"/>
                  <a:gd name="connsiteY1" fmla="*/ 99235 h 1991647"/>
                  <a:gd name="connsiteX2" fmla="*/ 453224 w 3753016"/>
                  <a:gd name="connsiteY2" fmla="*/ 27675 h 1991647"/>
                  <a:gd name="connsiteX3" fmla="*/ 95416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37304 w 3778355"/>
                  <a:gd name="connsiteY0" fmla="*/ 671729 h 1991647"/>
                  <a:gd name="connsiteX1" fmla="*/ 725053 w 3778355"/>
                  <a:gd name="connsiteY1" fmla="*/ 99235 h 1991647"/>
                  <a:gd name="connsiteX2" fmla="*/ 478563 w 3778355"/>
                  <a:gd name="connsiteY2" fmla="*/ 27675 h 1991647"/>
                  <a:gd name="connsiteX3" fmla="*/ 152560 w 3778355"/>
                  <a:gd name="connsiteY3" fmla="*/ 67430 h 1991647"/>
                  <a:gd name="connsiteX4" fmla="*/ 232072 w 3778355"/>
                  <a:gd name="connsiteY4" fmla="*/ 186702 h 1991647"/>
                  <a:gd name="connsiteX5" fmla="*/ 25339 w 3778355"/>
                  <a:gd name="connsiteY5" fmla="*/ 226457 h 1991647"/>
                  <a:gd name="connsiteX6" fmla="*/ 836372 w 3778355"/>
                  <a:gd name="connsiteY6" fmla="*/ 1252175 h 1991647"/>
                  <a:gd name="connsiteX7" fmla="*/ 2172191 w 3778355"/>
                  <a:gd name="connsiteY7" fmla="*/ 1991647 h 1991647"/>
                  <a:gd name="connsiteX8" fmla="*/ 3778355 w 3778355"/>
                  <a:gd name="connsiteY8" fmla="*/ 1506617 h 1991647"/>
                  <a:gd name="connsiteX9" fmla="*/ 2434583 w 3778355"/>
                  <a:gd name="connsiteY9" fmla="*/ 1299884 h 1991647"/>
                  <a:gd name="connsiteX10" fmla="*/ 780712 w 3778355"/>
                  <a:gd name="connsiteY10" fmla="*/ 878464 h 1991647"/>
                  <a:gd name="connsiteX11" fmla="*/ 1337304 w 3778355"/>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206733 w 3753016"/>
                  <a:gd name="connsiteY4" fmla="*/ 186702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9647"/>
                  <a:gd name="connsiteX1" fmla="*/ 699714 w 3753016"/>
                  <a:gd name="connsiteY1" fmla="*/ 99235 h 1929647"/>
                  <a:gd name="connsiteX2" fmla="*/ 453224 w 3753016"/>
                  <a:gd name="connsiteY2" fmla="*/ 27675 h 1929647"/>
                  <a:gd name="connsiteX3" fmla="*/ 127221 w 3753016"/>
                  <a:gd name="connsiteY3" fmla="*/ 67430 h 1929647"/>
                  <a:gd name="connsiteX4" fmla="*/ 166977 w 3753016"/>
                  <a:gd name="connsiteY4" fmla="*/ 154897 h 1929647"/>
                  <a:gd name="connsiteX5" fmla="*/ 0 w 3753016"/>
                  <a:gd name="connsiteY5" fmla="*/ 226457 h 1929647"/>
                  <a:gd name="connsiteX6" fmla="*/ 818984 w 3753016"/>
                  <a:gd name="connsiteY6" fmla="*/ 1347591 h 1929647"/>
                  <a:gd name="connsiteX7" fmla="*/ 2011680 w 3753016"/>
                  <a:gd name="connsiteY7" fmla="*/ 1928037 h 1929647"/>
                  <a:gd name="connsiteX8" fmla="*/ 3753016 w 3753016"/>
                  <a:gd name="connsiteY8" fmla="*/ 1506617 h 1929647"/>
                  <a:gd name="connsiteX9" fmla="*/ 2409244 w 3753016"/>
                  <a:gd name="connsiteY9" fmla="*/ 1299884 h 1929647"/>
                  <a:gd name="connsiteX10" fmla="*/ 755373 w 3753016"/>
                  <a:gd name="connsiteY10" fmla="*/ 878464 h 1929647"/>
                  <a:gd name="connsiteX11" fmla="*/ 1311965 w 3753016"/>
                  <a:gd name="connsiteY11" fmla="*/ 671729 h 192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53016" h="1929647">
                    <a:moveTo>
                      <a:pt x="1311965" y="671729"/>
                    </a:moveTo>
                    <a:cubicBezTo>
                      <a:pt x="1166191" y="480897"/>
                      <a:pt x="893195" y="-35936"/>
                      <a:pt x="699714" y="99235"/>
                    </a:cubicBezTo>
                    <a:cubicBezTo>
                      <a:pt x="667909" y="136342"/>
                      <a:pt x="636104" y="-73042"/>
                      <a:pt x="453224" y="27675"/>
                    </a:cubicBezTo>
                    <a:cubicBezTo>
                      <a:pt x="360459" y="32976"/>
                      <a:pt x="331304" y="-57141"/>
                      <a:pt x="127221" y="67430"/>
                    </a:cubicBezTo>
                    <a:cubicBezTo>
                      <a:pt x="74212" y="88634"/>
                      <a:pt x="188181" y="128392"/>
                      <a:pt x="166977" y="154897"/>
                    </a:cubicBezTo>
                    <a:cubicBezTo>
                      <a:pt x="145773" y="181402"/>
                      <a:pt x="70236" y="131041"/>
                      <a:pt x="0" y="226457"/>
                    </a:cubicBezTo>
                    <a:cubicBezTo>
                      <a:pt x="272995" y="600168"/>
                      <a:pt x="673210" y="1283981"/>
                      <a:pt x="818984" y="1347591"/>
                    </a:cubicBezTo>
                    <a:cubicBezTo>
                      <a:pt x="1216549" y="1541073"/>
                      <a:pt x="1741336" y="1885630"/>
                      <a:pt x="2011680" y="1928037"/>
                    </a:cubicBezTo>
                    <a:cubicBezTo>
                      <a:pt x="2266121" y="1954542"/>
                      <a:pt x="3172571" y="1647090"/>
                      <a:pt x="3753016" y="1506617"/>
                    </a:cubicBezTo>
                    <a:cubicBezTo>
                      <a:pt x="3697357" y="1407226"/>
                      <a:pt x="3208351" y="1168688"/>
                      <a:pt x="2409244" y="1299884"/>
                    </a:cubicBezTo>
                    <a:cubicBezTo>
                      <a:pt x="489003" y="1295909"/>
                      <a:pt x="734169" y="972555"/>
                      <a:pt x="755373" y="878464"/>
                    </a:cubicBezTo>
                    <a:cubicBezTo>
                      <a:pt x="816333" y="727390"/>
                      <a:pt x="1115833" y="695583"/>
                      <a:pt x="1311965" y="6717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1" name="직사각형 85">
              <a:extLst>
                <a:ext uri="{FF2B5EF4-FFF2-40B4-BE49-F238E27FC236}">
                  <a16:creationId xmlns:a16="http://schemas.microsoft.com/office/drawing/2014/main" id="{B7A92156-AF78-4CC0-91B2-B7A057A049DA}"/>
                </a:ext>
              </a:extLst>
            </p:cNvPr>
            <p:cNvSpPr/>
            <p:nvPr/>
          </p:nvSpPr>
          <p:spPr>
            <a:xfrm rot="18740140">
              <a:off x="1894195" y="2506511"/>
              <a:ext cx="285737" cy="709307"/>
            </a:xfrm>
            <a:prstGeom prst="rect">
              <a:avLst/>
            </a:prstGeom>
            <a:solidFill>
              <a:schemeClr val="accent2"/>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grpSp>
        <p:nvGrpSpPr>
          <p:cNvPr id="64" name="그룹 88">
            <a:extLst>
              <a:ext uri="{FF2B5EF4-FFF2-40B4-BE49-F238E27FC236}">
                <a16:creationId xmlns:a16="http://schemas.microsoft.com/office/drawing/2014/main" id="{90C15BBF-79BC-4354-8464-D36A001EFF62}"/>
              </a:ext>
            </a:extLst>
          </p:cNvPr>
          <p:cNvGrpSpPr/>
          <p:nvPr/>
        </p:nvGrpSpPr>
        <p:grpSpPr>
          <a:xfrm>
            <a:off x="393328" y="2061903"/>
            <a:ext cx="2523434" cy="1065203"/>
            <a:chOff x="1682410" y="2217893"/>
            <a:chExt cx="2019261" cy="852379"/>
          </a:xfrm>
          <a:solidFill>
            <a:schemeClr val="bg1">
              <a:lumMod val="85000"/>
            </a:schemeClr>
          </a:solidFill>
        </p:grpSpPr>
        <p:grpSp>
          <p:nvGrpSpPr>
            <p:cNvPr id="65" name="그룹 89">
              <a:extLst>
                <a:ext uri="{FF2B5EF4-FFF2-40B4-BE49-F238E27FC236}">
                  <a16:creationId xmlns:a16="http://schemas.microsoft.com/office/drawing/2014/main" id="{7FFBB734-A11A-4C7D-9E4D-81C7E1A809A7}"/>
                </a:ext>
              </a:extLst>
            </p:cNvPr>
            <p:cNvGrpSpPr/>
            <p:nvPr/>
          </p:nvGrpSpPr>
          <p:grpSpPr>
            <a:xfrm>
              <a:off x="1774163" y="2217893"/>
              <a:ext cx="1927508" cy="852379"/>
              <a:chOff x="1774163" y="2217893"/>
              <a:chExt cx="1927508" cy="852379"/>
            </a:xfrm>
            <a:grpFill/>
          </p:grpSpPr>
          <p:sp>
            <p:nvSpPr>
              <p:cNvPr id="67" name="Freeform 18">
                <a:extLst>
                  <a:ext uri="{FF2B5EF4-FFF2-40B4-BE49-F238E27FC236}">
                    <a16:creationId xmlns:a16="http://schemas.microsoft.com/office/drawing/2014/main" id="{D48C12DF-0664-472C-A991-3FD9C6AA1EF7}"/>
                  </a:ext>
                </a:extLst>
              </p:cNvPr>
              <p:cNvSpPr/>
              <p:nvPr/>
            </p:nvSpPr>
            <p:spPr>
              <a:xfrm flipH="1">
                <a:off x="1774163" y="2350717"/>
                <a:ext cx="1600825" cy="719555"/>
              </a:xfrm>
              <a:custGeom>
                <a:avLst/>
                <a:gdLst>
                  <a:gd name="connsiteX0" fmla="*/ 4126727 w 4126727"/>
                  <a:gd name="connsiteY0" fmla="*/ 866693 h 1836752"/>
                  <a:gd name="connsiteX1" fmla="*/ 2782957 w 4126727"/>
                  <a:gd name="connsiteY1" fmla="*/ 0 h 1836752"/>
                  <a:gd name="connsiteX2" fmla="*/ 2703444 w 4126727"/>
                  <a:gd name="connsiteY2" fmla="*/ 7952 h 1836752"/>
                  <a:gd name="connsiteX3" fmla="*/ 1375576 w 4126727"/>
                  <a:gd name="connsiteY3" fmla="*/ 326004 h 1836752"/>
                  <a:gd name="connsiteX4" fmla="*/ 0 w 4126727"/>
                  <a:gd name="connsiteY4" fmla="*/ 477079 h 1836752"/>
                  <a:gd name="connsiteX5" fmla="*/ 1574358 w 4126727"/>
                  <a:gd name="connsiteY5" fmla="*/ 898498 h 1836752"/>
                  <a:gd name="connsiteX6" fmla="*/ 2576223 w 4126727"/>
                  <a:gd name="connsiteY6" fmla="*/ 1280160 h 1836752"/>
                  <a:gd name="connsiteX7" fmla="*/ 3267986 w 4126727"/>
                  <a:gd name="connsiteY7" fmla="*/ 1836752 h 1836752"/>
                  <a:gd name="connsiteX8" fmla="*/ 4126727 w 4126727"/>
                  <a:gd name="connsiteY8" fmla="*/ 866693 h 1836752"/>
                  <a:gd name="connsiteX0" fmla="*/ 4126727 w 4126727"/>
                  <a:gd name="connsiteY0" fmla="*/ 884466 h 1854525"/>
                  <a:gd name="connsiteX1" fmla="*/ 2782957 w 4126727"/>
                  <a:gd name="connsiteY1" fmla="*/ 17773 h 1854525"/>
                  <a:gd name="connsiteX2" fmla="*/ 2703444 w 4126727"/>
                  <a:gd name="connsiteY2" fmla="*/ 25725 h 1854525"/>
                  <a:gd name="connsiteX3" fmla="*/ 1375576 w 4126727"/>
                  <a:gd name="connsiteY3" fmla="*/ 343777 h 1854525"/>
                  <a:gd name="connsiteX4" fmla="*/ 0 w 4126727"/>
                  <a:gd name="connsiteY4" fmla="*/ 494852 h 1854525"/>
                  <a:gd name="connsiteX5" fmla="*/ 1574358 w 4126727"/>
                  <a:gd name="connsiteY5" fmla="*/ 916271 h 1854525"/>
                  <a:gd name="connsiteX6" fmla="*/ 2576223 w 4126727"/>
                  <a:gd name="connsiteY6" fmla="*/ 1297933 h 1854525"/>
                  <a:gd name="connsiteX7" fmla="*/ 3267986 w 4126727"/>
                  <a:gd name="connsiteY7" fmla="*/ 1854525 h 1854525"/>
                  <a:gd name="connsiteX8" fmla="*/ 4126727 w 4126727"/>
                  <a:gd name="connsiteY8" fmla="*/ 884466 h 1854525"/>
                  <a:gd name="connsiteX0" fmla="*/ 1375576 w 4126727"/>
                  <a:gd name="connsiteY0" fmla="*/ 331865 h 1842613"/>
                  <a:gd name="connsiteX1" fmla="*/ 0 w 4126727"/>
                  <a:gd name="connsiteY1" fmla="*/ 482940 h 1842613"/>
                  <a:gd name="connsiteX2" fmla="*/ 1574358 w 4126727"/>
                  <a:gd name="connsiteY2" fmla="*/ 904359 h 1842613"/>
                  <a:gd name="connsiteX3" fmla="*/ 2576223 w 4126727"/>
                  <a:gd name="connsiteY3" fmla="*/ 1286021 h 1842613"/>
                  <a:gd name="connsiteX4" fmla="*/ 3267986 w 4126727"/>
                  <a:gd name="connsiteY4" fmla="*/ 1842613 h 1842613"/>
                  <a:gd name="connsiteX5" fmla="*/ 4126727 w 4126727"/>
                  <a:gd name="connsiteY5" fmla="*/ 872554 h 1842613"/>
                  <a:gd name="connsiteX6" fmla="*/ 2782957 w 4126727"/>
                  <a:gd name="connsiteY6" fmla="*/ 5861 h 1842613"/>
                  <a:gd name="connsiteX7" fmla="*/ 2794884 w 4126727"/>
                  <a:gd name="connsiteY7" fmla="*/ 105253 h 1842613"/>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90578 h 1901326"/>
                  <a:gd name="connsiteX1" fmla="*/ 0 w 4063117"/>
                  <a:gd name="connsiteY1" fmla="*/ 541653 h 1901326"/>
                  <a:gd name="connsiteX2" fmla="*/ 1574358 w 4063117"/>
                  <a:gd name="connsiteY2" fmla="*/ 963072 h 1901326"/>
                  <a:gd name="connsiteX3" fmla="*/ 2576223 w 4063117"/>
                  <a:gd name="connsiteY3" fmla="*/ 1344734 h 1901326"/>
                  <a:gd name="connsiteX4" fmla="*/ 3267986 w 4063117"/>
                  <a:gd name="connsiteY4" fmla="*/ 1901326 h 1901326"/>
                  <a:gd name="connsiteX5" fmla="*/ 4063117 w 4063117"/>
                  <a:gd name="connsiteY5" fmla="*/ 994878 h 1901326"/>
                  <a:gd name="connsiteX6" fmla="*/ 2782957 w 4063117"/>
                  <a:gd name="connsiteY6" fmla="*/ 64574 h 1901326"/>
                  <a:gd name="connsiteX7" fmla="*/ 2178658 w 4063117"/>
                  <a:gd name="connsiteY7" fmla="*/ 96380 h 1901326"/>
                  <a:gd name="connsiteX8" fmla="*/ 1375576 w 4063117"/>
                  <a:gd name="connsiteY8" fmla="*/ 390578 h 1901326"/>
                  <a:gd name="connsiteX0" fmla="*/ 1375576 w 4063117"/>
                  <a:gd name="connsiteY0" fmla="*/ 383650 h 1894398"/>
                  <a:gd name="connsiteX1" fmla="*/ 0 w 4063117"/>
                  <a:gd name="connsiteY1" fmla="*/ 534725 h 1894398"/>
                  <a:gd name="connsiteX2" fmla="*/ 1574358 w 4063117"/>
                  <a:gd name="connsiteY2" fmla="*/ 956144 h 1894398"/>
                  <a:gd name="connsiteX3" fmla="*/ 2576223 w 4063117"/>
                  <a:gd name="connsiteY3" fmla="*/ 1337806 h 1894398"/>
                  <a:gd name="connsiteX4" fmla="*/ 3267986 w 4063117"/>
                  <a:gd name="connsiteY4" fmla="*/ 1894398 h 1894398"/>
                  <a:gd name="connsiteX5" fmla="*/ 4063117 w 4063117"/>
                  <a:gd name="connsiteY5" fmla="*/ 987950 h 1894398"/>
                  <a:gd name="connsiteX6" fmla="*/ 2782957 w 4063117"/>
                  <a:gd name="connsiteY6" fmla="*/ 57646 h 1894398"/>
                  <a:gd name="connsiteX7" fmla="*/ 2178658 w 4063117"/>
                  <a:gd name="connsiteY7" fmla="*/ 89452 h 1894398"/>
                  <a:gd name="connsiteX8" fmla="*/ 1375576 w 4063117"/>
                  <a:gd name="connsiteY8" fmla="*/ 383650 h 1894398"/>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625109 w 4112003"/>
                  <a:gd name="connsiteY3" fmla="*/ 1280160 h 1836752"/>
                  <a:gd name="connsiteX4" fmla="*/ 3316872 w 4112003"/>
                  <a:gd name="connsiteY4" fmla="*/ 1836752 h 1836752"/>
                  <a:gd name="connsiteX5" fmla="*/ 4112003 w 4112003"/>
                  <a:gd name="connsiteY5" fmla="*/ 930304 h 1836752"/>
                  <a:gd name="connsiteX6" fmla="*/ 2831843 w 4112003"/>
                  <a:gd name="connsiteY6" fmla="*/ 0 h 1836752"/>
                  <a:gd name="connsiteX7" fmla="*/ 2227544 w 4112003"/>
                  <a:gd name="connsiteY7" fmla="*/ 31806 h 1836752"/>
                  <a:gd name="connsiteX8" fmla="*/ 1424462 w 4112003"/>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132129 w 4112003"/>
                  <a:gd name="connsiteY3" fmla="*/ 993914 h 1836752"/>
                  <a:gd name="connsiteX4" fmla="*/ 2625109 w 4112003"/>
                  <a:gd name="connsiteY4" fmla="*/ 1280160 h 1836752"/>
                  <a:gd name="connsiteX5" fmla="*/ 3316872 w 4112003"/>
                  <a:gd name="connsiteY5" fmla="*/ 1836752 h 1836752"/>
                  <a:gd name="connsiteX6" fmla="*/ 4112003 w 4112003"/>
                  <a:gd name="connsiteY6" fmla="*/ 930304 h 1836752"/>
                  <a:gd name="connsiteX7" fmla="*/ 2831843 w 4112003"/>
                  <a:gd name="connsiteY7" fmla="*/ 0 h 1836752"/>
                  <a:gd name="connsiteX8" fmla="*/ 2227544 w 4112003"/>
                  <a:gd name="connsiteY8" fmla="*/ 31806 h 1836752"/>
                  <a:gd name="connsiteX9" fmla="*/ 1424462 w 4112003"/>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38408 h 1849156"/>
                  <a:gd name="connsiteX1" fmla="*/ 59649 w 4122766"/>
                  <a:gd name="connsiteY1" fmla="*/ 489483 h 1849156"/>
                  <a:gd name="connsiteX2" fmla="*/ 1634007 w 4122766"/>
                  <a:gd name="connsiteY2" fmla="*/ 910902 h 1849156"/>
                  <a:gd name="connsiteX3" fmla="*/ 2142892 w 4122766"/>
                  <a:gd name="connsiteY3" fmla="*/ 1006318 h 1849156"/>
                  <a:gd name="connsiteX4" fmla="*/ 2635872 w 4122766"/>
                  <a:gd name="connsiteY4" fmla="*/ 1292564 h 1849156"/>
                  <a:gd name="connsiteX5" fmla="*/ 3327635 w 4122766"/>
                  <a:gd name="connsiteY5" fmla="*/ 1849156 h 1849156"/>
                  <a:gd name="connsiteX6" fmla="*/ 4122766 w 4122766"/>
                  <a:gd name="connsiteY6" fmla="*/ 942708 h 1849156"/>
                  <a:gd name="connsiteX7" fmla="*/ 2842606 w 4122766"/>
                  <a:gd name="connsiteY7" fmla="*/ 12404 h 1849156"/>
                  <a:gd name="connsiteX8" fmla="*/ 2238307 w 4122766"/>
                  <a:gd name="connsiteY8" fmla="*/ 44210 h 1849156"/>
                  <a:gd name="connsiteX9" fmla="*/ 1435225 w 4122766"/>
                  <a:gd name="connsiteY9" fmla="*/ 338408 h 1849156"/>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39809 h 1850557"/>
                  <a:gd name="connsiteX1" fmla="*/ 59649 w 4122766"/>
                  <a:gd name="connsiteY1" fmla="*/ 490884 h 1850557"/>
                  <a:gd name="connsiteX2" fmla="*/ 1634007 w 4122766"/>
                  <a:gd name="connsiteY2" fmla="*/ 912303 h 1850557"/>
                  <a:gd name="connsiteX3" fmla="*/ 2142892 w 4122766"/>
                  <a:gd name="connsiteY3" fmla="*/ 1007719 h 1850557"/>
                  <a:gd name="connsiteX4" fmla="*/ 2635872 w 4122766"/>
                  <a:gd name="connsiteY4" fmla="*/ 1293965 h 1850557"/>
                  <a:gd name="connsiteX5" fmla="*/ 3327635 w 4122766"/>
                  <a:gd name="connsiteY5" fmla="*/ 1850557 h 1850557"/>
                  <a:gd name="connsiteX6" fmla="*/ 4122766 w 4122766"/>
                  <a:gd name="connsiteY6" fmla="*/ 944109 h 1850557"/>
                  <a:gd name="connsiteX7" fmla="*/ 2842606 w 4122766"/>
                  <a:gd name="connsiteY7" fmla="*/ 13805 h 1850557"/>
                  <a:gd name="connsiteX8" fmla="*/ 2166745 w 4122766"/>
                  <a:gd name="connsiteY8" fmla="*/ 93319 h 1850557"/>
                  <a:gd name="connsiteX9" fmla="*/ 1435225 w 4122766"/>
                  <a:gd name="connsiteY9" fmla="*/ 339809 h 1850557"/>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76690 h 1887438"/>
                  <a:gd name="connsiteX1" fmla="*/ 59649 w 4122766"/>
                  <a:gd name="connsiteY1" fmla="*/ 527765 h 1887438"/>
                  <a:gd name="connsiteX2" fmla="*/ 1634007 w 4122766"/>
                  <a:gd name="connsiteY2" fmla="*/ 949184 h 1887438"/>
                  <a:gd name="connsiteX3" fmla="*/ 2142892 w 4122766"/>
                  <a:gd name="connsiteY3" fmla="*/ 1044600 h 1887438"/>
                  <a:gd name="connsiteX4" fmla="*/ 2635872 w 4122766"/>
                  <a:gd name="connsiteY4" fmla="*/ 1330846 h 1887438"/>
                  <a:gd name="connsiteX5" fmla="*/ 3327635 w 4122766"/>
                  <a:gd name="connsiteY5" fmla="*/ 1887438 h 1887438"/>
                  <a:gd name="connsiteX6" fmla="*/ 4122766 w 4122766"/>
                  <a:gd name="connsiteY6" fmla="*/ 980990 h 1887438"/>
                  <a:gd name="connsiteX7" fmla="*/ 2842606 w 4122766"/>
                  <a:gd name="connsiteY7" fmla="*/ 18881 h 1887438"/>
                  <a:gd name="connsiteX8" fmla="*/ 2166745 w 4122766"/>
                  <a:gd name="connsiteY8" fmla="*/ 130200 h 1887438"/>
                  <a:gd name="connsiteX9" fmla="*/ 1435225 w 4122766"/>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548408 w 4067107"/>
                  <a:gd name="connsiteY4" fmla="*/ 1275187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089096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747240"/>
                  <a:gd name="connsiteX1" fmla="*/ 59649 w 4067107"/>
                  <a:gd name="connsiteY1" fmla="*/ 527765 h 1747240"/>
                  <a:gd name="connsiteX2" fmla="*/ 1634007 w 4067107"/>
                  <a:gd name="connsiteY2" fmla="*/ 949184 h 1747240"/>
                  <a:gd name="connsiteX3" fmla="*/ 2142892 w 4067107"/>
                  <a:gd name="connsiteY3" fmla="*/ 1044600 h 1747240"/>
                  <a:gd name="connsiteX4" fmla="*/ 2476846 w 4067107"/>
                  <a:gd name="connsiteY4" fmla="*/ 1378554 h 1747240"/>
                  <a:gd name="connsiteX5" fmla="*/ 3004138 w 4067107"/>
                  <a:gd name="connsiteY5" fmla="*/ 1747240 h 1747240"/>
                  <a:gd name="connsiteX6" fmla="*/ 4067107 w 4067107"/>
                  <a:gd name="connsiteY6" fmla="*/ 1036649 h 1747240"/>
                  <a:gd name="connsiteX7" fmla="*/ 2842606 w 4067107"/>
                  <a:gd name="connsiteY7" fmla="*/ 18881 h 1747240"/>
                  <a:gd name="connsiteX8" fmla="*/ 2166745 w 4067107"/>
                  <a:gd name="connsiteY8" fmla="*/ 130200 h 1747240"/>
                  <a:gd name="connsiteX9" fmla="*/ 1435225 w 4067107"/>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3004138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2806187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7153" h="1747240">
                    <a:moveTo>
                      <a:pt x="1435225" y="376690"/>
                    </a:moveTo>
                    <a:cubicBezTo>
                      <a:pt x="921041" y="355486"/>
                      <a:pt x="168317" y="374040"/>
                      <a:pt x="59649" y="527765"/>
                    </a:cubicBezTo>
                    <a:cubicBezTo>
                      <a:pt x="-282257" y="890874"/>
                      <a:pt x="926341" y="920030"/>
                      <a:pt x="1634007" y="949184"/>
                    </a:cubicBezTo>
                    <a:cubicBezTo>
                      <a:pt x="1755927" y="988940"/>
                      <a:pt x="2020972" y="1004844"/>
                      <a:pt x="2142892" y="1044600"/>
                    </a:cubicBezTo>
                    <a:lnTo>
                      <a:pt x="2476846" y="1378554"/>
                    </a:lnTo>
                    <a:lnTo>
                      <a:pt x="2806187" y="1747240"/>
                    </a:lnTo>
                    <a:lnTo>
                      <a:pt x="3887153" y="784714"/>
                    </a:lnTo>
                    <a:cubicBezTo>
                      <a:pt x="3502840" y="495816"/>
                      <a:pt x="3512746" y="372650"/>
                      <a:pt x="2842606" y="18881"/>
                    </a:cubicBezTo>
                    <a:cubicBezTo>
                      <a:pt x="2541783" y="-38103"/>
                      <a:pt x="2417210" y="44060"/>
                      <a:pt x="2166745" y="130200"/>
                    </a:cubicBezTo>
                    <a:cubicBezTo>
                      <a:pt x="1932182" y="184534"/>
                      <a:pt x="1811587" y="315730"/>
                      <a:pt x="1435225" y="37669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Freeform 19">
                <a:extLst>
                  <a:ext uri="{FF2B5EF4-FFF2-40B4-BE49-F238E27FC236}">
                    <a16:creationId xmlns:a16="http://schemas.microsoft.com/office/drawing/2014/main" id="{E50F6835-6D34-4D88-954F-DE129D8E189B}"/>
                  </a:ext>
                </a:extLst>
              </p:cNvPr>
              <p:cNvSpPr/>
              <p:nvPr/>
            </p:nvSpPr>
            <p:spPr>
              <a:xfrm flipH="1">
                <a:off x="2156087" y="2217893"/>
                <a:ext cx="1545584" cy="794676"/>
              </a:xfrm>
              <a:custGeom>
                <a:avLst/>
                <a:gdLst>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35267 h 1979038"/>
                  <a:gd name="connsiteX1" fmla="*/ 659958 w 3347499"/>
                  <a:gd name="connsiteY1" fmla="*/ 78676 h 1979038"/>
                  <a:gd name="connsiteX2" fmla="*/ 373711 w 3347499"/>
                  <a:gd name="connsiteY2" fmla="*/ 23017 h 1979038"/>
                  <a:gd name="connsiteX3" fmla="*/ 95416 w 3347499"/>
                  <a:gd name="connsiteY3" fmla="*/ 38919 h 1979038"/>
                  <a:gd name="connsiteX4" fmla="*/ 111318 w 3347499"/>
                  <a:gd name="connsiteY4" fmla="*/ 134335 h 1979038"/>
                  <a:gd name="connsiteX5" fmla="*/ 0 w 3347499"/>
                  <a:gd name="connsiteY5" fmla="*/ 197946 h 1979038"/>
                  <a:gd name="connsiteX6" fmla="*/ 779228 w 3347499"/>
                  <a:gd name="connsiteY6" fmla="*/ 1247518 h 1979038"/>
                  <a:gd name="connsiteX7" fmla="*/ 1900362 w 3347499"/>
                  <a:gd name="connsiteY7" fmla="*/ 1979038 h 1979038"/>
                  <a:gd name="connsiteX8" fmla="*/ 3347499 w 3347499"/>
                  <a:gd name="connsiteY8" fmla="*/ 1637132 h 1979038"/>
                  <a:gd name="connsiteX9" fmla="*/ 1304013 w 3347499"/>
                  <a:gd name="connsiteY9" fmla="*/ 635267 h 1979038"/>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11318 w 3347499"/>
                  <a:gd name="connsiteY4" fmla="*/ 153906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811033 w 3347499"/>
                  <a:gd name="connsiteY6" fmla="*/ 1243235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863437"/>
                  <a:gd name="connsiteX1" fmla="*/ 659958 w 3347499"/>
                  <a:gd name="connsiteY1" fmla="*/ 98247 h 1863437"/>
                  <a:gd name="connsiteX2" fmla="*/ 373711 w 3347499"/>
                  <a:gd name="connsiteY2" fmla="*/ 42588 h 1863437"/>
                  <a:gd name="connsiteX3" fmla="*/ 95416 w 3347499"/>
                  <a:gd name="connsiteY3" fmla="*/ 58490 h 1863437"/>
                  <a:gd name="connsiteX4" fmla="*/ 174928 w 3347499"/>
                  <a:gd name="connsiteY4" fmla="*/ 177759 h 1863437"/>
                  <a:gd name="connsiteX5" fmla="*/ 0 w 3347499"/>
                  <a:gd name="connsiteY5" fmla="*/ 217517 h 1863437"/>
                  <a:gd name="connsiteX6" fmla="*/ 811033 w 3347499"/>
                  <a:gd name="connsiteY6" fmla="*/ 1243235 h 1863437"/>
                  <a:gd name="connsiteX7" fmla="*/ 1924216 w 3347499"/>
                  <a:gd name="connsiteY7" fmla="*/ 1863437 h 1863437"/>
                  <a:gd name="connsiteX8" fmla="*/ 3347499 w 3347499"/>
                  <a:gd name="connsiteY8" fmla="*/ 1656703 h 1863437"/>
                  <a:gd name="connsiteX9" fmla="*/ 1304013 w 3347499"/>
                  <a:gd name="connsiteY9" fmla="*/ 654838 h 1863437"/>
                  <a:gd name="connsiteX0" fmla="*/ 1304013 w 3347499"/>
                  <a:gd name="connsiteY0" fmla="*/ 654838 h 1982707"/>
                  <a:gd name="connsiteX1" fmla="*/ 659958 w 3347499"/>
                  <a:gd name="connsiteY1" fmla="*/ 98247 h 1982707"/>
                  <a:gd name="connsiteX2" fmla="*/ 373711 w 3347499"/>
                  <a:gd name="connsiteY2" fmla="*/ 42588 h 1982707"/>
                  <a:gd name="connsiteX3" fmla="*/ 95416 w 3347499"/>
                  <a:gd name="connsiteY3" fmla="*/ 58490 h 1982707"/>
                  <a:gd name="connsiteX4" fmla="*/ 174928 w 3347499"/>
                  <a:gd name="connsiteY4" fmla="*/ 177759 h 1982707"/>
                  <a:gd name="connsiteX5" fmla="*/ 0 w 3347499"/>
                  <a:gd name="connsiteY5" fmla="*/ 217517 h 1982707"/>
                  <a:gd name="connsiteX6" fmla="*/ 811033 w 3347499"/>
                  <a:gd name="connsiteY6" fmla="*/ 1243235 h 1982707"/>
                  <a:gd name="connsiteX7" fmla="*/ 2146852 w 3347499"/>
                  <a:gd name="connsiteY7" fmla="*/ 1982707 h 1982707"/>
                  <a:gd name="connsiteX8" fmla="*/ 3347499 w 3347499"/>
                  <a:gd name="connsiteY8" fmla="*/ 1656703 h 1982707"/>
                  <a:gd name="connsiteX9" fmla="*/ 1304013 w 3347499"/>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1304013 w 3387256"/>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304013 w 3387256"/>
                  <a:gd name="connsiteY10" fmla="*/ 654838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72207 w 3753016"/>
                  <a:gd name="connsiteY11" fmla="*/ 630984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5192 h 1985110"/>
                  <a:gd name="connsiteX1" fmla="*/ 699714 w 3753016"/>
                  <a:gd name="connsiteY1" fmla="*/ 92698 h 1985110"/>
                  <a:gd name="connsiteX2" fmla="*/ 397565 w 3753016"/>
                  <a:gd name="connsiteY2" fmla="*/ 37040 h 1985110"/>
                  <a:gd name="connsiteX3" fmla="*/ 95416 w 3753016"/>
                  <a:gd name="connsiteY3" fmla="*/ 60893 h 1985110"/>
                  <a:gd name="connsiteX4" fmla="*/ 119269 w 3753016"/>
                  <a:gd name="connsiteY4" fmla="*/ 172211 h 1985110"/>
                  <a:gd name="connsiteX5" fmla="*/ 0 w 3753016"/>
                  <a:gd name="connsiteY5" fmla="*/ 219920 h 1985110"/>
                  <a:gd name="connsiteX6" fmla="*/ 811033 w 3753016"/>
                  <a:gd name="connsiteY6" fmla="*/ 1245638 h 1985110"/>
                  <a:gd name="connsiteX7" fmla="*/ 2146852 w 3753016"/>
                  <a:gd name="connsiteY7" fmla="*/ 1985110 h 1985110"/>
                  <a:gd name="connsiteX8" fmla="*/ 3753016 w 3753016"/>
                  <a:gd name="connsiteY8" fmla="*/ 1500080 h 1985110"/>
                  <a:gd name="connsiteX9" fmla="*/ 2409244 w 3753016"/>
                  <a:gd name="connsiteY9" fmla="*/ 1293347 h 1985110"/>
                  <a:gd name="connsiteX10" fmla="*/ 755373 w 3753016"/>
                  <a:gd name="connsiteY10" fmla="*/ 871927 h 1985110"/>
                  <a:gd name="connsiteX11" fmla="*/ 1311965 w 3753016"/>
                  <a:gd name="connsiteY11" fmla="*/ 665192 h 1985110"/>
                  <a:gd name="connsiteX0" fmla="*/ 1311965 w 3753016"/>
                  <a:gd name="connsiteY0" fmla="*/ 670630 h 1990548"/>
                  <a:gd name="connsiteX1" fmla="*/ 699714 w 3753016"/>
                  <a:gd name="connsiteY1" fmla="*/ 98136 h 1990548"/>
                  <a:gd name="connsiteX2" fmla="*/ 453224 w 3753016"/>
                  <a:gd name="connsiteY2" fmla="*/ 26576 h 1990548"/>
                  <a:gd name="connsiteX3" fmla="*/ 95416 w 3753016"/>
                  <a:gd name="connsiteY3" fmla="*/ 66331 h 1990548"/>
                  <a:gd name="connsiteX4" fmla="*/ 119269 w 3753016"/>
                  <a:gd name="connsiteY4" fmla="*/ 177649 h 1990548"/>
                  <a:gd name="connsiteX5" fmla="*/ 0 w 3753016"/>
                  <a:gd name="connsiteY5" fmla="*/ 225358 h 1990548"/>
                  <a:gd name="connsiteX6" fmla="*/ 811033 w 3753016"/>
                  <a:gd name="connsiteY6" fmla="*/ 1251076 h 1990548"/>
                  <a:gd name="connsiteX7" fmla="*/ 2146852 w 3753016"/>
                  <a:gd name="connsiteY7" fmla="*/ 1990548 h 1990548"/>
                  <a:gd name="connsiteX8" fmla="*/ 3753016 w 3753016"/>
                  <a:gd name="connsiteY8" fmla="*/ 1505518 h 1990548"/>
                  <a:gd name="connsiteX9" fmla="*/ 2409244 w 3753016"/>
                  <a:gd name="connsiteY9" fmla="*/ 1298785 h 1990548"/>
                  <a:gd name="connsiteX10" fmla="*/ 755373 w 3753016"/>
                  <a:gd name="connsiteY10" fmla="*/ 877365 h 1990548"/>
                  <a:gd name="connsiteX11" fmla="*/ 1311965 w 3753016"/>
                  <a:gd name="connsiteY11" fmla="*/ 670630 h 1990548"/>
                  <a:gd name="connsiteX0" fmla="*/ 1311965 w 3753016"/>
                  <a:gd name="connsiteY0" fmla="*/ 671729 h 1991647"/>
                  <a:gd name="connsiteX1" fmla="*/ 699714 w 3753016"/>
                  <a:gd name="connsiteY1" fmla="*/ 99235 h 1991647"/>
                  <a:gd name="connsiteX2" fmla="*/ 453224 w 3753016"/>
                  <a:gd name="connsiteY2" fmla="*/ 27675 h 1991647"/>
                  <a:gd name="connsiteX3" fmla="*/ 95416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37304 w 3778355"/>
                  <a:gd name="connsiteY0" fmla="*/ 671729 h 1991647"/>
                  <a:gd name="connsiteX1" fmla="*/ 725053 w 3778355"/>
                  <a:gd name="connsiteY1" fmla="*/ 99235 h 1991647"/>
                  <a:gd name="connsiteX2" fmla="*/ 478563 w 3778355"/>
                  <a:gd name="connsiteY2" fmla="*/ 27675 h 1991647"/>
                  <a:gd name="connsiteX3" fmla="*/ 152560 w 3778355"/>
                  <a:gd name="connsiteY3" fmla="*/ 67430 h 1991647"/>
                  <a:gd name="connsiteX4" fmla="*/ 232072 w 3778355"/>
                  <a:gd name="connsiteY4" fmla="*/ 186702 h 1991647"/>
                  <a:gd name="connsiteX5" fmla="*/ 25339 w 3778355"/>
                  <a:gd name="connsiteY5" fmla="*/ 226457 h 1991647"/>
                  <a:gd name="connsiteX6" fmla="*/ 836372 w 3778355"/>
                  <a:gd name="connsiteY6" fmla="*/ 1252175 h 1991647"/>
                  <a:gd name="connsiteX7" fmla="*/ 2172191 w 3778355"/>
                  <a:gd name="connsiteY7" fmla="*/ 1991647 h 1991647"/>
                  <a:gd name="connsiteX8" fmla="*/ 3778355 w 3778355"/>
                  <a:gd name="connsiteY8" fmla="*/ 1506617 h 1991647"/>
                  <a:gd name="connsiteX9" fmla="*/ 2434583 w 3778355"/>
                  <a:gd name="connsiteY9" fmla="*/ 1299884 h 1991647"/>
                  <a:gd name="connsiteX10" fmla="*/ 780712 w 3778355"/>
                  <a:gd name="connsiteY10" fmla="*/ 878464 h 1991647"/>
                  <a:gd name="connsiteX11" fmla="*/ 1337304 w 3778355"/>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206733 w 3753016"/>
                  <a:gd name="connsiteY4" fmla="*/ 186702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9647"/>
                  <a:gd name="connsiteX1" fmla="*/ 699714 w 3753016"/>
                  <a:gd name="connsiteY1" fmla="*/ 99235 h 1929647"/>
                  <a:gd name="connsiteX2" fmla="*/ 453224 w 3753016"/>
                  <a:gd name="connsiteY2" fmla="*/ 27675 h 1929647"/>
                  <a:gd name="connsiteX3" fmla="*/ 127221 w 3753016"/>
                  <a:gd name="connsiteY3" fmla="*/ 67430 h 1929647"/>
                  <a:gd name="connsiteX4" fmla="*/ 166977 w 3753016"/>
                  <a:gd name="connsiteY4" fmla="*/ 154897 h 1929647"/>
                  <a:gd name="connsiteX5" fmla="*/ 0 w 3753016"/>
                  <a:gd name="connsiteY5" fmla="*/ 226457 h 1929647"/>
                  <a:gd name="connsiteX6" fmla="*/ 818984 w 3753016"/>
                  <a:gd name="connsiteY6" fmla="*/ 1347591 h 1929647"/>
                  <a:gd name="connsiteX7" fmla="*/ 2011680 w 3753016"/>
                  <a:gd name="connsiteY7" fmla="*/ 1928037 h 1929647"/>
                  <a:gd name="connsiteX8" fmla="*/ 3753016 w 3753016"/>
                  <a:gd name="connsiteY8" fmla="*/ 1506617 h 1929647"/>
                  <a:gd name="connsiteX9" fmla="*/ 2409244 w 3753016"/>
                  <a:gd name="connsiteY9" fmla="*/ 1299884 h 1929647"/>
                  <a:gd name="connsiteX10" fmla="*/ 755373 w 3753016"/>
                  <a:gd name="connsiteY10" fmla="*/ 878464 h 1929647"/>
                  <a:gd name="connsiteX11" fmla="*/ 1311965 w 3753016"/>
                  <a:gd name="connsiteY11" fmla="*/ 671729 h 192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53016" h="1929647">
                    <a:moveTo>
                      <a:pt x="1311965" y="671729"/>
                    </a:moveTo>
                    <a:cubicBezTo>
                      <a:pt x="1166191" y="480897"/>
                      <a:pt x="893195" y="-35936"/>
                      <a:pt x="699714" y="99235"/>
                    </a:cubicBezTo>
                    <a:cubicBezTo>
                      <a:pt x="667909" y="136342"/>
                      <a:pt x="636104" y="-73042"/>
                      <a:pt x="453224" y="27675"/>
                    </a:cubicBezTo>
                    <a:cubicBezTo>
                      <a:pt x="360459" y="32976"/>
                      <a:pt x="331304" y="-57141"/>
                      <a:pt x="127221" y="67430"/>
                    </a:cubicBezTo>
                    <a:cubicBezTo>
                      <a:pt x="74212" y="88634"/>
                      <a:pt x="188181" y="128392"/>
                      <a:pt x="166977" y="154897"/>
                    </a:cubicBezTo>
                    <a:cubicBezTo>
                      <a:pt x="145773" y="181402"/>
                      <a:pt x="70236" y="131041"/>
                      <a:pt x="0" y="226457"/>
                    </a:cubicBezTo>
                    <a:cubicBezTo>
                      <a:pt x="272995" y="600168"/>
                      <a:pt x="673210" y="1283981"/>
                      <a:pt x="818984" y="1347591"/>
                    </a:cubicBezTo>
                    <a:cubicBezTo>
                      <a:pt x="1216549" y="1541073"/>
                      <a:pt x="1741336" y="1885630"/>
                      <a:pt x="2011680" y="1928037"/>
                    </a:cubicBezTo>
                    <a:cubicBezTo>
                      <a:pt x="2266121" y="1954542"/>
                      <a:pt x="3172571" y="1647090"/>
                      <a:pt x="3753016" y="1506617"/>
                    </a:cubicBezTo>
                    <a:cubicBezTo>
                      <a:pt x="3697357" y="1407226"/>
                      <a:pt x="3208351" y="1168688"/>
                      <a:pt x="2409244" y="1299884"/>
                    </a:cubicBezTo>
                    <a:cubicBezTo>
                      <a:pt x="489003" y="1295909"/>
                      <a:pt x="734169" y="972555"/>
                      <a:pt x="755373" y="878464"/>
                    </a:cubicBezTo>
                    <a:cubicBezTo>
                      <a:pt x="816333" y="727390"/>
                      <a:pt x="1115833" y="695583"/>
                      <a:pt x="1311965" y="6717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6" name="직사각형 90">
              <a:extLst>
                <a:ext uri="{FF2B5EF4-FFF2-40B4-BE49-F238E27FC236}">
                  <a16:creationId xmlns:a16="http://schemas.microsoft.com/office/drawing/2014/main" id="{3F6021CE-E5CA-46D5-BA80-FD296DC09948}"/>
                </a:ext>
              </a:extLst>
            </p:cNvPr>
            <p:cNvSpPr/>
            <p:nvPr/>
          </p:nvSpPr>
          <p:spPr>
            <a:xfrm rot="18740140">
              <a:off x="1894195" y="2506511"/>
              <a:ext cx="285737" cy="709307"/>
            </a:xfrm>
            <a:prstGeom prst="rect">
              <a:avLst/>
            </a:prstGeom>
            <a:solidFill>
              <a:schemeClr val="accent4"/>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9" name="그룹 93">
            <a:extLst>
              <a:ext uri="{FF2B5EF4-FFF2-40B4-BE49-F238E27FC236}">
                <a16:creationId xmlns:a16="http://schemas.microsoft.com/office/drawing/2014/main" id="{F0797998-48C0-480D-A175-D9F86622E9B7}"/>
              </a:ext>
            </a:extLst>
          </p:cNvPr>
          <p:cNvGrpSpPr/>
          <p:nvPr/>
        </p:nvGrpSpPr>
        <p:grpSpPr>
          <a:xfrm rot="10800000" flipV="1">
            <a:off x="9370819" y="5325601"/>
            <a:ext cx="2523434" cy="1065203"/>
            <a:chOff x="1682410" y="2217893"/>
            <a:chExt cx="2019261" cy="852379"/>
          </a:xfrm>
          <a:solidFill>
            <a:schemeClr val="bg1">
              <a:lumMod val="85000"/>
            </a:schemeClr>
          </a:solidFill>
        </p:grpSpPr>
        <p:grpSp>
          <p:nvGrpSpPr>
            <p:cNvPr id="70" name="그룹 94">
              <a:extLst>
                <a:ext uri="{FF2B5EF4-FFF2-40B4-BE49-F238E27FC236}">
                  <a16:creationId xmlns:a16="http://schemas.microsoft.com/office/drawing/2014/main" id="{E44D978B-0B71-4F74-942B-E949AF329071}"/>
                </a:ext>
              </a:extLst>
            </p:cNvPr>
            <p:cNvGrpSpPr/>
            <p:nvPr/>
          </p:nvGrpSpPr>
          <p:grpSpPr>
            <a:xfrm>
              <a:off x="1774163" y="2217893"/>
              <a:ext cx="1927508" cy="852379"/>
              <a:chOff x="1774163" y="2217893"/>
              <a:chExt cx="1927508" cy="852379"/>
            </a:xfrm>
            <a:grpFill/>
          </p:grpSpPr>
          <p:sp>
            <p:nvSpPr>
              <p:cNvPr id="72" name="Freeform 18">
                <a:extLst>
                  <a:ext uri="{FF2B5EF4-FFF2-40B4-BE49-F238E27FC236}">
                    <a16:creationId xmlns:a16="http://schemas.microsoft.com/office/drawing/2014/main" id="{31AD42C8-14D7-4BB6-81B7-86F5919B5DFC}"/>
                  </a:ext>
                </a:extLst>
              </p:cNvPr>
              <p:cNvSpPr/>
              <p:nvPr/>
            </p:nvSpPr>
            <p:spPr>
              <a:xfrm flipH="1">
                <a:off x="1774163" y="2350717"/>
                <a:ext cx="1600825" cy="719555"/>
              </a:xfrm>
              <a:custGeom>
                <a:avLst/>
                <a:gdLst>
                  <a:gd name="connsiteX0" fmla="*/ 4126727 w 4126727"/>
                  <a:gd name="connsiteY0" fmla="*/ 866693 h 1836752"/>
                  <a:gd name="connsiteX1" fmla="*/ 2782957 w 4126727"/>
                  <a:gd name="connsiteY1" fmla="*/ 0 h 1836752"/>
                  <a:gd name="connsiteX2" fmla="*/ 2703444 w 4126727"/>
                  <a:gd name="connsiteY2" fmla="*/ 7952 h 1836752"/>
                  <a:gd name="connsiteX3" fmla="*/ 1375576 w 4126727"/>
                  <a:gd name="connsiteY3" fmla="*/ 326004 h 1836752"/>
                  <a:gd name="connsiteX4" fmla="*/ 0 w 4126727"/>
                  <a:gd name="connsiteY4" fmla="*/ 477079 h 1836752"/>
                  <a:gd name="connsiteX5" fmla="*/ 1574358 w 4126727"/>
                  <a:gd name="connsiteY5" fmla="*/ 898498 h 1836752"/>
                  <a:gd name="connsiteX6" fmla="*/ 2576223 w 4126727"/>
                  <a:gd name="connsiteY6" fmla="*/ 1280160 h 1836752"/>
                  <a:gd name="connsiteX7" fmla="*/ 3267986 w 4126727"/>
                  <a:gd name="connsiteY7" fmla="*/ 1836752 h 1836752"/>
                  <a:gd name="connsiteX8" fmla="*/ 4126727 w 4126727"/>
                  <a:gd name="connsiteY8" fmla="*/ 866693 h 1836752"/>
                  <a:gd name="connsiteX0" fmla="*/ 4126727 w 4126727"/>
                  <a:gd name="connsiteY0" fmla="*/ 884466 h 1854525"/>
                  <a:gd name="connsiteX1" fmla="*/ 2782957 w 4126727"/>
                  <a:gd name="connsiteY1" fmla="*/ 17773 h 1854525"/>
                  <a:gd name="connsiteX2" fmla="*/ 2703444 w 4126727"/>
                  <a:gd name="connsiteY2" fmla="*/ 25725 h 1854525"/>
                  <a:gd name="connsiteX3" fmla="*/ 1375576 w 4126727"/>
                  <a:gd name="connsiteY3" fmla="*/ 343777 h 1854525"/>
                  <a:gd name="connsiteX4" fmla="*/ 0 w 4126727"/>
                  <a:gd name="connsiteY4" fmla="*/ 494852 h 1854525"/>
                  <a:gd name="connsiteX5" fmla="*/ 1574358 w 4126727"/>
                  <a:gd name="connsiteY5" fmla="*/ 916271 h 1854525"/>
                  <a:gd name="connsiteX6" fmla="*/ 2576223 w 4126727"/>
                  <a:gd name="connsiteY6" fmla="*/ 1297933 h 1854525"/>
                  <a:gd name="connsiteX7" fmla="*/ 3267986 w 4126727"/>
                  <a:gd name="connsiteY7" fmla="*/ 1854525 h 1854525"/>
                  <a:gd name="connsiteX8" fmla="*/ 4126727 w 4126727"/>
                  <a:gd name="connsiteY8" fmla="*/ 884466 h 1854525"/>
                  <a:gd name="connsiteX0" fmla="*/ 1375576 w 4126727"/>
                  <a:gd name="connsiteY0" fmla="*/ 331865 h 1842613"/>
                  <a:gd name="connsiteX1" fmla="*/ 0 w 4126727"/>
                  <a:gd name="connsiteY1" fmla="*/ 482940 h 1842613"/>
                  <a:gd name="connsiteX2" fmla="*/ 1574358 w 4126727"/>
                  <a:gd name="connsiteY2" fmla="*/ 904359 h 1842613"/>
                  <a:gd name="connsiteX3" fmla="*/ 2576223 w 4126727"/>
                  <a:gd name="connsiteY3" fmla="*/ 1286021 h 1842613"/>
                  <a:gd name="connsiteX4" fmla="*/ 3267986 w 4126727"/>
                  <a:gd name="connsiteY4" fmla="*/ 1842613 h 1842613"/>
                  <a:gd name="connsiteX5" fmla="*/ 4126727 w 4126727"/>
                  <a:gd name="connsiteY5" fmla="*/ 872554 h 1842613"/>
                  <a:gd name="connsiteX6" fmla="*/ 2782957 w 4126727"/>
                  <a:gd name="connsiteY6" fmla="*/ 5861 h 1842613"/>
                  <a:gd name="connsiteX7" fmla="*/ 2794884 w 4126727"/>
                  <a:gd name="connsiteY7" fmla="*/ 105253 h 1842613"/>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90578 h 1901326"/>
                  <a:gd name="connsiteX1" fmla="*/ 0 w 4063117"/>
                  <a:gd name="connsiteY1" fmla="*/ 541653 h 1901326"/>
                  <a:gd name="connsiteX2" fmla="*/ 1574358 w 4063117"/>
                  <a:gd name="connsiteY2" fmla="*/ 963072 h 1901326"/>
                  <a:gd name="connsiteX3" fmla="*/ 2576223 w 4063117"/>
                  <a:gd name="connsiteY3" fmla="*/ 1344734 h 1901326"/>
                  <a:gd name="connsiteX4" fmla="*/ 3267986 w 4063117"/>
                  <a:gd name="connsiteY4" fmla="*/ 1901326 h 1901326"/>
                  <a:gd name="connsiteX5" fmla="*/ 4063117 w 4063117"/>
                  <a:gd name="connsiteY5" fmla="*/ 994878 h 1901326"/>
                  <a:gd name="connsiteX6" fmla="*/ 2782957 w 4063117"/>
                  <a:gd name="connsiteY6" fmla="*/ 64574 h 1901326"/>
                  <a:gd name="connsiteX7" fmla="*/ 2178658 w 4063117"/>
                  <a:gd name="connsiteY7" fmla="*/ 96380 h 1901326"/>
                  <a:gd name="connsiteX8" fmla="*/ 1375576 w 4063117"/>
                  <a:gd name="connsiteY8" fmla="*/ 390578 h 1901326"/>
                  <a:gd name="connsiteX0" fmla="*/ 1375576 w 4063117"/>
                  <a:gd name="connsiteY0" fmla="*/ 383650 h 1894398"/>
                  <a:gd name="connsiteX1" fmla="*/ 0 w 4063117"/>
                  <a:gd name="connsiteY1" fmla="*/ 534725 h 1894398"/>
                  <a:gd name="connsiteX2" fmla="*/ 1574358 w 4063117"/>
                  <a:gd name="connsiteY2" fmla="*/ 956144 h 1894398"/>
                  <a:gd name="connsiteX3" fmla="*/ 2576223 w 4063117"/>
                  <a:gd name="connsiteY3" fmla="*/ 1337806 h 1894398"/>
                  <a:gd name="connsiteX4" fmla="*/ 3267986 w 4063117"/>
                  <a:gd name="connsiteY4" fmla="*/ 1894398 h 1894398"/>
                  <a:gd name="connsiteX5" fmla="*/ 4063117 w 4063117"/>
                  <a:gd name="connsiteY5" fmla="*/ 987950 h 1894398"/>
                  <a:gd name="connsiteX6" fmla="*/ 2782957 w 4063117"/>
                  <a:gd name="connsiteY6" fmla="*/ 57646 h 1894398"/>
                  <a:gd name="connsiteX7" fmla="*/ 2178658 w 4063117"/>
                  <a:gd name="connsiteY7" fmla="*/ 89452 h 1894398"/>
                  <a:gd name="connsiteX8" fmla="*/ 1375576 w 4063117"/>
                  <a:gd name="connsiteY8" fmla="*/ 383650 h 1894398"/>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625109 w 4112003"/>
                  <a:gd name="connsiteY3" fmla="*/ 1280160 h 1836752"/>
                  <a:gd name="connsiteX4" fmla="*/ 3316872 w 4112003"/>
                  <a:gd name="connsiteY4" fmla="*/ 1836752 h 1836752"/>
                  <a:gd name="connsiteX5" fmla="*/ 4112003 w 4112003"/>
                  <a:gd name="connsiteY5" fmla="*/ 930304 h 1836752"/>
                  <a:gd name="connsiteX6" fmla="*/ 2831843 w 4112003"/>
                  <a:gd name="connsiteY6" fmla="*/ 0 h 1836752"/>
                  <a:gd name="connsiteX7" fmla="*/ 2227544 w 4112003"/>
                  <a:gd name="connsiteY7" fmla="*/ 31806 h 1836752"/>
                  <a:gd name="connsiteX8" fmla="*/ 1424462 w 4112003"/>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132129 w 4112003"/>
                  <a:gd name="connsiteY3" fmla="*/ 993914 h 1836752"/>
                  <a:gd name="connsiteX4" fmla="*/ 2625109 w 4112003"/>
                  <a:gd name="connsiteY4" fmla="*/ 1280160 h 1836752"/>
                  <a:gd name="connsiteX5" fmla="*/ 3316872 w 4112003"/>
                  <a:gd name="connsiteY5" fmla="*/ 1836752 h 1836752"/>
                  <a:gd name="connsiteX6" fmla="*/ 4112003 w 4112003"/>
                  <a:gd name="connsiteY6" fmla="*/ 930304 h 1836752"/>
                  <a:gd name="connsiteX7" fmla="*/ 2831843 w 4112003"/>
                  <a:gd name="connsiteY7" fmla="*/ 0 h 1836752"/>
                  <a:gd name="connsiteX8" fmla="*/ 2227544 w 4112003"/>
                  <a:gd name="connsiteY8" fmla="*/ 31806 h 1836752"/>
                  <a:gd name="connsiteX9" fmla="*/ 1424462 w 4112003"/>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38408 h 1849156"/>
                  <a:gd name="connsiteX1" fmla="*/ 59649 w 4122766"/>
                  <a:gd name="connsiteY1" fmla="*/ 489483 h 1849156"/>
                  <a:gd name="connsiteX2" fmla="*/ 1634007 w 4122766"/>
                  <a:gd name="connsiteY2" fmla="*/ 910902 h 1849156"/>
                  <a:gd name="connsiteX3" fmla="*/ 2142892 w 4122766"/>
                  <a:gd name="connsiteY3" fmla="*/ 1006318 h 1849156"/>
                  <a:gd name="connsiteX4" fmla="*/ 2635872 w 4122766"/>
                  <a:gd name="connsiteY4" fmla="*/ 1292564 h 1849156"/>
                  <a:gd name="connsiteX5" fmla="*/ 3327635 w 4122766"/>
                  <a:gd name="connsiteY5" fmla="*/ 1849156 h 1849156"/>
                  <a:gd name="connsiteX6" fmla="*/ 4122766 w 4122766"/>
                  <a:gd name="connsiteY6" fmla="*/ 942708 h 1849156"/>
                  <a:gd name="connsiteX7" fmla="*/ 2842606 w 4122766"/>
                  <a:gd name="connsiteY7" fmla="*/ 12404 h 1849156"/>
                  <a:gd name="connsiteX8" fmla="*/ 2238307 w 4122766"/>
                  <a:gd name="connsiteY8" fmla="*/ 44210 h 1849156"/>
                  <a:gd name="connsiteX9" fmla="*/ 1435225 w 4122766"/>
                  <a:gd name="connsiteY9" fmla="*/ 338408 h 1849156"/>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39809 h 1850557"/>
                  <a:gd name="connsiteX1" fmla="*/ 59649 w 4122766"/>
                  <a:gd name="connsiteY1" fmla="*/ 490884 h 1850557"/>
                  <a:gd name="connsiteX2" fmla="*/ 1634007 w 4122766"/>
                  <a:gd name="connsiteY2" fmla="*/ 912303 h 1850557"/>
                  <a:gd name="connsiteX3" fmla="*/ 2142892 w 4122766"/>
                  <a:gd name="connsiteY3" fmla="*/ 1007719 h 1850557"/>
                  <a:gd name="connsiteX4" fmla="*/ 2635872 w 4122766"/>
                  <a:gd name="connsiteY4" fmla="*/ 1293965 h 1850557"/>
                  <a:gd name="connsiteX5" fmla="*/ 3327635 w 4122766"/>
                  <a:gd name="connsiteY5" fmla="*/ 1850557 h 1850557"/>
                  <a:gd name="connsiteX6" fmla="*/ 4122766 w 4122766"/>
                  <a:gd name="connsiteY6" fmla="*/ 944109 h 1850557"/>
                  <a:gd name="connsiteX7" fmla="*/ 2842606 w 4122766"/>
                  <a:gd name="connsiteY7" fmla="*/ 13805 h 1850557"/>
                  <a:gd name="connsiteX8" fmla="*/ 2166745 w 4122766"/>
                  <a:gd name="connsiteY8" fmla="*/ 93319 h 1850557"/>
                  <a:gd name="connsiteX9" fmla="*/ 1435225 w 4122766"/>
                  <a:gd name="connsiteY9" fmla="*/ 339809 h 1850557"/>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76690 h 1887438"/>
                  <a:gd name="connsiteX1" fmla="*/ 59649 w 4122766"/>
                  <a:gd name="connsiteY1" fmla="*/ 527765 h 1887438"/>
                  <a:gd name="connsiteX2" fmla="*/ 1634007 w 4122766"/>
                  <a:gd name="connsiteY2" fmla="*/ 949184 h 1887438"/>
                  <a:gd name="connsiteX3" fmla="*/ 2142892 w 4122766"/>
                  <a:gd name="connsiteY3" fmla="*/ 1044600 h 1887438"/>
                  <a:gd name="connsiteX4" fmla="*/ 2635872 w 4122766"/>
                  <a:gd name="connsiteY4" fmla="*/ 1330846 h 1887438"/>
                  <a:gd name="connsiteX5" fmla="*/ 3327635 w 4122766"/>
                  <a:gd name="connsiteY5" fmla="*/ 1887438 h 1887438"/>
                  <a:gd name="connsiteX6" fmla="*/ 4122766 w 4122766"/>
                  <a:gd name="connsiteY6" fmla="*/ 980990 h 1887438"/>
                  <a:gd name="connsiteX7" fmla="*/ 2842606 w 4122766"/>
                  <a:gd name="connsiteY7" fmla="*/ 18881 h 1887438"/>
                  <a:gd name="connsiteX8" fmla="*/ 2166745 w 4122766"/>
                  <a:gd name="connsiteY8" fmla="*/ 130200 h 1887438"/>
                  <a:gd name="connsiteX9" fmla="*/ 1435225 w 4122766"/>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548408 w 4067107"/>
                  <a:gd name="connsiteY4" fmla="*/ 1275187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089096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747240"/>
                  <a:gd name="connsiteX1" fmla="*/ 59649 w 4067107"/>
                  <a:gd name="connsiteY1" fmla="*/ 527765 h 1747240"/>
                  <a:gd name="connsiteX2" fmla="*/ 1634007 w 4067107"/>
                  <a:gd name="connsiteY2" fmla="*/ 949184 h 1747240"/>
                  <a:gd name="connsiteX3" fmla="*/ 2142892 w 4067107"/>
                  <a:gd name="connsiteY3" fmla="*/ 1044600 h 1747240"/>
                  <a:gd name="connsiteX4" fmla="*/ 2476846 w 4067107"/>
                  <a:gd name="connsiteY4" fmla="*/ 1378554 h 1747240"/>
                  <a:gd name="connsiteX5" fmla="*/ 3004138 w 4067107"/>
                  <a:gd name="connsiteY5" fmla="*/ 1747240 h 1747240"/>
                  <a:gd name="connsiteX6" fmla="*/ 4067107 w 4067107"/>
                  <a:gd name="connsiteY6" fmla="*/ 1036649 h 1747240"/>
                  <a:gd name="connsiteX7" fmla="*/ 2842606 w 4067107"/>
                  <a:gd name="connsiteY7" fmla="*/ 18881 h 1747240"/>
                  <a:gd name="connsiteX8" fmla="*/ 2166745 w 4067107"/>
                  <a:gd name="connsiteY8" fmla="*/ 130200 h 1747240"/>
                  <a:gd name="connsiteX9" fmla="*/ 1435225 w 4067107"/>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3004138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2806187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7153" h="1747240">
                    <a:moveTo>
                      <a:pt x="1435225" y="376690"/>
                    </a:moveTo>
                    <a:cubicBezTo>
                      <a:pt x="921041" y="355486"/>
                      <a:pt x="168317" y="374040"/>
                      <a:pt x="59649" y="527765"/>
                    </a:cubicBezTo>
                    <a:cubicBezTo>
                      <a:pt x="-282257" y="890874"/>
                      <a:pt x="926341" y="920030"/>
                      <a:pt x="1634007" y="949184"/>
                    </a:cubicBezTo>
                    <a:cubicBezTo>
                      <a:pt x="1755927" y="988940"/>
                      <a:pt x="2020972" y="1004844"/>
                      <a:pt x="2142892" y="1044600"/>
                    </a:cubicBezTo>
                    <a:lnTo>
                      <a:pt x="2476846" y="1378554"/>
                    </a:lnTo>
                    <a:lnTo>
                      <a:pt x="2806187" y="1747240"/>
                    </a:lnTo>
                    <a:lnTo>
                      <a:pt x="3887153" y="784714"/>
                    </a:lnTo>
                    <a:cubicBezTo>
                      <a:pt x="3502840" y="495816"/>
                      <a:pt x="3512746" y="372650"/>
                      <a:pt x="2842606" y="18881"/>
                    </a:cubicBezTo>
                    <a:cubicBezTo>
                      <a:pt x="2541783" y="-38103"/>
                      <a:pt x="2417210" y="44060"/>
                      <a:pt x="2166745" y="130200"/>
                    </a:cubicBezTo>
                    <a:cubicBezTo>
                      <a:pt x="1932182" y="184534"/>
                      <a:pt x="1811587" y="315730"/>
                      <a:pt x="1435225" y="37669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Freeform 19">
                <a:extLst>
                  <a:ext uri="{FF2B5EF4-FFF2-40B4-BE49-F238E27FC236}">
                    <a16:creationId xmlns:a16="http://schemas.microsoft.com/office/drawing/2014/main" id="{5ADD6B09-F150-4B20-A7FF-9DC706C8A919}"/>
                  </a:ext>
                </a:extLst>
              </p:cNvPr>
              <p:cNvSpPr/>
              <p:nvPr/>
            </p:nvSpPr>
            <p:spPr>
              <a:xfrm flipH="1">
                <a:off x="2156087" y="2217893"/>
                <a:ext cx="1545584" cy="794676"/>
              </a:xfrm>
              <a:custGeom>
                <a:avLst/>
                <a:gdLst>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35267 h 1979038"/>
                  <a:gd name="connsiteX1" fmla="*/ 659958 w 3347499"/>
                  <a:gd name="connsiteY1" fmla="*/ 78676 h 1979038"/>
                  <a:gd name="connsiteX2" fmla="*/ 373711 w 3347499"/>
                  <a:gd name="connsiteY2" fmla="*/ 23017 h 1979038"/>
                  <a:gd name="connsiteX3" fmla="*/ 95416 w 3347499"/>
                  <a:gd name="connsiteY3" fmla="*/ 38919 h 1979038"/>
                  <a:gd name="connsiteX4" fmla="*/ 111318 w 3347499"/>
                  <a:gd name="connsiteY4" fmla="*/ 134335 h 1979038"/>
                  <a:gd name="connsiteX5" fmla="*/ 0 w 3347499"/>
                  <a:gd name="connsiteY5" fmla="*/ 197946 h 1979038"/>
                  <a:gd name="connsiteX6" fmla="*/ 779228 w 3347499"/>
                  <a:gd name="connsiteY6" fmla="*/ 1247518 h 1979038"/>
                  <a:gd name="connsiteX7" fmla="*/ 1900362 w 3347499"/>
                  <a:gd name="connsiteY7" fmla="*/ 1979038 h 1979038"/>
                  <a:gd name="connsiteX8" fmla="*/ 3347499 w 3347499"/>
                  <a:gd name="connsiteY8" fmla="*/ 1637132 h 1979038"/>
                  <a:gd name="connsiteX9" fmla="*/ 1304013 w 3347499"/>
                  <a:gd name="connsiteY9" fmla="*/ 635267 h 1979038"/>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11318 w 3347499"/>
                  <a:gd name="connsiteY4" fmla="*/ 153906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811033 w 3347499"/>
                  <a:gd name="connsiteY6" fmla="*/ 1243235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863437"/>
                  <a:gd name="connsiteX1" fmla="*/ 659958 w 3347499"/>
                  <a:gd name="connsiteY1" fmla="*/ 98247 h 1863437"/>
                  <a:gd name="connsiteX2" fmla="*/ 373711 w 3347499"/>
                  <a:gd name="connsiteY2" fmla="*/ 42588 h 1863437"/>
                  <a:gd name="connsiteX3" fmla="*/ 95416 w 3347499"/>
                  <a:gd name="connsiteY3" fmla="*/ 58490 h 1863437"/>
                  <a:gd name="connsiteX4" fmla="*/ 174928 w 3347499"/>
                  <a:gd name="connsiteY4" fmla="*/ 177759 h 1863437"/>
                  <a:gd name="connsiteX5" fmla="*/ 0 w 3347499"/>
                  <a:gd name="connsiteY5" fmla="*/ 217517 h 1863437"/>
                  <a:gd name="connsiteX6" fmla="*/ 811033 w 3347499"/>
                  <a:gd name="connsiteY6" fmla="*/ 1243235 h 1863437"/>
                  <a:gd name="connsiteX7" fmla="*/ 1924216 w 3347499"/>
                  <a:gd name="connsiteY7" fmla="*/ 1863437 h 1863437"/>
                  <a:gd name="connsiteX8" fmla="*/ 3347499 w 3347499"/>
                  <a:gd name="connsiteY8" fmla="*/ 1656703 h 1863437"/>
                  <a:gd name="connsiteX9" fmla="*/ 1304013 w 3347499"/>
                  <a:gd name="connsiteY9" fmla="*/ 654838 h 1863437"/>
                  <a:gd name="connsiteX0" fmla="*/ 1304013 w 3347499"/>
                  <a:gd name="connsiteY0" fmla="*/ 654838 h 1982707"/>
                  <a:gd name="connsiteX1" fmla="*/ 659958 w 3347499"/>
                  <a:gd name="connsiteY1" fmla="*/ 98247 h 1982707"/>
                  <a:gd name="connsiteX2" fmla="*/ 373711 w 3347499"/>
                  <a:gd name="connsiteY2" fmla="*/ 42588 h 1982707"/>
                  <a:gd name="connsiteX3" fmla="*/ 95416 w 3347499"/>
                  <a:gd name="connsiteY3" fmla="*/ 58490 h 1982707"/>
                  <a:gd name="connsiteX4" fmla="*/ 174928 w 3347499"/>
                  <a:gd name="connsiteY4" fmla="*/ 177759 h 1982707"/>
                  <a:gd name="connsiteX5" fmla="*/ 0 w 3347499"/>
                  <a:gd name="connsiteY5" fmla="*/ 217517 h 1982707"/>
                  <a:gd name="connsiteX6" fmla="*/ 811033 w 3347499"/>
                  <a:gd name="connsiteY6" fmla="*/ 1243235 h 1982707"/>
                  <a:gd name="connsiteX7" fmla="*/ 2146852 w 3347499"/>
                  <a:gd name="connsiteY7" fmla="*/ 1982707 h 1982707"/>
                  <a:gd name="connsiteX8" fmla="*/ 3347499 w 3347499"/>
                  <a:gd name="connsiteY8" fmla="*/ 1656703 h 1982707"/>
                  <a:gd name="connsiteX9" fmla="*/ 1304013 w 3347499"/>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1304013 w 3387256"/>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304013 w 3387256"/>
                  <a:gd name="connsiteY10" fmla="*/ 654838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72207 w 3753016"/>
                  <a:gd name="connsiteY11" fmla="*/ 630984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5192 h 1985110"/>
                  <a:gd name="connsiteX1" fmla="*/ 699714 w 3753016"/>
                  <a:gd name="connsiteY1" fmla="*/ 92698 h 1985110"/>
                  <a:gd name="connsiteX2" fmla="*/ 397565 w 3753016"/>
                  <a:gd name="connsiteY2" fmla="*/ 37040 h 1985110"/>
                  <a:gd name="connsiteX3" fmla="*/ 95416 w 3753016"/>
                  <a:gd name="connsiteY3" fmla="*/ 60893 h 1985110"/>
                  <a:gd name="connsiteX4" fmla="*/ 119269 w 3753016"/>
                  <a:gd name="connsiteY4" fmla="*/ 172211 h 1985110"/>
                  <a:gd name="connsiteX5" fmla="*/ 0 w 3753016"/>
                  <a:gd name="connsiteY5" fmla="*/ 219920 h 1985110"/>
                  <a:gd name="connsiteX6" fmla="*/ 811033 w 3753016"/>
                  <a:gd name="connsiteY6" fmla="*/ 1245638 h 1985110"/>
                  <a:gd name="connsiteX7" fmla="*/ 2146852 w 3753016"/>
                  <a:gd name="connsiteY7" fmla="*/ 1985110 h 1985110"/>
                  <a:gd name="connsiteX8" fmla="*/ 3753016 w 3753016"/>
                  <a:gd name="connsiteY8" fmla="*/ 1500080 h 1985110"/>
                  <a:gd name="connsiteX9" fmla="*/ 2409244 w 3753016"/>
                  <a:gd name="connsiteY9" fmla="*/ 1293347 h 1985110"/>
                  <a:gd name="connsiteX10" fmla="*/ 755373 w 3753016"/>
                  <a:gd name="connsiteY10" fmla="*/ 871927 h 1985110"/>
                  <a:gd name="connsiteX11" fmla="*/ 1311965 w 3753016"/>
                  <a:gd name="connsiteY11" fmla="*/ 665192 h 1985110"/>
                  <a:gd name="connsiteX0" fmla="*/ 1311965 w 3753016"/>
                  <a:gd name="connsiteY0" fmla="*/ 670630 h 1990548"/>
                  <a:gd name="connsiteX1" fmla="*/ 699714 w 3753016"/>
                  <a:gd name="connsiteY1" fmla="*/ 98136 h 1990548"/>
                  <a:gd name="connsiteX2" fmla="*/ 453224 w 3753016"/>
                  <a:gd name="connsiteY2" fmla="*/ 26576 h 1990548"/>
                  <a:gd name="connsiteX3" fmla="*/ 95416 w 3753016"/>
                  <a:gd name="connsiteY3" fmla="*/ 66331 h 1990548"/>
                  <a:gd name="connsiteX4" fmla="*/ 119269 w 3753016"/>
                  <a:gd name="connsiteY4" fmla="*/ 177649 h 1990548"/>
                  <a:gd name="connsiteX5" fmla="*/ 0 w 3753016"/>
                  <a:gd name="connsiteY5" fmla="*/ 225358 h 1990548"/>
                  <a:gd name="connsiteX6" fmla="*/ 811033 w 3753016"/>
                  <a:gd name="connsiteY6" fmla="*/ 1251076 h 1990548"/>
                  <a:gd name="connsiteX7" fmla="*/ 2146852 w 3753016"/>
                  <a:gd name="connsiteY7" fmla="*/ 1990548 h 1990548"/>
                  <a:gd name="connsiteX8" fmla="*/ 3753016 w 3753016"/>
                  <a:gd name="connsiteY8" fmla="*/ 1505518 h 1990548"/>
                  <a:gd name="connsiteX9" fmla="*/ 2409244 w 3753016"/>
                  <a:gd name="connsiteY9" fmla="*/ 1298785 h 1990548"/>
                  <a:gd name="connsiteX10" fmla="*/ 755373 w 3753016"/>
                  <a:gd name="connsiteY10" fmla="*/ 877365 h 1990548"/>
                  <a:gd name="connsiteX11" fmla="*/ 1311965 w 3753016"/>
                  <a:gd name="connsiteY11" fmla="*/ 670630 h 1990548"/>
                  <a:gd name="connsiteX0" fmla="*/ 1311965 w 3753016"/>
                  <a:gd name="connsiteY0" fmla="*/ 671729 h 1991647"/>
                  <a:gd name="connsiteX1" fmla="*/ 699714 w 3753016"/>
                  <a:gd name="connsiteY1" fmla="*/ 99235 h 1991647"/>
                  <a:gd name="connsiteX2" fmla="*/ 453224 w 3753016"/>
                  <a:gd name="connsiteY2" fmla="*/ 27675 h 1991647"/>
                  <a:gd name="connsiteX3" fmla="*/ 95416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37304 w 3778355"/>
                  <a:gd name="connsiteY0" fmla="*/ 671729 h 1991647"/>
                  <a:gd name="connsiteX1" fmla="*/ 725053 w 3778355"/>
                  <a:gd name="connsiteY1" fmla="*/ 99235 h 1991647"/>
                  <a:gd name="connsiteX2" fmla="*/ 478563 w 3778355"/>
                  <a:gd name="connsiteY2" fmla="*/ 27675 h 1991647"/>
                  <a:gd name="connsiteX3" fmla="*/ 152560 w 3778355"/>
                  <a:gd name="connsiteY3" fmla="*/ 67430 h 1991647"/>
                  <a:gd name="connsiteX4" fmla="*/ 232072 w 3778355"/>
                  <a:gd name="connsiteY4" fmla="*/ 186702 h 1991647"/>
                  <a:gd name="connsiteX5" fmla="*/ 25339 w 3778355"/>
                  <a:gd name="connsiteY5" fmla="*/ 226457 h 1991647"/>
                  <a:gd name="connsiteX6" fmla="*/ 836372 w 3778355"/>
                  <a:gd name="connsiteY6" fmla="*/ 1252175 h 1991647"/>
                  <a:gd name="connsiteX7" fmla="*/ 2172191 w 3778355"/>
                  <a:gd name="connsiteY7" fmla="*/ 1991647 h 1991647"/>
                  <a:gd name="connsiteX8" fmla="*/ 3778355 w 3778355"/>
                  <a:gd name="connsiteY8" fmla="*/ 1506617 h 1991647"/>
                  <a:gd name="connsiteX9" fmla="*/ 2434583 w 3778355"/>
                  <a:gd name="connsiteY9" fmla="*/ 1299884 h 1991647"/>
                  <a:gd name="connsiteX10" fmla="*/ 780712 w 3778355"/>
                  <a:gd name="connsiteY10" fmla="*/ 878464 h 1991647"/>
                  <a:gd name="connsiteX11" fmla="*/ 1337304 w 3778355"/>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206733 w 3753016"/>
                  <a:gd name="connsiteY4" fmla="*/ 186702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9647"/>
                  <a:gd name="connsiteX1" fmla="*/ 699714 w 3753016"/>
                  <a:gd name="connsiteY1" fmla="*/ 99235 h 1929647"/>
                  <a:gd name="connsiteX2" fmla="*/ 453224 w 3753016"/>
                  <a:gd name="connsiteY2" fmla="*/ 27675 h 1929647"/>
                  <a:gd name="connsiteX3" fmla="*/ 127221 w 3753016"/>
                  <a:gd name="connsiteY3" fmla="*/ 67430 h 1929647"/>
                  <a:gd name="connsiteX4" fmla="*/ 166977 w 3753016"/>
                  <a:gd name="connsiteY4" fmla="*/ 154897 h 1929647"/>
                  <a:gd name="connsiteX5" fmla="*/ 0 w 3753016"/>
                  <a:gd name="connsiteY5" fmla="*/ 226457 h 1929647"/>
                  <a:gd name="connsiteX6" fmla="*/ 818984 w 3753016"/>
                  <a:gd name="connsiteY6" fmla="*/ 1347591 h 1929647"/>
                  <a:gd name="connsiteX7" fmla="*/ 2011680 w 3753016"/>
                  <a:gd name="connsiteY7" fmla="*/ 1928037 h 1929647"/>
                  <a:gd name="connsiteX8" fmla="*/ 3753016 w 3753016"/>
                  <a:gd name="connsiteY8" fmla="*/ 1506617 h 1929647"/>
                  <a:gd name="connsiteX9" fmla="*/ 2409244 w 3753016"/>
                  <a:gd name="connsiteY9" fmla="*/ 1299884 h 1929647"/>
                  <a:gd name="connsiteX10" fmla="*/ 755373 w 3753016"/>
                  <a:gd name="connsiteY10" fmla="*/ 878464 h 1929647"/>
                  <a:gd name="connsiteX11" fmla="*/ 1311965 w 3753016"/>
                  <a:gd name="connsiteY11" fmla="*/ 671729 h 192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53016" h="1929647">
                    <a:moveTo>
                      <a:pt x="1311965" y="671729"/>
                    </a:moveTo>
                    <a:cubicBezTo>
                      <a:pt x="1166191" y="480897"/>
                      <a:pt x="893195" y="-35936"/>
                      <a:pt x="699714" y="99235"/>
                    </a:cubicBezTo>
                    <a:cubicBezTo>
                      <a:pt x="667909" y="136342"/>
                      <a:pt x="636104" y="-73042"/>
                      <a:pt x="453224" y="27675"/>
                    </a:cubicBezTo>
                    <a:cubicBezTo>
                      <a:pt x="360459" y="32976"/>
                      <a:pt x="331304" y="-57141"/>
                      <a:pt x="127221" y="67430"/>
                    </a:cubicBezTo>
                    <a:cubicBezTo>
                      <a:pt x="74212" y="88634"/>
                      <a:pt x="188181" y="128392"/>
                      <a:pt x="166977" y="154897"/>
                    </a:cubicBezTo>
                    <a:cubicBezTo>
                      <a:pt x="145773" y="181402"/>
                      <a:pt x="70236" y="131041"/>
                      <a:pt x="0" y="226457"/>
                    </a:cubicBezTo>
                    <a:cubicBezTo>
                      <a:pt x="272995" y="600168"/>
                      <a:pt x="673210" y="1283981"/>
                      <a:pt x="818984" y="1347591"/>
                    </a:cubicBezTo>
                    <a:cubicBezTo>
                      <a:pt x="1216549" y="1541073"/>
                      <a:pt x="1741336" y="1885630"/>
                      <a:pt x="2011680" y="1928037"/>
                    </a:cubicBezTo>
                    <a:cubicBezTo>
                      <a:pt x="2266121" y="1954542"/>
                      <a:pt x="3172571" y="1647090"/>
                      <a:pt x="3753016" y="1506617"/>
                    </a:cubicBezTo>
                    <a:cubicBezTo>
                      <a:pt x="3697357" y="1407226"/>
                      <a:pt x="3208351" y="1168688"/>
                      <a:pt x="2409244" y="1299884"/>
                    </a:cubicBezTo>
                    <a:cubicBezTo>
                      <a:pt x="489003" y="1295909"/>
                      <a:pt x="734169" y="972555"/>
                      <a:pt x="755373" y="878464"/>
                    </a:cubicBezTo>
                    <a:cubicBezTo>
                      <a:pt x="816333" y="727390"/>
                      <a:pt x="1115833" y="695583"/>
                      <a:pt x="1311965" y="6717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1" name="직사각형 95">
              <a:extLst>
                <a:ext uri="{FF2B5EF4-FFF2-40B4-BE49-F238E27FC236}">
                  <a16:creationId xmlns:a16="http://schemas.microsoft.com/office/drawing/2014/main" id="{E15235EB-6DB5-429B-B4F9-C22C9A470621}"/>
                </a:ext>
              </a:extLst>
            </p:cNvPr>
            <p:cNvSpPr/>
            <p:nvPr/>
          </p:nvSpPr>
          <p:spPr>
            <a:xfrm rot="18740140">
              <a:off x="1894195" y="2506511"/>
              <a:ext cx="285737" cy="709307"/>
            </a:xfrm>
            <a:prstGeom prst="rect">
              <a:avLst/>
            </a:prstGeom>
            <a:solidFill>
              <a:schemeClr val="accent1"/>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grpSp>
        <p:nvGrpSpPr>
          <p:cNvPr id="74" name="그룹 98">
            <a:extLst>
              <a:ext uri="{FF2B5EF4-FFF2-40B4-BE49-F238E27FC236}">
                <a16:creationId xmlns:a16="http://schemas.microsoft.com/office/drawing/2014/main" id="{90B4AF84-3410-418D-8683-69634E6839F7}"/>
              </a:ext>
            </a:extLst>
          </p:cNvPr>
          <p:cNvGrpSpPr/>
          <p:nvPr/>
        </p:nvGrpSpPr>
        <p:grpSpPr>
          <a:xfrm rot="10800000" flipV="1">
            <a:off x="9370819" y="3034626"/>
            <a:ext cx="2523434" cy="1065203"/>
            <a:chOff x="1682410" y="2217893"/>
            <a:chExt cx="2019261" cy="852379"/>
          </a:xfrm>
          <a:solidFill>
            <a:schemeClr val="bg1">
              <a:lumMod val="85000"/>
            </a:schemeClr>
          </a:solidFill>
        </p:grpSpPr>
        <p:grpSp>
          <p:nvGrpSpPr>
            <p:cNvPr id="75" name="그룹 99">
              <a:extLst>
                <a:ext uri="{FF2B5EF4-FFF2-40B4-BE49-F238E27FC236}">
                  <a16:creationId xmlns:a16="http://schemas.microsoft.com/office/drawing/2014/main" id="{7B7F50BF-B7B6-4BC7-ACD0-E1D207AD3E2C}"/>
                </a:ext>
              </a:extLst>
            </p:cNvPr>
            <p:cNvGrpSpPr/>
            <p:nvPr/>
          </p:nvGrpSpPr>
          <p:grpSpPr>
            <a:xfrm>
              <a:off x="1774163" y="2217893"/>
              <a:ext cx="1927508" cy="852379"/>
              <a:chOff x="1774163" y="2217893"/>
              <a:chExt cx="1927508" cy="852379"/>
            </a:xfrm>
            <a:grpFill/>
          </p:grpSpPr>
          <p:sp>
            <p:nvSpPr>
              <p:cNvPr id="77" name="Freeform 18">
                <a:extLst>
                  <a:ext uri="{FF2B5EF4-FFF2-40B4-BE49-F238E27FC236}">
                    <a16:creationId xmlns:a16="http://schemas.microsoft.com/office/drawing/2014/main" id="{FAFB2F86-C169-428E-964A-AFA075A58E8A}"/>
                  </a:ext>
                </a:extLst>
              </p:cNvPr>
              <p:cNvSpPr/>
              <p:nvPr/>
            </p:nvSpPr>
            <p:spPr>
              <a:xfrm flipH="1">
                <a:off x="1774163" y="2350717"/>
                <a:ext cx="1600825" cy="719555"/>
              </a:xfrm>
              <a:custGeom>
                <a:avLst/>
                <a:gdLst>
                  <a:gd name="connsiteX0" fmla="*/ 4126727 w 4126727"/>
                  <a:gd name="connsiteY0" fmla="*/ 866693 h 1836752"/>
                  <a:gd name="connsiteX1" fmla="*/ 2782957 w 4126727"/>
                  <a:gd name="connsiteY1" fmla="*/ 0 h 1836752"/>
                  <a:gd name="connsiteX2" fmla="*/ 2703444 w 4126727"/>
                  <a:gd name="connsiteY2" fmla="*/ 7952 h 1836752"/>
                  <a:gd name="connsiteX3" fmla="*/ 1375576 w 4126727"/>
                  <a:gd name="connsiteY3" fmla="*/ 326004 h 1836752"/>
                  <a:gd name="connsiteX4" fmla="*/ 0 w 4126727"/>
                  <a:gd name="connsiteY4" fmla="*/ 477079 h 1836752"/>
                  <a:gd name="connsiteX5" fmla="*/ 1574358 w 4126727"/>
                  <a:gd name="connsiteY5" fmla="*/ 898498 h 1836752"/>
                  <a:gd name="connsiteX6" fmla="*/ 2576223 w 4126727"/>
                  <a:gd name="connsiteY6" fmla="*/ 1280160 h 1836752"/>
                  <a:gd name="connsiteX7" fmla="*/ 3267986 w 4126727"/>
                  <a:gd name="connsiteY7" fmla="*/ 1836752 h 1836752"/>
                  <a:gd name="connsiteX8" fmla="*/ 4126727 w 4126727"/>
                  <a:gd name="connsiteY8" fmla="*/ 866693 h 1836752"/>
                  <a:gd name="connsiteX0" fmla="*/ 4126727 w 4126727"/>
                  <a:gd name="connsiteY0" fmla="*/ 884466 h 1854525"/>
                  <a:gd name="connsiteX1" fmla="*/ 2782957 w 4126727"/>
                  <a:gd name="connsiteY1" fmla="*/ 17773 h 1854525"/>
                  <a:gd name="connsiteX2" fmla="*/ 2703444 w 4126727"/>
                  <a:gd name="connsiteY2" fmla="*/ 25725 h 1854525"/>
                  <a:gd name="connsiteX3" fmla="*/ 1375576 w 4126727"/>
                  <a:gd name="connsiteY3" fmla="*/ 343777 h 1854525"/>
                  <a:gd name="connsiteX4" fmla="*/ 0 w 4126727"/>
                  <a:gd name="connsiteY4" fmla="*/ 494852 h 1854525"/>
                  <a:gd name="connsiteX5" fmla="*/ 1574358 w 4126727"/>
                  <a:gd name="connsiteY5" fmla="*/ 916271 h 1854525"/>
                  <a:gd name="connsiteX6" fmla="*/ 2576223 w 4126727"/>
                  <a:gd name="connsiteY6" fmla="*/ 1297933 h 1854525"/>
                  <a:gd name="connsiteX7" fmla="*/ 3267986 w 4126727"/>
                  <a:gd name="connsiteY7" fmla="*/ 1854525 h 1854525"/>
                  <a:gd name="connsiteX8" fmla="*/ 4126727 w 4126727"/>
                  <a:gd name="connsiteY8" fmla="*/ 884466 h 1854525"/>
                  <a:gd name="connsiteX0" fmla="*/ 1375576 w 4126727"/>
                  <a:gd name="connsiteY0" fmla="*/ 331865 h 1842613"/>
                  <a:gd name="connsiteX1" fmla="*/ 0 w 4126727"/>
                  <a:gd name="connsiteY1" fmla="*/ 482940 h 1842613"/>
                  <a:gd name="connsiteX2" fmla="*/ 1574358 w 4126727"/>
                  <a:gd name="connsiteY2" fmla="*/ 904359 h 1842613"/>
                  <a:gd name="connsiteX3" fmla="*/ 2576223 w 4126727"/>
                  <a:gd name="connsiteY3" fmla="*/ 1286021 h 1842613"/>
                  <a:gd name="connsiteX4" fmla="*/ 3267986 w 4126727"/>
                  <a:gd name="connsiteY4" fmla="*/ 1842613 h 1842613"/>
                  <a:gd name="connsiteX5" fmla="*/ 4126727 w 4126727"/>
                  <a:gd name="connsiteY5" fmla="*/ 872554 h 1842613"/>
                  <a:gd name="connsiteX6" fmla="*/ 2782957 w 4126727"/>
                  <a:gd name="connsiteY6" fmla="*/ 5861 h 1842613"/>
                  <a:gd name="connsiteX7" fmla="*/ 2794884 w 4126727"/>
                  <a:gd name="connsiteY7" fmla="*/ 105253 h 1842613"/>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126727"/>
                  <a:gd name="connsiteY0" fmla="*/ 326004 h 1836752"/>
                  <a:gd name="connsiteX1" fmla="*/ 0 w 4126727"/>
                  <a:gd name="connsiteY1" fmla="*/ 477079 h 1836752"/>
                  <a:gd name="connsiteX2" fmla="*/ 1574358 w 4126727"/>
                  <a:gd name="connsiteY2" fmla="*/ 898498 h 1836752"/>
                  <a:gd name="connsiteX3" fmla="*/ 2576223 w 4126727"/>
                  <a:gd name="connsiteY3" fmla="*/ 1280160 h 1836752"/>
                  <a:gd name="connsiteX4" fmla="*/ 3267986 w 4126727"/>
                  <a:gd name="connsiteY4" fmla="*/ 1836752 h 1836752"/>
                  <a:gd name="connsiteX5" fmla="*/ 4126727 w 4126727"/>
                  <a:gd name="connsiteY5" fmla="*/ 866693 h 1836752"/>
                  <a:gd name="connsiteX6" fmla="*/ 2782957 w 412672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1375576 w 4063117"/>
                  <a:gd name="connsiteY7" fmla="*/ 326004 h 1836752"/>
                  <a:gd name="connsiteX0" fmla="*/ 1375576 w 4063117"/>
                  <a:gd name="connsiteY0" fmla="*/ 390578 h 1901326"/>
                  <a:gd name="connsiteX1" fmla="*/ 0 w 4063117"/>
                  <a:gd name="connsiteY1" fmla="*/ 541653 h 1901326"/>
                  <a:gd name="connsiteX2" fmla="*/ 1574358 w 4063117"/>
                  <a:gd name="connsiteY2" fmla="*/ 963072 h 1901326"/>
                  <a:gd name="connsiteX3" fmla="*/ 2576223 w 4063117"/>
                  <a:gd name="connsiteY3" fmla="*/ 1344734 h 1901326"/>
                  <a:gd name="connsiteX4" fmla="*/ 3267986 w 4063117"/>
                  <a:gd name="connsiteY4" fmla="*/ 1901326 h 1901326"/>
                  <a:gd name="connsiteX5" fmla="*/ 4063117 w 4063117"/>
                  <a:gd name="connsiteY5" fmla="*/ 994878 h 1901326"/>
                  <a:gd name="connsiteX6" fmla="*/ 2782957 w 4063117"/>
                  <a:gd name="connsiteY6" fmla="*/ 64574 h 1901326"/>
                  <a:gd name="connsiteX7" fmla="*/ 2178658 w 4063117"/>
                  <a:gd name="connsiteY7" fmla="*/ 96380 h 1901326"/>
                  <a:gd name="connsiteX8" fmla="*/ 1375576 w 4063117"/>
                  <a:gd name="connsiteY8" fmla="*/ 390578 h 1901326"/>
                  <a:gd name="connsiteX0" fmla="*/ 1375576 w 4063117"/>
                  <a:gd name="connsiteY0" fmla="*/ 383650 h 1894398"/>
                  <a:gd name="connsiteX1" fmla="*/ 0 w 4063117"/>
                  <a:gd name="connsiteY1" fmla="*/ 534725 h 1894398"/>
                  <a:gd name="connsiteX2" fmla="*/ 1574358 w 4063117"/>
                  <a:gd name="connsiteY2" fmla="*/ 956144 h 1894398"/>
                  <a:gd name="connsiteX3" fmla="*/ 2576223 w 4063117"/>
                  <a:gd name="connsiteY3" fmla="*/ 1337806 h 1894398"/>
                  <a:gd name="connsiteX4" fmla="*/ 3267986 w 4063117"/>
                  <a:gd name="connsiteY4" fmla="*/ 1894398 h 1894398"/>
                  <a:gd name="connsiteX5" fmla="*/ 4063117 w 4063117"/>
                  <a:gd name="connsiteY5" fmla="*/ 987950 h 1894398"/>
                  <a:gd name="connsiteX6" fmla="*/ 2782957 w 4063117"/>
                  <a:gd name="connsiteY6" fmla="*/ 57646 h 1894398"/>
                  <a:gd name="connsiteX7" fmla="*/ 2178658 w 4063117"/>
                  <a:gd name="connsiteY7" fmla="*/ 89452 h 1894398"/>
                  <a:gd name="connsiteX8" fmla="*/ 1375576 w 4063117"/>
                  <a:gd name="connsiteY8" fmla="*/ 383650 h 1894398"/>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375576 w 4063117"/>
                  <a:gd name="connsiteY0" fmla="*/ 326004 h 1836752"/>
                  <a:gd name="connsiteX1" fmla="*/ 0 w 4063117"/>
                  <a:gd name="connsiteY1" fmla="*/ 477079 h 1836752"/>
                  <a:gd name="connsiteX2" fmla="*/ 1574358 w 4063117"/>
                  <a:gd name="connsiteY2" fmla="*/ 898498 h 1836752"/>
                  <a:gd name="connsiteX3" fmla="*/ 2576223 w 4063117"/>
                  <a:gd name="connsiteY3" fmla="*/ 1280160 h 1836752"/>
                  <a:gd name="connsiteX4" fmla="*/ 3267986 w 4063117"/>
                  <a:gd name="connsiteY4" fmla="*/ 1836752 h 1836752"/>
                  <a:gd name="connsiteX5" fmla="*/ 4063117 w 4063117"/>
                  <a:gd name="connsiteY5" fmla="*/ 930304 h 1836752"/>
                  <a:gd name="connsiteX6" fmla="*/ 2782957 w 4063117"/>
                  <a:gd name="connsiteY6" fmla="*/ 0 h 1836752"/>
                  <a:gd name="connsiteX7" fmla="*/ 2178658 w 4063117"/>
                  <a:gd name="connsiteY7" fmla="*/ 31806 h 1836752"/>
                  <a:gd name="connsiteX8" fmla="*/ 1375576 w 4063117"/>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19093 w 4106634"/>
                  <a:gd name="connsiteY0" fmla="*/ 326004 h 1836752"/>
                  <a:gd name="connsiteX1" fmla="*/ 43517 w 4106634"/>
                  <a:gd name="connsiteY1" fmla="*/ 477079 h 1836752"/>
                  <a:gd name="connsiteX2" fmla="*/ 1617875 w 4106634"/>
                  <a:gd name="connsiteY2" fmla="*/ 898498 h 1836752"/>
                  <a:gd name="connsiteX3" fmla="*/ 2619740 w 4106634"/>
                  <a:gd name="connsiteY3" fmla="*/ 1280160 h 1836752"/>
                  <a:gd name="connsiteX4" fmla="*/ 3311503 w 4106634"/>
                  <a:gd name="connsiteY4" fmla="*/ 1836752 h 1836752"/>
                  <a:gd name="connsiteX5" fmla="*/ 4106634 w 4106634"/>
                  <a:gd name="connsiteY5" fmla="*/ 930304 h 1836752"/>
                  <a:gd name="connsiteX6" fmla="*/ 2826474 w 4106634"/>
                  <a:gd name="connsiteY6" fmla="*/ 0 h 1836752"/>
                  <a:gd name="connsiteX7" fmla="*/ 2222175 w 4106634"/>
                  <a:gd name="connsiteY7" fmla="*/ 31806 h 1836752"/>
                  <a:gd name="connsiteX8" fmla="*/ 1419093 w 4106634"/>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625109 w 4112003"/>
                  <a:gd name="connsiteY3" fmla="*/ 1280160 h 1836752"/>
                  <a:gd name="connsiteX4" fmla="*/ 3316872 w 4112003"/>
                  <a:gd name="connsiteY4" fmla="*/ 1836752 h 1836752"/>
                  <a:gd name="connsiteX5" fmla="*/ 4112003 w 4112003"/>
                  <a:gd name="connsiteY5" fmla="*/ 930304 h 1836752"/>
                  <a:gd name="connsiteX6" fmla="*/ 2831843 w 4112003"/>
                  <a:gd name="connsiteY6" fmla="*/ 0 h 1836752"/>
                  <a:gd name="connsiteX7" fmla="*/ 2227544 w 4112003"/>
                  <a:gd name="connsiteY7" fmla="*/ 31806 h 1836752"/>
                  <a:gd name="connsiteX8" fmla="*/ 1424462 w 4112003"/>
                  <a:gd name="connsiteY8" fmla="*/ 326004 h 1836752"/>
                  <a:gd name="connsiteX0" fmla="*/ 1424462 w 4112003"/>
                  <a:gd name="connsiteY0" fmla="*/ 326004 h 1836752"/>
                  <a:gd name="connsiteX1" fmla="*/ 48886 w 4112003"/>
                  <a:gd name="connsiteY1" fmla="*/ 477079 h 1836752"/>
                  <a:gd name="connsiteX2" fmla="*/ 1623244 w 4112003"/>
                  <a:gd name="connsiteY2" fmla="*/ 898498 h 1836752"/>
                  <a:gd name="connsiteX3" fmla="*/ 2132129 w 4112003"/>
                  <a:gd name="connsiteY3" fmla="*/ 993914 h 1836752"/>
                  <a:gd name="connsiteX4" fmla="*/ 2625109 w 4112003"/>
                  <a:gd name="connsiteY4" fmla="*/ 1280160 h 1836752"/>
                  <a:gd name="connsiteX5" fmla="*/ 3316872 w 4112003"/>
                  <a:gd name="connsiteY5" fmla="*/ 1836752 h 1836752"/>
                  <a:gd name="connsiteX6" fmla="*/ 4112003 w 4112003"/>
                  <a:gd name="connsiteY6" fmla="*/ 930304 h 1836752"/>
                  <a:gd name="connsiteX7" fmla="*/ 2831843 w 4112003"/>
                  <a:gd name="connsiteY7" fmla="*/ 0 h 1836752"/>
                  <a:gd name="connsiteX8" fmla="*/ 2227544 w 4112003"/>
                  <a:gd name="connsiteY8" fmla="*/ 31806 h 1836752"/>
                  <a:gd name="connsiteX9" fmla="*/ 1424462 w 4112003"/>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26004 h 1836752"/>
                  <a:gd name="connsiteX1" fmla="*/ 59649 w 4122766"/>
                  <a:gd name="connsiteY1" fmla="*/ 477079 h 1836752"/>
                  <a:gd name="connsiteX2" fmla="*/ 1634007 w 4122766"/>
                  <a:gd name="connsiteY2" fmla="*/ 898498 h 1836752"/>
                  <a:gd name="connsiteX3" fmla="*/ 2142892 w 4122766"/>
                  <a:gd name="connsiteY3" fmla="*/ 993914 h 1836752"/>
                  <a:gd name="connsiteX4" fmla="*/ 2635872 w 4122766"/>
                  <a:gd name="connsiteY4" fmla="*/ 1280160 h 1836752"/>
                  <a:gd name="connsiteX5" fmla="*/ 3327635 w 4122766"/>
                  <a:gd name="connsiteY5" fmla="*/ 1836752 h 1836752"/>
                  <a:gd name="connsiteX6" fmla="*/ 4122766 w 4122766"/>
                  <a:gd name="connsiteY6" fmla="*/ 930304 h 1836752"/>
                  <a:gd name="connsiteX7" fmla="*/ 2842606 w 4122766"/>
                  <a:gd name="connsiteY7" fmla="*/ 0 h 1836752"/>
                  <a:gd name="connsiteX8" fmla="*/ 2238307 w 4122766"/>
                  <a:gd name="connsiteY8" fmla="*/ 31806 h 1836752"/>
                  <a:gd name="connsiteX9" fmla="*/ 1435225 w 4122766"/>
                  <a:gd name="connsiteY9" fmla="*/ 326004 h 1836752"/>
                  <a:gd name="connsiteX0" fmla="*/ 1435225 w 4122766"/>
                  <a:gd name="connsiteY0" fmla="*/ 338408 h 1849156"/>
                  <a:gd name="connsiteX1" fmla="*/ 59649 w 4122766"/>
                  <a:gd name="connsiteY1" fmla="*/ 489483 h 1849156"/>
                  <a:gd name="connsiteX2" fmla="*/ 1634007 w 4122766"/>
                  <a:gd name="connsiteY2" fmla="*/ 910902 h 1849156"/>
                  <a:gd name="connsiteX3" fmla="*/ 2142892 w 4122766"/>
                  <a:gd name="connsiteY3" fmla="*/ 1006318 h 1849156"/>
                  <a:gd name="connsiteX4" fmla="*/ 2635872 w 4122766"/>
                  <a:gd name="connsiteY4" fmla="*/ 1292564 h 1849156"/>
                  <a:gd name="connsiteX5" fmla="*/ 3327635 w 4122766"/>
                  <a:gd name="connsiteY5" fmla="*/ 1849156 h 1849156"/>
                  <a:gd name="connsiteX6" fmla="*/ 4122766 w 4122766"/>
                  <a:gd name="connsiteY6" fmla="*/ 942708 h 1849156"/>
                  <a:gd name="connsiteX7" fmla="*/ 2842606 w 4122766"/>
                  <a:gd name="connsiteY7" fmla="*/ 12404 h 1849156"/>
                  <a:gd name="connsiteX8" fmla="*/ 2238307 w 4122766"/>
                  <a:gd name="connsiteY8" fmla="*/ 44210 h 1849156"/>
                  <a:gd name="connsiteX9" fmla="*/ 1435225 w 4122766"/>
                  <a:gd name="connsiteY9" fmla="*/ 338408 h 1849156"/>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54916 h 1865664"/>
                  <a:gd name="connsiteX1" fmla="*/ 59649 w 4122766"/>
                  <a:gd name="connsiteY1" fmla="*/ 505991 h 1865664"/>
                  <a:gd name="connsiteX2" fmla="*/ 1634007 w 4122766"/>
                  <a:gd name="connsiteY2" fmla="*/ 927410 h 1865664"/>
                  <a:gd name="connsiteX3" fmla="*/ 2142892 w 4122766"/>
                  <a:gd name="connsiteY3" fmla="*/ 1022826 h 1865664"/>
                  <a:gd name="connsiteX4" fmla="*/ 2635872 w 4122766"/>
                  <a:gd name="connsiteY4" fmla="*/ 1309072 h 1865664"/>
                  <a:gd name="connsiteX5" fmla="*/ 3327635 w 4122766"/>
                  <a:gd name="connsiteY5" fmla="*/ 1865664 h 1865664"/>
                  <a:gd name="connsiteX6" fmla="*/ 4122766 w 4122766"/>
                  <a:gd name="connsiteY6" fmla="*/ 959216 h 1865664"/>
                  <a:gd name="connsiteX7" fmla="*/ 2842606 w 4122766"/>
                  <a:gd name="connsiteY7" fmla="*/ 28912 h 1865664"/>
                  <a:gd name="connsiteX8" fmla="*/ 2238307 w 4122766"/>
                  <a:gd name="connsiteY8" fmla="*/ 60718 h 1865664"/>
                  <a:gd name="connsiteX9" fmla="*/ 1435225 w 4122766"/>
                  <a:gd name="connsiteY9" fmla="*/ 354916 h 1865664"/>
                  <a:gd name="connsiteX0" fmla="*/ 1435225 w 4122766"/>
                  <a:gd name="connsiteY0" fmla="*/ 339809 h 1850557"/>
                  <a:gd name="connsiteX1" fmla="*/ 59649 w 4122766"/>
                  <a:gd name="connsiteY1" fmla="*/ 490884 h 1850557"/>
                  <a:gd name="connsiteX2" fmla="*/ 1634007 w 4122766"/>
                  <a:gd name="connsiteY2" fmla="*/ 912303 h 1850557"/>
                  <a:gd name="connsiteX3" fmla="*/ 2142892 w 4122766"/>
                  <a:gd name="connsiteY3" fmla="*/ 1007719 h 1850557"/>
                  <a:gd name="connsiteX4" fmla="*/ 2635872 w 4122766"/>
                  <a:gd name="connsiteY4" fmla="*/ 1293965 h 1850557"/>
                  <a:gd name="connsiteX5" fmla="*/ 3327635 w 4122766"/>
                  <a:gd name="connsiteY5" fmla="*/ 1850557 h 1850557"/>
                  <a:gd name="connsiteX6" fmla="*/ 4122766 w 4122766"/>
                  <a:gd name="connsiteY6" fmla="*/ 944109 h 1850557"/>
                  <a:gd name="connsiteX7" fmla="*/ 2842606 w 4122766"/>
                  <a:gd name="connsiteY7" fmla="*/ 13805 h 1850557"/>
                  <a:gd name="connsiteX8" fmla="*/ 2166745 w 4122766"/>
                  <a:gd name="connsiteY8" fmla="*/ 93319 h 1850557"/>
                  <a:gd name="connsiteX9" fmla="*/ 1435225 w 4122766"/>
                  <a:gd name="connsiteY9" fmla="*/ 339809 h 1850557"/>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67230 h 1877978"/>
                  <a:gd name="connsiteX1" fmla="*/ 59649 w 4122766"/>
                  <a:gd name="connsiteY1" fmla="*/ 518305 h 1877978"/>
                  <a:gd name="connsiteX2" fmla="*/ 1634007 w 4122766"/>
                  <a:gd name="connsiteY2" fmla="*/ 939724 h 1877978"/>
                  <a:gd name="connsiteX3" fmla="*/ 2142892 w 4122766"/>
                  <a:gd name="connsiteY3" fmla="*/ 1035140 h 1877978"/>
                  <a:gd name="connsiteX4" fmla="*/ 2635872 w 4122766"/>
                  <a:gd name="connsiteY4" fmla="*/ 1321386 h 1877978"/>
                  <a:gd name="connsiteX5" fmla="*/ 3327635 w 4122766"/>
                  <a:gd name="connsiteY5" fmla="*/ 1877978 h 1877978"/>
                  <a:gd name="connsiteX6" fmla="*/ 4122766 w 4122766"/>
                  <a:gd name="connsiteY6" fmla="*/ 971530 h 1877978"/>
                  <a:gd name="connsiteX7" fmla="*/ 2842606 w 4122766"/>
                  <a:gd name="connsiteY7" fmla="*/ 9421 h 1877978"/>
                  <a:gd name="connsiteX8" fmla="*/ 2166745 w 4122766"/>
                  <a:gd name="connsiteY8" fmla="*/ 120740 h 1877978"/>
                  <a:gd name="connsiteX9" fmla="*/ 1435225 w 4122766"/>
                  <a:gd name="connsiteY9" fmla="*/ 367230 h 1877978"/>
                  <a:gd name="connsiteX0" fmla="*/ 1435225 w 4122766"/>
                  <a:gd name="connsiteY0" fmla="*/ 376690 h 1887438"/>
                  <a:gd name="connsiteX1" fmla="*/ 59649 w 4122766"/>
                  <a:gd name="connsiteY1" fmla="*/ 527765 h 1887438"/>
                  <a:gd name="connsiteX2" fmla="*/ 1634007 w 4122766"/>
                  <a:gd name="connsiteY2" fmla="*/ 949184 h 1887438"/>
                  <a:gd name="connsiteX3" fmla="*/ 2142892 w 4122766"/>
                  <a:gd name="connsiteY3" fmla="*/ 1044600 h 1887438"/>
                  <a:gd name="connsiteX4" fmla="*/ 2635872 w 4122766"/>
                  <a:gd name="connsiteY4" fmla="*/ 1330846 h 1887438"/>
                  <a:gd name="connsiteX5" fmla="*/ 3327635 w 4122766"/>
                  <a:gd name="connsiteY5" fmla="*/ 1887438 h 1887438"/>
                  <a:gd name="connsiteX6" fmla="*/ 4122766 w 4122766"/>
                  <a:gd name="connsiteY6" fmla="*/ 980990 h 1887438"/>
                  <a:gd name="connsiteX7" fmla="*/ 2842606 w 4122766"/>
                  <a:gd name="connsiteY7" fmla="*/ 18881 h 1887438"/>
                  <a:gd name="connsiteX8" fmla="*/ 2166745 w 4122766"/>
                  <a:gd name="connsiteY8" fmla="*/ 130200 h 1887438"/>
                  <a:gd name="connsiteX9" fmla="*/ 1435225 w 4122766"/>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635872 w 4067107"/>
                  <a:gd name="connsiteY4" fmla="*/ 1330846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887438"/>
                  <a:gd name="connsiteX1" fmla="*/ 59649 w 4067107"/>
                  <a:gd name="connsiteY1" fmla="*/ 527765 h 1887438"/>
                  <a:gd name="connsiteX2" fmla="*/ 1634007 w 4067107"/>
                  <a:gd name="connsiteY2" fmla="*/ 949184 h 1887438"/>
                  <a:gd name="connsiteX3" fmla="*/ 2142892 w 4067107"/>
                  <a:gd name="connsiteY3" fmla="*/ 1044600 h 1887438"/>
                  <a:gd name="connsiteX4" fmla="*/ 2548408 w 4067107"/>
                  <a:gd name="connsiteY4" fmla="*/ 1275187 h 1887438"/>
                  <a:gd name="connsiteX5" fmla="*/ 3327635 w 4067107"/>
                  <a:gd name="connsiteY5" fmla="*/ 1887438 h 1887438"/>
                  <a:gd name="connsiteX6" fmla="*/ 4067107 w 4067107"/>
                  <a:gd name="connsiteY6" fmla="*/ 1036649 h 1887438"/>
                  <a:gd name="connsiteX7" fmla="*/ 2842606 w 4067107"/>
                  <a:gd name="connsiteY7" fmla="*/ 18881 h 1887438"/>
                  <a:gd name="connsiteX8" fmla="*/ 2166745 w 4067107"/>
                  <a:gd name="connsiteY8" fmla="*/ 130200 h 1887438"/>
                  <a:gd name="connsiteX9" fmla="*/ 1435225 w 4067107"/>
                  <a:gd name="connsiteY9" fmla="*/ 376690 h 1887438"/>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089096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548408 w 4067107"/>
                  <a:gd name="connsiteY4" fmla="*/ 1275187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927194"/>
                  <a:gd name="connsiteX1" fmla="*/ 59649 w 4067107"/>
                  <a:gd name="connsiteY1" fmla="*/ 527765 h 1927194"/>
                  <a:gd name="connsiteX2" fmla="*/ 1634007 w 4067107"/>
                  <a:gd name="connsiteY2" fmla="*/ 949184 h 1927194"/>
                  <a:gd name="connsiteX3" fmla="*/ 2142892 w 4067107"/>
                  <a:gd name="connsiteY3" fmla="*/ 1044600 h 1927194"/>
                  <a:gd name="connsiteX4" fmla="*/ 2476846 w 4067107"/>
                  <a:gd name="connsiteY4" fmla="*/ 1378554 h 1927194"/>
                  <a:gd name="connsiteX5" fmla="*/ 3256074 w 4067107"/>
                  <a:gd name="connsiteY5" fmla="*/ 1927194 h 1927194"/>
                  <a:gd name="connsiteX6" fmla="*/ 4067107 w 4067107"/>
                  <a:gd name="connsiteY6" fmla="*/ 1036649 h 1927194"/>
                  <a:gd name="connsiteX7" fmla="*/ 2842606 w 4067107"/>
                  <a:gd name="connsiteY7" fmla="*/ 18881 h 1927194"/>
                  <a:gd name="connsiteX8" fmla="*/ 2166745 w 4067107"/>
                  <a:gd name="connsiteY8" fmla="*/ 130200 h 1927194"/>
                  <a:gd name="connsiteX9" fmla="*/ 1435225 w 4067107"/>
                  <a:gd name="connsiteY9" fmla="*/ 376690 h 1927194"/>
                  <a:gd name="connsiteX0" fmla="*/ 1435225 w 4067107"/>
                  <a:gd name="connsiteY0" fmla="*/ 376690 h 1747240"/>
                  <a:gd name="connsiteX1" fmla="*/ 59649 w 4067107"/>
                  <a:gd name="connsiteY1" fmla="*/ 527765 h 1747240"/>
                  <a:gd name="connsiteX2" fmla="*/ 1634007 w 4067107"/>
                  <a:gd name="connsiteY2" fmla="*/ 949184 h 1747240"/>
                  <a:gd name="connsiteX3" fmla="*/ 2142892 w 4067107"/>
                  <a:gd name="connsiteY3" fmla="*/ 1044600 h 1747240"/>
                  <a:gd name="connsiteX4" fmla="*/ 2476846 w 4067107"/>
                  <a:gd name="connsiteY4" fmla="*/ 1378554 h 1747240"/>
                  <a:gd name="connsiteX5" fmla="*/ 3004138 w 4067107"/>
                  <a:gd name="connsiteY5" fmla="*/ 1747240 h 1747240"/>
                  <a:gd name="connsiteX6" fmla="*/ 4067107 w 4067107"/>
                  <a:gd name="connsiteY6" fmla="*/ 1036649 h 1747240"/>
                  <a:gd name="connsiteX7" fmla="*/ 2842606 w 4067107"/>
                  <a:gd name="connsiteY7" fmla="*/ 18881 h 1747240"/>
                  <a:gd name="connsiteX8" fmla="*/ 2166745 w 4067107"/>
                  <a:gd name="connsiteY8" fmla="*/ 130200 h 1747240"/>
                  <a:gd name="connsiteX9" fmla="*/ 1435225 w 4067107"/>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3004138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 name="connsiteX0" fmla="*/ 1435225 w 3887153"/>
                  <a:gd name="connsiteY0" fmla="*/ 376690 h 1747240"/>
                  <a:gd name="connsiteX1" fmla="*/ 59649 w 3887153"/>
                  <a:gd name="connsiteY1" fmla="*/ 527765 h 1747240"/>
                  <a:gd name="connsiteX2" fmla="*/ 1634007 w 3887153"/>
                  <a:gd name="connsiteY2" fmla="*/ 949184 h 1747240"/>
                  <a:gd name="connsiteX3" fmla="*/ 2142892 w 3887153"/>
                  <a:gd name="connsiteY3" fmla="*/ 1044600 h 1747240"/>
                  <a:gd name="connsiteX4" fmla="*/ 2476846 w 3887153"/>
                  <a:gd name="connsiteY4" fmla="*/ 1378554 h 1747240"/>
                  <a:gd name="connsiteX5" fmla="*/ 2806187 w 3887153"/>
                  <a:gd name="connsiteY5" fmla="*/ 1747240 h 1747240"/>
                  <a:gd name="connsiteX6" fmla="*/ 3887153 w 3887153"/>
                  <a:gd name="connsiteY6" fmla="*/ 784714 h 1747240"/>
                  <a:gd name="connsiteX7" fmla="*/ 2842606 w 3887153"/>
                  <a:gd name="connsiteY7" fmla="*/ 18881 h 1747240"/>
                  <a:gd name="connsiteX8" fmla="*/ 2166745 w 3887153"/>
                  <a:gd name="connsiteY8" fmla="*/ 130200 h 1747240"/>
                  <a:gd name="connsiteX9" fmla="*/ 1435225 w 3887153"/>
                  <a:gd name="connsiteY9" fmla="*/ 376690 h 174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7153" h="1747240">
                    <a:moveTo>
                      <a:pt x="1435225" y="376690"/>
                    </a:moveTo>
                    <a:cubicBezTo>
                      <a:pt x="921041" y="355486"/>
                      <a:pt x="168317" y="374040"/>
                      <a:pt x="59649" y="527765"/>
                    </a:cubicBezTo>
                    <a:cubicBezTo>
                      <a:pt x="-282257" y="890874"/>
                      <a:pt x="926341" y="920030"/>
                      <a:pt x="1634007" y="949184"/>
                    </a:cubicBezTo>
                    <a:cubicBezTo>
                      <a:pt x="1755927" y="988940"/>
                      <a:pt x="2020972" y="1004844"/>
                      <a:pt x="2142892" y="1044600"/>
                    </a:cubicBezTo>
                    <a:lnTo>
                      <a:pt x="2476846" y="1378554"/>
                    </a:lnTo>
                    <a:lnTo>
                      <a:pt x="2806187" y="1747240"/>
                    </a:lnTo>
                    <a:lnTo>
                      <a:pt x="3887153" y="784714"/>
                    </a:lnTo>
                    <a:cubicBezTo>
                      <a:pt x="3502840" y="495816"/>
                      <a:pt x="3512746" y="372650"/>
                      <a:pt x="2842606" y="18881"/>
                    </a:cubicBezTo>
                    <a:cubicBezTo>
                      <a:pt x="2541783" y="-38103"/>
                      <a:pt x="2417210" y="44060"/>
                      <a:pt x="2166745" y="130200"/>
                    </a:cubicBezTo>
                    <a:cubicBezTo>
                      <a:pt x="1932182" y="184534"/>
                      <a:pt x="1811587" y="315730"/>
                      <a:pt x="1435225" y="37669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8" name="Freeform 19">
                <a:extLst>
                  <a:ext uri="{FF2B5EF4-FFF2-40B4-BE49-F238E27FC236}">
                    <a16:creationId xmlns:a16="http://schemas.microsoft.com/office/drawing/2014/main" id="{6AB1489E-08D6-4847-BC5F-1E617A1375BF}"/>
                  </a:ext>
                </a:extLst>
              </p:cNvPr>
              <p:cNvSpPr/>
              <p:nvPr/>
            </p:nvSpPr>
            <p:spPr>
              <a:xfrm flipH="1">
                <a:off x="2156087" y="2217893"/>
                <a:ext cx="1545584" cy="794676"/>
              </a:xfrm>
              <a:custGeom>
                <a:avLst/>
                <a:gdLst>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288111 w 3347499"/>
                  <a:gd name="connsiteY0" fmla="*/ 620202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288111 w 3347499"/>
                  <a:gd name="connsiteY9" fmla="*/ 620202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52007 h 1995778"/>
                  <a:gd name="connsiteX1" fmla="*/ 659958 w 3347499"/>
                  <a:gd name="connsiteY1" fmla="*/ 95416 h 1995778"/>
                  <a:gd name="connsiteX2" fmla="*/ 373711 w 3347499"/>
                  <a:gd name="connsiteY2" fmla="*/ 39757 h 1995778"/>
                  <a:gd name="connsiteX3" fmla="*/ 119270 w 3347499"/>
                  <a:gd name="connsiteY3" fmla="*/ 0 h 1995778"/>
                  <a:gd name="connsiteX4" fmla="*/ 111318 w 3347499"/>
                  <a:gd name="connsiteY4" fmla="*/ 151075 h 1995778"/>
                  <a:gd name="connsiteX5" fmla="*/ 0 w 3347499"/>
                  <a:gd name="connsiteY5" fmla="*/ 214686 h 1995778"/>
                  <a:gd name="connsiteX6" fmla="*/ 779228 w 3347499"/>
                  <a:gd name="connsiteY6" fmla="*/ 1264258 h 1995778"/>
                  <a:gd name="connsiteX7" fmla="*/ 1900362 w 3347499"/>
                  <a:gd name="connsiteY7" fmla="*/ 1995778 h 1995778"/>
                  <a:gd name="connsiteX8" fmla="*/ 3347499 w 3347499"/>
                  <a:gd name="connsiteY8" fmla="*/ 1653872 h 1995778"/>
                  <a:gd name="connsiteX9" fmla="*/ 1304013 w 3347499"/>
                  <a:gd name="connsiteY9" fmla="*/ 652007 h 1995778"/>
                  <a:gd name="connsiteX0" fmla="*/ 1304013 w 3347499"/>
                  <a:gd name="connsiteY0" fmla="*/ 635267 h 1979038"/>
                  <a:gd name="connsiteX1" fmla="*/ 659958 w 3347499"/>
                  <a:gd name="connsiteY1" fmla="*/ 78676 h 1979038"/>
                  <a:gd name="connsiteX2" fmla="*/ 373711 w 3347499"/>
                  <a:gd name="connsiteY2" fmla="*/ 23017 h 1979038"/>
                  <a:gd name="connsiteX3" fmla="*/ 95416 w 3347499"/>
                  <a:gd name="connsiteY3" fmla="*/ 38919 h 1979038"/>
                  <a:gd name="connsiteX4" fmla="*/ 111318 w 3347499"/>
                  <a:gd name="connsiteY4" fmla="*/ 134335 h 1979038"/>
                  <a:gd name="connsiteX5" fmla="*/ 0 w 3347499"/>
                  <a:gd name="connsiteY5" fmla="*/ 197946 h 1979038"/>
                  <a:gd name="connsiteX6" fmla="*/ 779228 w 3347499"/>
                  <a:gd name="connsiteY6" fmla="*/ 1247518 h 1979038"/>
                  <a:gd name="connsiteX7" fmla="*/ 1900362 w 3347499"/>
                  <a:gd name="connsiteY7" fmla="*/ 1979038 h 1979038"/>
                  <a:gd name="connsiteX8" fmla="*/ 3347499 w 3347499"/>
                  <a:gd name="connsiteY8" fmla="*/ 1637132 h 1979038"/>
                  <a:gd name="connsiteX9" fmla="*/ 1304013 w 3347499"/>
                  <a:gd name="connsiteY9" fmla="*/ 635267 h 1979038"/>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11318 w 3347499"/>
                  <a:gd name="connsiteY4" fmla="*/ 153906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779228 w 3347499"/>
                  <a:gd name="connsiteY6" fmla="*/ 1267089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998609"/>
                  <a:gd name="connsiteX1" fmla="*/ 659958 w 3347499"/>
                  <a:gd name="connsiteY1" fmla="*/ 98247 h 1998609"/>
                  <a:gd name="connsiteX2" fmla="*/ 373711 w 3347499"/>
                  <a:gd name="connsiteY2" fmla="*/ 42588 h 1998609"/>
                  <a:gd name="connsiteX3" fmla="*/ 95416 w 3347499"/>
                  <a:gd name="connsiteY3" fmla="*/ 58490 h 1998609"/>
                  <a:gd name="connsiteX4" fmla="*/ 174928 w 3347499"/>
                  <a:gd name="connsiteY4" fmla="*/ 177759 h 1998609"/>
                  <a:gd name="connsiteX5" fmla="*/ 0 w 3347499"/>
                  <a:gd name="connsiteY5" fmla="*/ 217517 h 1998609"/>
                  <a:gd name="connsiteX6" fmla="*/ 811033 w 3347499"/>
                  <a:gd name="connsiteY6" fmla="*/ 1243235 h 1998609"/>
                  <a:gd name="connsiteX7" fmla="*/ 1900362 w 3347499"/>
                  <a:gd name="connsiteY7" fmla="*/ 1998609 h 1998609"/>
                  <a:gd name="connsiteX8" fmla="*/ 3347499 w 3347499"/>
                  <a:gd name="connsiteY8" fmla="*/ 1656703 h 1998609"/>
                  <a:gd name="connsiteX9" fmla="*/ 1304013 w 3347499"/>
                  <a:gd name="connsiteY9" fmla="*/ 654838 h 1998609"/>
                  <a:gd name="connsiteX0" fmla="*/ 1304013 w 3347499"/>
                  <a:gd name="connsiteY0" fmla="*/ 654838 h 1863437"/>
                  <a:gd name="connsiteX1" fmla="*/ 659958 w 3347499"/>
                  <a:gd name="connsiteY1" fmla="*/ 98247 h 1863437"/>
                  <a:gd name="connsiteX2" fmla="*/ 373711 w 3347499"/>
                  <a:gd name="connsiteY2" fmla="*/ 42588 h 1863437"/>
                  <a:gd name="connsiteX3" fmla="*/ 95416 w 3347499"/>
                  <a:gd name="connsiteY3" fmla="*/ 58490 h 1863437"/>
                  <a:gd name="connsiteX4" fmla="*/ 174928 w 3347499"/>
                  <a:gd name="connsiteY4" fmla="*/ 177759 h 1863437"/>
                  <a:gd name="connsiteX5" fmla="*/ 0 w 3347499"/>
                  <a:gd name="connsiteY5" fmla="*/ 217517 h 1863437"/>
                  <a:gd name="connsiteX6" fmla="*/ 811033 w 3347499"/>
                  <a:gd name="connsiteY6" fmla="*/ 1243235 h 1863437"/>
                  <a:gd name="connsiteX7" fmla="*/ 1924216 w 3347499"/>
                  <a:gd name="connsiteY7" fmla="*/ 1863437 h 1863437"/>
                  <a:gd name="connsiteX8" fmla="*/ 3347499 w 3347499"/>
                  <a:gd name="connsiteY8" fmla="*/ 1656703 h 1863437"/>
                  <a:gd name="connsiteX9" fmla="*/ 1304013 w 3347499"/>
                  <a:gd name="connsiteY9" fmla="*/ 654838 h 1863437"/>
                  <a:gd name="connsiteX0" fmla="*/ 1304013 w 3347499"/>
                  <a:gd name="connsiteY0" fmla="*/ 654838 h 1982707"/>
                  <a:gd name="connsiteX1" fmla="*/ 659958 w 3347499"/>
                  <a:gd name="connsiteY1" fmla="*/ 98247 h 1982707"/>
                  <a:gd name="connsiteX2" fmla="*/ 373711 w 3347499"/>
                  <a:gd name="connsiteY2" fmla="*/ 42588 h 1982707"/>
                  <a:gd name="connsiteX3" fmla="*/ 95416 w 3347499"/>
                  <a:gd name="connsiteY3" fmla="*/ 58490 h 1982707"/>
                  <a:gd name="connsiteX4" fmla="*/ 174928 w 3347499"/>
                  <a:gd name="connsiteY4" fmla="*/ 177759 h 1982707"/>
                  <a:gd name="connsiteX5" fmla="*/ 0 w 3347499"/>
                  <a:gd name="connsiteY5" fmla="*/ 217517 h 1982707"/>
                  <a:gd name="connsiteX6" fmla="*/ 811033 w 3347499"/>
                  <a:gd name="connsiteY6" fmla="*/ 1243235 h 1982707"/>
                  <a:gd name="connsiteX7" fmla="*/ 2146852 w 3347499"/>
                  <a:gd name="connsiteY7" fmla="*/ 1982707 h 1982707"/>
                  <a:gd name="connsiteX8" fmla="*/ 3347499 w 3347499"/>
                  <a:gd name="connsiteY8" fmla="*/ 1656703 h 1982707"/>
                  <a:gd name="connsiteX9" fmla="*/ 1304013 w 3347499"/>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1304013 w 3387256"/>
                  <a:gd name="connsiteY9"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26401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15616 w 3387256"/>
                  <a:gd name="connsiteY9" fmla="*/ 782060 h 1982707"/>
                  <a:gd name="connsiteX10" fmla="*/ 1304013 w 3387256"/>
                  <a:gd name="connsiteY10" fmla="*/ 654838 h 1982707"/>
                  <a:gd name="connsiteX0" fmla="*/ 1304013 w 3387256"/>
                  <a:gd name="connsiteY0" fmla="*/ 654838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304013 w 3387256"/>
                  <a:gd name="connsiteY10" fmla="*/ 654838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739470 w 3387256"/>
                  <a:gd name="connsiteY9" fmla="*/ 813865 h 1982707"/>
                  <a:gd name="connsiteX10" fmla="*/ 1272207 w 3387256"/>
                  <a:gd name="connsiteY10"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387256"/>
                  <a:gd name="connsiteY0" fmla="*/ 630984 h 1982707"/>
                  <a:gd name="connsiteX1" fmla="*/ 659958 w 3387256"/>
                  <a:gd name="connsiteY1" fmla="*/ 98247 h 1982707"/>
                  <a:gd name="connsiteX2" fmla="*/ 373711 w 3387256"/>
                  <a:gd name="connsiteY2" fmla="*/ 42588 h 1982707"/>
                  <a:gd name="connsiteX3" fmla="*/ 95416 w 3387256"/>
                  <a:gd name="connsiteY3" fmla="*/ 58490 h 1982707"/>
                  <a:gd name="connsiteX4" fmla="*/ 174928 w 3387256"/>
                  <a:gd name="connsiteY4" fmla="*/ 177759 h 1982707"/>
                  <a:gd name="connsiteX5" fmla="*/ 0 w 3387256"/>
                  <a:gd name="connsiteY5" fmla="*/ 217517 h 1982707"/>
                  <a:gd name="connsiteX6" fmla="*/ 811033 w 3387256"/>
                  <a:gd name="connsiteY6" fmla="*/ 1243235 h 1982707"/>
                  <a:gd name="connsiteX7" fmla="*/ 2146852 w 3387256"/>
                  <a:gd name="connsiteY7" fmla="*/ 1982707 h 1982707"/>
                  <a:gd name="connsiteX8" fmla="*/ 3387256 w 3387256"/>
                  <a:gd name="connsiteY8" fmla="*/ 1648752 h 1982707"/>
                  <a:gd name="connsiteX9" fmla="*/ 2353585 w 3387256"/>
                  <a:gd name="connsiteY9" fmla="*/ 1267090 h 1982707"/>
                  <a:gd name="connsiteX10" fmla="*/ 739470 w 3387256"/>
                  <a:gd name="connsiteY10" fmla="*/ 813865 h 1982707"/>
                  <a:gd name="connsiteX11" fmla="*/ 1272207 w 338725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39470 w 3753016"/>
                  <a:gd name="connsiteY10" fmla="*/ 813865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53585 w 3753016"/>
                  <a:gd name="connsiteY9" fmla="*/ 1267090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385390 w 3753016"/>
                  <a:gd name="connsiteY9" fmla="*/ 1314798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1276 w 3753016"/>
                  <a:gd name="connsiteY10" fmla="*/ 861572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79227 w 3753016"/>
                  <a:gd name="connsiteY10" fmla="*/ 893377 h 1982707"/>
                  <a:gd name="connsiteX11" fmla="*/ 1272207 w 3753016"/>
                  <a:gd name="connsiteY11" fmla="*/ 630984 h 1982707"/>
                  <a:gd name="connsiteX0" fmla="*/ 1272207 w 3753016"/>
                  <a:gd name="connsiteY0" fmla="*/ 630984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72207 w 3753016"/>
                  <a:gd name="connsiteY11" fmla="*/ 630984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74928 w 3753016"/>
                  <a:gd name="connsiteY4" fmla="*/ 177759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659958 w 3753016"/>
                  <a:gd name="connsiteY1" fmla="*/ 98247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280159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280159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731519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2789 h 1982707"/>
                  <a:gd name="connsiteX1" fmla="*/ 699714 w 3753016"/>
                  <a:gd name="connsiteY1" fmla="*/ 90295 h 1982707"/>
                  <a:gd name="connsiteX2" fmla="*/ 373711 w 3753016"/>
                  <a:gd name="connsiteY2" fmla="*/ 42588 h 1982707"/>
                  <a:gd name="connsiteX3" fmla="*/ 95416 w 3753016"/>
                  <a:gd name="connsiteY3" fmla="*/ 58490 h 1982707"/>
                  <a:gd name="connsiteX4" fmla="*/ 119269 w 3753016"/>
                  <a:gd name="connsiteY4" fmla="*/ 169808 h 1982707"/>
                  <a:gd name="connsiteX5" fmla="*/ 0 w 3753016"/>
                  <a:gd name="connsiteY5" fmla="*/ 217517 h 1982707"/>
                  <a:gd name="connsiteX6" fmla="*/ 811033 w 3753016"/>
                  <a:gd name="connsiteY6" fmla="*/ 1243235 h 1982707"/>
                  <a:gd name="connsiteX7" fmla="*/ 2146852 w 3753016"/>
                  <a:gd name="connsiteY7" fmla="*/ 1982707 h 1982707"/>
                  <a:gd name="connsiteX8" fmla="*/ 3753016 w 3753016"/>
                  <a:gd name="connsiteY8" fmla="*/ 1497677 h 1982707"/>
                  <a:gd name="connsiteX9" fmla="*/ 2409244 w 3753016"/>
                  <a:gd name="connsiteY9" fmla="*/ 1290944 h 1982707"/>
                  <a:gd name="connsiteX10" fmla="*/ 755373 w 3753016"/>
                  <a:gd name="connsiteY10" fmla="*/ 869524 h 1982707"/>
                  <a:gd name="connsiteX11" fmla="*/ 1311965 w 3753016"/>
                  <a:gd name="connsiteY11" fmla="*/ 662789 h 1982707"/>
                  <a:gd name="connsiteX0" fmla="*/ 1311965 w 3753016"/>
                  <a:gd name="connsiteY0" fmla="*/ 665192 h 1985110"/>
                  <a:gd name="connsiteX1" fmla="*/ 699714 w 3753016"/>
                  <a:gd name="connsiteY1" fmla="*/ 92698 h 1985110"/>
                  <a:gd name="connsiteX2" fmla="*/ 397565 w 3753016"/>
                  <a:gd name="connsiteY2" fmla="*/ 37040 h 1985110"/>
                  <a:gd name="connsiteX3" fmla="*/ 95416 w 3753016"/>
                  <a:gd name="connsiteY3" fmla="*/ 60893 h 1985110"/>
                  <a:gd name="connsiteX4" fmla="*/ 119269 w 3753016"/>
                  <a:gd name="connsiteY4" fmla="*/ 172211 h 1985110"/>
                  <a:gd name="connsiteX5" fmla="*/ 0 w 3753016"/>
                  <a:gd name="connsiteY5" fmla="*/ 219920 h 1985110"/>
                  <a:gd name="connsiteX6" fmla="*/ 811033 w 3753016"/>
                  <a:gd name="connsiteY6" fmla="*/ 1245638 h 1985110"/>
                  <a:gd name="connsiteX7" fmla="*/ 2146852 w 3753016"/>
                  <a:gd name="connsiteY7" fmla="*/ 1985110 h 1985110"/>
                  <a:gd name="connsiteX8" fmla="*/ 3753016 w 3753016"/>
                  <a:gd name="connsiteY8" fmla="*/ 1500080 h 1985110"/>
                  <a:gd name="connsiteX9" fmla="*/ 2409244 w 3753016"/>
                  <a:gd name="connsiteY9" fmla="*/ 1293347 h 1985110"/>
                  <a:gd name="connsiteX10" fmla="*/ 755373 w 3753016"/>
                  <a:gd name="connsiteY10" fmla="*/ 871927 h 1985110"/>
                  <a:gd name="connsiteX11" fmla="*/ 1311965 w 3753016"/>
                  <a:gd name="connsiteY11" fmla="*/ 665192 h 1985110"/>
                  <a:gd name="connsiteX0" fmla="*/ 1311965 w 3753016"/>
                  <a:gd name="connsiteY0" fmla="*/ 670630 h 1990548"/>
                  <a:gd name="connsiteX1" fmla="*/ 699714 w 3753016"/>
                  <a:gd name="connsiteY1" fmla="*/ 98136 h 1990548"/>
                  <a:gd name="connsiteX2" fmla="*/ 453224 w 3753016"/>
                  <a:gd name="connsiteY2" fmla="*/ 26576 h 1990548"/>
                  <a:gd name="connsiteX3" fmla="*/ 95416 w 3753016"/>
                  <a:gd name="connsiteY3" fmla="*/ 66331 h 1990548"/>
                  <a:gd name="connsiteX4" fmla="*/ 119269 w 3753016"/>
                  <a:gd name="connsiteY4" fmla="*/ 177649 h 1990548"/>
                  <a:gd name="connsiteX5" fmla="*/ 0 w 3753016"/>
                  <a:gd name="connsiteY5" fmla="*/ 225358 h 1990548"/>
                  <a:gd name="connsiteX6" fmla="*/ 811033 w 3753016"/>
                  <a:gd name="connsiteY6" fmla="*/ 1251076 h 1990548"/>
                  <a:gd name="connsiteX7" fmla="*/ 2146852 w 3753016"/>
                  <a:gd name="connsiteY7" fmla="*/ 1990548 h 1990548"/>
                  <a:gd name="connsiteX8" fmla="*/ 3753016 w 3753016"/>
                  <a:gd name="connsiteY8" fmla="*/ 1505518 h 1990548"/>
                  <a:gd name="connsiteX9" fmla="*/ 2409244 w 3753016"/>
                  <a:gd name="connsiteY9" fmla="*/ 1298785 h 1990548"/>
                  <a:gd name="connsiteX10" fmla="*/ 755373 w 3753016"/>
                  <a:gd name="connsiteY10" fmla="*/ 877365 h 1990548"/>
                  <a:gd name="connsiteX11" fmla="*/ 1311965 w 3753016"/>
                  <a:gd name="connsiteY11" fmla="*/ 670630 h 1990548"/>
                  <a:gd name="connsiteX0" fmla="*/ 1311965 w 3753016"/>
                  <a:gd name="connsiteY0" fmla="*/ 671729 h 1991647"/>
                  <a:gd name="connsiteX1" fmla="*/ 699714 w 3753016"/>
                  <a:gd name="connsiteY1" fmla="*/ 99235 h 1991647"/>
                  <a:gd name="connsiteX2" fmla="*/ 453224 w 3753016"/>
                  <a:gd name="connsiteY2" fmla="*/ 27675 h 1991647"/>
                  <a:gd name="connsiteX3" fmla="*/ 95416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19269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78748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0 w 3753016"/>
                  <a:gd name="connsiteY4" fmla="*/ 226457 h 1991647"/>
                  <a:gd name="connsiteX5" fmla="*/ 811033 w 3753016"/>
                  <a:gd name="connsiteY5" fmla="*/ 1252175 h 1991647"/>
                  <a:gd name="connsiteX6" fmla="*/ 2146852 w 3753016"/>
                  <a:gd name="connsiteY6" fmla="*/ 1991647 h 1991647"/>
                  <a:gd name="connsiteX7" fmla="*/ 3753016 w 3753016"/>
                  <a:gd name="connsiteY7" fmla="*/ 1506617 h 1991647"/>
                  <a:gd name="connsiteX8" fmla="*/ 2409244 w 3753016"/>
                  <a:gd name="connsiteY8" fmla="*/ 1299884 h 1991647"/>
                  <a:gd name="connsiteX9" fmla="*/ 755373 w 3753016"/>
                  <a:gd name="connsiteY9" fmla="*/ 878464 h 1991647"/>
                  <a:gd name="connsiteX10" fmla="*/ 1311965 w 3753016"/>
                  <a:gd name="connsiteY10" fmla="*/ 671729 h 1991647"/>
                  <a:gd name="connsiteX0" fmla="*/ 1337304 w 3778355"/>
                  <a:gd name="connsiteY0" fmla="*/ 671729 h 1991647"/>
                  <a:gd name="connsiteX1" fmla="*/ 725053 w 3778355"/>
                  <a:gd name="connsiteY1" fmla="*/ 99235 h 1991647"/>
                  <a:gd name="connsiteX2" fmla="*/ 478563 w 3778355"/>
                  <a:gd name="connsiteY2" fmla="*/ 27675 h 1991647"/>
                  <a:gd name="connsiteX3" fmla="*/ 152560 w 3778355"/>
                  <a:gd name="connsiteY3" fmla="*/ 67430 h 1991647"/>
                  <a:gd name="connsiteX4" fmla="*/ 232072 w 3778355"/>
                  <a:gd name="connsiteY4" fmla="*/ 186702 h 1991647"/>
                  <a:gd name="connsiteX5" fmla="*/ 25339 w 3778355"/>
                  <a:gd name="connsiteY5" fmla="*/ 226457 h 1991647"/>
                  <a:gd name="connsiteX6" fmla="*/ 836372 w 3778355"/>
                  <a:gd name="connsiteY6" fmla="*/ 1252175 h 1991647"/>
                  <a:gd name="connsiteX7" fmla="*/ 2172191 w 3778355"/>
                  <a:gd name="connsiteY7" fmla="*/ 1991647 h 1991647"/>
                  <a:gd name="connsiteX8" fmla="*/ 3778355 w 3778355"/>
                  <a:gd name="connsiteY8" fmla="*/ 1506617 h 1991647"/>
                  <a:gd name="connsiteX9" fmla="*/ 2434583 w 3778355"/>
                  <a:gd name="connsiteY9" fmla="*/ 1299884 h 1991647"/>
                  <a:gd name="connsiteX10" fmla="*/ 780712 w 3778355"/>
                  <a:gd name="connsiteY10" fmla="*/ 878464 h 1991647"/>
                  <a:gd name="connsiteX11" fmla="*/ 1337304 w 3778355"/>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206733 w 3753016"/>
                  <a:gd name="connsiteY4" fmla="*/ 186702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1033 w 3753016"/>
                  <a:gd name="connsiteY6" fmla="*/ 1252175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91647"/>
                  <a:gd name="connsiteX1" fmla="*/ 699714 w 3753016"/>
                  <a:gd name="connsiteY1" fmla="*/ 99235 h 1991647"/>
                  <a:gd name="connsiteX2" fmla="*/ 453224 w 3753016"/>
                  <a:gd name="connsiteY2" fmla="*/ 27675 h 1991647"/>
                  <a:gd name="connsiteX3" fmla="*/ 127221 w 3753016"/>
                  <a:gd name="connsiteY3" fmla="*/ 67430 h 1991647"/>
                  <a:gd name="connsiteX4" fmla="*/ 166977 w 3753016"/>
                  <a:gd name="connsiteY4" fmla="*/ 154897 h 1991647"/>
                  <a:gd name="connsiteX5" fmla="*/ 0 w 3753016"/>
                  <a:gd name="connsiteY5" fmla="*/ 226457 h 1991647"/>
                  <a:gd name="connsiteX6" fmla="*/ 818984 w 3753016"/>
                  <a:gd name="connsiteY6" fmla="*/ 1347591 h 1991647"/>
                  <a:gd name="connsiteX7" fmla="*/ 2146852 w 3753016"/>
                  <a:gd name="connsiteY7" fmla="*/ 1991647 h 1991647"/>
                  <a:gd name="connsiteX8" fmla="*/ 3753016 w 3753016"/>
                  <a:gd name="connsiteY8" fmla="*/ 1506617 h 1991647"/>
                  <a:gd name="connsiteX9" fmla="*/ 2409244 w 3753016"/>
                  <a:gd name="connsiteY9" fmla="*/ 1299884 h 1991647"/>
                  <a:gd name="connsiteX10" fmla="*/ 755373 w 3753016"/>
                  <a:gd name="connsiteY10" fmla="*/ 878464 h 1991647"/>
                  <a:gd name="connsiteX11" fmla="*/ 1311965 w 3753016"/>
                  <a:gd name="connsiteY11" fmla="*/ 671729 h 199164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8037"/>
                  <a:gd name="connsiteX1" fmla="*/ 699714 w 3753016"/>
                  <a:gd name="connsiteY1" fmla="*/ 99235 h 1928037"/>
                  <a:gd name="connsiteX2" fmla="*/ 453224 w 3753016"/>
                  <a:gd name="connsiteY2" fmla="*/ 27675 h 1928037"/>
                  <a:gd name="connsiteX3" fmla="*/ 127221 w 3753016"/>
                  <a:gd name="connsiteY3" fmla="*/ 67430 h 1928037"/>
                  <a:gd name="connsiteX4" fmla="*/ 166977 w 3753016"/>
                  <a:gd name="connsiteY4" fmla="*/ 154897 h 1928037"/>
                  <a:gd name="connsiteX5" fmla="*/ 0 w 3753016"/>
                  <a:gd name="connsiteY5" fmla="*/ 226457 h 1928037"/>
                  <a:gd name="connsiteX6" fmla="*/ 818984 w 3753016"/>
                  <a:gd name="connsiteY6" fmla="*/ 1347591 h 1928037"/>
                  <a:gd name="connsiteX7" fmla="*/ 2011680 w 3753016"/>
                  <a:gd name="connsiteY7" fmla="*/ 1928037 h 1928037"/>
                  <a:gd name="connsiteX8" fmla="*/ 3753016 w 3753016"/>
                  <a:gd name="connsiteY8" fmla="*/ 1506617 h 1928037"/>
                  <a:gd name="connsiteX9" fmla="*/ 2409244 w 3753016"/>
                  <a:gd name="connsiteY9" fmla="*/ 1299884 h 1928037"/>
                  <a:gd name="connsiteX10" fmla="*/ 755373 w 3753016"/>
                  <a:gd name="connsiteY10" fmla="*/ 878464 h 1928037"/>
                  <a:gd name="connsiteX11" fmla="*/ 1311965 w 3753016"/>
                  <a:gd name="connsiteY11" fmla="*/ 671729 h 1928037"/>
                  <a:gd name="connsiteX0" fmla="*/ 1311965 w 3753016"/>
                  <a:gd name="connsiteY0" fmla="*/ 671729 h 1929647"/>
                  <a:gd name="connsiteX1" fmla="*/ 699714 w 3753016"/>
                  <a:gd name="connsiteY1" fmla="*/ 99235 h 1929647"/>
                  <a:gd name="connsiteX2" fmla="*/ 453224 w 3753016"/>
                  <a:gd name="connsiteY2" fmla="*/ 27675 h 1929647"/>
                  <a:gd name="connsiteX3" fmla="*/ 127221 w 3753016"/>
                  <a:gd name="connsiteY3" fmla="*/ 67430 h 1929647"/>
                  <a:gd name="connsiteX4" fmla="*/ 166977 w 3753016"/>
                  <a:gd name="connsiteY4" fmla="*/ 154897 h 1929647"/>
                  <a:gd name="connsiteX5" fmla="*/ 0 w 3753016"/>
                  <a:gd name="connsiteY5" fmla="*/ 226457 h 1929647"/>
                  <a:gd name="connsiteX6" fmla="*/ 818984 w 3753016"/>
                  <a:gd name="connsiteY6" fmla="*/ 1347591 h 1929647"/>
                  <a:gd name="connsiteX7" fmla="*/ 2011680 w 3753016"/>
                  <a:gd name="connsiteY7" fmla="*/ 1928037 h 1929647"/>
                  <a:gd name="connsiteX8" fmla="*/ 3753016 w 3753016"/>
                  <a:gd name="connsiteY8" fmla="*/ 1506617 h 1929647"/>
                  <a:gd name="connsiteX9" fmla="*/ 2409244 w 3753016"/>
                  <a:gd name="connsiteY9" fmla="*/ 1299884 h 1929647"/>
                  <a:gd name="connsiteX10" fmla="*/ 755373 w 3753016"/>
                  <a:gd name="connsiteY10" fmla="*/ 878464 h 1929647"/>
                  <a:gd name="connsiteX11" fmla="*/ 1311965 w 3753016"/>
                  <a:gd name="connsiteY11" fmla="*/ 671729 h 192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53016" h="1929647">
                    <a:moveTo>
                      <a:pt x="1311965" y="671729"/>
                    </a:moveTo>
                    <a:cubicBezTo>
                      <a:pt x="1166191" y="480897"/>
                      <a:pt x="893195" y="-35936"/>
                      <a:pt x="699714" y="99235"/>
                    </a:cubicBezTo>
                    <a:cubicBezTo>
                      <a:pt x="667909" y="136342"/>
                      <a:pt x="636104" y="-73042"/>
                      <a:pt x="453224" y="27675"/>
                    </a:cubicBezTo>
                    <a:cubicBezTo>
                      <a:pt x="360459" y="32976"/>
                      <a:pt x="331304" y="-57141"/>
                      <a:pt x="127221" y="67430"/>
                    </a:cubicBezTo>
                    <a:cubicBezTo>
                      <a:pt x="74212" y="88634"/>
                      <a:pt x="188181" y="128392"/>
                      <a:pt x="166977" y="154897"/>
                    </a:cubicBezTo>
                    <a:cubicBezTo>
                      <a:pt x="145773" y="181402"/>
                      <a:pt x="70236" y="131041"/>
                      <a:pt x="0" y="226457"/>
                    </a:cubicBezTo>
                    <a:cubicBezTo>
                      <a:pt x="272995" y="600168"/>
                      <a:pt x="673210" y="1283981"/>
                      <a:pt x="818984" y="1347591"/>
                    </a:cubicBezTo>
                    <a:cubicBezTo>
                      <a:pt x="1216549" y="1541073"/>
                      <a:pt x="1741336" y="1885630"/>
                      <a:pt x="2011680" y="1928037"/>
                    </a:cubicBezTo>
                    <a:cubicBezTo>
                      <a:pt x="2266121" y="1954542"/>
                      <a:pt x="3172571" y="1647090"/>
                      <a:pt x="3753016" y="1506617"/>
                    </a:cubicBezTo>
                    <a:cubicBezTo>
                      <a:pt x="3697357" y="1407226"/>
                      <a:pt x="3208351" y="1168688"/>
                      <a:pt x="2409244" y="1299884"/>
                    </a:cubicBezTo>
                    <a:cubicBezTo>
                      <a:pt x="489003" y="1295909"/>
                      <a:pt x="734169" y="972555"/>
                      <a:pt x="755373" y="878464"/>
                    </a:cubicBezTo>
                    <a:cubicBezTo>
                      <a:pt x="816333" y="727390"/>
                      <a:pt x="1115833" y="695583"/>
                      <a:pt x="1311965" y="6717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6" name="직사각형 100">
              <a:extLst>
                <a:ext uri="{FF2B5EF4-FFF2-40B4-BE49-F238E27FC236}">
                  <a16:creationId xmlns:a16="http://schemas.microsoft.com/office/drawing/2014/main" id="{F1E70B82-F90A-440E-820B-CBBABF015D08}"/>
                </a:ext>
              </a:extLst>
            </p:cNvPr>
            <p:cNvSpPr/>
            <p:nvPr/>
          </p:nvSpPr>
          <p:spPr>
            <a:xfrm rot="18740140">
              <a:off x="1894195" y="2506511"/>
              <a:ext cx="285737" cy="709307"/>
            </a:xfrm>
            <a:prstGeom prst="rect">
              <a:avLst/>
            </a:prstGeom>
            <a:solidFill>
              <a:schemeClr val="accent3"/>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pic>
        <p:nvPicPr>
          <p:cNvPr id="6" name="Graphic 5" descr="Books">
            <a:extLst>
              <a:ext uri="{FF2B5EF4-FFF2-40B4-BE49-F238E27FC236}">
                <a16:creationId xmlns:a16="http://schemas.microsoft.com/office/drawing/2014/main" id="{80B0CE11-2499-FD40-8AE7-955E58BC188F}"/>
              </a:ext>
            </a:extLst>
          </p:cNvPr>
          <p:cNvPicPr>
            <a:picLocks noChangeAspect="1"/>
          </p:cNvPicPr>
          <p:nvPr/>
        </p:nvPicPr>
        <p:blipFill>
          <a:blip r:embed="rId3">
            <a:duotone>
              <a:schemeClr val="accent3">
                <a:shade val="45000"/>
                <a:satMod val="135000"/>
              </a:schemeClr>
              <a:prstClr val="white"/>
            </a:duotone>
            <a:extLst>
              <a:ext uri="{96DAC541-7B7A-43D3-8B79-37D633B846F1}">
                <asvg:svgBlip xmlns:asvg="http://schemas.microsoft.com/office/drawing/2016/SVG/main" r:embed="rId4"/>
              </a:ext>
            </a:extLst>
          </a:blip>
          <a:stretch>
            <a:fillRect/>
          </a:stretch>
        </p:blipFill>
        <p:spPr>
          <a:xfrm>
            <a:off x="1390528" y="1351033"/>
            <a:ext cx="914400" cy="914400"/>
          </a:xfrm>
          <a:prstGeom prst="rect">
            <a:avLst/>
          </a:prstGeom>
        </p:spPr>
      </p:pic>
      <p:pic>
        <p:nvPicPr>
          <p:cNvPr id="10" name="Graphic 9" descr="Blackboard">
            <a:extLst>
              <a:ext uri="{FF2B5EF4-FFF2-40B4-BE49-F238E27FC236}">
                <a16:creationId xmlns:a16="http://schemas.microsoft.com/office/drawing/2014/main" id="{84B3770F-F2DB-F340-BF4C-85473A85B590}"/>
              </a:ext>
            </a:extLst>
          </p:cNvPr>
          <p:cNvPicPr>
            <a:picLocks noChangeAspect="1"/>
          </p:cNvPicPr>
          <p:nvPr/>
        </p:nvPicPr>
        <p:blipFill>
          <a:blip r:embed="rId5">
            <a:duotone>
              <a:schemeClr val="accent2">
                <a:shade val="45000"/>
                <a:satMod val="135000"/>
              </a:schemeClr>
              <a:prstClr val="white"/>
            </a:duotone>
            <a:extLst>
              <a:ext uri="{96DAC541-7B7A-43D3-8B79-37D633B846F1}">
                <asvg:svgBlip xmlns:asvg="http://schemas.microsoft.com/office/drawing/2016/SVG/main" r:embed="rId6"/>
              </a:ext>
            </a:extLst>
          </a:blip>
          <a:stretch>
            <a:fillRect/>
          </a:stretch>
        </p:blipFill>
        <p:spPr>
          <a:xfrm>
            <a:off x="1431444" y="3759192"/>
            <a:ext cx="914400" cy="914400"/>
          </a:xfrm>
          <a:prstGeom prst="rect">
            <a:avLst/>
          </a:prstGeom>
        </p:spPr>
      </p:pic>
      <p:sp>
        <p:nvSpPr>
          <p:cNvPr id="94" name="Round Same Side Corner Rectangle 36">
            <a:extLst>
              <a:ext uri="{FF2B5EF4-FFF2-40B4-BE49-F238E27FC236}">
                <a16:creationId xmlns:a16="http://schemas.microsoft.com/office/drawing/2014/main" id="{2058B50E-B3E8-924A-BE7C-B652D5CFDB80}"/>
              </a:ext>
            </a:extLst>
          </p:cNvPr>
          <p:cNvSpPr/>
          <p:nvPr/>
        </p:nvSpPr>
        <p:spPr>
          <a:xfrm>
            <a:off x="9958675" y="4807145"/>
            <a:ext cx="868762" cy="648214"/>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5" name="Rectangle 9">
            <a:extLst>
              <a:ext uri="{FF2B5EF4-FFF2-40B4-BE49-F238E27FC236}">
                <a16:creationId xmlns:a16="http://schemas.microsoft.com/office/drawing/2014/main" id="{439B5F51-C99C-DA47-BFAD-9647C9EFFAE7}"/>
              </a:ext>
            </a:extLst>
          </p:cNvPr>
          <p:cNvSpPr/>
          <p:nvPr/>
        </p:nvSpPr>
        <p:spPr>
          <a:xfrm>
            <a:off x="9981150" y="2450022"/>
            <a:ext cx="877752" cy="64542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1724125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r>
              <a:rPr lang="en-US" dirty="0" err="1">
                <a:solidFill>
                  <a:srgbClr val="FFFFFF"/>
                </a:solidFill>
              </a:rPr>
              <a:t>Contoh</a:t>
            </a:r>
            <a:r>
              <a:rPr lang="en-US" dirty="0">
                <a:solidFill>
                  <a:srgbClr val="FFFFFF"/>
                </a:solidFill>
              </a:rPr>
              <a:t> </a:t>
            </a:r>
            <a:r>
              <a:rPr lang="en-US" dirty="0" err="1">
                <a:solidFill>
                  <a:srgbClr val="FFFFFF"/>
                </a:solidFill>
              </a:rPr>
              <a:t>Akibat</a:t>
            </a:r>
            <a:r>
              <a:rPr lang="en-US" dirty="0">
                <a:solidFill>
                  <a:srgbClr val="FFFFFF"/>
                </a:solidFill>
              </a:rPr>
              <a:t> </a:t>
            </a:r>
            <a:r>
              <a:rPr lang="en-US" dirty="0" err="1">
                <a:solidFill>
                  <a:srgbClr val="FFFFFF"/>
                </a:solidFill>
              </a:rPr>
              <a:t>Risiko</a:t>
            </a:r>
            <a:r>
              <a:rPr lang="en-US" dirty="0">
                <a:solidFill>
                  <a:srgbClr val="FFFFFF"/>
                </a:solidFill>
              </a:rPr>
              <a:t> </a:t>
            </a:r>
            <a:r>
              <a:rPr lang="en-US" dirty="0" err="1">
                <a:solidFill>
                  <a:srgbClr val="FFFFFF"/>
                </a:solidFill>
              </a:rPr>
              <a:t>Terjadi</a:t>
            </a: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8227059A-E877-451E-B3CE-7A5853A470BD}"/>
              </a:ext>
            </a:extLst>
          </p:cNvPr>
          <p:cNvGraphicFramePr>
            <a:graphicFrameLocks noGrp="1"/>
          </p:cNvGraphicFramePr>
          <p:nvPr>
            <p:ph idx="1"/>
            <p:extLst>
              <p:ext uri="{D42A27DB-BD31-4B8C-83A1-F6EECF244321}">
                <p14:modId xmlns:p14="http://schemas.microsoft.com/office/powerpoint/2010/main" val="340990569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4419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20392"/>
            <a:ext cx="3374136" cy="5504688"/>
          </a:xfrm>
        </p:spPr>
        <p:txBody>
          <a:bodyPr>
            <a:normAutofit/>
          </a:bodyPr>
          <a:lstStyle/>
          <a:p>
            <a:r>
              <a:rPr lang="en-US" dirty="0"/>
              <a:t>Komponen Risiko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37007657"/>
              </p:ext>
            </p:extLst>
          </p:nvPr>
        </p:nvGraphicFramePr>
        <p:xfrm>
          <a:off x="4338917" y="620392"/>
          <a:ext cx="7512423"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2884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Hubungan Antar Komponen</a:t>
            </a:r>
          </a:p>
        </p:txBody>
      </p:sp>
      <p:sp>
        <p:nvSpPr>
          <p:cNvPr id="6" name="Rectangle 5"/>
          <p:cNvSpPr/>
          <p:nvPr/>
        </p:nvSpPr>
        <p:spPr>
          <a:xfrm>
            <a:off x="3113649" y="1728419"/>
            <a:ext cx="5880295" cy="44735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p:cNvSpPr txBox="1"/>
          <p:nvPr/>
        </p:nvSpPr>
        <p:spPr>
          <a:xfrm>
            <a:off x="4759568" y="6273225"/>
            <a:ext cx="2588455" cy="584775"/>
          </a:xfrm>
          <a:prstGeom prst="rect">
            <a:avLst/>
          </a:prstGeom>
          <a:noFill/>
        </p:spPr>
        <p:txBody>
          <a:bodyPr wrap="square" rtlCol="0">
            <a:spAutoFit/>
          </a:bodyPr>
          <a:lstStyle/>
          <a:p>
            <a:pPr algn="ctr"/>
            <a:r>
              <a:rPr lang="en-US" sz="3200" b="1" dirty="0">
                <a:solidFill>
                  <a:srgbClr val="002060"/>
                </a:solidFill>
              </a:rPr>
              <a:t>Impact</a:t>
            </a:r>
          </a:p>
        </p:txBody>
      </p:sp>
      <p:sp>
        <p:nvSpPr>
          <p:cNvPr id="8" name="TextBox 7"/>
          <p:cNvSpPr txBox="1"/>
          <p:nvPr/>
        </p:nvSpPr>
        <p:spPr>
          <a:xfrm rot="16200000">
            <a:off x="1366909" y="4122961"/>
            <a:ext cx="2588455" cy="584775"/>
          </a:xfrm>
          <a:prstGeom prst="rect">
            <a:avLst/>
          </a:prstGeom>
          <a:noFill/>
        </p:spPr>
        <p:txBody>
          <a:bodyPr wrap="square" rtlCol="0">
            <a:spAutoFit/>
          </a:bodyPr>
          <a:lstStyle/>
          <a:p>
            <a:pPr algn="ctr"/>
            <a:r>
              <a:rPr lang="en-US" sz="3200" b="1" dirty="0">
                <a:solidFill>
                  <a:srgbClr val="002060"/>
                </a:solidFill>
              </a:rPr>
              <a:t>Likehood</a:t>
            </a:r>
          </a:p>
        </p:txBody>
      </p:sp>
      <p:cxnSp>
        <p:nvCxnSpPr>
          <p:cNvPr id="10" name="Straight Arrow Connector 9"/>
          <p:cNvCxnSpPr/>
          <p:nvPr/>
        </p:nvCxnSpPr>
        <p:spPr>
          <a:xfrm flipV="1">
            <a:off x="3113649" y="1728419"/>
            <a:ext cx="5880295" cy="4473527"/>
          </a:xfrm>
          <a:prstGeom prst="straightConnector1">
            <a:avLst/>
          </a:prstGeom>
          <a:ln w="76200">
            <a:solidFill>
              <a:schemeClr val="accent6"/>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225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4002076" cy="4795408"/>
          </a:xfrm>
        </p:spPr>
        <p:txBody>
          <a:bodyPr>
            <a:normAutofit/>
          </a:bodyPr>
          <a:lstStyle/>
          <a:p>
            <a:r>
              <a:rPr lang="en-US" i="1" dirty="0">
                <a:solidFill>
                  <a:srgbClr val="FFFFFF"/>
                </a:solidFill>
              </a:rPr>
              <a:t>Management </a:t>
            </a:r>
            <a:r>
              <a:rPr lang="en-US" dirty="0">
                <a:solidFill>
                  <a:srgbClr val="FFFFFF"/>
                </a:solidFill>
              </a:rPr>
              <a:t>?</a:t>
            </a:r>
          </a:p>
        </p:txBody>
      </p:sp>
      <p:graphicFrame>
        <p:nvGraphicFramePr>
          <p:cNvPr id="5" name="Content Placeholder 2">
            <a:extLst>
              <a:ext uri="{FF2B5EF4-FFF2-40B4-BE49-F238E27FC236}">
                <a16:creationId xmlns:a16="http://schemas.microsoft.com/office/drawing/2014/main" id="{4C54EAC2-561C-4883-97E0-07EF4FC1CA30}"/>
              </a:ext>
            </a:extLst>
          </p:cNvPr>
          <p:cNvGraphicFramePr>
            <a:graphicFrameLocks noGrp="1"/>
          </p:cNvGraphicFramePr>
          <p:nvPr>
            <p:ph idx="1"/>
            <p:extLst>
              <p:ext uri="{D42A27DB-BD31-4B8C-83A1-F6EECF244321}">
                <p14:modId xmlns:p14="http://schemas.microsoft.com/office/powerpoint/2010/main" val="155546190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0301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r>
              <a:rPr lang="en-US" i="1" dirty="0">
                <a:solidFill>
                  <a:srgbClr val="FFFFFF"/>
                </a:solidFill>
              </a:rPr>
              <a:t>Risk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1748149"/>
              </p:ext>
            </p:extLst>
          </p:nvPr>
        </p:nvGraphicFramePr>
        <p:xfrm>
          <a:off x="5244038" y="494971"/>
          <a:ext cx="6714600" cy="5861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186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3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9C0C591-F289-BC46-AAC2-7CD6DDB38251}"/>
              </a:ext>
            </a:extLst>
          </p:cNvPr>
          <p:cNvSpPr>
            <a:spLocks noGrp="1"/>
          </p:cNvSpPr>
          <p:nvPr>
            <p:ph type="title"/>
          </p:nvPr>
        </p:nvSpPr>
        <p:spPr>
          <a:xfrm>
            <a:off x="1098468" y="885651"/>
            <a:ext cx="3229803" cy="4624603"/>
          </a:xfrm>
        </p:spPr>
        <p:txBody>
          <a:bodyPr>
            <a:normAutofit/>
          </a:bodyPr>
          <a:lstStyle/>
          <a:p>
            <a:r>
              <a:rPr lang="en-US">
                <a:solidFill>
                  <a:srgbClr val="FFFFFF"/>
                </a:solidFill>
              </a:rPr>
              <a:t>Kenapa RM penting?</a:t>
            </a:r>
          </a:p>
        </p:txBody>
      </p:sp>
      <p:sp>
        <p:nvSpPr>
          <p:cNvPr id="3" name="Content Placeholder 2">
            <a:extLst>
              <a:ext uri="{FF2B5EF4-FFF2-40B4-BE49-F238E27FC236}">
                <a16:creationId xmlns:a16="http://schemas.microsoft.com/office/drawing/2014/main" id="{74E1994D-7EC9-454E-940C-A6BA325AAAD2}"/>
              </a:ext>
            </a:extLst>
          </p:cNvPr>
          <p:cNvSpPr>
            <a:spLocks noGrp="1"/>
          </p:cNvSpPr>
          <p:nvPr>
            <p:ph idx="1"/>
          </p:nvPr>
        </p:nvSpPr>
        <p:spPr>
          <a:xfrm>
            <a:off x="4978707" y="885651"/>
            <a:ext cx="7108517" cy="4616849"/>
          </a:xfrm>
        </p:spPr>
        <p:txBody>
          <a:bodyPr anchor="ctr">
            <a:normAutofit/>
          </a:bodyPr>
          <a:lstStyle/>
          <a:p>
            <a:r>
              <a:rPr lang="en-US" sz="1900" b="1" dirty="0" err="1"/>
              <a:t>Prinsip</a:t>
            </a:r>
            <a:r>
              <a:rPr lang="en-US" sz="1900" b="1" dirty="0"/>
              <a:t> yang </a:t>
            </a:r>
            <a:r>
              <a:rPr lang="en-US" sz="1900" b="1" dirty="0" err="1"/>
              <a:t>mendasari</a:t>
            </a:r>
            <a:r>
              <a:rPr lang="en-US" sz="1900" b="1" dirty="0"/>
              <a:t>:</a:t>
            </a:r>
          </a:p>
          <a:p>
            <a:pPr marL="514350" indent="-514350">
              <a:buFont typeface="+mj-lt"/>
              <a:buAutoNum type="arabicPeriod"/>
            </a:pPr>
            <a:r>
              <a:rPr lang="en-US" sz="1900" dirty="0" err="1"/>
              <a:t>Setiap</a:t>
            </a:r>
            <a:r>
              <a:rPr lang="en-US" sz="1900" dirty="0"/>
              <a:t> </a:t>
            </a:r>
            <a:r>
              <a:rPr lang="en-US" sz="1900" dirty="0" err="1"/>
              <a:t>entitas</a:t>
            </a:r>
            <a:r>
              <a:rPr lang="en-US" sz="1900" dirty="0"/>
              <a:t>, </a:t>
            </a:r>
            <a:r>
              <a:rPr lang="en-US" sz="1900" dirty="0" err="1"/>
              <a:t>apakah</a:t>
            </a:r>
            <a:r>
              <a:rPr lang="en-US" sz="1900" dirty="0"/>
              <a:t> </a:t>
            </a:r>
            <a:r>
              <a:rPr lang="en-US" sz="1900" dirty="0" err="1"/>
              <a:t>mencari</a:t>
            </a:r>
            <a:r>
              <a:rPr lang="en-US" sz="1900" dirty="0"/>
              <a:t> </a:t>
            </a:r>
            <a:r>
              <a:rPr lang="en-US" sz="1900" dirty="0" err="1"/>
              <a:t>untung</a:t>
            </a:r>
            <a:r>
              <a:rPr lang="en-US" sz="1900" dirty="0"/>
              <a:t> </a:t>
            </a:r>
            <a:r>
              <a:rPr lang="en-US" sz="1900" dirty="0" err="1"/>
              <a:t>atau</a:t>
            </a:r>
            <a:r>
              <a:rPr lang="en-US" sz="1900" dirty="0"/>
              <a:t> </a:t>
            </a:r>
            <a:r>
              <a:rPr lang="en-US" sz="1900" dirty="0" err="1"/>
              <a:t>tidak</a:t>
            </a:r>
            <a:r>
              <a:rPr lang="en-US" sz="1900" dirty="0"/>
              <a:t>, </a:t>
            </a:r>
            <a:r>
              <a:rPr lang="en-US" sz="1900" dirty="0" err="1"/>
              <a:t>ada</a:t>
            </a:r>
            <a:r>
              <a:rPr lang="en-US" sz="1900" dirty="0"/>
              <a:t> </a:t>
            </a:r>
            <a:r>
              <a:rPr lang="en-US" sz="1900" dirty="0" err="1"/>
              <a:t>untuk</a:t>
            </a:r>
            <a:r>
              <a:rPr lang="en-US" sz="1900" dirty="0"/>
              <a:t> </a:t>
            </a:r>
            <a:r>
              <a:rPr lang="en-US" sz="1900" dirty="0" err="1"/>
              <a:t>mewujudkan</a:t>
            </a:r>
            <a:r>
              <a:rPr lang="en-US" sz="1900" dirty="0"/>
              <a:t> </a:t>
            </a:r>
            <a:r>
              <a:rPr lang="en-US" sz="1900" dirty="0" err="1"/>
              <a:t>nilai</a:t>
            </a:r>
            <a:r>
              <a:rPr lang="en-US" sz="1900" dirty="0"/>
              <a:t> </a:t>
            </a:r>
            <a:r>
              <a:rPr lang="en-US" sz="1900" dirty="0" err="1"/>
              <a:t>bagi</a:t>
            </a:r>
            <a:r>
              <a:rPr lang="en-US" sz="1900" dirty="0"/>
              <a:t> para </a:t>
            </a:r>
            <a:r>
              <a:rPr lang="en-US" sz="1900" dirty="0" err="1"/>
              <a:t>pemangku</a:t>
            </a:r>
            <a:r>
              <a:rPr lang="en-US" sz="1900" dirty="0"/>
              <a:t> </a:t>
            </a:r>
            <a:r>
              <a:rPr lang="en-US" sz="1900" dirty="0" err="1"/>
              <a:t>kepentingannya</a:t>
            </a:r>
            <a:r>
              <a:rPr lang="en-US" sz="1900" dirty="0"/>
              <a:t>.</a:t>
            </a:r>
          </a:p>
          <a:p>
            <a:pPr marL="514350" indent="-514350">
              <a:buFont typeface="+mj-lt"/>
              <a:buAutoNum type="arabicPeriod"/>
            </a:pPr>
            <a:r>
              <a:rPr lang="en-US" sz="1900" dirty="0"/>
              <a:t>Nilai </a:t>
            </a:r>
            <a:r>
              <a:rPr lang="en-US" sz="1900" dirty="0" err="1"/>
              <a:t>diciptakan</a:t>
            </a:r>
            <a:r>
              <a:rPr lang="en-US" sz="1900" dirty="0"/>
              <a:t>, </a:t>
            </a:r>
            <a:r>
              <a:rPr lang="en-US" sz="1900" dirty="0" err="1"/>
              <a:t>dilestarikan</a:t>
            </a:r>
            <a:r>
              <a:rPr lang="en-US" sz="1900" dirty="0"/>
              <a:t>, </a:t>
            </a:r>
            <a:r>
              <a:rPr lang="en-US" sz="1900" dirty="0" err="1"/>
              <a:t>atau</a:t>
            </a:r>
            <a:r>
              <a:rPr lang="en-US" sz="1900" dirty="0"/>
              <a:t> </a:t>
            </a:r>
            <a:r>
              <a:rPr lang="en-US" sz="1900" dirty="0" err="1"/>
              <a:t>dikikis</a:t>
            </a:r>
            <a:r>
              <a:rPr lang="en-US" sz="1900" dirty="0"/>
              <a:t> oleh </a:t>
            </a:r>
            <a:r>
              <a:rPr lang="en-US" sz="1900" dirty="0" err="1"/>
              <a:t>keputusan</a:t>
            </a:r>
            <a:r>
              <a:rPr lang="en-US" sz="1900" dirty="0"/>
              <a:t> </a:t>
            </a:r>
            <a:r>
              <a:rPr lang="en-US" sz="1900" dirty="0" err="1"/>
              <a:t>manajemen</a:t>
            </a:r>
            <a:r>
              <a:rPr lang="en-US" sz="1900" dirty="0"/>
              <a:t> </a:t>
            </a:r>
            <a:r>
              <a:rPr lang="en-US" sz="1900" dirty="0" err="1"/>
              <a:t>dalam</a:t>
            </a:r>
            <a:r>
              <a:rPr lang="en-US" sz="1900" dirty="0"/>
              <a:t> </a:t>
            </a:r>
            <a:r>
              <a:rPr lang="en-US" sz="1900" dirty="0" err="1"/>
              <a:t>semua</a:t>
            </a:r>
            <a:r>
              <a:rPr lang="en-US" sz="1900" dirty="0"/>
              <a:t> </a:t>
            </a:r>
            <a:r>
              <a:rPr lang="en-US" sz="1900" dirty="0" err="1"/>
              <a:t>kegiatan</a:t>
            </a:r>
            <a:r>
              <a:rPr lang="en-US" sz="1900" dirty="0"/>
              <a:t>, </a:t>
            </a:r>
            <a:r>
              <a:rPr lang="en-US" sz="1900" dirty="0" err="1"/>
              <a:t>mulai</a:t>
            </a:r>
            <a:r>
              <a:rPr lang="en-US" sz="1900" dirty="0"/>
              <a:t> </a:t>
            </a:r>
            <a:r>
              <a:rPr lang="en-US" sz="1900" dirty="0" err="1"/>
              <a:t>dari</a:t>
            </a:r>
            <a:r>
              <a:rPr lang="en-US" sz="1900" dirty="0"/>
              <a:t> </a:t>
            </a:r>
            <a:r>
              <a:rPr lang="en-US" sz="1900" dirty="0" err="1"/>
              <a:t>menetapkan</a:t>
            </a:r>
            <a:r>
              <a:rPr lang="en-US" sz="1900" dirty="0"/>
              <a:t> </a:t>
            </a:r>
            <a:r>
              <a:rPr lang="en-US" sz="1900" dirty="0" err="1"/>
              <a:t>strategi</a:t>
            </a:r>
            <a:r>
              <a:rPr lang="en-US" sz="1900" dirty="0"/>
              <a:t> </a:t>
            </a:r>
            <a:r>
              <a:rPr lang="en-US" sz="1900" dirty="0" err="1"/>
              <a:t>hingga</a:t>
            </a:r>
            <a:r>
              <a:rPr lang="en-US" sz="1900" dirty="0"/>
              <a:t> </a:t>
            </a:r>
            <a:r>
              <a:rPr lang="en-US" sz="1900" dirty="0" err="1"/>
              <a:t>mengoperasikan</a:t>
            </a:r>
            <a:r>
              <a:rPr lang="en-US" sz="1900" dirty="0"/>
              <a:t> </a:t>
            </a:r>
            <a:r>
              <a:rPr lang="en-US" sz="1900" dirty="0" err="1"/>
              <a:t>perusahaan</a:t>
            </a:r>
            <a:r>
              <a:rPr lang="en-US" sz="1900" dirty="0"/>
              <a:t> </a:t>
            </a:r>
            <a:r>
              <a:rPr lang="en-US" sz="1900" dirty="0" err="1"/>
              <a:t>sehari-hari</a:t>
            </a:r>
            <a:r>
              <a:rPr lang="en-US" sz="1900" dirty="0"/>
              <a:t>.</a:t>
            </a:r>
          </a:p>
          <a:p>
            <a:pPr marL="0" indent="0">
              <a:buNone/>
            </a:pPr>
            <a:endParaRPr lang="en-US" sz="1900" dirty="0"/>
          </a:p>
          <a:p>
            <a:r>
              <a:rPr lang="en-US" sz="1900" b="1" dirty="0"/>
              <a:t>RM </a:t>
            </a:r>
            <a:r>
              <a:rPr lang="en-US" sz="1900" b="1" dirty="0" err="1"/>
              <a:t>mendukung</a:t>
            </a:r>
            <a:r>
              <a:rPr lang="en-US" sz="1900" b="1" dirty="0"/>
              <a:t> </a:t>
            </a:r>
            <a:r>
              <a:rPr lang="en-US" sz="1900" b="1" dirty="0" err="1"/>
              <a:t>penciptaan</a:t>
            </a:r>
            <a:r>
              <a:rPr lang="en-US" sz="1900" b="1" dirty="0"/>
              <a:t> </a:t>
            </a:r>
            <a:r>
              <a:rPr lang="en-US" sz="1900" b="1" dirty="0" err="1"/>
              <a:t>nilai</a:t>
            </a:r>
            <a:r>
              <a:rPr lang="en-US" sz="1900" b="1" dirty="0"/>
              <a:t> </a:t>
            </a:r>
            <a:r>
              <a:rPr lang="en-US" sz="1900" b="1" dirty="0" err="1"/>
              <a:t>dengan</a:t>
            </a:r>
            <a:r>
              <a:rPr lang="en-US" sz="1900" b="1" dirty="0"/>
              <a:t> </a:t>
            </a:r>
            <a:r>
              <a:rPr lang="en-US" sz="1900" b="1" dirty="0" err="1"/>
              <a:t>memungkinkan</a:t>
            </a:r>
            <a:r>
              <a:rPr lang="en-US" sz="1900" b="1" dirty="0"/>
              <a:t> </a:t>
            </a:r>
            <a:r>
              <a:rPr lang="en-US" sz="1900" b="1" dirty="0" err="1"/>
              <a:t>manajemen</a:t>
            </a:r>
            <a:r>
              <a:rPr lang="en-US" sz="1900" b="1" dirty="0"/>
              <a:t> </a:t>
            </a:r>
            <a:r>
              <a:rPr lang="en-US" sz="1900" b="1" dirty="0" err="1"/>
              <a:t>untuk</a:t>
            </a:r>
            <a:r>
              <a:rPr lang="en-US" sz="1900" b="1" dirty="0"/>
              <a:t>:</a:t>
            </a:r>
          </a:p>
          <a:p>
            <a:pPr marL="514350" indent="-514350">
              <a:buFont typeface="+mj-lt"/>
              <a:buAutoNum type="arabicPeriod"/>
            </a:pPr>
            <a:r>
              <a:rPr lang="en-US" sz="1900" dirty="0" err="1"/>
              <a:t>Menangani</a:t>
            </a:r>
            <a:r>
              <a:rPr lang="en-US" sz="1900" dirty="0"/>
              <a:t> </a:t>
            </a:r>
            <a:r>
              <a:rPr lang="en-US" sz="1900" dirty="0" err="1"/>
              <a:t>secara</a:t>
            </a:r>
            <a:r>
              <a:rPr lang="en-US" sz="1900" dirty="0"/>
              <a:t> </a:t>
            </a:r>
            <a:r>
              <a:rPr lang="en-US" sz="1900" dirty="0" err="1"/>
              <a:t>efektif</a:t>
            </a:r>
            <a:r>
              <a:rPr lang="en-US" sz="1900" dirty="0"/>
              <a:t> </a:t>
            </a:r>
            <a:r>
              <a:rPr lang="en-US" sz="1900" dirty="0" err="1"/>
              <a:t>potensi</a:t>
            </a:r>
            <a:r>
              <a:rPr lang="en-US" sz="1900" dirty="0"/>
              <a:t> </a:t>
            </a:r>
            <a:r>
              <a:rPr lang="en-US" sz="1900" dirty="0" err="1"/>
              <a:t>peristiwa</a:t>
            </a:r>
            <a:r>
              <a:rPr lang="en-US" sz="1900" dirty="0"/>
              <a:t> di masa </a:t>
            </a:r>
            <a:r>
              <a:rPr lang="en-US" sz="1900" dirty="0" err="1"/>
              <a:t>depan</a:t>
            </a:r>
            <a:r>
              <a:rPr lang="en-US" sz="1900" dirty="0"/>
              <a:t> yang </a:t>
            </a:r>
            <a:r>
              <a:rPr lang="en-US" sz="1900" dirty="0" err="1"/>
              <a:t>menciptakan</a:t>
            </a:r>
            <a:r>
              <a:rPr lang="en-US" sz="1900" dirty="0"/>
              <a:t> </a:t>
            </a:r>
            <a:r>
              <a:rPr lang="en-US" sz="1900" dirty="0" err="1"/>
              <a:t>ketidakpastian</a:t>
            </a:r>
            <a:r>
              <a:rPr lang="en-US" sz="1900" dirty="0"/>
              <a:t>.</a:t>
            </a:r>
          </a:p>
          <a:p>
            <a:pPr marL="514350" indent="-514350">
              <a:buFont typeface="+mj-lt"/>
              <a:buAutoNum type="arabicPeriod"/>
            </a:pPr>
            <a:r>
              <a:rPr lang="en-US" sz="1900" dirty="0" err="1"/>
              <a:t>Tanggapi</a:t>
            </a:r>
            <a:r>
              <a:rPr lang="en-US" sz="1900" dirty="0"/>
              <a:t> </a:t>
            </a:r>
            <a:r>
              <a:rPr lang="en-US" sz="1900" dirty="0" err="1"/>
              <a:t>dengan</a:t>
            </a:r>
            <a:r>
              <a:rPr lang="en-US" sz="1900" dirty="0"/>
              <a:t> </a:t>
            </a:r>
            <a:r>
              <a:rPr lang="en-US" sz="1900" dirty="0" err="1"/>
              <a:t>cara</a:t>
            </a:r>
            <a:r>
              <a:rPr lang="en-US" sz="1900" dirty="0"/>
              <a:t> yang </a:t>
            </a:r>
            <a:r>
              <a:rPr lang="en-US" sz="1900" dirty="0" err="1"/>
              <a:t>mengurangi</a:t>
            </a:r>
            <a:r>
              <a:rPr lang="en-US" sz="1900" dirty="0"/>
              <a:t> </a:t>
            </a:r>
            <a:r>
              <a:rPr lang="en-US" sz="1900" dirty="0" err="1"/>
              <a:t>kemungkinan</a:t>
            </a:r>
            <a:r>
              <a:rPr lang="en-US" sz="1900" dirty="0"/>
              <a:t> </a:t>
            </a:r>
            <a:r>
              <a:rPr lang="en-US" sz="1900" dirty="0" err="1"/>
              <a:t>hasil</a:t>
            </a:r>
            <a:r>
              <a:rPr lang="en-US" sz="1900" dirty="0"/>
              <a:t> </a:t>
            </a:r>
            <a:r>
              <a:rPr lang="en-US" sz="1900" dirty="0" err="1"/>
              <a:t>turun</a:t>
            </a:r>
            <a:r>
              <a:rPr lang="en-US" sz="1900" dirty="0"/>
              <a:t> dan </a:t>
            </a:r>
            <a:r>
              <a:rPr lang="en-US" sz="1900" dirty="0" err="1"/>
              <a:t>meningkatkan</a:t>
            </a:r>
            <a:r>
              <a:rPr lang="en-US" sz="1900" dirty="0"/>
              <a:t> </a:t>
            </a:r>
            <a:r>
              <a:rPr lang="en-US" sz="1900" dirty="0" err="1"/>
              <a:t>sisi</a:t>
            </a:r>
            <a:r>
              <a:rPr lang="en-US" sz="1900" dirty="0"/>
              <a:t> </a:t>
            </a:r>
            <a:r>
              <a:rPr lang="en-US" sz="1900" dirty="0" err="1"/>
              <a:t>baiknya</a:t>
            </a:r>
            <a:r>
              <a:rPr lang="en-US" sz="1900" dirty="0"/>
              <a:t>.</a:t>
            </a:r>
          </a:p>
        </p:txBody>
      </p:sp>
    </p:spTree>
    <p:extLst>
      <p:ext uri="{BB962C8B-B14F-4D97-AF65-F5344CB8AC3E}">
        <p14:creationId xmlns:p14="http://schemas.microsoft.com/office/powerpoint/2010/main" val="2365761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b="1" dirty="0"/>
              <a:t>Bagaimana Kaitan antar RM dan IS/IT?</a:t>
            </a:r>
          </a:p>
        </p:txBody>
      </p:sp>
      <p:graphicFrame>
        <p:nvGraphicFramePr>
          <p:cNvPr id="5" name="Content Placeholder 2">
            <a:extLst>
              <a:ext uri="{FF2B5EF4-FFF2-40B4-BE49-F238E27FC236}">
                <a16:creationId xmlns:a16="http://schemas.microsoft.com/office/drawing/2014/main" id="{4C7B4B55-0F02-40B4-924C-C2E5F370DD8B}"/>
              </a:ext>
            </a:extLst>
          </p:cNvPr>
          <p:cNvGraphicFramePr>
            <a:graphicFrameLocks noGrp="1"/>
          </p:cNvGraphicFramePr>
          <p:nvPr>
            <p:ph idx="1"/>
            <p:extLst>
              <p:ext uri="{D42A27DB-BD31-4B8C-83A1-F6EECF244321}">
                <p14:modId xmlns:p14="http://schemas.microsoft.com/office/powerpoint/2010/main" val="41224665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4140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42">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44"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81D659C-9C9F-BB4F-957A-FE38E6467ACB}"/>
              </a:ext>
            </a:extLst>
          </p:cNvPr>
          <p:cNvSpPr>
            <a:spLocks noGrp="1"/>
          </p:cNvSpPr>
          <p:nvPr>
            <p:ph type="title"/>
          </p:nvPr>
        </p:nvSpPr>
        <p:spPr>
          <a:xfrm>
            <a:off x="1098468" y="885651"/>
            <a:ext cx="3229803" cy="4624603"/>
          </a:xfrm>
        </p:spPr>
        <p:txBody>
          <a:bodyPr>
            <a:normAutofit/>
          </a:bodyPr>
          <a:lstStyle/>
          <a:p>
            <a:r>
              <a:rPr lang="en-ID" sz="4000" b="1" dirty="0" err="1">
                <a:solidFill>
                  <a:srgbClr val="FFFFFF"/>
                </a:solidFill>
              </a:rPr>
              <a:t>Manajemen</a:t>
            </a:r>
            <a:r>
              <a:rPr lang="en-ID" sz="4000" b="1" dirty="0">
                <a:solidFill>
                  <a:srgbClr val="FFFFFF"/>
                </a:solidFill>
              </a:rPr>
              <a:t> </a:t>
            </a:r>
            <a:r>
              <a:rPr lang="en-ID" sz="4000" b="1" dirty="0" err="1">
                <a:solidFill>
                  <a:srgbClr val="FFFFFF"/>
                </a:solidFill>
              </a:rPr>
              <a:t>Resiko</a:t>
            </a:r>
            <a:r>
              <a:rPr lang="en-ID" sz="4000" b="1" dirty="0">
                <a:solidFill>
                  <a:srgbClr val="FFFFFF"/>
                </a:solidFill>
              </a:rPr>
              <a:t> </a:t>
            </a:r>
            <a:r>
              <a:rPr lang="en-ID" sz="4000" b="1" dirty="0" err="1">
                <a:solidFill>
                  <a:srgbClr val="FFFFFF"/>
                </a:solidFill>
              </a:rPr>
              <a:t>Teknologi</a:t>
            </a:r>
            <a:r>
              <a:rPr lang="en-ID" sz="4000" b="1" dirty="0">
                <a:solidFill>
                  <a:srgbClr val="FFFFFF"/>
                </a:solidFill>
              </a:rPr>
              <a:t> </a:t>
            </a:r>
            <a:r>
              <a:rPr lang="en-ID" sz="4000" b="1" dirty="0" err="1">
                <a:solidFill>
                  <a:srgbClr val="FFFFFF"/>
                </a:solidFill>
              </a:rPr>
              <a:t>Informasi</a:t>
            </a:r>
            <a:r>
              <a:rPr lang="en-ID" sz="4000" b="1" dirty="0">
                <a:solidFill>
                  <a:srgbClr val="FFFFFF"/>
                </a:solidFill>
              </a:rPr>
              <a:t>/</a:t>
            </a:r>
            <a:br>
              <a:rPr lang="en-ID" sz="4000" b="1" dirty="0">
                <a:solidFill>
                  <a:srgbClr val="FFFFFF"/>
                </a:solidFill>
              </a:rPr>
            </a:br>
            <a:r>
              <a:rPr lang="en-ID" sz="4000" b="1" dirty="0" err="1">
                <a:solidFill>
                  <a:srgbClr val="FFFFFF"/>
                </a:solidFill>
              </a:rPr>
              <a:t>Sistem</a:t>
            </a:r>
            <a:r>
              <a:rPr lang="en-ID" sz="4000" b="1" dirty="0">
                <a:solidFill>
                  <a:srgbClr val="FFFFFF"/>
                </a:solidFill>
              </a:rPr>
              <a:t> </a:t>
            </a:r>
            <a:r>
              <a:rPr lang="en-ID" sz="4000" b="1" dirty="0" err="1">
                <a:solidFill>
                  <a:srgbClr val="FFFFFF"/>
                </a:solidFill>
              </a:rPr>
              <a:t>Informasi</a:t>
            </a:r>
            <a:endParaRPr lang="en-US" sz="4000" b="1" dirty="0">
              <a:solidFill>
                <a:srgbClr val="FFFFFF"/>
              </a:solidFill>
            </a:endParaRPr>
          </a:p>
        </p:txBody>
      </p:sp>
      <p:sp>
        <p:nvSpPr>
          <p:cNvPr id="3" name="Content Placeholder 2">
            <a:extLst>
              <a:ext uri="{FF2B5EF4-FFF2-40B4-BE49-F238E27FC236}">
                <a16:creationId xmlns:a16="http://schemas.microsoft.com/office/drawing/2014/main" id="{02B9DC73-75C6-984F-8043-589E4330E0D6}"/>
              </a:ext>
            </a:extLst>
          </p:cNvPr>
          <p:cNvSpPr>
            <a:spLocks noGrp="1"/>
          </p:cNvSpPr>
          <p:nvPr>
            <p:ph idx="1"/>
          </p:nvPr>
        </p:nvSpPr>
        <p:spPr>
          <a:xfrm>
            <a:off x="4978708" y="885651"/>
            <a:ext cx="6525220" cy="4616849"/>
          </a:xfrm>
        </p:spPr>
        <p:txBody>
          <a:bodyPr anchor="ctr">
            <a:normAutofit/>
          </a:bodyPr>
          <a:lstStyle/>
          <a:p>
            <a:pPr algn="just"/>
            <a:r>
              <a:rPr lang="en-ID" sz="2400" i="1" dirty="0"/>
              <a:t>IT/IS Risk Management</a:t>
            </a:r>
            <a:r>
              <a:rPr lang="en-ID" sz="2400" dirty="0"/>
              <a:t> (</a:t>
            </a:r>
            <a:r>
              <a:rPr lang="en-ID" sz="2400" dirty="0" err="1"/>
              <a:t>Manajemen</a:t>
            </a:r>
            <a:r>
              <a:rPr lang="en-ID" sz="2400" dirty="0"/>
              <a:t> </a:t>
            </a:r>
            <a:r>
              <a:rPr lang="en-ID" sz="2400" dirty="0" err="1"/>
              <a:t>Resiko</a:t>
            </a:r>
            <a:r>
              <a:rPr lang="en-ID" sz="2400" dirty="0"/>
              <a:t> </a:t>
            </a:r>
            <a:r>
              <a:rPr lang="en-ID" sz="2400" dirty="0" err="1"/>
              <a:t>Teknologi</a:t>
            </a:r>
            <a:r>
              <a:rPr lang="en-ID" sz="2400" dirty="0"/>
              <a:t> </a:t>
            </a:r>
            <a:r>
              <a:rPr lang="en-ID" sz="2400" dirty="0" err="1"/>
              <a:t>Informasi</a:t>
            </a:r>
            <a:r>
              <a:rPr lang="en-ID" sz="2400" dirty="0"/>
              <a:t>/</a:t>
            </a:r>
            <a:r>
              <a:rPr lang="en-ID" sz="2400" dirty="0" err="1"/>
              <a:t>Sistem</a:t>
            </a:r>
            <a:r>
              <a:rPr lang="en-ID" sz="2400" dirty="0"/>
              <a:t> </a:t>
            </a:r>
            <a:r>
              <a:rPr lang="en-ID" sz="2400" dirty="0" err="1"/>
              <a:t>Informasi</a:t>
            </a:r>
            <a:r>
              <a:rPr lang="en-ID" sz="2400" dirty="0"/>
              <a:t>) </a:t>
            </a:r>
            <a:r>
              <a:rPr lang="en-ID" sz="2400" dirty="0" err="1"/>
              <a:t>adalah</a:t>
            </a:r>
            <a:r>
              <a:rPr lang="en-ID" sz="2400" dirty="0"/>
              <a:t> </a:t>
            </a:r>
            <a:r>
              <a:rPr lang="en-ID" sz="2400" dirty="0" err="1"/>
              <a:t>suatu</a:t>
            </a:r>
            <a:r>
              <a:rPr lang="en-ID" sz="2400" dirty="0"/>
              <a:t> proses </a:t>
            </a:r>
            <a:r>
              <a:rPr lang="en-ID" sz="2400" dirty="0" err="1"/>
              <a:t>identifikasi</a:t>
            </a:r>
            <a:r>
              <a:rPr lang="en-ID" sz="2400" dirty="0"/>
              <a:t> </a:t>
            </a:r>
            <a:r>
              <a:rPr lang="en-ID" sz="2400" dirty="0" err="1"/>
              <a:t>kerentanan</a:t>
            </a:r>
            <a:r>
              <a:rPr lang="en-ID" sz="2400" dirty="0"/>
              <a:t> dan </a:t>
            </a:r>
            <a:r>
              <a:rPr lang="en-ID" sz="2400" dirty="0" err="1"/>
              <a:t>ancaman</a:t>
            </a:r>
            <a:r>
              <a:rPr lang="en-ID" sz="2400" dirty="0"/>
              <a:t> </a:t>
            </a:r>
            <a:r>
              <a:rPr lang="en-ID" sz="2400" dirty="0" err="1"/>
              <a:t>terhadap</a:t>
            </a:r>
            <a:r>
              <a:rPr lang="en-ID" sz="2400" dirty="0"/>
              <a:t> </a:t>
            </a:r>
            <a:r>
              <a:rPr lang="en-ID" sz="2400" dirty="0">
                <a:hlinkClick r:id="rId3">
                  <a:extLst>
                    <a:ext uri="{A12FA001-AC4F-418D-AE19-62706E023703}">
                      <ahyp:hlinkClr xmlns:ahyp="http://schemas.microsoft.com/office/drawing/2018/hyperlinkcolor" val="tx"/>
                    </a:ext>
                  </a:extLst>
                </a:hlinkClick>
              </a:rPr>
              <a:t>sumber daya</a:t>
            </a:r>
            <a:r>
              <a:rPr lang="en-ID" sz="2400" dirty="0"/>
              <a:t> </a:t>
            </a:r>
            <a:r>
              <a:rPr lang="en-ID" sz="2400" dirty="0" err="1"/>
              <a:t>informasi</a:t>
            </a:r>
            <a:r>
              <a:rPr lang="en-ID" sz="2400" dirty="0"/>
              <a:t> yang </a:t>
            </a:r>
            <a:r>
              <a:rPr lang="en-ID" sz="2400" dirty="0" err="1"/>
              <a:t>digunakan</a:t>
            </a:r>
            <a:r>
              <a:rPr lang="en-ID" sz="2400" dirty="0"/>
              <a:t> oleh </a:t>
            </a:r>
            <a:r>
              <a:rPr lang="en-ID" sz="2400" dirty="0" err="1"/>
              <a:t>sebuah</a:t>
            </a:r>
            <a:r>
              <a:rPr lang="en-ID" sz="2400" dirty="0"/>
              <a:t> </a:t>
            </a:r>
            <a:r>
              <a:rPr lang="en-ID" sz="2400" dirty="0" err="1"/>
              <a:t>organisasi</a:t>
            </a:r>
            <a:r>
              <a:rPr lang="en-ID" sz="2400" dirty="0"/>
              <a:t> dan </a:t>
            </a:r>
            <a:r>
              <a:rPr lang="en-ID" sz="2400" dirty="0" err="1"/>
              <a:t>dilakukan</a:t>
            </a:r>
            <a:r>
              <a:rPr lang="en-ID" sz="2400" dirty="0"/>
              <a:t> oleh </a:t>
            </a:r>
            <a:r>
              <a:rPr lang="en-ID" sz="2400" dirty="0">
                <a:hlinkClick r:id="rId4">
                  <a:extLst>
                    <a:ext uri="{A12FA001-AC4F-418D-AE19-62706E023703}">
                      <ahyp:hlinkClr xmlns:ahyp="http://schemas.microsoft.com/office/drawing/2018/hyperlinkcolor" val="tx"/>
                    </a:ext>
                  </a:extLst>
                </a:hlinkClick>
              </a:rPr>
              <a:t>manajer</a:t>
            </a:r>
            <a:r>
              <a:rPr lang="en-ID" sz="2400" dirty="0"/>
              <a:t> IT </a:t>
            </a:r>
            <a:r>
              <a:rPr lang="en-ID" sz="2400" dirty="0" err="1"/>
              <a:t>untuk</a:t>
            </a:r>
            <a:r>
              <a:rPr lang="en-ID" sz="2400" dirty="0"/>
              <a:t> </a:t>
            </a:r>
            <a:r>
              <a:rPr lang="en-ID" sz="2400" dirty="0" err="1"/>
              <a:t>mencapai</a:t>
            </a:r>
            <a:r>
              <a:rPr lang="en-ID" sz="2400" dirty="0"/>
              <a:t> </a:t>
            </a:r>
            <a:r>
              <a:rPr lang="en-ID" sz="2400" dirty="0" err="1"/>
              <a:t>tujuan</a:t>
            </a:r>
            <a:r>
              <a:rPr lang="en-ID" sz="2400" dirty="0"/>
              <a:t> </a:t>
            </a:r>
            <a:r>
              <a:rPr lang="en-ID" sz="2400" dirty="0" err="1"/>
              <a:t>bisnis,mengurangi</a:t>
            </a:r>
            <a:r>
              <a:rPr lang="en-ID" sz="2400" dirty="0"/>
              <a:t> </a:t>
            </a:r>
            <a:r>
              <a:rPr lang="en-ID" sz="2400" dirty="0" err="1"/>
              <a:t>resiko</a:t>
            </a:r>
            <a:r>
              <a:rPr lang="en-ID" sz="2400" dirty="0"/>
              <a:t>, dan </a:t>
            </a:r>
            <a:r>
              <a:rPr lang="en-ID" sz="2400" dirty="0" err="1"/>
              <a:t>menyeimbangkan</a:t>
            </a:r>
            <a:r>
              <a:rPr lang="en-ID" sz="2400" dirty="0"/>
              <a:t> </a:t>
            </a:r>
            <a:r>
              <a:rPr lang="en-ID" sz="2400" dirty="0" err="1"/>
              <a:t>pengeluaran</a:t>
            </a:r>
            <a:r>
              <a:rPr lang="en-ID" sz="2400" dirty="0"/>
              <a:t> </a:t>
            </a:r>
            <a:r>
              <a:rPr lang="en-ID" sz="2400" dirty="0" err="1"/>
              <a:t>dalam</a:t>
            </a:r>
            <a:r>
              <a:rPr lang="en-ID" sz="2400" dirty="0"/>
              <a:t> </a:t>
            </a:r>
            <a:r>
              <a:rPr lang="en-ID" sz="2400" dirty="0" err="1"/>
              <a:t>mencapai</a:t>
            </a:r>
            <a:r>
              <a:rPr lang="en-ID" sz="2400" dirty="0"/>
              <a:t> </a:t>
            </a:r>
            <a:r>
              <a:rPr lang="en-ID" sz="2400" dirty="0" err="1"/>
              <a:t>keuntungan</a:t>
            </a:r>
            <a:r>
              <a:rPr lang="en-ID" sz="2400" dirty="0"/>
              <a:t> dan </a:t>
            </a:r>
            <a:r>
              <a:rPr lang="en-ID" sz="2400" dirty="0" err="1"/>
              <a:t>melindungi</a:t>
            </a:r>
            <a:r>
              <a:rPr lang="en-ID" sz="2400" dirty="0"/>
              <a:t> IT.</a:t>
            </a:r>
            <a:endParaRPr lang="en-US" sz="2400" dirty="0"/>
          </a:p>
        </p:txBody>
      </p:sp>
    </p:spTree>
    <p:extLst>
      <p:ext uri="{BB962C8B-B14F-4D97-AF65-F5344CB8AC3E}">
        <p14:creationId xmlns:p14="http://schemas.microsoft.com/office/powerpoint/2010/main" val="1643513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3940DC9-77D7-F144-A8E2-EA39E9D504B6}"/>
              </a:ext>
            </a:extLst>
          </p:cNvPr>
          <p:cNvSpPr>
            <a:spLocks noGrp="1"/>
          </p:cNvSpPr>
          <p:nvPr>
            <p:ph type="title"/>
          </p:nvPr>
        </p:nvSpPr>
        <p:spPr>
          <a:xfrm>
            <a:off x="1098468" y="885651"/>
            <a:ext cx="3229803" cy="4624603"/>
          </a:xfrm>
        </p:spPr>
        <p:txBody>
          <a:bodyPr>
            <a:normAutofit/>
          </a:bodyPr>
          <a:lstStyle/>
          <a:p>
            <a:r>
              <a:rPr lang="en-US" dirty="0" err="1">
                <a:solidFill>
                  <a:srgbClr val="FFFFFF"/>
                </a:solidFill>
              </a:rPr>
              <a:t>Berdasarkan</a:t>
            </a:r>
            <a:r>
              <a:rPr lang="en-US" dirty="0">
                <a:solidFill>
                  <a:srgbClr val="FFFFFF"/>
                </a:solidFill>
              </a:rPr>
              <a:t> </a:t>
            </a:r>
            <a:r>
              <a:rPr lang="en-US" b="1" i="1" u="sng" dirty="0" err="1">
                <a:solidFill>
                  <a:srgbClr val="FFFFFF"/>
                </a:solidFill>
              </a:rPr>
              <a:t>Definisi</a:t>
            </a:r>
            <a:r>
              <a:rPr lang="en-US" dirty="0">
                <a:solidFill>
                  <a:srgbClr val="FFFFFF"/>
                </a:solidFill>
              </a:rPr>
              <a:t> IT/ISRM </a:t>
            </a:r>
            <a:r>
              <a:rPr lang="en-US" dirty="0" err="1">
                <a:solidFill>
                  <a:srgbClr val="FFFFFF"/>
                </a:solidFill>
              </a:rPr>
              <a:t>terdapat</a:t>
            </a:r>
            <a:r>
              <a:rPr lang="en-US" dirty="0">
                <a:solidFill>
                  <a:srgbClr val="FFFFFF"/>
                </a:solidFill>
              </a:rPr>
              <a:t> 2 </a:t>
            </a:r>
            <a:r>
              <a:rPr lang="en-US" dirty="0" err="1">
                <a:solidFill>
                  <a:srgbClr val="FFFFFF"/>
                </a:solidFill>
              </a:rPr>
              <a:t>hal</a:t>
            </a:r>
            <a:r>
              <a:rPr lang="en-US" dirty="0">
                <a:solidFill>
                  <a:srgbClr val="FFFFFF"/>
                </a:solidFill>
              </a:rPr>
              <a:t>:</a:t>
            </a:r>
          </a:p>
        </p:txBody>
      </p:sp>
      <p:sp>
        <p:nvSpPr>
          <p:cNvPr id="3" name="Content Placeholder 2">
            <a:extLst>
              <a:ext uri="{FF2B5EF4-FFF2-40B4-BE49-F238E27FC236}">
                <a16:creationId xmlns:a16="http://schemas.microsoft.com/office/drawing/2014/main" id="{C52B4EA0-2E82-C94B-B3CF-3D8DAD8DC258}"/>
              </a:ext>
            </a:extLst>
          </p:cNvPr>
          <p:cNvSpPr>
            <a:spLocks noGrp="1"/>
          </p:cNvSpPr>
          <p:nvPr>
            <p:ph idx="1"/>
          </p:nvPr>
        </p:nvSpPr>
        <p:spPr>
          <a:xfrm>
            <a:off x="4978707" y="885651"/>
            <a:ext cx="6937067" cy="4616849"/>
          </a:xfrm>
        </p:spPr>
        <p:txBody>
          <a:bodyPr anchor="ctr">
            <a:normAutofit/>
          </a:bodyPr>
          <a:lstStyle/>
          <a:p>
            <a:pPr marL="457200" indent="-457200">
              <a:buFont typeface="+mj-lt"/>
              <a:buAutoNum type="arabicPeriod"/>
            </a:pPr>
            <a:r>
              <a:rPr lang="en-ID" sz="2400" dirty="0"/>
              <a:t>Proses </a:t>
            </a:r>
            <a:r>
              <a:rPr lang="en-ID" sz="2400" dirty="0" err="1"/>
              <a:t>manajemen</a:t>
            </a:r>
            <a:r>
              <a:rPr lang="en-ID" sz="2400" dirty="0"/>
              <a:t> </a:t>
            </a:r>
            <a:r>
              <a:rPr lang="en-ID" sz="2400" dirty="0" err="1"/>
              <a:t>resiko</a:t>
            </a:r>
            <a:r>
              <a:rPr lang="en-ID" sz="2400" dirty="0"/>
              <a:t> yang </a:t>
            </a:r>
            <a:r>
              <a:rPr lang="en-ID" sz="2400" dirty="0" err="1"/>
              <a:t>merupakan</a:t>
            </a:r>
            <a:r>
              <a:rPr lang="en-ID" sz="2400" dirty="0"/>
              <a:t> proses </a:t>
            </a:r>
            <a:r>
              <a:rPr lang="en-ID" sz="2400" dirty="0" err="1"/>
              <a:t>berulang</a:t>
            </a:r>
            <a:r>
              <a:rPr lang="en-ID" sz="2400" dirty="0"/>
              <a:t> yang </a:t>
            </a:r>
            <a:r>
              <a:rPr lang="en-ID" sz="2400" dirty="0" err="1"/>
              <a:t>berlangsung</a:t>
            </a:r>
            <a:r>
              <a:rPr lang="en-ID" sz="2400" dirty="0"/>
              <a:t>. </a:t>
            </a:r>
            <a:r>
              <a:rPr lang="en-ID" sz="2400" dirty="0" err="1"/>
              <a:t>Ini</a:t>
            </a:r>
            <a:r>
              <a:rPr lang="en-ID" sz="2400" dirty="0"/>
              <a:t> </a:t>
            </a:r>
            <a:r>
              <a:rPr lang="en-ID" sz="2400" dirty="0" err="1"/>
              <a:t>adalah</a:t>
            </a:r>
            <a:r>
              <a:rPr lang="en-ID" sz="2400" dirty="0"/>
              <a:t> proses yang yang </a:t>
            </a:r>
            <a:r>
              <a:rPr lang="en-ID" sz="2400" dirty="0" err="1"/>
              <a:t>harus</a:t>
            </a:r>
            <a:r>
              <a:rPr lang="en-ID" sz="2400" dirty="0"/>
              <a:t> </a:t>
            </a:r>
            <a:r>
              <a:rPr lang="en-ID" sz="2400" dirty="0" err="1"/>
              <a:t>diulang</a:t>
            </a:r>
            <a:r>
              <a:rPr lang="en-ID" sz="2400" dirty="0"/>
              <a:t> </a:t>
            </a:r>
            <a:r>
              <a:rPr lang="en-ID" sz="2400" dirty="0" err="1"/>
              <a:t>tanpa</a:t>
            </a:r>
            <a:r>
              <a:rPr lang="en-ID" sz="2400" dirty="0"/>
              <a:t> </a:t>
            </a:r>
            <a:r>
              <a:rPr lang="en-ID" sz="2400" dirty="0" err="1"/>
              <a:t>batas</a:t>
            </a:r>
            <a:r>
              <a:rPr lang="en-ID" sz="2400" dirty="0"/>
              <a:t>, </a:t>
            </a:r>
            <a:r>
              <a:rPr lang="en-ID" sz="2400" dirty="0" err="1"/>
              <a:t>disebabkan</a:t>
            </a:r>
            <a:r>
              <a:rPr lang="en-ID" sz="2400" dirty="0"/>
              <a:t> </a:t>
            </a:r>
            <a:r>
              <a:rPr lang="en-ID" sz="2400" dirty="0" err="1"/>
              <a:t>lingkungan</a:t>
            </a:r>
            <a:r>
              <a:rPr lang="en-ID" sz="2400" dirty="0"/>
              <a:t> </a:t>
            </a:r>
            <a:r>
              <a:rPr lang="en-ID" sz="2400" dirty="0" err="1"/>
              <a:t>bisnis</a:t>
            </a:r>
            <a:r>
              <a:rPr lang="en-ID" sz="2400" dirty="0"/>
              <a:t> yang </a:t>
            </a:r>
            <a:r>
              <a:rPr lang="en-ID" sz="2400" dirty="0" err="1"/>
              <a:t>fleksibel</a:t>
            </a:r>
            <a:r>
              <a:rPr lang="en-ID" sz="2400" dirty="0"/>
              <a:t> </a:t>
            </a:r>
            <a:r>
              <a:rPr lang="en-ID" sz="2400" dirty="0" err="1"/>
              <a:t>atau</a:t>
            </a:r>
            <a:r>
              <a:rPr lang="en-ID" sz="2400" dirty="0"/>
              <a:t> </a:t>
            </a:r>
            <a:r>
              <a:rPr lang="en-ID" sz="2400" dirty="0" err="1"/>
              <a:t>terus</a:t>
            </a:r>
            <a:r>
              <a:rPr lang="en-ID" sz="2400" dirty="0"/>
              <a:t> </a:t>
            </a:r>
            <a:r>
              <a:rPr lang="en-ID" sz="2400" dirty="0" err="1"/>
              <a:t>berubah</a:t>
            </a:r>
            <a:r>
              <a:rPr lang="en-ID" sz="2400" dirty="0"/>
              <a:t> yang </a:t>
            </a:r>
            <a:r>
              <a:rPr lang="en-ID" sz="2400" dirty="0" err="1"/>
              <a:t>menyebabkan</a:t>
            </a:r>
            <a:r>
              <a:rPr lang="en-ID" sz="2400" dirty="0"/>
              <a:t> </a:t>
            </a:r>
            <a:r>
              <a:rPr lang="en-ID" sz="2400" dirty="0" err="1"/>
              <a:t>munculnya</a:t>
            </a:r>
            <a:r>
              <a:rPr lang="en-ID" sz="2400" dirty="0"/>
              <a:t> </a:t>
            </a:r>
            <a:r>
              <a:rPr lang="en-ID" sz="2400" dirty="0" err="1"/>
              <a:t>ancaman</a:t>
            </a:r>
            <a:r>
              <a:rPr lang="en-ID" sz="2400" dirty="0"/>
              <a:t> </a:t>
            </a:r>
            <a:r>
              <a:rPr lang="en-ID" sz="2400" dirty="0" err="1"/>
              <a:t>baru</a:t>
            </a:r>
            <a:r>
              <a:rPr lang="en-ID" sz="2400" dirty="0"/>
              <a:t>. </a:t>
            </a:r>
          </a:p>
          <a:p>
            <a:pPr marL="457200" indent="-457200" algn="just">
              <a:buFont typeface="+mj-lt"/>
              <a:buAutoNum type="arabicPeriod"/>
            </a:pPr>
            <a:r>
              <a:rPr lang="en-ID" sz="2400" dirty="0" err="1"/>
              <a:t>Pilihan</a:t>
            </a:r>
            <a:r>
              <a:rPr lang="en-ID" sz="2400" dirty="0"/>
              <a:t> </a:t>
            </a:r>
            <a:r>
              <a:rPr lang="en-ID" sz="2400" dirty="0" err="1"/>
              <a:t>penanggulangan</a:t>
            </a:r>
            <a:r>
              <a:rPr lang="en-ID" sz="2400" dirty="0"/>
              <a:t> (</a:t>
            </a:r>
            <a:r>
              <a:rPr lang="en-ID" sz="2400" dirty="0" err="1"/>
              <a:t>kontrol</a:t>
            </a:r>
            <a:r>
              <a:rPr lang="en-ID" sz="2400" dirty="0"/>
              <a:t>) yang </a:t>
            </a:r>
            <a:r>
              <a:rPr lang="en-ID" sz="2400" dirty="0" err="1"/>
              <a:t>digunakan</a:t>
            </a:r>
            <a:r>
              <a:rPr lang="en-ID" sz="2400" dirty="0"/>
              <a:t> </a:t>
            </a:r>
            <a:r>
              <a:rPr lang="en-ID" sz="2400" dirty="0" err="1"/>
              <a:t>untuk</a:t>
            </a:r>
            <a:r>
              <a:rPr lang="en-ID" sz="2400" dirty="0"/>
              <a:t> </a:t>
            </a:r>
            <a:r>
              <a:rPr lang="en-ID" sz="2400" dirty="0" err="1"/>
              <a:t>mengelola</a:t>
            </a:r>
            <a:r>
              <a:rPr lang="en-ID" sz="2400" dirty="0"/>
              <a:t> </a:t>
            </a:r>
            <a:r>
              <a:rPr lang="en-ID" sz="2400" dirty="0" err="1"/>
              <a:t>resiko</a:t>
            </a:r>
            <a:r>
              <a:rPr lang="en-ID" sz="2400" dirty="0"/>
              <a:t> </a:t>
            </a:r>
            <a:r>
              <a:rPr lang="en-ID" sz="2400" dirty="0" err="1"/>
              <a:t>harus</a:t>
            </a:r>
            <a:r>
              <a:rPr lang="en-ID" sz="2400" dirty="0"/>
              <a:t> </a:t>
            </a:r>
            <a:r>
              <a:rPr lang="en-ID" sz="2400" dirty="0" err="1"/>
              <a:t>menjaga</a:t>
            </a:r>
            <a:r>
              <a:rPr lang="en-ID" sz="2400" dirty="0"/>
              <a:t> </a:t>
            </a:r>
            <a:r>
              <a:rPr lang="en-ID" sz="2400" dirty="0" err="1"/>
              <a:t>keseimbangan</a:t>
            </a:r>
            <a:r>
              <a:rPr lang="en-ID" sz="2400" dirty="0"/>
              <a:t> </a:t>
            </a:r>
            <a:r>
              <a:rPr lang="en-ID" sz="2400" dirty="0" err="1"/>
              <a:t>antara</a:t>
            </a:r>
            <a:r>
              <a:rPr lang="en-ID" sz="2400" dirty="0"/>
              <a:t> </a:t>
            </a:r>
            <a:r>
              <a:rPr lang="en-ID" sz="2400" dirty="0" err="1"/>
              <a:t>produktivitas</a:t>
            </a:r>
            <a:r>
              <a:rPr lang="en-ID" sz="2400" dirty="0"/>
              <a:t>, </a:t>
            </a:r>
            <a:r>
              <a:rPr lang="en-ID" sz="2400" dirty="0" err="1"/>
              <a:t>biaya</a:t>
            </a:r>
            <a:r>
              <a:rPr lang="en-ID" sz="2400" dirty="0"/>
              <a:t>, </a:t>
            </a:r>
            <a:r>
              <a:rPr lang="en-ID" sz="2400" dirty="0" err="1"/>
              <a:t>efektivitas</a:t>
            </a:r>
            <a:r>
              <a:rPr lang="en-ID" sz="2400" dirty="0"/>
              <a:t> </a:t>
            </a:r>
            <a:r>
              <a:rPr lang="en-ID" sz="2400" dirty="0" err="1"/>
              <a:t>penanggulangan</a:t>
            </a:r>
            <a:r>
              <a:rPr lang="en-ID" sz="2400" dirty="0"/>
              <a:t>, dan </a:t>
            </a:r>
            <a:r>
              <a:rPr lang="en-ID" sz="2400" dirty="0" err="1"/>
              <a:t>nilai</a:t>
            </a:r>
            <a:r>
              <a:rPr lang="en-ID" sz="2400" dirty="0"/>
              <a:t> </a:t>
            </a:r>
            <a:r>
              <a:rPr lang="en-ID" sz="2400" dirty="0" err="1"/>
              <a:t>aset</a:t>
            </a:r>
            <a:r>
              <a:rPr lang="en-ID" sz="2400" dirty="0"/>
              <a:t> </a:t>
            </a:r>
            <a:r>
              <a:rPr lang="en-ID" sz="2400" dirty="0" err="1"/>
              <a:t>informasi</a:t>
            </a:r>
            <a:r>
              <a:rPr lang="en-ID" sz="2400" dirty="0"/>
              <a:t> yang </a:t>
            </a:r>
            <a:r>
              <a:rPr lang="en-ID" sz="2400" dirty="0" err="1"/>
              <a:t>harus</a:t>
            </a:r>
            <a:r>
              <a:rPr lang="en-ID" sz="2400" dirty="0"/>
              <a:t> </a:t>
            </a:r>
            <a:r>
              <a:rPr lang="en-ID" sz="2400" dirty="0" err="1"/>
              <a:t>dilindungi</a:t>
            </a:r>
            <a:r>
              <a:rPr lang="en-ID" sz="2400" dirty="0"/>
              <a:t>.</a:t>
            </a:r>
            <a:endParaRPr lang="en-US" sz="2400" dirty="0"/>
          </a:p>
        </p:txBody>
      </p:sp>
    </p:spTree>
    <p:extLst>
      <p:ext uri="{BB962C8B-B14F-4D97-AF65-F5344CB8AC3E}">
        <p14:creationId xmlns:p14="http://schemas.microsoft.com/office/powerpoint/2010/main" val="256336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14CB63C-FD9A-654D-93B6-14747C03698F}"/>
              </a:ext>
            </a:extLst>
          </p:cNvPr>
          <p:cNvSpPr>
            <a:spLocks noGrp="1"/>
          </p:cNvSpPr>
          <p:nvPr>
            <p:ph type="title"/>
          </p:nvPr>
        </p:nvSpPr>
        <p:spPr>
          <a:xfrm>
            <a:off x="1098468" y="885651"/>
            <a:ext cx="3229803" cy="4624603"/>
          </a:xfrm>
        </p:spPr>
        <p:txBody>
          <a:bodyPr>
            <a:normAutofit/>
          </a:bodyPr>
          <a:lstStyle/>
          <a:p>
            <a:r>
              <a:rPr lang="en-ID" b="1">
                <a:solidFill>
                  <a:srgbClr val="FFFFFF"/>
                </a:solidFill>
              </a:rPr>
              <a:t>Manajemen Resiko adalah Proses yang berlanjut</a:t>
            </a:r>
            <a:endParaRPr lang="en-US">
              <a:solidFill>
                <a:srgbClr val="FFFFFF"/>
              </a:solidFill>
            </a:endParaRPr>
          </a:p>
        </p:txBody>
      </p:sp>
      <p:sp>
        <p:nvSpPr>
          <p:cNvPr id="3" name="Content Placeholder 2">
            <a:extLst>
              <a:ext uri="{FF2B5EF4-FFF2-40B4-BE49-F238E27FC236}">
                <a16:creationId xmlns:a16="http://schemas.microsoft.com/office/drawing/2014/main" id="{E4E4AA3C-0687-544A-A02B-B074FD48D8F7}"/>
              </a:ext>
            </a:extLst>
          </p:cNvPr>
          <p:cNvSpPr>
            <a:spLocks noGrp="1"/>
          </p:cNvSpPr>
          <p:nvPr>
            <p:ph idx="1"/>
          </p:nvPr>
        </p:nvSpPr>
        <p:spPr>
          <a:xfrm>
            <a:off x="4772025" y="885651"/>
            <a:ext cx="7100887" cy="4616849"/>
          </a:xfrm>
        </p:spPr>
        <p:txBody>
          <a:bodyPr anchor="ctr">
            <a:normAutofit/>
          </a:bodyPr>
          <a:lstStyle/>
          <a:p>
            <a:pPr algn="just"/>
            <a:r>
              <a:rPr lang="en-ID" sz="2400" dirty="0" err="1"/>
              <a:t>Jika</a:t>
            </a:r>
            <a:r>
              <a:rPr lang="en-ID" sz="2400" dirty="0"/>
              <a:t> </a:t>
            </a:r>
            <a:r>
              <a:rPr lang="en-ID" sz="2400" dirty="0" err="1"/>
              <a:t>manajemen</a:t>
            </a:r>
            <a:r>
              <a:rPr lang="en-ID" sz="2400" dirty="0"/>
              <a:t> </a:t>
            </a:r>
            <a:r>
              <a:rPr lang="en-ID" sz="2400" dirty="0" err="1"/>
              <a:t>resiko</a:t>
            </a:r>
            <a:r>
              <a:rPr lang="en-ID" sz="2400" dirty="0"/>
              <a:t> </a:t>
            </a:r>
            <a:r>
              <a:rPr lang="en-ID" sz="2400" dirty="0" err="1"/>
              <a:t>diatur</a:t>
            </a:r>
            <a:r>
              <a:rPr lang="en-ID" sz="2400" dirty="0"/>
              <a:t> </a:t>
            </a:r>
            <a:r>
              <a:rPr lang="en-ID" sz="2400" dirty="0" err="1"/>
              <a:t>dengan</a:t>
            </a:r>
            <a:r>
              <a:rPr lang="en-ID" sz="2400" dirty="0"/>
              <a:t> </a:t>
            </a:r>
            <a:r>
              <a:rPr lang="en-ID" sz="2400" dirty="0" err="1"/>
              <a:t>baik</a:t>
            </a:r>
            <a:r>
              <a:rPr lang="en-ID" sz="2400" dirty="0"/>
              <a:t>, proses </a:t>
            </a:r>
            <a:r>
              <a:rPr lang="en-ID" sz="2400" dirty="0" err="1"/>
              <a:t>akan</a:t>
            </a:r>
            <a:r>
              <a:rPr lang="en-ID" sz="2400" dirty="0"/>
              <a:t> </a:t>
            </a:r>
            <a:r>
              <a:rPr lang="en-ID" sz="2400" dirty="0" err="1"/>
              <a:t>terus</a:t>
            </a:r>
            <a:r>
              <a:rPr lang="en-ID" sz="2400" dirty="0"/>
              <a:t> </a:t>
            </a:r>
            <a:r>
              <a:rPr lang="en-ID" sz="2400" dirty="0" err="1"/>
              <a:t>menerus</a:t>
            </a:r>
            <a:r>
              <a:rPr lang="en-ID" sz="2400" dirty="0"/>
              <a:t> </a:t>
            </a:r>
            <a:r>
              <a:rPr lang="en-ID" sz="2400" dirty="0" err="1"/>
              <a:t>identifikasi</a:t>
            </a:r>
            <a:r>
              <a:rPr lang="en-ID" sz="2400" dirty="0"/>
              <a:t> </a:t>
            </a:r>
            <a:r>
              <a:rPr lang="en-ID" sz="2400" dirty="0" err="1"/>
              <a:t>masalah</a:t>
            </a:r>
            <a:r>
              <a:rPr lang="en-ID" sz="2400" dirty="0"/>
              <a:t> dan </a:t>
            </a:r>
            <a:r>
              <a:rPr lang="en-ID" sz="2400" dirty="0" err="1"/>
              <a:t>resolusi</a:t>
            </a:r>
            <a:r>
              <a:rPr lang="en-ID" sz="2400" dirty="0"/>
              <a:t>, </a:t>
            </a:r>
            <a:r>
              <a:rPr lang="en-ID" sz="2400" dirty="0" err="1"/>
              <a:t>maka</a:t>
            </a:r>
            <a:r>
              <a:rPr lang="en-ID" sz="2400" dirty="0"/>
              <a:t> </a:t>
            </a:r>
            <a:r>
              <a:rPr lang="en-ID" sz="2400" dirty="0">
                <a:hlinkClick r:id="rId3"/>
              </a:rPr>
              <a:t>sistem</a:t>
            </a:r>
            <a:r>
              <a:rPr lang="en-ID" sz="2400" dirty="0"/>
              <a:t> </a:t>
            </a:r>
            <a:r>
              <a:rPr lang="en-ID" sz="2400" dirty="0" err="1"/>
              <a:t>akan</a:t>
            </a:r>
            <a:r>
              <a:rPr lang="en-ID" sz="2400" dirty="0"/>
              <a:t> </a:t>
            </a:r>
            <a:r>
              <a:rPr lang="en-ID" sz="2400" dirty="0" err="1"/>
              <a:t>mudah</a:t>
            </a:r>
            <a:r>
              <a:rPr lang="en-ID" sz="2400" dirty="0"/>
              <a:t> </a:t>
            </a:r>
            <a:r>
              <a:rPr lang="en-ID" sz="2400" dirty="0" err="1"/>
              <a:t>melengkapi</a:t>
            </a:r>
            <a:r>
              <a:rPr lang="en-ID" sz="2400" dirty="0"/>
              <a:t> </a:t>
            </a:r>
            <a:r>
              <a:rPr lang="en-ID" sz="2400" dirty="0" err="1"/>
              <a:t>sistem</a:t>
            </a:r>
            <a:r>
              <a:rPr lang="en-ID" sz="2400" dirty="0"/>
              <a:t> lain. </a:t>
            </a:r>
          </a:p>
          <a:p>
            <a:pPr algn="just"/>
            <a:r>
              <a:rPr lang="en-ID" sz="2400" dirty="0" err="1"/>
              <a:t>Ini</a:t>
            </a:r>
            <a:r>
              <a:rPr lang="en-ID" sz="2400" dirty="0"/>
              <a:t> </a:t>
            </a:r>
            <a:r>
              <a:rPr lang="en-ID" sz="2400" dirty="0" err="1"/>
              <a:t>termasuk</a:t>
            </a:r>
            <a:r>
              <a:rPr lang="en-ID" sz="2400" dirty="0"/>
              <a:t>; </a:t>
            </a:r>
            <a:r>
              <a:rPr lang="en-ID" sz="2400" dirty="0" err="1"/>
              <a:t>organisasi</a:t>
            </a:r>
            <a:r>
              <a:rPr lang="en-ID" sz="2400" dirty="0"/>
              <a:t>, </a:t>
            </a:r>
            <a:r>
              <a:rPr lang="en-ID" sz="2400" dirty="0">
                <a:hlinkClick r:id="rId4"/>
              </a:rPr>
              <a:t>perencanaan</a:t>
            </a:r>
            <a:r>
              <a:rPr lang="en-ID" sz="2400" dirty="0"/>
              <a:t> dan </a:t>
            </a:r>
            <a:r>
              <a:rPr lang="en-ID" sz="2400" dirty="0" err="1"/>
              <a:t>penganggaran</a:t>
            </a:r>
            <a:r>
              <a:rPr lang="en-ID" sz="2400" dirty="0"/>
              <a:t>, dan </a:t>
            </a:r>
            <a:r>
              <a:rPr lang="en-ID" sz="2400" dirty="0" err="1"/>
              <a:t>kontrol</a:t>
            </a:r>
            <a:r>
              <a:rPr lang="en-ID" sz="2400" dirty="0"/>
              <a:t> </a:t>
            </a:r>
            <a:r>
              <a:rPr lang="en-ID" sz="2400" dirty="0" err="1"/>
              <a:t>biaya</a:t>
            </a:r>
            <a:r>
              <a:rPr lang="en-ID" sz="2400" dirty="0"/>
              <a:t>. </a:t>
            </a:r>
          </a:p>
          <a:p>
            <a:pPr algn="just"/>
            <a:r>
              <a:rPr lang="en-ID" sz="2400" dirty="0"/>
              <a:t>Hal – </a:t>
            </a:r>
            <a:r>
              <a:rPr lang="en-ID" sz="2400" dirty="0" err="1"/>
              <a:t>hal</a:t>
            </a:r>
            <a:r>
              <a:rPr lang="en-ID" sz="2400" dirty="0"/>
              <a:t> yang </a:t>
            </a:r>
            <a:r>
              <a:rPr lang="en-ID" sz="2400" dirty="0" err="1"/>
              <a:t>tidak</a:t>
            </a:r>
            <a:r>
              <a:rPr lang="en-ID" sz="2400" dirty="0"/>
              <a:t> </a:t>
            </a:r>
            <a:r>
              <a:rPr lang="en-ID" sz="2400" dirty="0" err="1"/>
              <a:t>terduga</a:t>
            </a:r>
            <a:r>
              <a:rPr lang="en-ID" sz="2400" dirty="0"/>
              <a:t> </a:t>
            </a:r>
            <a:r>
              <a:rPr lang="en-ID" sz="2400" dirty="0" err="1"/>
              <a:t>akan</a:t>
            </a:r>
            <a:r>
              <a:rPr lang="en-ID" sz="2400" dirty="0"/>
              <a:t> </a:t>
            </a:r>
            <a:r>
              <a:rPr lang="en-ID" sz="2400" dirty="0" err="1"/>
              <a:t>berkurang</a:t>
            </a:r>
            <a:r>
              <a:rPr lang="en-ID" sz="2400" dirty="0"/>
              <a:t> </a:t>
            </a:r>
            <a:r>
              <a:rPr lang="en-ID" sz="2400" dirty="0" err="1"/>
              <a:t>karena</a:t>
            </a:r>
            <a:r>
              <a:rPr lang="en-ID" sz="2400" dirty="0"/>
              <a:t> </a:t>
            </a:r>
            <a:r>
              <a:rPr lang="en-ID" sz="2400" dirty="0" err="1"/>
              <a:t>penekanan</a:t>
            </a:r>
            <a:r>
              <a:rPr lang="en-ID" sz="2400" dirty="0"/>
              <a:t> </a:t>
            </a:r>
            <a:r>
              <a:rPr lang="en-ID" sz="2400" dirty="0" err="1"/>
              <a:t>akan</a:t>
            </a:r>
            <a:r>
              <a:rPr lang="en-ID" sz="2400" dirty="0"/>
              <a:t> </a:t>
            </a:r>
            <a:r>
              <a:rPr lang="en-ID" sz="2400" dirty="0" err="1"/>
              <a:t>menjadi</a:t>
            </a:r>
            <a:r>
              <a:rPr lang="en-ID" sz="2400" dirty="0"/>
              <a:t> </a:t>
            </a:r>
            <a:r>
              <a:rPr lang="en-ID" sz="2400" dirty="0" err="1"/>
              <a:t>manajemen</a:t>
            </a:r>
            <a:r>
              <a:rPr lang="en-ID" sz="2400" dirty="0"/>
              <a:t> yang </a:t>
            </a:r>
            <a:r>
              <a:rPr lang="en-ID" sz="2400" dirty="0" err="1"/>
              <a:t>proaktif</a:t>
            </a:r>
            <a:r>
              <a:rPr lang="en-ID" sz="2400" dirty="0"/>
              <a:t> dan </a:t>
            </a:r>
            <a:r>
              <a:rPr lang="en-ID" sz="2400" dirty="0" err="1"/>
              <a:t>bukan</a:t>
            </a:r>
            <a:r>
              <a:rPr lang="en-ID" sz="2400" dirty="0"/>
              <a:t> </a:t>
            </a:r>
            <a:r>
              <a:rPr lang="en-ID" sz="2400" dirty="0" err="1"/>
              <a:t>reaktif</a:t>
            </a:r>
            <a:r>
              <a:rPr lang="en-ID" sz="2400" dirty="0"/>
              <a:t>.</a:t>
            </a:r>
            <a:endParaRPr lang="en-US" sz="2400" dirty="0"/>
          </a:p>
        </p:txBody>
      </p:sp>
    </p:spTree>
    <p:extLst>
      <p:ext uri="{BB962C8B-B14F-4D97-AF65-F5344CB8AC3E}">
        <p14:creationId xmlns:p14="http://schemas.microsoft.com/office/powerpoint/2010/main" val="175396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C5974B6-3353-4781-B620-BC5168DAE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8">
            <a:extLst>
              <a:ext uri="{FF2B5EF4-FFF2-40B4-BE49-F238E27FC236}">
                <a16:creationId xmlns:a16="http://schemas.microsoft.com/office/drawing/2014/main" id="{0A2C0FD4-452B-439A-A978-C37BC16F5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498574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extLst>
              <a:ext uri="{FF2B5EF4-FFF2-40B4-BE49-F238E27FC236}">
                <a16:creationId xmlns:a16="http://schemas.microsoft.com/office/drawing/2014/main" id="{16929AE4-43B6-494E-B7D6-F778AB2F2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8CEE0D70-D5EB-4589-819D-77F64EC4FD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2A701B99-D75A-4647-9635-9858D3BA7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884DEADC-5415-4FC6-93F0-89769392AF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859" y="1120020"/>
            <a:ext cx="5632862" cy="3509529"/>
          </a:xfrm>
          <a:prstGeom prst="rect">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22F4BFDA-521E-3446-ACFA-8A849B34ED4C}"/>
              </a:ext>
            </a:extLst>
          </p:cNvPr>
          <p:cNvGraphicFramePr>
            <a:graphicFrameLocks noGrp="1"/>
          </p:cNvGraphicFramePr>
          <p:nvPr>
            <p:ph idx="1"/>
            <p:extLst>
              <p:ext uri="{D42A27DB-BD31-4B8C-83A1-F6EECF244321}">
                <p14:modId xmlns:p14="http://schemas.microsoft.com/office/powerpoint/2010/main" val="4157333827"/>
              </p:ext>
            </p:extLst>
          </p:nvPr>
        </p:nvGraphicFramePr>
        <p:xfrm>
          <a:off x="244930" y="1491605"/>
          <a:ext cx="6484502" cy="3151694"/>
        </p:xfrm>
        <a:graphic>
          <a:graphicData uri="http://schemas.openxmlformats.org/drawingml/2006/table">
            <a:tbl>
              <a:tblPr firstRow="1" firstCol="1" bandRow="1">
                <a:tableStyleId>{3B4B98B0-60AC-42C2-AFA5-B58CD77FA1E5}</a:tableStyleId>
              </a:tblPr>
              <a:tblGrid>
                <a:gridCol w="2136246">
                  <a:extLst>
                    <a:ext uri="{9D8B030D-6E8A-4147-A177-3AD203B41FA5}">
                      <a16:colId xmlns:a16="http://schemas.microsoft.com/office/drawing/2014/main" val="4118425446"/>
                    </a:ext>
                  </a:extLst>
                </a:gridCol>
                <a:gridCol w="357528">
                  <a:extLst>
                    <a:ext uri="{9D8B030D-6E8A-4147-A177-3AD203B41FA5}">
                      <a16:colId xmlns:a16="http://schemas.microsoft.com/office/drawing/2014/main" val="60327676"/>
                    </a:ext>
                  </a:extLst>
                </a:gridCol>
                <a:gridCol w="3990728">
                  <a:extLst>
                    <a:ext uri="{9D8B030D-6E8A-4147-A177-3AD203B41FA5}">
                      <a16:colId xmlns:a16="http://schemas.microsoft.com/office/drawing/2014/main" val="4192229165"/>
                    </a:ext>
                  </a:extLst>
                </a:gridCol>
              </a:tblGrid>
              <a:tr h="409732">
                <a:tc>
                  <a:txBody>
                    <a:bodyPr/>
                    <a:lstStyle/>
                    <a:p>
                      <a:pPr>
                        <a:lnSpc>
                          <a:spcPct val="115000"/>
                        </a:lnSpc>
                        <a:spcAft>
                          <a:spcPts val="0"/>
                        </a:spcAft>
                      </a:pPr>
                      <a:r>
                        <a:rPr lang="en-US" sz="2000">
                          <a:effectLst/>
                          <a:uFill>
                            <a:solidFill>
                              <a:srgbClr val="000000"/>
                            </a:solidFill>
                          </a:uFill>
                        </a:rPr>
                        <a:t>Mata Kuliah</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dirty="0">
                          <a:effectLst/>
                          <a:uFill>
                            <a:solidFill>
                              <a:srgbClr val="000000"/>
                            </a:solidFill>
                          </a:uFill>
                        </a:rPr>
                        <a:t>Risk Management</a:t>
                      </a:r>
                      <a:endParaRPr lang="en-ID" sz="2000" dirty="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extLst>
                  <a:ext uri="{0D108BD9-81ED-4DB2-BD59-A6C34878D82A}">
                    <a16:rowId xmlns:a16="http://schemas.microsoft.com/office/drawing/2014/main" val="1541595939"/>
                  </a:ext>
                </a:extLst>
              </a:tr>
              <a:tr h="409732">
                <a:tc>
                  <a:txBody>
                    <a:bodyPr/>
                    <a:lstStyle/>
                    <a:p>
                      <a:pPr>
                        <a:lnSpc>
                          <a:spcPct val="115000"/>
                        </a:lnSpc>
                        <a:spcAft>
                          <a:spcPts val="0"/>
                        </a:spcAft>
                      </a:pPr>
                      <a:r>
                        <a:rPr lang="en-US" sz="2000">
                          <a:effectLst/>
                          <a:uFill>
                            <a:solidFill>
                              <a:srgbClr val="000000"/>
                            </a:solidFill>
                          </a:uFill>
                        </a:rPr>
                        <a:t>Kode Mata Kuliah</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rPr>
                        <a:t>51007</a:t>
                      </a:r>
                      <a:endParaRPr lang="en-ID" sz="2000">
                        <a:effectLst/>
                        <a:latin typeface="Times New Roman" panose="02020603050405020304" pitchFamily="18" charset="0"/>
                        <a:ea typeface="Arial Unicode MS" panose="020B0604020202020204" pitchFamily="34" charset="-128"/>
                      </a:endParaRPr>
                    </a:p>
                  </a:txBody>
                  <a:tcPr marL="60148" marR="60148" marT="60148" marB="60148"/>
                </a:tc>
                <a:extLst>
                  <a:ext uri="{0D108BD9-81ED-4DB2-BD59-A6C34878D82A}">
                    <a16:rowId xmlns:a16="http://schemas.microsoft.com/office/drawing/2014/main" val="4190465157"/>
                  </a:ext>
                </a:extLst>
              </a:tr>
              <a:tr h="409732">
                <a:tc>
                  <a:txBody>
                    <a:bodyPr/>
                    <a:lstStyle/>
                    <a:p>
                      <a:pPr>
                        <a:lnSpc>
                          <a:spcPct val="115000"/>
                        </a:lnSpc>
                        <a:spcAft>
                          <a:spcPts val="0"/>
                        </a:spcAft>
                      </a:pPr>
                      <a:r>
                        <a:rPr lang="en-US" sz="2000">
                          <a:effectLst/>
                          <a:uFill>
                            <a:solidFill>
                              <a:srgbClr val="000000"/>
                            </a:solidFill>
                          </a:uFill>
                        </a:rPr>
                        <a:t>SKS / semester</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3 SKS/II</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extLst>
                  <a:ext uri="{0D108BD9-81ED-4DB2-BD59-A6C34878D82A}">
                    <a16:rowId xmlns:a16="http://schemas.microsoft.com/office/drawing/2014/main" val="619685777"/>
                  </a:ext>
                </a:extLst>
              </a:tr>
              <a:tr h="409732">
                <a:tc>
                  <a:txBody>
                    <a:bodyPr/>
                    <a:lstStyle/>
                    <a:p>
                      <a:pPr>
                        <a:lnSpc>
                          <a:spcPct val="115000"/>
                        </a:lnSpc>
                        <a:spcAft>
                          <a:spcPts val="0"/>
                        </a:spcAft>
                      </a:pPr>
                      <a:r>
                        <a:rPr lang="en-US" sz="2000">
                          <a:effectLst/>
                          <a:uFill>
                            <a:solidFill>
                              <a:srgbClr val="000000"/>
                            </a:solidFill>
                          </a:uFill>
                        </a:rPr>
                        <a:t>Status / Prasyarat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Wajib / -</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extLst>
                  <a:ext uri="{0D108BD9-81ED-4DB2-BD59-A6C34878D82A}">
                    <a16:rowId xmlns:a16="http://schemas.microsoft.com/office/drawing/2014/main" val="3074972788"/>
                  </a:ext>
                </a:extLst>
              </a:tr>
              <a:tr h="409732">
                <a:tc>
                  <a:txBody>
                    <a:bodyPr/>
                    <a:lstStyle/>
                    <a:p>
                      <a:pPr>
                        <a:lnSpc>
                          <a:spcPct val="115000"/>
                        </a:lnSpc>
                        <a:spcAft>
                          <a:spcPts val="0"/>
                        </a:spcAft>
                      </a:pPr>
                      <a:r>
                        <a:rPr lang="en-US" sz="2000">
                          <a:effectLst/>
                          <a:uFill>
                            <a:solidFill>
                              <a:srgbClr val="000000"/>
                            </a:solidFill>
                          </a:uFill>
                        </a:rPr>
                        <a:t>Fakultas</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Pascasarjana</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extLst>
                  <a:ext uri="{0D108BD9-81ED-4DB2-BD59-A6C34878D82A}">
                    <a16:rowId xmlns:a16="http://schemas.microsoft.com/office/drawing/2014/main" val="3326647460"/>
                  </a:ext>
                </a:extLst>
              </a:tr>
              <a:tr h="409732">
                <a:tc>
                  <a:txBody>
                    <a:bodyPr/>
                    <a:lstStyle/>
                    <a:p>
                      <a:pPr>
                        <a:lnSpc>
                          <a:spcPct val="115000"/>
                        </a:lnSpc>
                        <a:spcAft>
                          <a:spcPts val="0"/>
                        </a:spcAft>
                      </a:pPr>
                      <a:r>
                        <a:rPr lang="en-US" sz="2000">
                          <a:effectLst/>
                          <a:uFill>
                            <a:solidFill>
                              <a:srgbClr val="000000"/>
                            </a:solidFill>
                          </a:uFill>
                        </a:rPr>
                        <a:t>Program Studi</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Magister Sistem Informasi</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extLst>
                  <a:ext uri="{0D108BD9-81ED-4DB2-BD59-A6C34878D82A}">
                    <a16:rowId xmlns:a16="http://schemas.microsoft.com/office/drawing/2014/main" val="443253022"/>
                  </a:ext>
                </a:extLst>
              </a:tr>
              <a:tr h="409732">
                <a:tc>
                  <a:txBody>
                    <a:bodyPr/>
                    <a:lstStyle/>
                    <a:p>
                      <a:pPr>
                        <a:lnSpc>
                          <a:spcPct val="115000"/>
                        </a:lnSpc>
                        <a:spcAft>
                          <a:spcPts val="0"/>
                        </a:spcAft>
                      </a:pPr>
                      <a:r>
                        <a:rPr lang="en-US" sz="2000">
                          <a:effectLst/>
                          <a:uFill>
                            <a:solidFill>
                              <a:srgbClr val="000000"/>
                            </a:solidFill>
                          </a:uFill>
                        </a:rPr>
                        <a:t>Dosen Pengampu</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a:effectLst/>
                          <a:uFill>
                            <a:solidFill>
                              <a:srgbClr val="000000"/>
                            </a:solidFill>
                          </a:uFill>
                        </a:rPr>
                        <a:t>:</a:t>
                      </a:r>
                      <a:endParaRPr lang="en-ID" sz="200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tc>
                  <a:txBody>
                    <a:bodyPr/>
                    <a:lstStyle/>
                    <a:p>
                      <a:pPr>
                        <a:lnSpc>
                          <a:spcPct val="115000"/>
                        </a:lnSpc>
                        <a:spcAft>
                          <a:spcPts val="0"/>
                        </a:spcAft>
                      </a:pPr>
                      <a:r>
                        <a:rPr lang="en-US" sz="2000" dirty="0">
                          <a:effectLst/>
                          <a:uFill>
                            <a:solidFill>
                              <a:srgbClr val="000000"/>
                            </a:solidFill>
                          </a:uFill>
                        </a:rPr>
                        <a:t>Sri </a:t>
                      </a:r>
                      <a:r>
                        <a:rPr lang="en-US" sz="2000" dirty="0" err="1">
                          <a:effectLst/>
                          <a:uFill>
                            <a:solidFill>
                              <a:srgbClr val="000000"/>
                            </a:solidFill>
                          </a:uFill>
                        </a:rPr>
                        <a:t>Supatmi</a:t>
                      </a:r>
                      <a:r>
                        <a:rPr lang="en-US" sz="2000" dirty="0">
                          <a:effectLst/>
                          <a:uFill>
                            <a:solidFill>
                              <a:srgbClr val="000000"/>
                            </a:solidFill>
                          </a:uFill>
                        </a:rPr>
                        <a:t>, </a:t>
                      </a:r>
                      <a:r>
                        <a:rPr lang="en-US" sz="2000" dirty="0" err="1">
                          <a:effectLst/>
                          <a:uFill>
                            <a:solidFill>
                              <a:srgbClr val="000000"/>
                            </a:solidFill>
                          </a:uFill>
                        </a:rPr>
                        <a:t>S.Kom</a:t>
                      </a:r>
                      <a:r>
                        <a:rPr lang="en-US" sz="2000" dirty="0">
                          <a:effectLst/>
                          <a:uFill>
                            <a:solidFill>
                              <a:srgbClr val="000000"/>
                            </a:solidFill>
                          </a:uFill>
                        </a:rPr>
                        <a:t>., M.T., D.Sc.</a:t>
                      </a:r>
                      <a:endParaRPr lang="en-ID" sz="2000" dirty="0">
                        <a:solidFill>
                          <a:srgbClr val="000000"/>
                        </a:solidFill>
                        <a:effectLst/>
                        <a:uFill>
                          <a:solidFill>
                            <a:srgbClr val="000000"/>
                          </a:solidFill>
                        </a:uFill>
                        <a:latin typeface="Calibri" panose="020F0502020204030204" pitchFamily="34" charset="0"/>
                        <a:ea typeface="Calibri" panose="020F0502020204030204" pitchFamily="34" charset="0"/>
                      </a:endParaRPr>
                    </a:p>
                  </a:txBody>
                  <a:tcPr marL="60148" marR="60148" marT="60148" marB="60148"/>
                </a:tc>
                <a:extLst>
                  <a:ext uri="{0D108BD9-81ED-4DB2-BD59-A6C34878D82A}">
                    <a16:rowId xmlns:a16="http://schemas.microsoft.com/office/drawing/2014/main" val="3194126781"/>
                  </a:ext>
                </a:extLst>
              </a:tr>
            </a:tbl>
          </a:graphicData>
        </a:graphic>
      </p:graphicFrame>
    </p:spTree>
    <p:extLst>
      <p:ext uri="{BB962C8B-B14F-4D97-AF65-F5344CB8AC3E}">
        <p14:creationId xmlns:p14="http://schemas.microsoft.com/office/powerpoint/2010/main" val="183511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F57EFC0-5608-244A-AF37-BF1BFF70832C}"/>
              </a:ext>
            </a:extLst>
          </p:cNvPr>
          <p:cNvSpPr>
            <a:spLocks noGrp="1"/>
          </p:cNvSpPr>
          <p:nvPr>
            <p:ph type="title"/>
          </p:nvPr>
        </p:nvSpPr>
        <p:spPr>
          <a:xfrm>
            <a:off x="1098468" y="885651"/>
            <a:ext cx="3229803" cy="4624603"/>
          </a:xfrm>
        </p:spPr>
        <p:txBody>
          <a:bodyPr>
            <a:normAutofit/>
          </a:bodyPr>
          <a:lstStyle/>
          <a:p>
            <a:r>
              <a:rPr lang="en-ID" sz="3100" b="1" dirty="0">
                <a:solidFill>
                  <a:schemeClr val="bg1"/>
                </a:solidFill>
                <a:hlinkClick r:id="rId3">
                  <a:extLst>
                    <a:ext uri="{A12FA001-AC4F-418D-AE19-62706E023703}">
                      <ahyp:hlinkClr xmlns:ahyp="http://schemas.microsoft.com/office/drawing/2018/hyperlinkcolor" val="tx"/>
                    </a:ext>
                  </a:extLst>
                </a:hlinkClick>
              </a:rPr>
              <a:t>Sistem</a:t>
            </a:r>
            <a:r>
              <a:rPr lang="en-ID" sz="3100" b="1" dirty="0">
                <a:solidFill>
                  <a:schemeClr val="bg1"/>
                </a:solidFill>
              </a:rPr>
              <a:t> </a:t>
            </a:r>
            <a:r>
              <a:rPr lang="en-ID" sz="3100" b="1" dirty="0" err="1">
                <a:solidFill>
                  <a:schemeClr val="bg1"/>
                </a:solidFill>
              </a:rPr>
              <a:t>Manajemen</a:t>
            </a:r>
            <a:r>
              <a:rPr lang="en-ID" sz="3100" b="1" dirty="0">
                <a:solidFill>
                  <a:schemeClr val="bg1"/>
                </a:solidFill>
              </a:rPr>
              <a:t> </a:t>
            </a:r>
            <a:r>
              <a:rPr lang="en-ID" sz="3100" b="1" dirty="0" err="1">
                <a:solidFill>
                  <a:schemeClr val="bg1"/>
                </a:solidFill>
              </a:rPr>
              <a:t>Resiko</a:t>
            </a:r>
            <a:r>
              <a:rPr lang="en-ID" sz="3100" b="1" dirty="0">
                <a:solidFill>
                  <a:schemeClr val="bg1"/>
                </a:solidFill>
              </a:rPr>
              <a:t> IT</a:t>
            </a:r>
            <a:endParaRPr lang="en-US" sz="3100" dirty="0">
              <a:solidFill>
                <a:schemeClr val="bg1"/>
              </a:solidFill>
            </a:endParaRPr>
          </a:p>
        </p:txBody>
      </p:sp>
      <p:sp>
        <p:nvSpPr>
          <p:cNvPr id="3" name="Content Placeholder 2">
            <a:extLst>
              <a:ext uri="{FF2B5EF4-FFF2-40B4-BE49-F238E27FC236}">
                <a16:creationId xmlns:a16="http://schemas.microsoft.com/office/drawing/2014/main" id="{D371F261-0F03-3548-9D52-2EE155A2EEA4}"/>
              </a:ext>
            </a:extLst>
          </p:cNvPr>
          <p:cNvSpPr>
            <a:spLocks noGrp="1"/>
          </p:cNvSpPr>
          <p:nvPr>
            <p:ph idx="1"/>
          </p:nvPr>
        </p:nvSpPr>
        <p:spPr>
          <a:xfrm>
            <a:off x="4978708" y="885651"/>
            <a:ext cx="6525220" cy="4616849"/>
          </a:xfrm>
        </p:spPr>
        <p:txBody>
          <a:bodyPr anchor="ctr">
            <a:normAutofit/>
          </a:bodyPr>
          <a:lstStyle/>
          <a:p>
            <a:pPr algn="just"/>
            <a:r>
              <a:rPr lang="en-ID" sz="2400" dirty="0" err="1"/>
              <a:t>Manajemen</a:t>
            </a:r>
            <a:r>
              <a:rPr lang="en-ID" sz="2400" dirty="0"/>
              <a:t> </a:t>
            </a:r>
            <a:r>
              <a:rPr lang="en-ID" sz="2400" dirty="0" err="1"/>
              <a:t>Resiko</a:t>
            </a:r>
            <a:r>
              <a:rPr lang="en-ID" sz="2400" dirty="0"/>
              <a:t> </a:t>
            </a:r>
            <a:r>
              <a:rPr lang="en-ID" sz="2400" dirty="0" err="1"/>
              <a:t>dirancang</a:t>
            </a:r>
            <a:r>
              <a:rPr lang="en-ID" sz="2400" dirty="0"/>
              <a:t> </a:t>
            </a:r>
            <a:r>
              <a:rPr lang="en-ID" sz="2400" dirty="0" err="1"/>
              <a:t>untuk</a:t>
            </a:r>
            <a:r>
              <a:rPr lang="en-ID" sz="2400" dirty="0"/>
              <a:t> </a:t>
            </a:r>
            <a:r>
              <a:rPr lang="en-ID" sz="2400" dirty="0" err="1"/>
              <a:t>melakukan</a:t>
            </a:r>
            <a:r>
              <a:rPr lang="en-ID" sz="2400" dirty="0"/>
              <a:t> </a:t>
            </a:r>
            <a:r>
              <a:rPr lang="en-ID" sz="2400" dirty="0" err="1"/>
              <a:t>lebih</a:t>
            </a:r>
            <a:r>
              <a:rPr lang="en-ID" sz="2400" dirty="0"/>
              <a:t> </a:t>
            </a:r>
            <a:r>
              <a:rPr lang="en-ID" sz="2400" dirty="0" err="1"/>
              <a:t>dari</a:t>
            </a:r>
            <a:r>
              <a:rPr lang="en-ID" sz="2400" dirty="0"/>
              <a:t> </a:t>
            </a:r>
            <a:r>
              <a:rPr lang="en-ID" sz="2400" dirty="0" err="1"/>
              <a:t>sekedar</a:t>
            </a:r>
            <a:r>
              <a:rPr lang="en-ID" sz="2400" dirty="0"/>
              <a:t> </a:t>
            </a:r>
            <a:r>
              <a:rPr lang="en-ID" sz="2400" dirty="0" err="1"/>
              <a:t>mengidentifikasi</a:t>
            </a:r>
            <a:r>
              <a:rPr lang="en-ID" sz="2400" dirty="0"/>
              <a:t> </a:t>
            </a:r>
            <a:r>
              <a:rPr lang="en-ID" sz="2400" dirty="0" err="1"/>
              <a:t>resiko</a:t>
            </a:r>
            <a:r>
              <a:rPr lang="en-ID" sz="2400" dirty="0"/>
              <a:t>. </a:t>
            </a:r>
          </a:p>
          <a:p>
            <a:pPr algn="just"/>
            <a:r>
              <a:rPr lang="en-ID" sz="2400" dirty="0">
                <a:hlinkClick r:id="rId3"/>
              </a:rPr>
              <a:t>Sistem</a:t>
            </a:r>
            <a:r>
              <a:rPr lang="en-ID" sz="2400" dirty="0"/>
              <a:t> juga </a:t>
            </a:r>
            <a:r>
              <a:rPr lang="en-ID" sz="2400" dirty="0" err="1"/>
              <a:t>harus</a:t>
            </a:r>
            <a:r>
              <a:rPr lang="en-ID" sz="2400" dirty="0"/>
              <a:t> </a:t>
            </a:r>
            <a:r>
              <a:rPr lang="en-ID" sz="2400" dirty="0" err="1"/>
              <a:t>mampu</a:t>
            </a:r>
            <a:r>
              <a:rPr lang="en-ID" sz="2400" dirty="0"/>
              <a:t> </a:t>
            </a:r>
            <a:r>
              <a:rPr lang="en-ID" sz="2400" dirty="0" err="1"/>
              <a:t>mengukur</a:t>
            </a:r>
            <a:r>
              <a:rPr lang="en-ID" sz="2400" dirty="0"/>
              <a:t> </a:t>
            </a:r>
            <a:r>
              <a:rPr lang="en-ID" sz="2400" dirty="0" err="1"/>
              <a:t>resiko</a:t>
            </a:r>
            <a:r>
              <a:rPr lang="en-ID" sz="2400" dirty="0"/>
              <a:t> dan </a:t>
            </a:r>
            <a:r>
              <a:rPr lang="en-ID" sz="2400" dirty="0" err="1"/>
              <a:t>memprediksi</a:t>
            </a:r>
            <a:r>
              <a:rPr lang="en-ID" sz="2400" dirty="0"/>
              <a:t> </a:t>
            </a:r>
            <a:r>
              <a:rPr lang="en-ID" sz="2400" dirty="0" err="1"/>
              <a:t>dampak</a:t>
            </a:r>
            <a:r>
              <a:rPr lang="en-ID" sz="2400" dirty="0"/>
              <a:t> </a:t>
            </a:r>
            <a:r>
              <a:rPr lang="en-ID" sz="2400" dirty="0" err="1"/>
              <a:t>dari</a:t>
            </a:r>
            <a:r>
              <a:rPr lang="en-ID" sz="2400" dirty="0"/>
              <a:t> </a:t>
            </a:r>
            <a:r>
              <a:rPr lang="en-ID" sz="2400" dirty="0" err="1"/>
              <a:t>resiko</a:t>
            </a:r>
            <a:r>
              <a:rPr lang="en-ID" sz="2400" dirty="0"/>
              <a:t> pada </a:t>
            </a:r>
            <a:r>
              <a:rPr lang="en-ID" sz="2400" dirty="0" err="1"/>
              <a:t>proyek</a:t>
            </a:r>
            <a:r>
              <a:rPr lang="en-ID" sz="2400" dirty="0"/>
              <a:t>. </a:t>
            </a:r>
          </a:p>
          <a:p>
            <a:pPr algn="just"/>
            <a:r>
              <a:rPr lang="en-ID" sz="2400" dirty="0" err="1"/>
              <a:t>Hasilnya</a:t>
            </a:r>
            <a:r>
              <a:rPr lang="en-ID" sz="2400" dirty="0"/>
              <a:t> </a:t>
            </a:r>
            <a:r>
              <a:rPr lang="en-ID" sz="2400" dirty="0" err="1"/>
              <a:t>adalah</a:t>
            </a:r>
            <a:r>
              <a:rPr lang="en-ID" sz="2400" dirty="0"/>
              <a:t> </a:t>
            </a:r>
            <a:r>
              <a:rPr lang="en-ID" sz="2400" dirty="0" err="1"/>
              <a:t>resiko</a:t>
            </a:r>
            <a:r>
              <a:rPr lang="en-ID" sz="2400" dirty="0"/>
              <a:t> yang </a:t>
            </a:r>
            <a:r>
              <a:rPr lang="en-ID" sz="2400" dirty="0" err="1"/>
              <a:t>dapat</a:t>
            </a:r>
            <a:r>
              <a:rPr lang="en-ID" sz="2400" dirty="0"/>
              <a:t> </a:t>
            </a:r>
            <a:r>
              <a:rPr lang="en-ID" sz="2400" dirty="0" err="1"/>
              <a:t>diterima</a:t>
            </a:r>
            <a:r>
              <a:rPr lang="en-ID" sz="2400" dirty="0"/>
              <a:t> </a:t>
            </a:r>
            <a:r>
              <a:rPr lang="en-ID" sz="2400" dirty="0" err="1"/>
              <a:t>atau</a:t>
            </a:r>
            <a:r>
              <a:rPr lang="en-ID" sz="2400" dirty="0"/>
              <a:t> </a:t>
            </a:r>
            <a:r>
              <a:rPr lang="en-ID" sz="2400" dirty="0" err="1"/>
              <a:t>tidak</a:t>
            </a:r>
            <a:r>
              <a:rPr lang="en-ID" sz="2400" dirty="0"/>
              <a:t> </a:t>
            </a:r>
            <a:r>
              <a:rPr lang="en-ID" sz="2400" dirty="0" err="1"/>
              <a:t>dapat</a:t>
            </a:r>
            <a:r>
              <a:rPr lang="en-ID" sz="2400" dirty="0"/>
              <a:t> </a:t>
            </a:r>
            <a:r>
              <a:rPr lang="en-ID" sz="2400" dirty="0" err="1"/>
              <a:t>diterima</a:t>
            </a:r>
            <a:r>
              <a:rPr lang="en-ID" sz="2400" dirty="0"/>
              <a:t>. </a:t>
            </a:r>
            <a:r>
              <a:rPr lang="en-ID" sz="2400" dirty="0" err="1"/>
              <a:t>Persetujuan</a:t>
            </a:r>
            <a:r>
              <a:rPr lang="en-ID" sz="2400" dirty="0"/>
              <a:t> </a:t>
            </a:r>
            <a:r>
              <a:rPr lang="en-ID" sz="2400" dirty="0" err="1"/>
              <a:t>atau</a:t>
            </a:r>
            <a:r>
              <a:rPr lang="en-ID" sz="2400" dirty="0"/>
              <a:t> </a:t>
            </a:r>
            <a:r>
              <a:rPr lang="en-ID" sz="2400" dirty="0" err="1"/>
              <a:t>tidak</a:t>
            </a:r>
            <a:r>
              <a:rPr lang="en-ID" sz="2400" dirty="0"/>
              <a:t> </a:t>
            </a:r>
            <a:r>
              <a:rPr lang="en-ID" sz="2400" dirty="0" err="1"/>
              <a:t>dari</a:t>
            </a:r>
            <a:r>
              <a:rPr lang="en-ID" sz="2400" dirty="0"/>
              <a:t> </a:t>
            </a:r>
            <a:r>
              <a:rPr lang="en-ID" sz="2400" dirty="0" err="1"/>
              <a:t>suatu</a:t>
            </a:r>
            <a:r>
              <a:rPr lang="en-ID" sz="2400" dirty="0"/>
              <a:t> </a:t>
            </a:r>
            <a:r>
              <a:rPr lang="en-ID" sz="2400" dirty="0" err="1"/>
              <a:t>resiko</a:t>
            </a:r>
            <a:r>
              <a:rPr lang="en-ID" sz="2400" dirty="0"/>
              <a:t> </a:t>
            </a:r>
            <a:r>
              <a:rPr lang="en-ID" sz="2400" dirty="0" err="1"/>
              <a:t>biasanya</a:t>
            </a:r>
            <a:r>
              <a:rPr lang="en-ID" sz="2400" dirty="0"/>
              <a:t> </a:t>
            </a:r>
            <a:r>
              <a:rPr lang="en-ID" sz="2400" dirty="0" err="1"/>
              <a:t>tergantung</a:t>
            </a:r>
            <a:r>
              <a:rPr lang="en-ID" sz="2400" dirty="0"/>
              <a:t> pada </a:t>
            </a:r>
            <a:r>
              <a:rPr lang="en-ID" sz="2400" dirty="0" err="1"/>
              <a:t>tingkat</a:t>
            </a:r>
            <a:r>
              <a:rPr lang="en-ID" sz="2400" dirty="0"/>
              <a:t> </a:t>
            </a:r>
            <a:r>
              <a:rPr lang="en-ID" sz="2400" dirty="0" err="1"/>
              <a:t>toleransi</a:t>
            </a:r>
            <a:r>
              <a:rPr lang="en-ID" sz="2400" dirty="0"/>
              <a:t> </a:t>
            </a:r>
            <a:r>
              <a:rPr lang="en-ID" sz="2400" dirty="0">
                <a:hlinkClick r:id="rId4"/>
              </a:rPr>
              <a:t>manajer</a:t>
            </a:r>
            <a:r>
              <a:rPr lang="en-ID" sz="2400" dirty="0"/>
              <a:t> </a:t>
            </a:r>
            <a:r>
              <a:rPr lang="en-ID" sz="2400" dirty="0" err="1"/>
              <a:t>proyek</a:t>
            </a:r>
            <a:r>
              <a:rPr lang="en-ID" sz="2400" dirty="0"/>
              <a:t> </a:t>
            </a:r>
            <a:r>
              <a:rPr lang="en-ID" sz="2400" dirty="0" err="1"/>
              <a:t>untuk</a:t>
            </a:r>
            <a:r>
              <a:rPr lang="en-ID" sz="2400" dirty="0"/>
              <a:t> </a:t>
            </a:r>
            <a:r>
              <a:rPr lang="en-ID" sz="2400" dirty="0" err="1"/>
              <a:t>resiko</a:t>
            </a:r>
            <a:r>
              <a:rPr lang="en-ID" sz="2400" dirty="0"/>
              <a:t>.</a:t>
            </a:r>
          </a:p>
        </p:txBody>
      </p:sp>
    </p:spTree>
    <p:extLst>
      <p:ext uri="{BB962C8B-B14F-4D97-AF65-F5344CB8AC3E}">
        <p14:creationId xmlns:p14="http://schemas.microsoft.com/office/powerpoint/2010/main" val="3968203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F57EFC0-5608-244A-AF37-BF1BFF70832C}"/>
              </a:ext>
            </a:extLst>
          </p:cNvPr>
          <p:cNvSpPr>
            <a:spLocks noGrp="1"/>
          </p:cNvSpPr>
          <p:nvPr>
            <p:ph type="title"/>
          </p:nvPr>
        </p:nvSpPr>
        <p:spPr>
          <a:xfrm>
            <a:off x="1098468" y="885651"/>
            <a:ext cx="3229803" cy="4624603"/>
          </a:xfrm>
        </p:spPr>
        <p:txBody>
          <a:bodyPr>
            <a:normAutofit/>
          </a:bodyPr>
          <a:lstStyle/>
          <a:p>
            <a:r>
              <a:rPr lang="en-ID" b="1">
                <a:solidFill>
                  <a:srgbClr val="FFFFFF"/>
                </a:solidFill>
              </a:rPr>
              <a:t>Manajemen Resiko IT sebagai bagian dari Manajemen Resiko Perusahaan</a:t>
            </a:r>
            <a:endParaRPr lang="en-ID">
              <a:solidFill>
                <a:srgbClr val="FFFFFF"/>
              </a:solidFill>
            </a:endParaRPr>
          </a:p>
        </p:txBody>
      </p:sp>
      <p:sp>
        <p:nvSpPr>
          <p:cNvPr id="3" name="Content Placeholder 2">
            <a:extLst>
              <a:ext uri="{FF2B5EF4-FFF2-40B4-BE49-F238E27FC236}">
                <a16:creationId xmlns:a16="http://schemas.microsoft.com/office/drawing/2014/main" id="{D371F261-0F03-3548-9D52-2EE155A2EEA4}"/>
              </a:ext>
            </a:extLst>
          </p:cNvPr>
          <p:cNvSpPr>
            <a:spLocks noGrp="1"/>
          </p:cNvSpPr>
          <p:nvPr>
            <p:ph idx="1"/>
          </p:nvPr>
        </p:nvSpPr>
        <p:spPr>
          <a:xfrm>
            <a:off x="4978708" y="885651"/>
            <a:ext cx="6525220" cy="4616849"/>
          </a:xfrm>
        </p:spPr>
        <p:txBody>
          <a:bodyPr anchor="ctr">
            <a:normAutofit/>
          </a:bodyPr>
          <a:lstStyle/>
          <a:p>
            <a:pPr algn="just"/>
            <a:r>
              <a:rPr lang="en-ID" sz="2400" dirty="0" err="1"/>
              <a:t>Beberapa</a:t>
            </a:r>
            <a:r>
              <a:rPr lang="en-ID" sz="2400" dirty="0"/>
              <a:t> </a:t>
            </a:r>
            <a:r>
              <a:rPr lang="en-ID" sz="2400" dirty="0" err="1"/>
              <a:t>organisasi</a:t>
            </a:r>
            <a:r>
              <a:rPr lang="en-ID" sz="2400" dirty="0"/>
              <a:t> </a:t>
            </a:r>
            <a:r>
              <a:rPr lang="en-ID" sz="2400" dirty="0" err="1"/>
              <a:t>memiliki</a:t>
            </a:r>
            <a:r>
              <a:rPr lang="en-ID" sz="2400" dirty="0"/>
              <a:t> </a:t>
            </a:r>
            <a:r>
              <a:rPr lang="en-ID" sz="2400" dirty="0" err="1"/>
              <a:t>sebuah</a:t>
            </a:r>
            <a:r>
              <a:rPr lang="en-ID" sz="2400" dirty="0"/>
              <a:t> </a:t>
            </a:r>
            <a:r>
              <a:rPr lang="en-ID" sz="2400" dirty="0" err="1"/>
              <a:t>Manajemen</a:t>
            </a:r>
            <a:r>
              <a:rPr lang="en-ID" sz="2400" dirty="0"/>
              <a:t> </a:t>
            </a:r>
            <a:r>
              <a:rPr lang="en-ID" sz="2400" dirty="0" err="1"/>
              <a:t>Resiko</a:t>
            </a:r>
            <a:r>
              <a:rPr lang="en-ID" sz="2400" dirty="0"/>
              <a:t> Perusahaan (Enterprise Risk Management/ERM). Ada </a:t>
            </a:r>
            <a:r>
              <a:rPr lang="en-ID" sz="2400" dirty="0" err="1"/>
              <a:t>empat</a:t>
            </a:r>
            <a:r>
              <a:rPr lang="en-ID" sz="2400" dirty="0"/>
              <a:t> </a:t>
            </a:r>
            <a:r>
              <a:rPr lang="en-ID" sz="2400" dirty="0" err="1"/>
              <a:t>kategori</a:t>
            </a:r>
            <a:r>
              <a:rPr lang="en-ID" sz="2400" dirty="0"/>
              <a:t>, </a:t>
            </a:r>
            <a:r>
              <a:rPr lang="en-ID" sz="2400" dirty="0" err="1"/>
              <a:t>menurut</a:t>
            </a:r>
            <a:r>
              <a:rPr lang="en-ID" sz="2400" dirty="0"/>
              <a:t> Committee of Sponsoring Organization of Treadway Commission(COSO), </a:t>
            </a:r>
            <a:r>
              <a:rPr lang="en-ID" sz="2400" dirty="0" err="1"/>
              <a:t>yaitu</a:t>
            </a:r>
            <a:r>
              <a:rPr lang="en-ID" sz="2400" dirty="0"/>
              <a:t>:</a:t>
            </a:r>
          </a:p>
          <a:p>
            <a:pPr marL="457200" indent="-457200">
              <a:buFont typeface="+mj-lt"/>
              <a:buAutoNum type="arabicPeriod"/>
            </a:pPr>
            <a:r>
              <a:rPr lang="en-ID" sz="2400" dirty="0">
                <a:hlinkClick r:id="rId3"/>
              </a:rPr>
              <a:t>Strategi</a:t>
            </a:r>
            <a:endParaRPr lang="en-ID" sz="2400" dirty="0"/>
          </a:p>
          <a:p>
            <a:pPr marL="514350" indent="-514350">
              <a:buFont typeface="+mj-lt"/>
              <a:buAutoNum type="arabicPeriod"/>
            </a:pPr>
            <a:r>
              <a:rPr lang="en-ID" sz="2400" dirty="0" err="1"/>
              <a:t>Operasi</a:t>
            </a:r>
            <a:r>
              <a:rPr lang="en-ID" sz="2400" dirty="0"/>
              <a:t>/</a:t>
            </a:r>
            <a:r>
              <a:rPr lang="en-ID" sz="2400" dirty="0" err="1"/>
              <a:t>pengerjaan</a:t>
            </a:r>
            <a:endParaRPr lang="en-ID" sz="2400" dirty="0"/>
          </a:p>
          <a:p>
            <a:pPr marL="514350" indent="-514350">
              <a:buFont typeface="+mj-lt"/>
              <a:buAutoNum type="arabicPeriod"/>
            </a:pPr>
            <a:r>
              <a:rPr lang="en-ID" sz="2400" dirty="0" err="1"/>
              <a:t>Laporan</a:t>
            </a:r>
            <a:r>
              <a:rPr lang="en-ID" sz="2400" dirty="0"/>
              <a:t> </a:t>
            </a:r>
            <a:r>
              <a:rPr lang="en-ID" sz="2400" dirty="0" err="1"/>
              <a:t>Pengeluaran</a:t>
            </a:r>
            <a:endParaRPr lang="en-ID" sz="2400" dirty="0"/>
          </a:p>
          <a:p>
            <a:pPr marL="514350" indent="-514350">
              <a:buFont typeface="+mj-lt"/>
              <a:buAutoNum type="arabicPeriod"/>
            </a:pPr>
            <a:r>
              <a:rPr lang="en-ID" sz="2400" dirty="0" err="1"/>
              <a:t>Pemenuhan</a:t>
            </a:r>
            <a:r>
              <a:rPr lang="en-ID" sz="2400" dirty="0"/>
              <a:t>/</a:t>
            </a:r>
            <a:r>
              <a:rPr lang="en-ID" sz="2400" dirty="0" err="1"/>
              <a:t>Penyesuian</a:t>
            </a:r>
            <a:endParaRPr lang="en-ID" sz="2400" dirty="0"/>
          </a:p>
          <a:p>
            <a:endParaRPr lang="en-US" sz="2400" dirty="0"/>
          </a:p>
        </p:txBody>
      </p:sp>
    </p:spTree>
    <p:extLst>
      <p:ext uri="{BB962C8B-B14F-4D97-AF65-F5344CB8AC3E}">
        <p14:creationId xmlns:p14="http://schemas.microsoft.com/office/powerpoint/2010/main" val="243220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1FF012C-524C-7445-A8E2-7A56FB4748E6}"/>
              </a:ext>
            </a:extLst>
          </p:cNvPr>
          <p:cNvSpPr>
            <a:spLocks noGrp="1"/>
          </p:cNvSpPr>
          <p:nvPr>
            <p:ph type="title"/>
          </p:nvPr>
        </p:nvSpPr>
        <p:spPr>
          <a:xfrm>
            <a:off x="1098468" y="885651"/>
            <a:ext cx="3229803" cy="4624603"/>
          </a:xfrm>
        </p:spPr>
        <p:txBody>
          <a:bodyPr>
            <a:normAutofit/>
          </a:bodyPr>
          <a:lstStyle/>
          <a:p>
            <a:r>
              <a:rPr lang="en-ID" b="1" dirty="0">
                <a:solidFill>
                  <a:srgbClr val="FFFFFF"/>
                </a:solidFill>
              </a:rPr>
              <a:t>Proses </a:t>
            </a:r>
            <a:r>
              <a:rPr lang="en-ID" b="1">
                <a:solidFill>
                  <a:srgbClr val="FFFFFF"/>
                </a:solidFill>
              </a:rPr>
              <a:t>Managemen</a:t>
            </a:r>
            <a:r>
              <a:rPr lang="en-ID" b="1" dirty="0">
                <a:solidFill>
                  <a:srgbClr val="FFFFFF"/>
                </a:solidFill>
              </a:rPr>
              <a:t> </a:t>
            </a:r>
            <a:r>
              <a:rPr lang="en-ID" b="1">
                <a:solidFill>
                  <a:srgbClr val="FFFFFF"/>
                </a:solidFill>
              </a:rPr>
              <a:t>Resiko</a:t>
            </a:r>
            <a:r>
              <a:rPr lang="en-ID" b="1" dirty="0">
                <a:solidFill>
                  <a:srgbClr val="FFFFFF"/>
                </a:solidFill>
              </a:rPr>
              <a:t> IT</a:t>
            </a:r>
            <a:endParaRPr lang="en-US" dirty="0">
              <a:solidFill>
                <a:srgbClr val="FFFFFF"/>
              </a:solidFill>
            </a:endParaRPr>
          </a:p>
        </p:txBody>
      </p:sp>
      <p:sp>
        <p:nvSpPr>
          <p:cNvPr id="3" name="Content Placeholder 2">
            <a:extLst>
              <a:ext uri="{FF2B5EF4-FFF2-40B4-BE49-F238E27FC236}">
                <a16:creationId xmlns:a16="http://schemas.microsoft.com/office/drawing/2014/main" id="{84706F01-7BAA-C940-886F-E324401852DB}"/>
              </a:ext>
            </a:extLst>
          </p:cNvPr>
          <p:cNvSpPr>
            <a:spLocks noGrp="1"/>
          </p:cNvSpPr>
          <p:nvPr>
            <p:ph idx="1"/>
          </p:nvPr>
        </p:nvSpPr>
        <p:spPr>
          <a:xfrm>
            <a:off x="4978707" y="563918"/>
            <a:ext cx="7008505" cy="5573379"/>
          </a:xfrm>
        </p:spPr>
        <p:txBody>
          <a:bodyPr anchor="ctr">
            <a:noAutofit/>
          </a:bodyPr>
          <a:lstStyle/>
          <a:p>
            <a:pPr marL="342900" indent="-342900" algn="just" fontAlgn="base">
              <a:buFont typeface="+mj-lt"/>
              <a:buAutoNum type="arabicPeriod"/>
            </a:pPr>
            <a:r>
              <a:rPr lang="en-ID" sz="2000" b="1" dirty="0" err="1"/>
              <a:t>Mengidentifikasi</a:t>
            </a:r>
            <a:r>
              <a:rPr lang="en-ID" sz="2000" b="1" dirty="0"/>
              <a:t> </a:t>
            </a:r>
            <a:r>
              <a:rPr lang="en-ID" sz="2000" b="1" dirty="0" err="1"/>
              <a:t>Resiko</a:t>
            </a:r>
            <a:endParaRPr lang="en-ID" sz="2000" b="1" dirty="0"/>
          </a:p>
          <a:p>
            <a:pPr algn="just" fontAlgn="base"/>
            <a:r>
              <a:rPr lang="en-ID" sz="2000" dirty="0"/>
              <a:t>Perusahaan </a:t>
            </a:r>
            <a:r>
              <a:rPr lang="en-ID" sz="2000" dirty="0" err="1"/>
              <a:t>mengungkap</a:t>
            </a:r>
            <a:r>
              <a:rPr lang="en-ID" sz="2000" dirty="0"/>
              <a:t>, </a:t>
            </a:r>
            <a:r>
              <a:rPr lang="en-ID" sz="2000" dirty="0" err="1"/>
              <a:t>mengenali</a:t>
            </a:r>
            <a:r>
              <a:rPr lang="en-ID" sz="2000" dirty="0"/>
              <a:t> dan </a:t>
            </a:r>
            <a:r>
              <a:rPr lang="en-ID" sz="2000" dirty="0" err="1"/>
              <a:t>menggambarkan</a:t>
            </a:r>
            <a:r>
              <a:rPr lang="en-ID" sz="2000" dirty="0"/>
              <a:t> </a:t>
            </a:r>
            <a:r>
              <a:rPr lang="en-ID" sz="2000" dirty="0" err="1"/>
              <a:t>resiko</a:t>
            </a:r>
            <a:r>
              <a:rPr lang="en-ID" sz="2000" dirty="0"/>
              <a:t> yang </a:t>
            </a:r>
            <a:r>
              <a:rPr lang="en-ID" sz="2000" dirty="0" err="1"/>
              <a:t>mungkin</a:t>
            </a:r>
            <a:r>
              <a:rPr lang="en-ID" sz="2000" dirty="0"/>
              <a:t> </a:t>
            </a:r>
            <a:r>
              <a:rPr lang="en-ID" sz="2000" dirty="0" err="1"/>
              <a:t>mempengaruhi</a:t>
            </a:r>
            <a:r>
              <a:rPr lang="en-ID" sz="2000" dirty="0"/>
              <a:t> </a:t>
            </a:r>
            <a:r>
              <a:rPr lang="en-ID" sz="2000" dirty="0" err="1"/>
              <a:t>proyek</a:t>
            </a:r>
            <a:r>
              <a:rPr lang="en-ID" sz="2000" dirty="0"/>
              <a:t>.</a:t>
            </a:r>
          </a:p>
          <a:p>
            <a:pPr marL="342900" indent="-342900" algn="just" fontAlgn="base">
              <a:buFont typeface="+mj-lt"/>
              <a:buAutoNum type="arabicPeriod" startAt="2"/>
            </a:pPr>
            <a:r>
              <a:rPr lang="en-ID" sz="2000" b="1" dirty="0" err="1"/>
              <a:t>Menganalisis</a:t>
            </a:r>
            <a:r>
              <a:rPr lang="en-ID" sz="2000" b="1" dirty="0"/>
              <a:t> </a:t>
            </a:r>
            <a:r>
              <a:rPr lang="en-ID" sz="2000" b="1" dirty="0" err="1"/>
              <a:t>Resiko</a:t>
            </a:r>
            <a:endParaRPr lang="en-ID" sz="2000" b="1" dirty="0"/>
          </a:p>
          <a:p>
            <a:pPr algn="just" fontAlgn="base"/>
            <a:r>
              <a:rPr lang="en-ID" sz="2000" dirty="0" err="1"/>
              <a:t>Ketika</a:t>
            </a:r>
            <a:r>
              <a:rPr lang="en-ID" sz="2000" dirty="0"/>
              <a:t> </a:t>
            </a:r>
            <a:r>
              <a:rPr lang="en-ID" sz="2000" dirty="0" err="1"/>
              <a:t>resiko</a:t>
            </a:r>
            <a:r>
              <a:rPr lang="en-ID" sz="2000" dirty="0"/>
              <a:t> </a:t>
            </a:r>
            <a:r>
              <a:rPr lang="en-ID" sz="2000" dirty="0" err="1"/>
              <a:t>sudah</a:t>
            </a:r>
            <a:r>
              <a:rPr lang="en-ID" sz="2000" dirty="0"/>
              <a:t> di – </a:t>
            </a:r>
            <a:r>
              <a:rPr lang="en-ID" sz="2000" dirty="0" err="1"/>
              <a:t>identifikasi</a:t>
            </a:r>
            <a:r>
              <a:rPr lang="en-ID" sz="2000" dirty="0"/>
              <a:t>, </a:t>
            </a:r>
            <a:r>
              <a:rPr lang="en-ID" sz="2000" dirty="0" err="1"/>
              <a:t>perusahaan</a:t>
            </a:r>
            <a:r>
              <a:rPr lang="en-ID" sz="2000" dirty="0"/>
              <a:t> </a:t>
            </a:r>
            <a:r>
              <a:rPr lang="en-ID" sz="2000" dirty="0" err="1"/>
              <a:t>menentukan</a:t>
            </a:r>
            <a:r>
              <a:rPr lang="en-ID" sz="2000" dirty="0"/>
              <a:t> </a:t>
            </a:r>
            <a:r>
              <a:rPr lang="en-ID" sz="2000" dirty="0" err="1"/>
              <a:t>kemungkinan</a:t>
            </a:r>
            <a:r>
              <a:rPr lang="en-ID" sz="2000" dirty="0"/>
              <a:t> dan </a:t>
            </a:r>
            <a:r>
              <a:rPr lang="en-ID" sz="2000" dirty="0" err="1"/>
              <a:t>konsekuensi</a:t>
            </a:r>
            <a:r>
              <a:rPr lang="en-ID" sz="2000" dirty="0"/>
              <a:t> </a:t>
            </a:r>
            <a:r>
              <a:rPr lang="en-ID" sz="2000" dirty="0" err="1"/>
              <a:t>dari</a:t>
            </a:r>
            <a:r>
              <a:rPr lang="en-ID" sz="2000" dirty="0"/>
              <a:t> </a:t>
            </a:r>
            <a:r>
              <a:rPr lang="en-ID" sz="2000" dirty="0" err="1"/>
              <a:t>setiap</a:t>
            </a:r>
            <a:r>
              <a:rPr lang="en-ID" sz="2000" dirty="0"/>
              <a:t> </a:t>
            </a:r>
            <a:r>
              <a:rPr lang="en-ID" sz="2000" dirty="0" err="1"/>
              <a:t>resiko</a:t>
            </a:r>
            <a:r>
              <a:rPr lang="en-ID" sz="2000" dirty="0"/>
              <a:t> yang </a:t>
            </a:r>
            <a:r>
              <a:rPr lang="en-ID" sz="2000" dirty="0" err="1"/>
              <a:t>ada</a:t>
            </a:r>
            <a:r>
              <a:rPr lang="en-ID" sz="2000" dirty="0"/>
              <a:t>. Perusahaan </a:t>
            </a:r>
            <a:r>
              <a:rPr lang="en-ID" sz="2000" dirty="0" err="1"/>
              <a:t>kemudian</a:t>
            </a:r>
            <a:r>
              <a:rPr lang="en-ID" sz="2000" dirty="0"/>
              <a:t> </a:t>
            </a:r>
            <a:r>
              <a:rPr lang="en-ID" sz="2000" dirty="0" err="1"/>
              <a:t>mengembangkan</a:t>
            </a:r>
            <a:r>
              <a:rPr lang="en-ID" sz="2000" dirty="0"/>
              <a:t> </a:t>
            </a:r>
            <a:r>
              <a:rPr lang="en-ID" sz="2000" dirty="0" err="1"/>
              <a:t>sebuah</a:t>
            </a:r>
            <a:r>
              <a:rPr lang="en-ID" sz="2000" dirty="0"/>
              <a:t> </a:t>
            </a:r>
            <a:r>
              <a:rPr lang="en-ID" sz="2000" dirty="0" err="1"/>
              <a:t>pemahaman</a:t>
            </a:r>
            <a:r>
              <a:rPr lang="en-ID" sz="2000" dirty="0"/>
              <a:t> </a:t>
            </a:r>
            <a:r>
              <a:rPr lang="en-ID" sz="2000" dirty="0" err="1"/>
              <a:t>tentang</a:t>
            </a:r>
            <a:r>
              <a:rPr lang="en-ID" sz="2000" dirty="0"/>
              <a:t> </a:t>
            </a:r>
            <a:r>
              <a:rPr lang="en-ID" sz="2000" dirty="0" err="1"/>
              <a:t>sifat</a:t>
            </a:r>
            <a:r>
              <a:rPr lang="en-ID" sz="2000" dirty="0"/>
              <a:t> </a:t>
            </a:r>
            <a:r>
              <a:rPr lang="en-ID" sz="2000" dirty="0" err="1"/>
              <a:t>resiko</a:t>
            </a:r>
            <a:r>
              <a:rPr lang="en-ID" sz="2000" dirty="0"/>
              <a:t> dan </a:t>
            </a:r>
            <a:r>
              <a:rPr lang="en-ID" sz="2000" dirty="0" err="1"/>
              <a:t>potensi</a:t>
            </a:r>
            <a:r>
              <a:rPr lang="en-ID" sz="2000" dirty="0"/>
              <a:t> </a:t>
            </a:r>
            <a:r>
              <a:rPr lang="en-ID" sz="2000" dirty="0" err="1"/>
              <a:t>untuk</a:t>
            </a:r>
            <a:r>
              <a:rPr lang="en-ID" sz="2000" dirty="0"/>
              <a:t> </a:t>
            </a:r>
            <a:r>
              <a:rPr lang="en-ID" sz="2000" dirty="0" err="1"/>
              <a:t>mempengaruhi</a:t>
            </a:r>
            <a:r>
              <a:rPr lang="en-ID" sz="2000" dirty="0"/>
              <a:t> </a:t>
            </a:r>
            <a:r>
              <a:rPr lang="en-ID" sz="2000" dirty="0" err="1"/>
              <a:t>tujuan</a:t>
            </a:r>
            <a:r>
              <a:rPr lang="en-ID" sz="2000" dirty="0"/>
              <a:t> dan </a:t>
            </a:r>
            <a:r>
              <a:rPr lang="en-ID" sz="2000" dirty="0" err="1"/>
              <a:t>sasaran</a:t>
            </a:r>
            <a:r>
              <a:rPr lang="en-ID" sz="2000" dirty="0"/>
              <a:t> </a:t>
            </a:r>
            <a:r>
              <a:rPr lang="en-ID" sz="2000" dirty="0" err="1"/>
              <a:t>proyek</a:t>
            </a:r>
            <a:r>
              <a:rPr lang="en-ID" sz="2000" dirty="0"/>
              <a:t> .</a:t>
            </a:r>
          </a:p>
          <a:p>
            <a:pPr marL="342900" indent="-342900" algn="just" fontAlgn="base">
              <a:buFont typeface="+mj-lt"/>
              <a:buAutoNum type="arabicPeriod" startAt="3"/>
            </a:pPr>
            <a:r>
              <a:rPr lang="en-ID" sz="2000" b="1" dirty="0" err="1"/>
              <a:t>Mengevaluasi</a:t>
            </a:r>
            <a:r>
              <a:rPr lang="en-ID" sz="2000" b="1" dirty="0"/>
              <a:t> </a:t>
            </a:r>
            <a:r>
              <a:rPr lang="en-ID" sz="2000" b="1" dirty="0" err="1"/>
              <a:t>Resiko</a:t>
            </a:r>
            <a:endParaRPr lang="en-ID" sz="2000" b="1" dirty="0"/>
          </a:p>
          <a:p>
            <a:pPr algn="just" fontAlgn="base"/>
            <a:r>
              <a:rPr lang="en-ID" sz="2000" dirty="0"/>
              <a:t>Perusahaan </a:t>
            </a:r>
            <a:r>
              <a:rPr lang="en-ID" sz="2000" dirty="0" err="1"/>
              <a:t>mengevalusi</a:t>
            </a:r>
            <a:r>
              <a:rPr lang="en-ID" sz="2000" dirty="0"/>
              <a:t> </a:t>
            </a:r>
            <a:r>
              <a:rPr lang="en-ID" sz="2000" dirty="0" err="1"/>
              <a:t>resiko</a:t>
            </a:r>
            <a:r>
              <a:rPr lang="en-ID" sz="2000" dirty="0"/>
              <a:t> </a:t>
            </a:r>
            <a:r>
              <a:rPr lang="en-ID" sz="2000" dirty="0" err="1"/>
              <a:t>dengan</a:t>
            </a:r>
            <a:r>
              <a:rPr lang="en-ID" sz="2000" dirty="0"/>
              <a:t> </a:t>
            </a:r>
            <a:r>
              <a:rPr lang="en-ID" sz="2000" dirty="0" err="1"/>
              <a:t>menentukan</a:t>
            </a:r>
            <a:r>
              <a:rPr lang="en-ID" sz="2000" dirty="0"/>
              <a:t> </a:t>
            </a:r>
            <a:r>
              <a:rPr lang="en-ID" sz="2000" dirty="0" err="1"/>
              <a:t>besarnya</a:t>
            </a:r>
            <a:r>
              <a:rPr lang="en-ID" sz="2000" dirty="0"/>
              <a:t> </a:t>
            </a:r>
            <a:r>
              <a:rPr lang="en-ID" sz="2000" dirty="0" err="1"/>
              <a:t>resiko</a:t>
            </a:r>
            <a:r>
              <a:rPr lang="en-ID" sz="2000" dirty="0"/>
              <a:t>, yang </a:t>
            </a:r>
            <a:r>
              <a:rPr lang="en-ID" sz="2000" dirty="0" err="1"/>
              <a:t>merupakan</a:t>
            </a:r>
            <a:r>
              <a:rPr lang="en-ID" sz="2000" dirty="0"/>
              <a:t> </a:t>
            </a:r>
            <a:r>
              <a:rPr lang="en-ID" sz="2000" dirty="0" err="1"/>
              <a:t>kombinasi</a:t>
            </a:r>
            <a:r>
              <a:rPr lang="en-ID" sz="2000" dirty="0"/>
              <a:t> </a:t>
            </a:r>
            <a:r>
              <a:rPr lang="en-ID" sz="2000" dirty="0" err="1"/>
              <a:t>dari</a:t>
            </a:r>
            <a:r>
              <a:rPr lang="en-ID" sz="2000" dirty="0"/>
              <a:t> </a:t>
            </a:r>
            <a:r>
              <a:rPr lang="en-ID" sz="2000" dirty="0" err="1"/>
              <a:t>kemungkinan</a:t>
            </a:r>
            <a:r>
              <a:rPr lang="en-ID" sz="2000" dirty="0"/>
              <a:t> dan </a:t>
            </a:r>
            <a:r>
              <a:rPr lang="en-ID" sz="2000" dirty="0" err="1"/>
              <a:t>konsekuensi</a:t>
            </a:r>
            <a:r>
              <a:rPr lang="en-ID" sz="2000" dirty="0"/>
              <a:t>. </a:t>
            </a:r>
            <a:r>
              <a:rPr lang="en-ID" sz="2000" dirty="0" err="1"/>
              <a:t>Lalu</a:t>
            </a:r>
            <a:r>
              <a:rPr lang="en-ID" sz="2000" dirty="0"/>
              <a:t> Perusahaan </a:t>
            </a:r>
            <a:r>
              <a:rPr lang="en-ID" sz="2000" dirty="0" err="1"/>
              <a:t>membuat</a:t>
            </a:r>
            <a:r>
              <a:rPr lang="en-ID" sz="2000" dirty="0"/>
              <a:t> </a:t>
            </a:r>
            <a:r>
              <a:rPr lang="en-ID" sz="2000" dirty="0" err="1"/>
              <a:t>keputusan</a:t>
            </a:r>
            <a:r>
              <a:rPr lang="en-ID" sz="2000" dirty="0"/>
              <a:t> </a:t>
            </a:r>
            <a:r>
              <a:rPr lang="en-ID" sz="2000" dirty="0" err="1"/>
              <a:t>apakah</a:t>
            </a:r>
            <a:r>
              <a:rPr lang="en-ID" sz="2000" dirty="0"/>
              <a:t> </a:t>
            </a:r>
            <a:r>
              <a:rPr lang="en-ID" sz="2000" dirty="0" err="1"/>
              <a:t>resiko</a:t>
            </a:r>
            <a:r>
              <a:rPr lang="en-ID" sz="2000" dirty="0"/>
              <a:t> </a:t>
            </a:r>
            <a:r>
              <a:rPr lang="en-ID" sz="2000" dirty="0" err="1"/>
              <a:t>itu</a:t>
            </a:r>
            <a:r>
              <a:rPr lang="en-ID" sz="2000" dirty="0"/>
              <a:t> </a:t>
            </a:r>
            <a:r>
              <a:rPr lang="en-ID" sz="2000" dirty="0" err="1"/>
              <a:t>diterima</a:t>
            </a:r>
            <a:r>
              <a:rPr lang="en-ID" sz="2000" dirty="0"/>
              <a:t> </a:t>
            </a:r>
            <a:r>
              <a:rPr lang="en-ID" sz="2000" dirty="0" err="1"/>
              <a:t>atau</a:t>
            </a:r>
            <a:r>
              <a:rPr lang="en-ID" sz="2000" dirty="0"/>
              <a:t> </a:t>
            </a:r>
            <a:r>
              <a:rPr lang="en-ID" sz="2000" dirty="0" err="1"/>
              <a:t>tidak</a:t>
            </a:r>
            <a:r>
              <a:rPr lang="en-ID" sz="2000" dirty="0"/>
              <a:t>.</a:t>
            </a:r>
          </a:p>
          <a:p>
            <a:pPr marL="342900" indent="-342900" algn="just" fontAlgn="base">
              <a:buFont typeface="+mj-lt"/>
              <a:buAutoNum type="arabicPeriod" startAt="4"/>
            </a:pPr>
            <a:r>
              <a:rPr lang="en-ID" sz="2000" b="1" dirty="0" err="1"/>
              <a:t>Memantau</a:t>
            </a:r>
            <a:r>
              <a:rPr lang="en-ID" sz="2000" b="1" dirty="0"/>
              <a:t> dan </a:t>
            </a:r>
            <a:r>
              <a:rPr lang="en-ID" sz="2000" b="1" dirty="0" err="1"/>
              <a:t>Mempertimbangkan</a:t>
            </a:r>
            <a:r>
              <a:rPr lang="en-ID" sz="2000" b="1" dirty="0"/>
              <a:t> </a:t>
            </a:r>
            <a:r>
              <a:rPr lang="en-ID" sz="2000" b="1" dirty="0" err="1"/>
              <a:t>Resiko</a:t>
            </a:r>
            <a:endParaRPr lang="en-ID" sz="2000" b="1" dirty="0"/>
          </a:p>
          <a:p>
            <a:pPr algn="just" fontAlgn="base"/>
            <a:r>
              <a:rPr lang="en-ID" sz="2000" dirty="0" err="1"/>
              <a:t>Ini</a:t>
            </a:r>
            <a:r>
              <a:rPr lang="en-ID" sz="2000" dirty="0"/>
              <a:t> </a:t>
            </a:r>
            <a:r>
              <a:rPr lang="en-ID" sz="2000" dirty="0" err="1"/>
              <a:t>adalah</a:t>
            </a:r>
            <a:r>
              <a:rPr lang="en-ID" sz="2000" dirty="0"/>
              <a:t> </a:t>
            </a:r>
            <a:r>
              <a:rPr lang="en-ID" sz="2000" dirty="0" err="1"/>
              <a:t>tahap</a:t>
            </a:r>
            <a:r>
              <a:rPr lang="en-ID" sz="2000" dirty="0"/>
              <a:t> </a:t>
            </a:r>
            <a:r>
              <a:rPr lang="en-ID" sz="2000" dirty="0" err="1"/>
              <a:t>dimana</a:t>
            </a:r>
            <a:r>
              <a:rPr lang="en-ID" sz="2000" dirty="0"/>
              <a:t> </a:t>
            </a:r>
            <a:r>
              <a:rPr lang="en-ID" sz="2000" dirty="0" err="1"/>
              <a:t>perusahaan</a:t>
            </a:r>
            <a:r>
              <a:rPr lang="en-ID" sz="2000" dirty="0"/>
              <a:t> </a:t>
            </a:r>
            <a:r>
              <a:rPr lang="en-ID" sz="2000" dirty="0" err="1"/>
              <a:t>memantau</a:t>
            </a:r>
            <a:r>
              <a:rPr lang="en-ID" sz="2000" dirty="0"/>
              <a:t> </a:t>
            </a:r>
            <a:r>
              <a:rPr lang="en-ID" sz="2000" dirty="0" err="1"/>
              <a:t>setiap</a:t>
            </a:r>
            <a:r>
              <a:rPr lang="en-ID" sz="2000" dirty="0"/>
              <a:t> </a:t>
            </a:r>
            <a:r>
              <a:rPr lang="en-ID" sz="2000" dirty="0" err="1"/>
              <a:t>resiko</a:t>
            </a:r>
            <a:r>
              <a:rPr lang="en-ID" sz="2000" dirty="0"/>
              <a:t> yang </a:t>
            </a:r>
            <a:r>
              <a:rPr lang="en-ID" sz="2000" dirty="0" err="1"/>
              <a:t>ada</a:t>
            </a:r>
            <a:r>
              <a:rPr lang="en-ID" sz="2000" dirty="0"/>
              <a:t> </a:t>
            </a:r>
            <a:r>
              <a:rPr lang="en-ID" sz="2000" dirty="0" err="1"/>
              <a:t>untuk</a:t>
            </a:r>
            <a:r>
              <a:rPr lang="en-ID" sz="2000" dirty="0"/>
              <a:t> </a:t>
            </a:r>
            <a:r>
              <a:rPr lang="en-ID" sz="2000" dirty="0" err="1"/>
              <a:t>menghindari</a:t>
            </a:r>
            <a:r>
              <a:rPr lang="en-ID" sz="2000" dirty="0"/>
              <a:t> </a:t>
            </a:r>
            <a:r>
              <a:rPr lang="en-ID" sz="2000" dirty="0" err="1"/>
              <a:t>resiko</a:t>
            </a:r>
            <a:r>
              <a:rPr lang="en-ID" sz="2000" dirty="0"/>
              <a:t> yang </a:t>
            </a:r>
            <a:r>
              <a:rPr lang="en-ID" sz="2000" dirty="0" err="1"/>
              <a:t>lebih</a:t>
            </a:r>
            <a:r>
              <a:rPr lang="en-ID" sz="2000" dirty="0"/>
              <a:t> </a:t>
            </a:r>
            <a:r>
              <a:rPr lang="en-ID" sz="2000" dirty="0" err="1"/>
              <a:t>besar</a:t>
            </a:r>
            <a:r>
              <a:rPr lang="en-ID" sz="2000" dirty="0"/>
              <a:t>.</a:t>
            </a:r>
          </a:p>
          <a:p>
            <a:pPr algn="just"/>
            <a:endParaRPr lang="en-US" sz="2000" dirty="0"/>
          </a:p>
        </p:txBody>
      </p:sp>
    </p:spTree>
    <p:extLst>
      <p:ext uri="{BB962C8B-B14F-4D97-AF65-F5344CB8AC3E}">
        <p14:creationId xmlns:p14="http://schemas.microsoft.com/office/powerpoint/2010/main" val="4145291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FEACB84-0CCA-7D4D-9D09-B655C56D2878}"/>
              </a:ext>
            </a:extLst>
          </p:cNvPr>
          <p:cNvSpPr>
            <a:spLocks noGrp="1"/>
          </p:cNvSpPr>
          <p:nvPr>
            <p:ph type="title"/>
          </p:nvPr>
        </p:nvSpPr>
        <p:spPr>
          <a:xfrm>
            <a:off x="1098468" y="885651"/>
            <a:ext cx="3229803" cy="4624603"/>
          </a:xfrm>
        </p:spPr>
        <p:txBody>
          <a:bodyPr>
            <a:normAutofit/>
          </a:bodyPr>
          <a:lstStyle/>
          <a:p>
            <a:r>
              <a:rPr lang="en-ID" b="1">
                <a:solidFill>
                  <a:srgbClr val="FFFFFF"/>
                </a:solidFill>
              </a:rPr>
              <a:t>Fungsi</a:t>
            </a:r>
            <a:r>
              <a:rPr lang="en-ID" b="1" dirty="0">
                <a:solidFill>
                  <a:srgbClr val="FFFFFF"/>
                </a:solidFill>
              </a:rPr>
              <a:t> </a:t>
            </a:r>
            <a:r>
              <a:rPr lang="en-ID" b="1">
                <a:solidFill>
                  <a:srgbClr val="FFFFFF"/>
                </a:solidFill>
              </a:rPr>
              <a:t>Manajemen</a:t>
            </a:r>
            <a:r>
              <a:rPr lang="en-ID" b="1" dirty="0">
                <a:solidFill>
                  <a:srgbClr val="FFFFFF"/>
                </a:solidFill>
              </a:rPr>
              <a:t> </a:t>
            </a:r>
            <a:r>
              <a:rPr lang="en-ID" b="1">
                <a:solidFill>
                  <a:srgbClr val="FFFFFF"/>
                </a:solidFill>
              </a:rPr>
              <a:t>Resiko</a:t>
            </a:r>
            <a:r>
              <a:rPr lang="en-ID" b="1" dirty="0">
                <a:solidFill>
                  <a:srgbClr val="FFFFFF"/>
                </a:solidFill>
              </a:rPr>
              <a:t> IT</a:t>
            </a:r>
            <a:endParaRPr lang="en-US" dirty="0">
              <a:solidFill>
                <a:srgbClr val="FFFFFF"/>
              </a:solidFill>
            </a:endParaRPr>
          </a:p>
        </p:txBody>
      </p:sp>
      <p:sp>
        <p:nvSpPr>
          <p:cNvPr id="3" name="Content Placeholder 2">
            <a:extLst>
              <a:ext uri="{FF2B5EF4-FFF2-40B4-BE49-F238E27FC236}">
                <a16:creationId xmlns:a16="http://schemas.microsoft.com/office/drawing/2014/main" id="{D91A735C-433F-E145-89BF-B1438D729968}"/>
              </a:ext>
            </a:extLst>
          </p:cNvPr>
          <p:cNvSpPr>
            <a:spLocks noGrp="1"/>
          </p:cNvSpPr>
          <p:nvPr>
            <p:ph idx="1"/>
          </p:nvPr>
        </p:nvSpPr>
        <p:spPr>
          <a:xfrm>
            <a:off x="4978708" y="885652"/>
            <a:ext cx="7008505" cy="4515024"/>
          </a:xfrm>
        </p:spPr>
        <p:txBody>
          <a:bodyPr anchor="ctr">
            <a:normAutofit/>
          </a:bodyPr>
          <a:lstStyle/>
          <a:p>
            <a:pPr marL="457200" indent="-457200" algn="just" fontAlgn="base">
              <a:buFont typeface="+mj-lt"/>
              <a:buAutoNum type="arabicPeriod"/>
            </a:pPr>
            <a:r>
              <a:rPr lang="en-ID" sz="2000" dirty="0" err="1"/>
              <a:t>Memberikan</a:t>
            </a:r>
            <a:r>
              <a:rPr lang="en-ID" sz="2000" dirty="0"/>
              <a:t> </a:t>
            </a:r>
            <a:r>
              <a:rPr lang="en-ID" sz="2000" dirty="0" err="1"/>
              <a:t>panduan</a:t>
            </a:r>
            <a:r>
              <a:rPr lang="en-ID" sz="2000" dirty="0"/>
              <a:t> </a:t>
            </a:r>
            <a:r>
              <a:rPr lang="en-ID" sz="2000" dirty="0" err="1"/>
              <a:t>untuk</a:t>
            </a:r>
            <a:r>
              <a:rPr lang="en-ID" sz="2000" dirty="0"/>
              <a:t> </a:t>
            </a:r>
            <a:r>
              <a:rPr lang="en-ID" sz="2000" dirty="0" err="1"/>
              <a:t>membantu</a:t>
            </a:r>
            <a:r>
              <a:rPr lang="en-ID" sz="2000" dirty="0"/>
              <a:t> para </a:t>
            </a:r>
            <a:r>
              <a:rPr lang="en-ID" sz="2000" dirty="0" err="1"/>
              <a:t>eksekutif</a:t>
            </a:r>
            <a:r>
              <a:rPr lang="en-ID" sz="2000" dirty="0"/>
              <a:t> dan </a:t>
            </a:r>
            <a:r>
              <a:rPr lang="en-ID" sz="2000" dirty="0" err="1"/>
              <a:t>manajemen</a:t>
            </a:r>
            <a:r>
              <a:rPr lang="en-ID" sz="2000" dirty="0"/>
              <a:t> </a:t>
            </a:r>
            <a:r>
              <a:rPr lang="en-ID" sz="2000" dirty="0" err="1"/>
              <a:t>mengajukan</a:t>
            </a:r>
            <a:r>
              <a:rPr lang="en-ID" sz="2000" dirty="0"/>
              <a:t> </a:t>
            </a:r>
            <a:r>
              <a:rPr lang="en-ID" sz="2000" dirty="0" err="1"/>
              <a:t>pertanyaan</a:t>
            </a:r>
            <a:r>
              <a:rPr lang="en-ID" sz="2000" dirty="0"/>
              <a:t> </a:t>
            </a:r>
            <a:r>
              <a:rPr lang="en-ID" sz="2000" dirty="0" err="1"/>
              <a:t>kunci</a:t>
            </a:r>
            <a:r>
              <a:rPr lang="en-ID" sz="2000" dirty="0"/>
              <a:t>, </a:t>
            </a:r>
            <a:r>
              <a:rPr lang="en-ID" sz="2000" dirty="0" err="1"/>
              <a:t>membuat</a:t>
            </a:r>
            <a:r>
              <a:rPr lang="en-ID" sz="2000" dirty="0"/>
              <a:t> </a:t>
            </a:r>
            <a:r>
              <a:rPr lang="en-ID" sz="2000" dirty="0" err="1"/>
              <a:t>lebih</a:t>
            </a:r>
            <a:r>
              <a:rPr lang="en-ID" sz="2000" dirty="0"/>
              <a:t> </a:t>
            </a:r>
            <a:r>
              <a:rPr lang="en-ID" sz="2000" dirty="0" err="1"/>
              <a:t>baik</a:t>
            </a:r>
            <a:r>
              <a:rPr lang="en-ID" sz="2000" dirty="0"/>
              <a:t>, </a:t>
            </a:r>
            <a:r>
              <a:rPr lang="en-ID" sz="2000" dirty="0" err="1"/>
              <a:t>keputusan</a:t>
            </a:r>
            <a:r>
              <a:rPr lang="en-ID" sz="2000" dirty="0"/>
              <a:t> </a:t>
            </a:r>
            <a:r>
              <a:rPr lang="en-ID" sz="2000" dirty="0" err="1"/>
              <a:t>risiko-disesuaikan</a:t>
            </a:r>
            <a:r>
              <a:rPr lang="en-ID" sz="2000" dirty="0"/>
              <a:t> </a:t>
            </a:r>
            <a:r>
              <a:rPr lang="en-ID" sz="2000" dirty="0" err="1"/>
              <a:t>lebih</a:t>
            </a:r>
            <a:r>
              <a:rPr lang="en-ID" sz="2000" dirty="0"/>
              <a:t> </a:t>
            </a:r>
            <a:r>
              <a:rPr lang="en-ID" sz="2000" dirty="0" err="1"/>
              <a:t>banyak</a:t>
            </a:r>
            <a:r>
              <a:rPr lang="en-ID" sz="2000" dirty="0"/>
              <a:t> </a:t>
            </a:r>
            <a:r>
              <a:rPr lang="en-ID" sz="2000" dirty="0" err="1"/>
              <a:t>informasi</a:t>
            </a:r>
            <a:r>
              <a:rPr lang="en-ID" sz="2000" dirty="0"/>
              <a:t> dan </a:t>
            </a:r>
            <a:r>
              <a:rPr lang="en-ID" sz="2000" dirty="0" err="1"/>
              <a:t>membimbing</a:t>
            </a:r>
            <a:r>
              <a:rPr lang="en-ID" sz="2000" dirty="0"/>
              <a:t> </a:t>
            </a:r>
            <a:r>
              <a:rPr lang="en-ID" sz="2000" dirty="0" err="1"/>
              <a:t>perusahaan</a:t>
            </a:r>
            <a:r>
              <a:rPr lang="en-ID" sz="2000" dirty="0"/>
              <a:t> </a:t>
            </a:r>
            <a:r>
              <a:rPr lang="en-ID" sz="2000" dirty="0" err="1"/>
              <a:t>mereka</a:t>
            </a:r>
            <a:r>
              <a:rPr lang="en-ID" sz="2000" dirty="0"/>
              <a:t> </a:t>
            </a:r>
            <a:r>
              <a:rPr lang="en-ID" sz="2000" dirty="0" err="1"/>
              <a:t>sehingga</a:t>
            </a:r>
            <a:r>
              <a:rPr lang="en-ID" sz="2000" dirty="0"/>
              <a:t> </a:t>
            </a:r>
            <a:r>
              <a:rPr lang="en-ID" sz="2000" dirty="0" err="1"/>
              <a:t>risiko</a:t>
            </a:r>
            <a:r>
              <a:rPr lang="en-ID" sz="2000" dirty="0"/>
              <a:t> </a:t>
            </a:r>
            <a:r>
              <a:rPr lang="en-ID" sz="2000" dirty="0" err="1"/>
              <a:t>dikelola</a:t>
            </a:r>
            <a:r>
              <a:rPr lang="en-ID" sz="2000" dirty="0"/>
              <a:t> </a:t>
            </a:r>
            <a:r>
              <a:rPr lang="en-ID" sz="2000" dirty="0" err="1"/>
              <a:t>secara</a:t>
            </a:r>
            <a:r>
              <a:rPr lang="en-ID" sz="2000" dirty="0"/>
              <a:t> </a:t>
            </a:r>
            <a:r>
              <a:rPr lang="en-ID" sz="2000" dirty="0" err="1"/>
              <a:t>efektif</a:t>
            </a:r>
            <a:endParaRPr lang="en-ID" sz="2000" dirty="0"/>
          </a:p>
          <a:p>
            <a:pPr marL="457200" indent="-457200" algn="just" fontAlgn="base">
              <a:buFont typeface="+mj-lt"/>
              <a:buAutoNum type="arabicPeriod"/>
            </a:pPr>
            <a:r>
              <a:rPr lang="en-ID" sz="2000" dirty="0" err="1"/>
              <a:t>Membantu</a:t>
            </a:r>
            <a:r>
              <a:rPr lang="en-ID" sz="2000" dirty="0"/>
              <a:t> </a:t>
            </a:r>
            <a:r>
              <a:rPr lang="en-ID" sz="2000" dirty="0" err="1"/>
              <a:t>menghemat</a:t>
            </a:r>
            <a:r>
              <a:rPr lang="en-ID" sz="2000" dirty="0"/>
              <a:t> </a:t>
            </a:r>
            <a:r>
              <a:rPr lang="en-ID" sz="2000" dirty="0" err="1"/>
              <a:t>waktu</a:t>
            </a:r>
            <a:r>
              <a:rPr lang="en-ID" sz="2000" dirty="0"/>
              <a:t>, </a:t>
            </a:r>
            <a:r>
              <a:rPr lang="en-ID" sz="2000" dirty="0" err="1"/>
              <a:t>biaya</a:t>
            </a:r>
            <a:r>
              <a:rPr lang="en-ID" sz="2000" dirty="0"/>
              <a:t> dan </a:t>
            </a:r>
            <a:r>
              <a:rPr lang="en-ID" sz="2000" dirty="0" err="1"/>
              <a:t>tenaga</a:t>
            </a:r>
            <a:r>
              <a:rPr lang="en-ID" sz="2000" dirty="0"/>
              <a:t> </a:t>
            </a:r>
            <a:r>
              <a:rPr lang="en-ID" sz="2000" dirty="0" err="1"/>
              <a:t>dengan</a:t>
            </a:r>
            <a:r>
              <a:rPr lang="en-ID" sz="2000" dirty="0"/>
              <a:t> </a:t>
            </a:r>
            <a:r>
              <a:rPr lang="en-ID" sz="2000" dirty="0" err="1"/>
              <a:t>alat</a:t>
            </a:r>
            <a:r>
              <a:rPr lang="en-ID" sz="2000" dirty="0"/>
              <a:t> </a:t>
            </a:r>
            <a:r>
              <a:rPr lang="en-ID" sz="2000" dirty="0" err="1"/>
              <a:t>untuk</a:t>
            </a:r>
            <a:r>
              <a:rPr lang="en-ID" sz="2000" dirty="0"/>
              <a:t> </a:t>
            </a:r>
            <a:r>
              <a:rPr lang="en-ID" sz="2000" dirty="0" err="1"/>
              <a:t>mengatasi</a:t>
            </a:r>
            <a:r>
              <a:rPr lang="en-ID" sz="2000" dirty="0"/>
              <a:t> </a:t>
            </a:r>
            <a:r>
              <a:rPr lang="en-ID" sz="2000" dirty="0" err="1"/>
              <a:t>risiko</a:t>
            </a:r>
            <a:r>
              <a:rPr lang="en-ID" sz="2000" dirty="0"/>
              <a:t> </a:t>
            </a:r>
            <a:r>
              <a:rPr lang="en-ID" sz="2000" dirty="0" err="1"/>
              <a:t>bisnis</a:t>
            </a:r>
            <a:endParaRPr lang="en-ID" sz="2000" dirty="0"/>
          </a:p>
          <a:p>
            <a:pPr marL="457200" indent="-457200" algn="just" fontAlgn="base">
              <a:buFont typeface="+mj-lt"/>
              <a:buAutoNum type="arabicPeriod"/>
            </a:pPr>
            <a:r>
              <a:rPr lang="en-ID" sz="2000" dirty="0" err="1"/>
              <a:t>Mengintegrasikan</a:t>
            </a:r>
            <a:r>
              <a:rPr lang="en-ID" sz="2000" dirty="0"/>
              <a:t> </a:t>
            </a:r>
            <a:r>
              <a:rPr lang="en-ID" sz="2000" dirty="0" err="1"/>
              <a:t>manajemen</a:t>
            </a:r>
            <a:r>
              <a:rPr lang="en-ID" sz="2000" dirty="0"/>
              <a:t> TI </a:t>
            </a:r>
            <a:r>
              <a:rPr lang="en-ID" sz="2000" dirty="0" err="1"/>
              <a:t>terkait</a:t>
            </a:r>
            <a:r>
              <a:rPr lang="en-ID" sz="2000" dirty="0"/>
              <a:t> </a:t>
            </a:r>
            <a:r>
              <a:rPr lang="en-ID" sz="2000" dirty="0" err="1"/>
              <a:t>risiko</a:t>
            </a:r>
            <a:r>
              <a:rPr lang="en-ID" sz="2000" dirty="0"/>
              <a:t> </a:t>
            </a:r>
            <a:r>
              <a:rPr lang="en-ID" sz="2000" dirty="0" err="1"/>
              <a:t>bisnis</a:t>
            </a:r>
            <a:r>
              <a:rPr lang="en-ID" sz="2000" dirty="0"/>
              <a:t> </a:t>
            </a:r>
            <a:r>
              <a:rPr lang="en-ID" sz="2000" dirty="0" err="1"/>
              <a:t>menjadi</a:t>
            </a:r>
            <a:r>
              <a:rPr lang="en-ID" sz="2000" dirty="0"/>
              <a:t> </a:t>
            </a:r>
            <a:r>
              <a:rPr lang="en-ID" sz="2000" dirty="0" err="1"/>
              <a:t>manajemen</a:t>
            </a:r>
            <a:r>
              <a:rPr lang="en-ID" sz="2000" dirty="0"/>
              <a:t> </a:t>
            </a:r>
            <a:r>
              <a:rPr lang="en-ID" sz="2000" dirty="0" err="1"/>
              <a:t>risiko</a:t>
            </a:r>
            <a:r>
              <a:rPr lang="en-ID" sz="2000" dirty="0"/>
              <a:t> </a:t>
            </a:r>
            <a:r>
              <a:rPr lang="en-ID" sz="2000" dirty="0" err="1"/>
              <a:t>perusahaan</a:t>
            </a:r>
            <a:r>
              <a:rPr lang="en-ID" sz="2000" dirty="0"/>
              <a:t> </a:t>
            </a:r>
            <a:r>
              <a:rPr lang="en-ID" sz="2000" dirty="0" err="1"/>
              <a:t>secara</a:t>
            </a:r>
            <a:r>
              <a:rPr lang="en-ID" sz="2000" dirty="0"/>
              <a:t> </a:t>
            </a:r>
            <a:r>
              <a:rPr lang="en-ID" sz="2000" dirty="0" err="1"/>
              <a:t>keseluruhan</a:t>
            </a:r>
            <a:endParaRPr lang="en-ID" sz="2000" dirty="0"/>
          </a:p>
          <a:p>
            <a:pPr marL="457200" indent="-457200" algn="just" fontAlgn="base">
              <a:buFont typeface="+mj-lt"/>
              <a:buAutoNum type="arabicPeriod"/>
            </a:pPr>
            <a:r>
              <a:rPr lang="en-ID" sz="2000" dirty="0" err="1"/>
              <a:t>Membantu</a:t>
            </a:r>
            <a:r>
              <a:rPr lang="en-ID" sz="2000" dirty="0"/>
              <a:t> </a:t>
            </a:r>
            <a:r>
              <a:rPr lang="en-ID" sz="2000" dirty="0" err="1"/>
              <a:t>kepemimpinan</a:t>
            </a:r>
            <a:r>
              <a:rPr lang="en-ID" sz="2000" dirty="0"/>
              <a:t> </a:t>
            </a:r>
            <a:r>
              <a:rPr lang="en-ID" sz="2000" dirty="0" err="1"/>
              <a:t>memahami</a:t>
            </a:r>
            <a:r>
              <a:rPr lang="en-ID" sz="2000" dirty="0"/>
              <a:t> </a:t>
            </a:r>
            <a:r>
              <a:rPr lang="en-ID" sz="2000" dirty="0" err="1"/>
              <a:t>risiko</a:t>
            </a:r>
            <a:r>
              <a:rPr lang="en-ID" sz="2000" dirty="0"/>
              <a:t> </a:t>
            </a:r>
            <a:r>
              <a:rPr lang="en-ID" sz="2000" dirty="0" err="1"/>
              <a:t>perusahaan</a:t>
            </a:r>
            <a:r>
              <a:rPr lang="en-ID" sz="2000" dirty="0"/>
              <a:t> dan </a:t>
            </a:r>
            <a:r>
              <a:rPr lang="en-ID" sz="2000" dirty="0" err="1"/>
              <a:t>toleransi</a:t>
            </a:r>
            <a:r>
              <a:rPr lang="en-ID" sz="2000" dirty="0"/>
              <a:t> </a:t>
            </a:r>
            <a:r>
              <a:rPr lang="en-ID" sz="2000" dirty="0" err="1"/>
              <a:t>risiko</a:t>
            </a:r>
            <a:endParaRPr lang="en-ID" sz="2000" dirty="0"/>
          </a:p>
          <a:p>
            <a:pPr marL="457200" indent="-457200" algn="just" fontAlgn="base">
              <a:buFont typeface="+mj-lt"/>
              <a:buAutoNum type="arabicPeriod"/>
            </a:pPr>
            <a:r>
              <a:rPr lang="en-ID" sz="2000" dirty="0" err="1"/>
              <a:t>Memberikan</a:t>
            </a:r>
            <a:r>
              <a:rPr lang="en-ID" sz="2000" dirty="0"/>
              <a:t> </a:t>
            </a:r>
            <a:r>
              <a:rPr lang="en-ID" sz="2000" dirty="0" err="1"/>
              <a:t>panduan</a:t>
            </a:r>
            <a:r>
              <a:rPr lang="en-ID" sz="2000" dirty="0"/>
              <a:t> </a:t>
            </a:r>
            <a:r>
              <a:rPr lang="en-ID" sz="2000" dirty="0" err="1"/>
              <a:t>praktis</a:t>
            </a:r>
            <a:r>
              <a:rPr lang="en-ID" sz="2000" dirty="0"/>
              <a:t> </a:t>
            </a:r>
            <a:r>
              <a:rPr lang="en-ID" sz="2000" dirty="0" err="1"/>
              <a:t>didorong</a:t>
            </a:r>
            <a:r>
              <a:rPr lang="en-ID" sz="2000" dirty="0"/>
              <a:t> oleh </a:t>
            </a:r>
            <a:r>
              <a:rPr lang="en-ID" sz="2000" dirty="0" err="1"/>
              <a:t>kebutuhan</a:t>
            </a:r>
            <a:r>
              <a:rPr lang="en-ID" sz="2000" dirty="0"/>
              <a:t> </a:t>
            </a:r>
            <a:r>
              <a:rPr lang="en-ID" sz="2000" dirty="0" err="1"/>
              <a:t>kepemimpinan</a:t>
            </a:r>
            <a:r>
              <a:rPr lang="en-ID" sz="2000" dirty="0"/>
              <a:t> </a:t>
            </a:r>
            <a:r>
              <a:rPr lang="en-ID" sz="2000" dirty="0" err="1"/>
              <a:t>perusahaan</a:t>
            </a:r>
            <a:r>
              <a:rPr lang="en-ID" sz="2000" dirty="0"/>
              <a:t> di </a:t>
            </a:r>
            <a:r>
              <a:rPr lang="en-ID" sz="2000" dirty="0" err="1"/>
              <a:t>seluruh</a:t>
            </a:r>
            <a:r>
              <a:rPr lang="en-ID" sz="2000" dirty="0"/>
              <a:t> dunia</a:t>
            </a:r>
          </a:p>
          <a:p>
            <a:pPr algn="just"/>
            <a:endParaRPr lang="en-US" sz="2000" dirty="0"/>
          </a:p>
        </p:txBody>
      </p:sp>
    </p:spTree>
    <p:extLst>
      <p:ext uri="{BB962C8B-B14F-4D97-AF65-F5344CB8AC3E}">
        <p14:creationId xmlns:p14="http://schemas.microsoft.com/office/powerpoint/2010/main" val="3807828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405538F-BF31-A649-AB5E-6F68A2B383A6}"/>
              </a:ext>
            </a:extLst>
          </p:cNvPr>
          <p:cNvSpPr>
            <a:spLocks noGrp="1"/>
          </p:cNvSpPr>
          <p:nvPr>
            <p:ph type="title"/>
          </p:nvPr>
        </p:nvSpPr>
        <p:spPr>
          <a:xfrm>
            <a:off x="1098468" y="885651"/>
            <a:ext cx="3229803" cy="4624603"/>
          </a:xfrm>
        </p:spPr>
        <p:txBody>
          <a:bodyPr>
            <a:normAutofit/>
          </a:bodyPr>
          <a:lstStyle/>
          <a:p>
            <a:r>
              <a:rPr lang="en-US" dirty="0" err="1">
                <a:solidFill>
                  <a:srgbClr val="FFFFFF"/>
                </a:solidFill>
              </a:rPr>
              <a:t>Perlunya</a:t>
            </a:r>
            <a:r>
              <a:rPr lang="en-US" dirty="0">
                <a:solidFill>
                  <a:srgbClr val="FFFFFF"/>
                </a:solidFill>
              </a:rPr>
              <a:t> </a:t>
            </a:r>
            <a:r>
              <a:rPr lang="en-US" dirty="0" err="1">
                <a:solidFill>
                  <a:srgbClr val="FFFFFF"/>
                </a:solidFill>
              </a:rPr>
              <a:t>Manajemen</a:t>
            </a:r>
            <a:r>
              <a:rPr lang="en-US" dirty="0">
                <a:solidFill>
                  <a:srgbClr val="FFFFFF"/>
                </a:solidFill>
              </a:rPr>
              <a:t> </a:t>
            </a:r>
            <a:r>
              <a:rPr lang="en-US" dirty="0" err="1">
                <a:solidFill>
                  <a:srgbClr val="FFFFFF"/>
                </a:solidFill>
              </a:rPr>
              <a:t>Risiko</a:t>
            </a:r>
            <a:r>
              <a:rPr lang="en-US" dirty="0">
                <a:solidFill>
                  <a:srgbClr val="FFFFFF"/>
                </a:solidFill>
              </a:rPr>
              <a:t> di IT/IS</a:t>
            </a:r>
          </a:p>
        </p:txBody>
      </p:sp>
      <p:sp>
        <p:nvSpPr>
          <p:cNvPr id="3" name="Content Placeholder 2">
            <a:extLst>
              <a:ext uri="{FF2B5EF4-FFF2-40B4-BE49-F238E27FC236}">
                <a16:creationId xmlns:a16="http://schemas.microsoft.com/office/drawing/2014/main" id="{26500A98-B193-A04F-A024-BBC646D7EB8B}"/>
              </a:ext>
            </a:extLst>
          </p:cNvPr>
          <p:cNvSpPr>
            <a:spLocks noGrp="1"/>
          </p:cNvSpPr>
          <p:nvPr>
            <p:ph idx="1"/>
          </p:nvPr>
        </p:nvSpPr>
        <p:spPr>
          <a:xfrm>
            <a:off x="4786313" y="563919"/>
            <a:ext cx="7200899" cy="5710964"/>
          </a:xfrm>
        </p:spPr>
        <p:txBody>
          <a:bodyPr anchor="ctr">
            <a:noAutofit/>
          </a:bodyPr>
          <a:lstStyle/>
          <a:p>
            <a:pPr marL="269875" indent="-269875" algn="just" fontAlgn="base">
              <a:buFont typeface="+mj-lt"/>
              <a:buAutoNum type="arabicPeriod"/>
            </a:pPr>
            <a:r>
              <a:rPr lang="en-ID" sz="1400" b="1" dirty="0" err="1"/>
              <a:t>Tatakelola</a:t>
            </a:r>
            <a:r>
              <a:rPr lang="en-ID" sz="1400" b="1" dirty="0"/>
              <a:t> TI/SI yang </a:t>
            </a:r>
            <a:r>
              <a:rPr lang="en-ID" sz="1400" b="1" dirty="0" err="1"/>
              <a:t>baik</a:t>
            </a:r>
            <a:r>
              <a:rPr lang="en-ID" sz="1400" b="1" dirty="0"/>
              <a:t> </a:t>
            </a:r>
            <a:r>
              <a:rPr lang="en-ID" sz="1400" b="1" dirty="0" err="1"/>
              <a:t>adalah</a:t>
            </a:r>
            <a:r>
              <a:rPr lang="en-ID" sz="1400" b="1" dirty="0"/>
              <a:t> </a:t>
            </a:r>
            <a:r>
              <a:rPr lang="en-ID" sz="1400" b="1" dirty="0" err="1"/>
              <a:t>suatu</a:t>
            </a:r>
            <a:r>
              <a:rPr lang="en-ID" sz="1400" b="1" dirty="0"/>
              <a:t> </a:t>
            </a:r>
            <a:r>
              <a:rPr lang="en-ID" sz="1400" b="1" dirty="0" err="1"/>
              <a:t>hal</a:t>
            </a:r>
            <a:r>
              <a:rPr lang="en-ID" sz="1400" b="1" dirty="0"/>
              <a:t> yang </a:t>
            </a:r>
            <a:r>
              <a:rPr lang="en-ID" sz="1400" b="1" dirty="0" err="1"/>
              <a:t>kritis</a:t>
            </a:r>
            <a:r>
              <a:rPr lang="en-ID" sz="1400" b="1" dirty="0"/>
              <a:t> </a:t>
            </a:r>
            <a:r>
              <a:rPr lang="en-ID" sz="1400" b="1" dirty="0" err="1"/>
              <a:t>bagi</a:t>
            </a:r>
            <a:r>
              <a:rPr lang="en-ID" sz="1400" b="1" dirty="0"/>
              <a:t> </a:t>
            </a:r>
            <a:r>
              <a:rPr lang="en-ID" sz="1400" b="1" dirty="0" err="1"/>
              <a:t>perusahaan</a:t>
            </a:r>
            <a:endParaRPr lang="en-ID" sz="1400" dirty="0"/>
          </a:p>
          <a:p>
            <a:pPr algn="just" fontAlgn="base"/>
            <a:r>
              <a:rPr lang="en-ID" sz="1400" dirty="0" err="1"/>
              <a:t>Peran</a:t>
            </a:r>
            <a:r>
              <a:rPr lang="en-ID" sz="1400" dirty="0"/>
              <a:t> TI/SI </a:t>
            </a:r>
            <a:r>
              <a:rPr lang="en-ID" sz="1400" dirty="0" err="1"/>
              <a:t>cukup</a:t>
            </a:r>
            <a:r>
              <a:rPr lang="en-ID" sz="1400" dirty="0"/>
              <a:t> </a:t>
            </a:r>
            <a:r>
              <a:rPr lang="en-ID" sz="1400" dirty="0" err="1"/>
              <a:t>penting</a:t>
            </a:r>
            <a:r>
              <a:rPr lang="en-ID" sz="1400" dirty="0"/>
              <a:t> </a:t>
            </a:r>
            <a:r>
              <a:rPr lang="en-ID" sz="1400" dirty="0" err="1"/>
              <a:t>didalam</a:t>
            </a:r>
            <a:r>
              <a:rPr lang="en-ID" sz="1400" dirty="0"/>
              <a:t> </a:t>
            </a:r>
            <a:r>
              <a:rPr lang="en-ID" sz="1400" dirty="0" err="1"/>
              <a:t>perusahaan</a:t>
            </a:r>
            <a:r>
              <a:rPr lang="en-ID" sz="1400" dirty="0"/>
              <a:t> </a:t>
            </a:r>
            <a:r>
              <a:rPr lang="en-ID" sz="1400" dirty="0" err="1"/>
              <a:t>jika</a:t>
            </a:r>
            <a:r>
              <a:rPr lang="en-ID" sz="1400" dirty="0"/>
              <a:t> </a:t>
            </a:r>
            <a:r>
              <a:rPr lang="en-ID" sz="1400" dirty="0" err="1"/>
              <a:t>dapat</a:t>
            </a:r>
            <a:r>
              <a:rPr lang="en-ID" sz="1400" dirty="0"/>
              <a:t> di </a:t>
            </a:r>
            <a:r>
              <a:rPr lang="en-ID" sz="1400" dirty="0" err="1"/>
              <a:t>kelola</a:t>
            </a:r>
            <a:r>
              <a:rPr lang="en-ID" sz="1400" dirty="0"/>
              <a:t> </a:t>
            </a:r>
            <a:r>
              <a:rPr lang="en-ID" sz="1400" dirty="0" err="1"/>
              <a:t>dengan</a:t>
            </a:r>
            <a:r>
              <a:rPr lang="en-ID" sz="1400" dirty="0"/>
              <a:t> </a:t>
            </a:r>
            <a:r>
              <a:rPr lang="en-ID" sz="1400" dirty="0" err="1"/>
              <a:t>baik</a:t>
            </a:r>
            <a:r>
              <a:rPr lang="en-ID" sz="1400" dirty="0"/>
              <a:t> </a:t>
            </a:r>
            <a:r>
              <a:rPr lang="en-ID" sz="1400" dirty="0" err="1"/>
              <a:t>untuk</a:t>
            </a:r>
            <a:r>
              <a:rPr lang="en-ID" sz="1400" dirty="0"/>
              <a:t> </a:t>
            </a:r>
            <a:r>
              <a:rPr lang="en-ID" sz="1400" dirty="0" err="1"/>
              <a:t>mendapatkan</a:t>
            </a:r>
            <a:r>
              <a:rPr lang="en-ID" sz="1400" dirty="0"/>
              <a:t> </a:t>
            </a:r>
            <a:r>
              <a:rPr lang="en-ID" sz="1400" dirty="0" err="1"/>
              <a:t>manfaatnya</a:t>
            </a:r>
            <a:r>
              <a:rPr lang="en-ID" sz="1400" dirty="0"/>
              <a:t>. </a:t>
            </a:r>
            <a:r>
              <a:rPr lang="en-ID" sz="1400" u="sng" dirty="0" err="1"/>
              <a:t>Manajemen</a:t>
            </a:r>
            <a:r>
              <a:rPr lang="en-ID" sz="1400" u="sng" dirty="0"/>
              <a:t> TI/SI yang </a:t>
            </a:r>
            <a:r>
              <a:rPr lang="en-ID" sz="1400" u="sng" dirty="0" err="1"/>
              <a:t>baik</a:t>
            </a:r>
            <a:r>
              <a:rPr lang="en-ID" sz="1400" u="sng" dirty="0"/>
              <a:t> </a:t>
            </a:r>
            <a:r>
              <a:rPr lang="en-ID" sz="1400" u="sng" dirty="0" err="1"/>
              <a:t>akan</a:t>
            </a:r>
            <a:r>
              <a:rPr lang="en-ID" sz="1400" u="sng" dirty="0"/>
              <a:t> </a:t>
            </a:r>
            <a:r>
              <a:rPr lang="en-ID" sz="1400" u="sng" dirty="0" err="1"/>
              <a:t>membawa</a:t>
            </a:r>
            <a:r>
              <a:rPr lang="en-ID" sz="1400" u="sng" dirty="0"/>
              <a:t> </a:t>
            </a:r>
            <a:r>
              <a:rPr lang="en-ID" sz="1400" u="sng" dirty="0" err="1"/>
              <a:t>dampak</a:t>
            </a:r>
            <a:r>
              <a:rPr lang="en-ID" sz="1400" u="sng" dirty="0"/>
              <a:t> </a:t>
            </a:r>
            <a:r>
              <a:rPr lang="en-ID" sz="1400" u="sng" dirty="0" err="1"/>
              <a:t>baik</a:t>
            </a:r>
            <a:r>
              <a:rPr lang="en-ID" sz="1400" u="sng" dirty="0"/>
              <a:t> pada </a:t>
            </a:r>
            <a:r>
              <a:rPr lang="en-ID" sz="1400" u="sng" dirty="0" err="1"/>
              <a:t>perusahaan</a:t>
            </a:r>
            <a:r>
              <a:rPr lang="en-ID" sz="1400" u="sng" dirty="0"/>
              <a:t> </a:t>
            </a:r>
            <a:r>
              <a:rPr lang="en-ID" sz="1400" u="sng" dirty="0" err="1"/>
              <a:t>berupa</a:t>
            </a:r>
            <a:r>
              <a:rPr lang="en-ID" sz="1400" u="sng" dirty="0"/>
              <a:t> </a:t>
            </a:r>
            <a:r>
              <a:rPr lang="en-ID" sz="1400" u="sng" dirty="0" err="1"/>
              <a:t>performa</a:t>
            </a:r>
            <a:r>
              <a:rPr lang="en-ID" sz="1400" u="sng" dirty="0"/>
              <a:t> dan </a:t>
            </a:r>
            <a:r>
              <a:rPr lang="en-ID" sz="1400" u="sng" dirty="0" err="1"/>
              <a:t>citra</a:t>
            </a:r>
            <a:r>
              <a:rPr lang="en-ID" sz="1400" u="sng" dirty="0"/>
              <a:t> </a:t>
            </a:r>
            <a:r>
              <a:rPr lang="en-ID" sz="1400" u="sng" dirty="0" err="1"/>
              <a:t>baik</a:t>
            </a:r>
            <a:r>
              <a:rPr lang="en-ID" sz="1400" u="sng" dirty="0"/>
              <a:t> </a:t>
            </a:r>
            <a:r>
              <a:rPr lang="en-ID" sz="1400" u="sng" dirty="0" err="1"/>
              <a:t>dari</a:t>
            </a:r>
            <a:r>
              <a:rPr lang="en-ID" sz="1400" u="sng" dirty="0"/>
              <a:t> </a:t>
            </a:r>
            <a:r>
              <a:rPr lang="en-ID" sz="1400" u="sng" dirty="0" err="1"/>
              <a:t>publik</a:t>
            </a:r>
            <a:r>
              <a:rPr lang="en-ID" sz="1400" dirty="0"/>
              <a:t>.</a:t>
            </a:r>
          </a:p>
          <a:p>
            <a:pPr marL="227013" indent="-227013" algn="just" fontAlgn="base">
              <a:buFont typeface="+mj-lt"/>
              <a:buAutoNum type="arabicPeriod" startAt="2"/>
            </a:pPr>
            <a:r>
              <a:rPr lang="en-ID" sz="1400" b="1" dirty="0"/>
              <a:t>Nilai TI/SI </a:t>
            </a:r>
            <a:r>
              <a:rPr lang="en-ID" sz="1400" b="1" dirty="0" err="1"/>
              <a:t>lebih</a:t>
            </a:r>
            <a:r>
              <a:rPr lang="en-ID" sz="1400" b="1" dirty="0"/>
              <a:t> </a:t>
            </a:r>
            <a:r>
              <a:rPr lang="en-ID" sz="1400" b="1" dirty="0" err="1"/>
              <a:t>dari</a:t>
            </a:r>
            <a:r>
              <a:rPr lang="en-ID" sz="1400" b="1" dirty="0"/>
              <a:t> </a:t>
            </a:r>
            <a:r>
              <a:rPr lang="en-ID" sz="1400" b="1" dirty="0" err="1"/>
              <a:t>sekedar</a:t>
            </a:r>
            <a:r>
              <a:rPr lang="en-ID" sz="1400" b="1" dirty="0"/>
              <a:t> </a:t>
            </a:r>
            <a:r>
              <a:rPr lang="en-ID" sz="1400" b="1" dirty="0" err="1"/>
              <a:t>teknologi</a:t>
            </a:r>
            <a:r>
              <a:rPr lang="en-ID" sz="1400" b="1" dirty="0"/>
              <a:t>/</a:t>
            </a:r>
            <a:r>
              <a:rPr lang="en-ID" sz="1400" b="1" dirty="0" err="1"/>
              <a:t>sistem</a:t>
            </a:r>
            <a:r>
              <a:rPr lang="en-ID" sz="1400" b="1" dirty="0"/>
              <a:t> yang </a:t>
            </a:r>
            <a:r>
              <a:rPr lang="en-ID" sz="1400" b="1" dirty="0" err="1"/>
              <a:t>baik</a:t>
            </a:r>
            <a:endParaRPr lang="en-ID" sz="1400" dirty="0"/>
          </a:p>
          <a:p>
            <a:pPr algn="just" fontAlgn="base"/>
            <a:r>
              <a:rPr lang="en-ID" sz="1400" dirty="0" err="1"/>
              <a:t>Keberhasilan</a:t>
            </a:r>
            <a:r>
              <a:rPr lang="en-ID" sz="1400" dirty="0"/>
              <a:t> </a:t>
            </a:r>
            <a:r>
              <a:rPr lang="en-ID" sz="1400" dirty="0" err="1"/>
              <a:t>bisnis</a:t>
            </a:r>
            <a:r>
              <a:rPr lang="en-ID" sz="1400" dirty="0"/>
              <a:t> </a:t>
            </a:r>
            <a:r>
              <a:rPr lang="en-ID" sz="1400" dirty="0" err="1"/>
              <a:t>tidak</a:t>
            </a:r>
            <a:r>
              <a:rPr lang="en-ID" sz="1400" dirty="0"/>
              <a:t> </a:t>
            </a:r>
            <a:r>
              <a:rPr lang="en-ID" sz="1400" dirty="0" err="1"/>
              <a:t>semata-mata</a:t>
            </a:r>
            <a:r>
              <a:rPr lang="en-ID" sz="1400" dirty="0"/>
              <a:t> </a:t>
            </a:r>
            <a:r>
              <a:rPr lang="en-ID" sz="1400" dirty="0" err="1"/>
              <a:t>hanya</a:t>
            </a:r>
            <a:r>
              <a:rPr lang="en-ID" sz="1400" dirty="0"/>
              <a:t> </a:t>
            </a:r>
            <a:r>
              <a:rPr lang="en-ID" sz="1400" dirty="0" err="1"/>
              <a:t>dibantu</a:t>
            </a:r>
            <a:r>
              <a:rPr lang="en-ID" sz="1400" dirty="0"/>
              <a:t> </a:t>
            </a:r>
            <a:r>
              <a:rPr lang="en-ID" sz="1400" dirty="0" err="1"/>
              <a:t>dengan</a:t>
            </a:r>
            <a:r>
              <a:rPr lang="en-ID" sz="1400" dirty="0"/>
              <a:t> </a:t>
            </a:r>
            <a:r>
              <a:rPr lang="en-ID" sz="1400" dirty="0" err="1"/>
              <a:t>adanya</a:t>
            </a:r>
            <a:r>
              <a:rPr lang="en-ID" sz="1400" dirty="0"/>
              <a:t> TI/SI </a:t>
            </a:r>
            <a:r>
              <a:rPr lang="en-ID" sz="1400" dirty="0" err="1"/>
              <a:t>dalam</a:t>
            </a:r>
            <a:r>
              <a:rPr lang="en-ID" sz="1400" dirty="0"/>
              <a:t> </a:t>
            </a:r>
            <a:r>
              <a:rPr lang="en-ID" sz="1400" dirty="0" err="1"/>
              <a:t>perusahaan</a:t>
            </a:r>
            <a:r>
              <a:rPr lang="en-ID" sz="1400" dirty="0"/>
              <a:t>, </a:t>
            </a:r>
            <a:r>
              <a:rPr lang="en-ID" sz="1400" u="sng" dirty="0"/>
              <a:t>tata </a:t>
            </a:r>
            <a:r>
              <a:rPr lang="en-ID" sz="1400" u="sng" dirty="0" err="1"/>
              <a:t>kelola</a:t>
            </a:r>
            <a:r>
              <a:rPr lang="en-ID" sz="1400" u="sng" dirty="0"/>
              <a:t> TIK yang </a:t>
            </a:r>
            <a:r>
              <a:rPr lang="en-ID" sz="1400" u="sng" dirty="0" err="1"/>
              <a:t>baik</a:t>
            </a:r>
            <a:r>
              <a:rPr lang="en-ID" sz="1400" u="sng" dirty="0"/>
              <a:t> </a:t>
            </a:r>
            <a:r>
              <a:rPr lang="en-ID" sz="1400" u="sng" dirty="0" err="1"/>
              <a:t>menjadi</a:t>
            </a:r>
            <a:r>
              <a:rPr lang="en-ID" sz="1400" u="sng" dirty="0"/>
              <a:t> </a:t>
            </a:r>
            <a:r>
              <a:rPr lang="en-ID" sz="1400" u="sng" dirty="0" err="1"/>
              <a:t>kunci</a:t>
            </a:r>
            <a:r>
              <a:rPr lang="en-ID" sz="1400" u="sng" dirty="0"/>
              <a:t> </a:t>
            </a:r>
            <a:r>
              <a:rPr lang="en-ID" sz="1400" u="sng" dirty="0" err="1"/>
              <a:t>mencapai</a:t>
            </a:r>
            <a:r>
              <a:rPr lang="en-ID" sz="1400" u="sng" dirty="0"/>
              <a:t> </a:t>
            </a:r>
            <a:r>
              <a:rPr lang="en-ID" sz="1400" u="sng" dirty="0" err="1"/>
              <a:t>tujuan</a:t>
            </a:r>
            <a:r>
              <a:rPr lang="en-ID" sz="1400" u="sng" dirty="0"/>
              <a:t> agar </a:t>
            </a:r>
            <a:r>
              <a:rPr lang="en-ID" sz="1400" u="sng" dirty="0" err="1"/>
              <a:t>tercipta</a:t>
            </a:r>
            <a:r>
              <a:rPr lang="en-ID" sz="1400" u="sng" dirty="0"/>
              <a:t> </a:t>
            </a:r>
            <a:r>
              <a:rPr lang="en-ID" sz="1400" u="sng" dirty="0" err="1"/>
              <a:t>suatu</a:t>
            </a:r>
            <a:r>
              <a:rPr lang="en-ID" sz="1400" u="sng" dirty="0"/>
              <a:t> </a:t>
            </a:r>
            <a:r>
              <a:rPr lang="en-ID" sz="1400" u="sng" dirty="0" err="1"/>
              <a:t>kondisi</a:t>
            </a:r>
            <a:r>
              <a:rPr lang="en-ID" sz="1400" u="sng" dirty="0"/>
              <a:t> yang </a:t>
            </a:r>
            <a:r>
              <a:rPr lang="en-ID" sz="1400" u="sng" dirty="0" err="1"/>
              <a:t>diharapkan</a:t>
            </a:r>
            <a:r>
              <a:rPr lang="en-ID" sz="1400" dirty="0"/>
              <a:t>. Salah </a:t>
            </a:r>
            <a:r>
              <a:rPr lang="en-ID" sz="1400" dirty="0" err="1"/>
              <a:t>satu</a:t>
            </a:r>
            <a:r>
              <a:rPr lang="en-ID" sz="1400" dirty="0"/>
              <a:t> </a:t>
            </a:r>
            <a:r>
              <a:rPr lang="en-ID" sz="1400" dirty="0" err="1"/>
              <a:t>langkah</a:t>
            </a:r>
            <a:r>
              <a:rPr lang="en-ID" sz="1400" dirty="0"/>
              <a:t> </a:t>
            </a:r>
            <a:r>
              <a:rPr lang="en-ID" sz="1400" dirty="0" err="1"/>
              <a:t>keberhasilan</a:t>
            </a:r>
            <a:r>
              <a:rPr lang="en-ID" sz="1400" dirty="0"/>
              <a:t> </a:t>
            </a:r>
            <a:r>
              <a:rPr lang="en-ID" sz="1400" dirty="0" err="1"/>
              <a:t>adalah</a:t>
            </a:r>
            <a:r>
              <a:rPr lang="en-ID" sz="1400" dirty="0"/>
              <a:t> </a:t>
            </a:r>
            <a:r>
              <a:rPr lang="en-ID" sz="1400" dirty="0" err="1"/>
              <a:t>adanya</a:t>
            </a:r>
            <a:r>
              <a:rPr lang="en-ID" sz="1400" dirty="0"/>
              <a:t> </a:t>
            </a:r>
            <a:r>
              <a:rPr lang="en-ID" sz="1400" dirty="0" err="1"/>
              <a:t>penempatan</a:t>
            </a:r>
            <a:r>
              <a:rPr lang="en-ID" sz="1400" dirty="0"/>
              <a:t> </a:t>
            </a:r>
            <a:r>
              <a:rPr lang="en-ID" sz="1400" dirty="0" err="1"/>
              <a:t>sumber</a:t>
            </a:r>
            <a:r>
              <a:rPr lang="en-ID" sz="1400" dirty="0"/>
              <a:t> </a:t>
            </a:r>
            <a:r>
              <a:rPr lang="en-ID" sz="1400" dirty="0" err="1"/>
              <a:t>daya</a:t>
            </a:r>
            <a:r>
              <a:rPr lang="en-ID" sz="1400" dirty="0"/>
              <a:t> </a:t>
            </a:r>
            <a:r>
              <a:rPr lang="en-ID" sz="1400" dirty="0" err="1"/>
              <a:t>baik</a:t>
            </a:r>
            <a:r>
              <a:rPr lang="en-ID" sz="1400" dirty="0"/>
              <a:t> </a:t>
            </a:r>
            <a:r>
              <a:rPr lang="en-ID" sz="1400" dirty="0" err="1"/>
              <a:t>manusia</a:t>
            </a:r>
            <a:r>
              <a:rPr lang="en-ID" sz="1400" dirty="0"/>
              <a:t> </a:t>
            </a:r>
            <a:r>
              <a:rPr lang="en-ID" sz="1400" dirty="0" err="1"/>
              <a:t>maupun</a:t>
            </a:r>
            <a:r>
              <a:rPr lang="en-ID" sz="1400" dirty="0"/>
              <a:t> </a:t>
            </a:r>
            <a:r>
              <a:rPr lang="en-ID" sz="1400" dirty="0" err="1"/>
              <a:t>infrastruktur</a:t>
            </a:r>
            <a:r>
              <a:rPr lang="en-ID" sz="1400" dirty="0"/>
              <a:t> yang </a:t>
            </a:r>
            <a:r>
              <a:rPr lang="en-ID" sz="1400" dirty="0" err="1"/>
              <a:t>tepat</a:t>
            </a:r>
            <a:r>
              <a:rPr lang="en-ID" sz="1400" dirty="0"/>
              <a:t> </a:t>
            </a:r>
            <a:r>
              <a:rPr lang="en-ID" sz="1400" dirty="0" err="1"/>
              <a:t>ketika</a:t>
            </a:r>
            <a:r>
              <a:rPr lang="en-ID" sz="1400" dirty="0"/>
              <a:t> </a:t>
            </a:r>
            <a:r>
              <a:rPr lang="en-ID" sz="1400" dirty="0" err="1"/>
              <a:t>menangani</a:t>
            </a:r>
            <a:r>
              <a:rPr lang="en-ID" sz="1400" dirty="0"/>
              <a:t> </a:t>
            </a:r>
            <a:r>
              <a:rPr lang="en-ID" sz="1400" dirty="0" err="1"/>
              <a:t>suatu</a:t>
            </a:r>
            <a:r>
              <a:rPr lang="en-ID" sz="1400" dirty="0"/>
              <a:t> proses </a:t>
            </a:r>
            <a:r>
              <a:rPr lang="en-ID" sz="1400" dirty="0" err="1"/>
              <a:t>tertentu</a:t>
            </a:r>
            <a:r>
              <a:rPr lang="en-ID" sz="1400" dirty="0"/>
              <a:t>.</a:t>
            </a:r>
          </a:p>
          <a:p>
            <a:pPr marL="227013" indent="-227013" algn="just" fontAlgn="base">
              <a:buFont typeface="+mj-lt"/>
              <a:buAutoNum type="arabicPeriod" startAt="3"/>
            </a:pPr>
            <a:r>
              <a:rPr lang="en-ID" sz="1400" b="1" dirty="0" err="1"/>
              <a:t>Manajemen</a:t>
            </a:r>
            <a:r>
              <a:rPr lang="en-ID" sz="1400" b="1" dirty="0"/>
              <a:t> Senior </a:t>
            </a:r>
            <a:r>
              <a:rPr lang="en-ID" sz="1400" b="1" dirty="0" err="1"/>
              <a:t>memiliki</a:t>
            </a:r>
            <a:r>
              <a:rPr lang="en-ID" sz="1400" b="1" dirty="0"/>
              <a:t> </a:t>
            </a:r>
            <a:r>
              <a:rPr lang="en-ID" sz="1400" b="1" dirty="0" err="1"/>
              <a:t>keterbatasan</a:t>
            </a:r>
            <a:endParaRPr lang="en-ID" sz="1400" dirty="0"/>
          </a:p>
          <a:p>
            <a:pPr algn="just" fontAlgn="base"/>
            <a:r>
              <a:rPr lang="en-ID" sz="1400" dirty="0" err="1"/>
              <a:t>Tidak</a:t>
            </a:r>
            <a:r>
              <a:rPr lang="en-ID" sz="1400" dirty="0"/>
              <a:t> </a:t>
            </a:r>
            <a:r>
              <a:rPr lang="en-ID" sz="1400" dirty="0" err="1"/>
              <a:t>semua</a:t>
            </a:r>
            <a:r>
              <a:rPr lang="en-ID" sz="1400" dirty="0"/>
              <a:t> </a:t>
            </a:r>
            <a:r>
              <a:rPr lang="en-ID" sz="1400" dirty="0" err="1"/>
              <a:t>hal</a:t>
            </a:r>
            <a:r>
              <a:rPr lang="en-ID" sz="1400" dirty="0"/>
              <a:t> </a:t>
            </a:r>
            <a:r>
              <a:rPr lang="en-ID" sz="1400" dirty="0" err="1"/>
              <a:t>harus</a:t>
            </a:r>
            <a:r>
              <a:rPr lang="en-ID" sz="1400" dirty="0"/>
              <a:t> </a:t>
            </a:r>
            <a:r>
              <a:rPr lang="en-ID" sz="1400" dirty="0" err="1"/>
              <a:t>menunggu</a:t>
            </a:r>
            <a:r>
              <a:rPr lang="en-ID" sz="1400" dirty="0"/>
              <a:t> </a:t>
            </a:r>
            <a:r>
              <a:rPr lang="en-ID" sz="1400" dirty="0" err="1"/>
              <a:t>aksi</a:t>
            </a:r>
            <a:r>
              <a:rPr lang="en-ID" sz="1400" dirty="0"/>
              <a:t> </a:t>
            </a:r>
            <a:r>
              <a:rPr lang="en-ID" sz="1400" dirty="0" err="1"/>
              <a:t>dari</a:t>
            </a:r>
            <a:r>
              <a:rPr lang="en-ID" sz="1400" dirty="0"/>
              <a:t> level </a:t>
            </a:r>
            <a:r>
              <a:rPr lang="en-ID" sz="1400" dirty="0" err="1"/>
              <a:t>eksekutif</a:t>
            </a:r>
            <a:r>
              <a:rPr lang="en-ID" sz="1400" dirty="0"/>
              <a:t> </a:t>
            </a:r>
            <a:r>
              <a:rPr lang="en-ID" sz="1400" dirty="0" err="1"/>
              <a:t>perusahaan</a:t>
            </a:r>
            <a:r>
              <a:rPr lang="en-ID" sz="1400" dirty="0"/>
              <a:t>, </a:t>
            </a:r>
            <a:r>
              <a:rPr lang="en-ID" sz="1400" dirty="0" err="1"/>
              <a:t>hal</a:t>
            </a:r>
            <a:r>
              <a:rPr lang="en-ID" sz="1400" dirty="0"/>
              <a:t> </a:t>
            </a:r>
            <a:r>
              <a:rPr lang="en-ID" sz="1400" dirty="0" err="1"/>
              <a:t>ini</a:t>
            </a:r>
            <a:r>
              <a:rPr lang="en-ID" sz="1400" dirty="0"/>
              <a:t> </a:t>
            </a:r>
            <a:r>
              <a:rPr lang="en-ID" sz="1400" dirty="0" err="1"/>
              <a:t>dikarenakan</a:t>
            </a:r>
            <a:r>
              <a:rPr lang="en-ID" sz="1400" dirty="0"/>
              <a:t> </a:t>
            </a:r>
            <a:r>
              <a:rPr lang="en-ID" sz="1400" dirty="0" err="1"/>
              <a:t>adanya</a:t>
            </a:r>
            <a:r>
              <a:rPr lang="en-ID" sz="1400" dirty="0"/>
              <a:t> </a:t>
            </a:r>
            <a:r>
              <a:rPr lang="en-ID" sz="1400" dirty="0" err="1"/>
              <a:t>keterbatasan</a:t>
            </a:r>
            <a:r>
              <a:rPr lang="en-ID" sz="1400" dirty="0"/>
              <a:t> pada </a:t>
            </a:r>
            <a:r>
              <a:rPr lang="en-ID" sz="1400" dirty="0" err="1"/>
              <a:t>kemampuan</a:t>
            </a:r>
            <a:r>
              <a:rPr lang="en-ID" sz="1400" dirty="0"/>
              <a:t> dan </a:t>
            </a:r>
            <a:r>
              <a:rPr lang="en-ID" sz="1400" dirty="0" err="1"/>
              <a:t>waktu</a:t>
            </a:r>
            <a:r>
              <a:rPr lang="en-ID" sz="1400" dirty="0"/>
              <a:t> pada </a:t>
            </a:r>
            <a:r>
              <a:rPr lang="en-ID" sz="1400" dirty="0" err="1"/>
              <a:t>suatu</a:t>
            </a:r>
            <a:r>
              <a:rPr lang="en-ID" sz="1400" dirty="0"/>
              <a:t> </a:t>
            </a:r>
            <a:r>
              <a:rPr lang="en-ID" sz="1400" dirty="0" err="1"/>
              <a:t>kondisi</a:t>
            </a:r>
            <a:r>
              <a:rPr lang="en-ID" sz="1400" dirty="0"/>
              <a:t> </a:t>
            </a:r>
            <a:r>
              <a:rPr lang="en-ID" sz="1400" dirty="0" err="1"/>
              <a:t>tertentu</a:t>
            </a:r>
            <a:r>
              <a:rPr lang="en-ID" sz="1400" dirty="0"/>
              <a:t>. </a:t>
            </a:r>
            <a:r>
              <a:rPr lang="en-ID" sz="1400" dirty="0" err="1"/>
              <a:t>Maka</a:t>
            </a:r>
            <a:r>
              <a:rPr lang="en-ID" sz="1400" dirty="0"/>
              <a:t> </a:t>
            </a:r>
            <a:r>
              <a:rPr lang="en-ID" sz="1400" dirty="0" err="1"/>
              <a:t>dari</a:t>
            </a:r>
            <a:r>
              <a:rPr lang="en-ID" sz="1400" dirty="0"/>
              <a:t> </a:t>
            </a:r>
            <a:r>
              <a:rPr lang="en-ID" sz="1400" dirty="0" err="1"/>
              <a:t>itu</a:t>
            </a:r>
            <a:r>
              <a:rPr lang="en-ID" sz="1400" dirty="0"/>
              <a:t> </a:t>
            </a:r>
            <a:r>
              <a:rPr lang="en-ID" sz="1400" dirty="0" err="1"/>
              <a:t>perlu</a:t>
            </a:r>
            <a:r>
              <a:rPr lang="en-ID" sz="1400" dirty="0"/>
              <a:t> </a:t>
            </a:r>
            <a:r>
              <a:rPr lang="en-ID" sz="1400" dirty="0" err="1"/>
              <a:t>adanya</a:t>
            </a:r>
            <a:r>
              <a:rPr lang="en-ID" sz="1400" dirty="0"/>
              <a:t> </a:t>
            </a:r>
            <a:r>
              <a:rPr lang="en-ID" sz="1400" u="sng" dirty="0"/>
              <a:t>tata </a:t>
            </a:r>
            <a:r>
              <a:rPr lang="en-ID" sz="1400" u="sng" dirty="0" err="1"/>
              <a:t>kelola</a:t>
            </a:r>
            <a:r>
              <a:rPr lang="en-ID" sz="1400" u="sng" dirty="0"/>
              <a:t> TIK yang </a:t>
            </a:r>
            <a:r>
              <a:rPr lang="en-ID" sz="1400" u="sng" dirty="0" err="1"/>
              <a:t>baik</a:t>
            </a:r>
            <a:r>
              <a:rPr lang="en-ID" sz="1400" u="sng" dirty="0"/>
              <a:t> </a:t>
            </a:r>
            <a:r>
              <a:rPr lang="en-ID" sz="1400" dirty="0"/>
              <a:t>agar proses </a:t>
            </a:r>
            <a:r>
              <a:rPr lang="en-ID" sz="1400" dirty="0" err="1"/>
              <a:t>pengambilan</a:t>
            </a:r>
            <a:r>
              <a:rPr lang="en-ID" sz="1400" dirty="0"/>
              <a:t> </a:t>
            </a:r>
            <a:r>
              <a:rPr lang="en-ID" sz="1400" dirty="0" err="1"/>
              <a:t>keputusan</a:t>
            </a:r>
            <a:r>
              <a:rPr lang="en-ID" sz="1400" dirty="0"/>
              <a:t> yang </a:t>
            </a:r>
            <a:r>
              <a:rPr lang="en-ID" sz="1400" dirty="0" err="1"/>
              <a:t>berkaitan</a:t>
            </a:r>
            <a:r>
              <a:rPr lang="en-ID" sz="1400" dirty="0"/>
              <a:t> </a:t>
            </a:r>
            <a:r>
              <a:rPr lang="en-ID" sz="1400" dirty="0" err="1"/>
              <a:t>dengan</a:t>
            </a:r>
            <a:r>
              <a:rPr lang="en-ID" sz="1400" dirty="0"/>
              <a:t> </a:t>
            </a:r>
            <a:r>
              <a:rPr lang="en-ID" sz="1400" dirty="0" err="1"/>
              <a:t>investasi</a:t>
            </a:r>
            <a:r>
              <a:rPr lang="en-ID" sz="1400" dirty="0"/>
              <a:t> TI/SI </a:t>
            </a:r>
            <a:r>
              <a:rPr lang="en-ID" sz="1400" dirty="0" err="1"/>
              <a:t>bisa</a:t>
            </a:r>
            <a:r>
              <a:rPr lang="en-ID" sz="1400" dirty="0"/>
              <a:t> </a:t>
            </a:r>
            <a:r>
              <a:rPr lang="en-ID" sz="1400" dirty="0" err="1"/>
              <a:t>dilakukan</a:t>
            </a:r>
            <a:r>
              <a:rPr lang="en-ID" sz="1400" dirty="0"/>
              <a:t> </a:t>
            </a:r>
            <a:r>
              <a:rPr lang="en-ID" sz="1400" dirty="0" err="1"/>
              <a:t>secara</a:t>
            </a:r>
            <a:r>
              <a:rPr lang="en-ID" sz="1400" dirty="0"/>
              <a:t> </a:t>
            </a:r>
            <a:r>
              <a:rPr lang="en-ID" sz="1400" dirty="0" err="1"/>
              <a:t>cepat</a:t>
            </a:r>
            <a:r>
              <a:rPr lang="en-ID" sz="1400" dirty="0"/>
              <a:t> dan </a:t>
            </a:r>
            <a:r>
              <a:rPr lang="en-ID" sz="1400" dirty="0" err="1"/>
              <a:t>akuntabel</a:t>
            </a:r>
            <a:r>
              <a:rPr lang="en-ID" sz="1400" dirty="0"/>
              <a:t> </a:t>
            </a:r>
            <a:r>
              <a:rPr lang="en-ID" sz="1400" dirty="0" err="1"/>
              <a:t>namun</a:t>
            </a:r>
            <a:r>
              <a:rPr lang="en-ID" sz="1400" dirty="0"/>
              <a:t> </a:t>
            </a:r>
            <a:r>
              <a:rPr lang="en-ID" sz="1400" dirty="0" err="1"/>
              <a:t>tetap</a:t>
            </a:r>
            <a:r>
              <a:rPr lang="en-ID" sz="1400" dirty="0"/>
              <a:t> </a:t>
            </a:r>
            <a:r>
              <a:rPr lang="en-ID" sz="1400" i="1" dirty="0"/>
              <a:t>in line</a:t>
            </a:r>
            <a:r>
              <a:rPr lang="en-ID" sz="1400" dirty="0"/>
              <a:t> </a:t>
            </a:r>
            <a:r>
              <a:rPr lang="en-ID" sz="1400" dirty="0" err="1"/>
              <a:t>sesuai</a:t>
            </a:r>
            <a:r>
              <a:rPr lang="en-ID" sz="1400" dirty="0"/>
              <a:t> </a:t>
            </a:r>
            <a:r>
              <a:rPr lang="en-ID" sz="1400" dirty="0" err="1"/>
              <a:t>sasaran</a:t>
            </a:r>
            <a:r>
              <a:rPr lang="en-ID" sz="1400" dirty="0"/>
              <a:t> dan </a:t>
            </a:r>
            <a:r>
              <a:rPr lang="en-ID" sz="1400" dirty="0" err="1"/>
              <a:t>arahan</a:t>
            </a:r>
            <a:r>
              <a:rPr lang="en-ID" sz="1400" dirty="0"/>
              <a:t> yang </a:t>
            </a:r>
            <a:r>
              <a:rPr lang="en-ID" sz="1400" dirty="0" err="1"/>
              <a:t>diinginkan</a:t>
            </a:r>
            <a:r>
              <a:rPr lang="en-ID" sz="1400" dirty="0"/>
              <a:t> oleh level </a:t>
            </a:r>
            <a:r>
              <a:rPr lang="en-ID" sz="1400" dirty="0" err="1"/>
              <a:t>eksekutif</a:t>
            </a:r>
            <a:r>
              <a:rPr lang="en-ID" sz="1400" dirty="0"/>
              <a:t> </a:t>
            </a:r>
            <a:r>
              <a:rPr lang="en-ID" sz="1400" dirty="0" err="1"/>
              <a:t>perusahaan</a:t>
            </a:r>
            <a:r>
              <a:rPr lang="en-ID" sz="1400" dirty="0"/>
              <a:t>.</a:t>
            </a:r>
          </a:p>
          <a:p>
            <a:pPr marL="269875" indent="-269875" algn="just" fontAlgn="base">
              <a:buFont typeface="+mj-lt"/>
              <a:buAutoNum type="arabicPeriod" startAt="4"/>
            </a:pPr>
            <a:r>
              <a:rPr lang="en-ID" sz="1400" b="1" dirty="0"/>
              <a:t>Perusahaan yang </a:t>
            </a:r>
            <a:r>
              <a:rPr lang="en-ID" sz="1400" b="1" dirty="0" err="1"/>
              <a:t>maju</a:t>
            </a:r>
            <a:r>
              <a:rPr lang="en-ID" sz="1400" b="1" dirty="0"/>
              <a:t> </a:t>
            </a:r>
            <a:r>
              <a:rPr lang="en-ID" sz="1400" b="1" dirty="0" err="1"/>
              <a:t>mengelola</a:t>
            </a:r>
            <a:r>
              <a:rPr lang="en-ID" sz="1400" b="1" dirty="0"/>
              <a:t> TI </a:t>
            </a:r>
            <a:r>
              <a:rPr lang="en-ID" sz="1400" b="1" dirty="0" err="1"/>
              <a:t>dengan</a:t>
            </a:r>
            <a:r>
              <a:rPr lang="en-ID" sz="1400" b="1" dirty="0"/>
              <a:t> </a:t>
            </a:r>
            <a:r>
              <a:rPr lang="en-ID" sz="1400" b="1" dirty="0" err="1"/>
              <a:t>cara</a:t>
            </a:r>
            <a:r>
              <a:rPr lang="en-ID" sz="1400" b="1" dirty="0"/>
              <a:t> yang </a:t>
            </a:r>
            <a:r>
              <a:rPr lang="en-ID" sz="1400" b="1" dirty="0" err="1"/>
              <a:t>berbeda</a:t>
            </a:r>
            <a:endParaRPr lang="en-ID" sz="1400" dirty="0"/>
          </a:p>
          <a:p>
            <a:pPr algn="just" fontAlgn="base"/>
            <a:r>
              <a:rPr lang="en-ID" sz="1400" dirty="0" err="1"/>
              <a:t>Tujuan</a:t>
            </a:r>
            <a:r>
              <a:rPr lang="en-ID" sz="1400" dirty="0"/>
              <a:t> yang </a:t>
            </a:r>
            <a:r>
              <a:rPr lang="en-ID" sz="1400" dirty="0" err="1"/>
              <a:t>ingin</a:t>
            </a:r>
            <a:r>
              <a:rPr lang="en-ID" sz="1400" dirty="0"/>
              <a:t> </a:t>
            </a:r>
            <a:r>
              <a:rPr lang="en-ID" sz="1400" dirty="0" err="1"/>
              <a:t>dicapai</a:t>
            </a:r>
            <a:r>
              <a:rPr lang="en-ID" sz="1400" dirty="0"/>
              <a:t> </a:t>
            </a:r>
            <a:r>
              <a:rPr lang="en-ID" sz="1400" dirty="0" err="1"/>
              <a:t>tentu</a:t>
            </a:r>
            <a:r>
              <a:rPr lang="en-ID" sz="1400" dirty="0"/>
              <a:t> </a:t>
            </a:r>
            <a:r>
              <a:rPr lang="en-ID" sz="1400" dirty="0" err="1"/>
              <a:t>membuat</a:t>
            </a:r>
            <a:r>
              <a:rPr lang="en-ID" sz="1400" dirty="0"/>
              <a:t> </a:t>
            </a:r>
            <a:r>
              <a:rPr lang="en-ID" sz="1400" dirty="0" err="1"/>
              <a:t>perusahaan</a:t>
            </a:r>
            <a:r>
              <a:rPr lang="en-ID" sz="1400" dirty="0"/>
              <a:t> </a:t>
            </a:r>
            <a:r>
              <a:rPr lang="en-ID" sz="1400" dirty="0" err="1"/>
              <a:t>harus</a:t>
            </a:r>
            <a:r>
              <a:rPr lang="en-ID" sz="1400" dirty="0"/>
              <a:t> </a:t>
            </a:r>
            <a:r>
              <a:rPr lang="en-ID" sz="1400" dirty="0" err="1"/>
              <a:t>memikirkan</a:t>
            </a:r>
            <a:r>
              <a:rPr lang="en-ID" sz="1400" dirty="0"/>
              <a:t> </a:t>
            </a:r>
            <a:r>
              <a:rPr lang="en-ID" sz="1400" dirty="0" err="1"/>
              <a:t>langkah</a:t>
            </a:r>
            <a:r>
              <a:rPr lang="en-ID" sz="1400" dirty="0"/>
              <a:t> yang </a:t>
            </a:r>
            <a:r>
              <a:rPr lang="en-ID" sz="1400" dirty="0" err="1"/>
              <a:t>mereka</a:t>
            </a:r>
            <a:r>
              <a:rPr lang="en-ID" sz="1400" dirty="0"/>
              <a:t> </a:t>
            </a:r>
            <a:r>
              <a:rPr lang="en-ID" sz="1400" dirty="0" err="1"/>
              <a:t>ambil</a:t>
            </a:r>
            <a:r>
              <a:rPr lang="en-ID" sz="1400" dirty="0"/>
              <a:t>. </a:t>
            </a:r>
            <a:r>
              <a:rPr lang="en-ID" sz="1400" dirty="0" err="1"/>
              <a:t>Maka</a:t>
            </a:r>
            <a:r>
              <a:rPr lang="en-ID" sz="1400" dirty="0"/>
              <a:t> </a:t>
            </a:r>
            <a:r>
              <a:rPr lang="en-ID" sz="1400" dirty="0" err="1"/>
              <a:t>dari</a:t>
            </a:r>
            <a:r>
              <a:rPr lang="en-ID" sz="1400" dirty="0"/>
              <a:t> </a:t>
            </a:r>
            <a:r>
              <a:rPr lang="en-ID" sz="1400" dirty="0" err="1"/>
              <a:t>itu</a:t>
            </a:r>
            <a:r>
              <a:rPr lang="en-ID" sz="1400" dirty="0"/>
              <a:t> </a:t>
            </a:r>
            <a:r>
              <a:rPr lang="en-ID" sz="1400" dirty="0" err="1"/>
              <a:t>masing-masing</a:t>
            </a:r>
            <a:r>
              <a:rPr lang="en-ID" sz="1400" dirty="0"/>
              <a:t> </a:t>
            </a:r>
            <a:r>
              <a:rPr lang="en-ID" sz="1400" dirty="0" err="1"/>
              <a:t>perusahaan</a:t>
            </a:r>
            <a:r>
              <a:rPr lang="en-ID" sz="1400" dirty="0"/>
              <a:t> </a:t>
            </a:r>
            <a:r>
              <a:rPr lang="en-ID" sz="1400" dirty="0" err="1"/>
              <a:t>memiliki</a:t>
            </a:r>
            <a:r>
              <a:rPr lang="en-ID" sz="1400" dirty="0"/>
              <a:t> </a:t>
            </a:r>
            <a:r>
              <a:rPr lang="en-ID" sz="1400" dirty="0" err="1"/>
              <a:t>kecenderungan</a:t>
            </a:r>
            <a:r>
              <a:rPr lang="en-ID" sz="1400" dirty="0"/>
              <a:t> </a:t>
            </a:r>
            <a:r>
              <a:rPr lang="en-ID" sz="1400" dirty="0" err="1"/>
              <a:t>untuk</a:t>
            </a:r>
            <a:r>
              <a:rPr lang="en-ID" sz="1400" dirty="0"/>
              <a:t> </a:t>
            </a:r>
            <a:r>
              <a:rPr lang="en-ID" sz="1400" u="sng" dirty="0" err="1"/>
              <a:t>mengelola</a:t>
            </a:r>
            <a:r>
              <a:rPr lang="en-ID" sz="1400" u="sng" dirty="0"/>
              <a:t> TI/SI </a:t>
            </a:r>
            <a:r>
              <a:rPr lang="en-ID" sz="1400" u="sng" dirty="0" err="1"/>
              <a:t>dengan</a:t>
            </a:r>
            <a:r>
              <a:rPr lang="en-ID" sz="1400" u="sng" dirty="0"/>
              <a:t> </a:t>
            </a:r>
            <a:r>
              <a:rPr lang="en-ID" sz="1400" u="sng" dirty="0" err="1"/>
              <a:t>cara</a:t>
            </a:r>
            <a:r>
              <a:rPr lang="en-ID" sz="1400" u="sng" dirty="0"/>
              <a:t> </a:t>
            </a:r>
            <a:r>
              <a:rPr lang="en-ID" sz="1400" u="sng" dirty="0" err="1"/>
              <a:t>mereka</a:t>
            </a:r>
            <a:r>
              <a:rPr lang="en-ID" sz="1400" u="sng" dirty="0"/>
              <a:t> </a:t>
            </a:r>
            <a:r>
              <a:rPr lang="en-ID" sz="1400" u="sng" dirty="0" err="1"/>
              <a:t>masing-masing</a:t>
            </a:r>
            <a:r>
              <a:rPr lang="en-ID" sz="1400" dirty="0"/>
              <a:t>. Hal </a:t>
            </a:r>
            <a:r>
              <a:rPr lang="en-ID" sz="1400" dirty="0" err="1"/>
              <a:t>ini</a:t>
            </a:r>
            <a:r>
              <a:rPr lang="en-ID" sz="1400" dirty="0"/>
              <a:t> </a:t>
            </a:r>
            <a:r>
              <a:rPr lang="en-ID" sz="1400" u="sng" dirty="0" err="1"/>
              <a:t>disesuaikan</a:t>
            </a:r>
            <a:r>
              <a:rPr lang="en-ID" sz="1400" u="sng" dirty="0"/>
              <a:t> </a:t>
            </a:r>
            <a:r>
              <a:rPr lang="en-ID" sz="1400" u="sng" dirty="0" err="1"/>
              <a:t>dengan</a:t>
            </a:r>
            <a:r>
              <a:rPr lang="en-ID" sz="1400" u="sng" dirty="0"/>
              <a:t> </a:t>
            </a:r>
            <a:r>
              <a:rPr lang="en-ID" sz="1400" u="sng" dirty="0" err="1"/>
              <a:t>tujuan</a:t>
            </a:r>
            <a:r>
              <a:rPr lang="en-ID" sz="1400" u="sng" dirty="0"/>
              <a:t> </a:t>
            </a:r>
            <a:r>
              <a:rPr lang="en-ID" sz="1400" u="sng" dirty="0" err="1"/>
              <a:t>utama</a:t>
            </a:r>
            <a:r>
              <a:rPr lang="en-ID" sz="1400" u="sng" dirty="0"/>
              <a:t> </a:t>
            </a:r>
            <a:r>
              <a:rPr lang="en-ID" sz="1400" u="sng" dirty="0" err="1"/>
              <a:t>perusahaan</a:t>
            </a:r>
            <a:r>
              <a:rPr lang="en-ID" sz="1400" u="sng" dirty="0"/>
              <a:t> dan </a:t>
            </a:r>
            <a:r>
              <a:rPr lang="en-ID" sz="1400" u="sng" dirty="0" err="1"/>
              <a:t>strategi</a:t>
            </a:r>
            <a:r>
              <a:rPr lang="en-ID" sz="1400" u="sng" dirty="0"/>
              <a:t> </a:t>
            </a:r>
            <a:r>
              <a:rPr lang="en-ID" sz="1400" u="sng" dirty="0" err="1"/>
              <a:t>untuk</a:t>
            </a:r>
            <a:r>
              <a:rPr lang="en-ID" sz="1400" u="sng" dirty="0"/>
              <a:t> </a:t>
            </a:r>
            <a:r>
              <a:rPr lang="en-ID" sz="1400" u="sng" dirty="0" err="1"/>
              <a:t>mencapai</a:t>
            </a:r>
            <a:r>
              <a:rPr lang="en-ID" sz="1400" u="sng" dirty="0"/>
              <a:t> </a:t>
            </a:r>
            <a:r>
              <a:rPr lang="en-ID" sz="1400" u="sng" dirty="0" err="1"/>
              <a:t>tujuan</a:t>
            </a:r>
            <a:r>
              <a:rPr lang="en-ID" sz="1400" u="sng" dirty="0"/>
              <a:t> </a:t>
            </a:r>
            <a:r>
              <a:rPr lang="en-ID" sz="1400" u="sng" dirty="0" err="1"/>
              <a:t>tersebut</a:t>
            </a:r>
            <a:r>
              <a:rPr lang="en-ID" sz="1400" u="sng" dirty="0"/>
              <a:t>.</a:t>
            </a:r>
          </a:p>
          <a:p>
            <a:pPr algn="just"/>
            <a:endParaRPr lang="en-US" sz="1400" dirty="0"/>
          </a:p>
        </p:txBody>
      </p:sp>
    </p:spTree>
    <p:extLst>
      <p:ext uri="{BB962C8B-B14F-4D97-AF65-F5344CB8AC3E}">
        <p14:creationId xmlns:p14="http://schemas.microsoft.com/office/powerpoint/2010/main" val="1309315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6"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D7D0829-8C0B-AF44-AE5F-AFCD00AD67BA}"/>
              </a:ext>
            </a:extLst>
          </p:cNvPr>
          <p:cNvSpPr>
            <a:spLocks noGrp="1"/>
          </p:cNvSpPr>
          <p:nvPr>
            <p:ph type="title"/>
          </p:nvPr>
        </p:nvSpPr>
        <p:spPr>
          <a:xfrm>
            <a:off x="1098468" y="885651"/>
            <a:ext cx="3229803" cy="4624603"/>
          </a:xfrm>
        </p:spPr>
        <p:txBody>
          <a:bodyPr>
            <a:normAutofit/>
          </a:bodyPr>
          <a:lstStyle/>
          <a:p>
            <a:r>
              <a:rPr lang="en-US">
                <a:solidFill>
                  <a:srgbClr val="FFFFFF"/>
                </a:solidFill>
              </a:rPr>
              <a:t>SI/IT RM diabaikan</a:t>
            </a:r>
          </a:p>
        </p:txBody>
      </p:sp>
      <p:sp>
        <p:nvSpPr>
          <p:cNvPr id="3" name="Content Placeholder 2">
            <a:extLst>
              <a:ext uri="{FF2B5EF4-FFF2-40B4-BE49-F238E27FC236}">
                <a16:creationId xmlns:a16="http://schemas.microsoft.com/office/drawing/2014/main" id="{6BD25A72-200A-4B4C-9EBF-137B17171BBF}"/>
              </a:ext>
            </a:extLst>
          </p:cNvPr>
          <p:cNvSpPr>
            <a:spLocks noGrp="1"/>
          </p:cNvSpPr>
          <p:nvPr>
            <p:ph idx="1"/>
          </p:nvPr>
        </p:nvSpPr>
        <p:spPr>
          <a:xfrm>
            <a:off x="4978708" y="885651"/>
            <a:ext cx="6525220" cy="4616849"/>
          </a:xfrm>
        </p:spPr>
        <p:txBody>
          <a:bodyPr anchor="ctr">
            <a:normAutofit/>
          </a:bodyPr>
          <a:lstStyle/>
          <a:p>
            <a:pPr marL="0" indent="0" algn="just">
              <a:buNone/>
            </a:pPr>
            <a:r>
              <a:rPr lang="en-US" sz="2400" b="1" dirty="0" err="1"/>
              <a:t>Terjadi</a:t>
            </a:r>
            <a:r>
              <a:rPr lang="en-US" sz="2400" b="1" dirty="0"/>
              <a:t> Fraud</a:t>
            </a:r>
          </a:p>
          <a:p>
            <a:pPr algn="just"/>
            <a:r>
              <a:rPr lang="en-ID" sz="2400" i="1" dirty="0"/>
              <a:t>Fraud</a:t>
            </a:r>
            <a:r>
              <a:rPr lang="en-ID" sz="2400" dirty="0"/>
              <a:t> </a:t>
            </a:r>
            <a:r>
              <a:rPr lang="en-ID" sz="2400" dirty="0" err="1"/>
              <a:t>merupakan</a:t>
            </a:r>
            <a:r>
              <a:rPr lang="en-ID" sz="2400" dirty="0"/>
              <a:t> </a:t>
            </a:r>
            <a:r>
              <a:rPr lang="en-ID" sz="2400" dirty="0" err="1"/>
              <a:t>istilah</a:t>
            </a:r>
            <a:r>
              <a:rPr lang="en-ID" sz="2400" dirty="0"/>
              <a:t> yang </a:t>
            </a:r>
            <a:r>
              <a:rPr lang="en-ID" sz="2400" dirty="0" err="1"/>
              <a:t>memiliki</a:t>
            </a:r>
            <a:r>
              <a:rPr lang="en-ID" sz="2400" dirty="0"/>
              <a:t> </a:t>
            </a:r>
            <a:r>
              <a:rPr lang="en-ID" sz="2400" dirty="0" err="1"/>
              <a:t>arti</a:t>
            </a:r>
            <a:r>
              <a:rPr lang="en-ID" sz="2400" dirty="0"/>
              <a:t> </a:t>
            </a:r>
            <a:r>
              <a:rPr lang="en-ID" sz="2400" dirty="0" err="1"/>
              <a:t>perbuatan</a:t>
            </a:r>
            <a:r>
              <a:rPr lang="en-ID" sz="2400" dirty="0"/>
              <a:t> </a:t>
            </a:r>
            <a:r>
              <a:rPr lang="en-ID" sz="2400" dirty="0" err="1"/>
              <a:t>kecurangan</a:t>
            </a:r>
            <a:r>
              <a:rPr lang="en-ID" sz="2400" dirty="0"/>
              <a:t> yang </a:t>
            </a:r>
            <a:r>
              <a:rPr lang="en-ID" sz="2400" dirty="0" err="1"/>
              <a:t>melanggar</a:t>
            </a:r>
            <a:r>
              <a:rPr lang="en-ID" sz="2400" dirty="0"/>
              <a:t> </a:t>
            </a:r>
            <a:r>
              <a:rPr lang="en-ID" sz="2400" dirty="0" err="1"/>
              <a:t>hukum</a:t>
            </a:r>
            <a:r>
              <a:rPr lang="en-ID" sz="2400" dirty="0"/>
              <a:t> (</a:t>
            </a:r>
            <a:r>
              <a:rPr lang="en-ID" sz="2400" i="1" dirty="0"/>
              <a:t>illegal-acts</a:t>
            </a:r>
            <a:r>
              <a:rPr lang="en-ID" sz="2400" dirty="0"/>
              <a:t>) yang </a:t>
            </a:r>
            <a:r>
              <a:rPr lang="en-ID" sz="2400" dirty="0" err="1"/>
              <a:t>dilakukan</a:t>
            </a:r>
            <a:r>
              <a:rPr lang="en-ID" sz="2400" dirty="0"/>
              <a:t> </a:t>
            </a:r>
            <a:r>
              <a:rPr lang="en-ID" sz="2400" dirty="0" err="1"/>
              <a:t>secara</a:t>
            </a:r>
            <a:r>
              <a:rPr lang="en-ID" sz="2400" dirty="0"/>
              <a:t> </a:t>
            </a:r>
            <a:r>
              <a:rPr lang="en-ID" sz="2400" dirty="0" err="1"/>
              <a:t>sengaja</a:t>
            </a:r>
            <a:r>
              <a:rPr lang="en-ID" sz="2400" dirty="0"/>
              <a:t> dan </a:t>
            </a:r>
            <a:r>
              <a:rPr lang="en-ID" sz="2400" dirty="0" err="1"/>
              <a:t>sifatnya</a:t>
            </a:r>
            <a:r>
              <a:rPr lang="en-ID" sz="2400" dirty="0"/>
              <a:t> </a:t>
            </a:r>
            <a:r>
              <a:rPr lang="en-ID" sz="2400" dirty="0" err="1"/>
              <a:t>dapat</a:t>
            </a:r>
            <a:r>
              <a:rPr lang="en-ID" sz="2400" dirty="0"/>
              <a:t> </a:t>
            </a:r>
            <a:r>
              <a:rPr lang="en-ID" sz="2400" dirty="0" err="1"/>
              <a:t>merugikan</a:t>
            </a:r>
            <a:r>
              <a:rPr lang="en-ID" sz="2400" dirty="0"/>
              <a:t> </a:t>
            </a:r>
            <a:r>
              <a:rPr lang="en-ID" sz="2400" dirty="0" err="1"/>
              <a:t>pihak</a:t>
            </a:r>
            <a:r>
              <a:rPr lang="en-ID" sz="2400" dirty="0"/>
              <a:t> lain </a:t>
            </a:r>
            <a:r>
              <a:rPr lang="en-ID" sz="2400" dirty="0" err="1"/>
              <a:t>dalam</a:t>
            </a:r>
            <a:r>
              <a:rPr lang="en-ID" sz="2400" dirty="0"/>
              <a:t> </a:t>
            </a:r>
            <a:r>
              <a:rPr lang="en-ID" sz="2400" dirty="0" err="1"/>
              <a:t>bidang</a:t>
            </a:r>
            <a:r>
              <a:rPr lang="en-ID" sz="2400" dirty="0"/>
              <a:t> TI/SI. </a:t>
            </a:r>
          </a:p>
          <a:p>
            <a:pPr algn="just"/>
            <a:r>
              <a:rPr lang="en-ID" sz="2400" dirty="0" err="1"/>
              <a:t>Bentuk</a:t>
            </a:r>
            <a:r>
              <a:rPr lang="en-ID" sz="2400" dirty="0"/>
              <a:t> </a:t>
            </a:r>
            <a:r>
              <a:rPr lang="en-ID" sz="2400" dirty="0" err="1"/>
              <a:t>dari</a:t>
            </a:r>
            <a:r>
              <a:rPr lang="en-ID" sz="2400" dirty="0"/>
              <a:t> </a:t>
            </a:r>
            <a:r>
              <a:rPr lang="en-ID" sz="2400" dirty="0" err="1"/>
              <a:t>kecurangan</a:t>
            </a:r>
            <a:r>
              <a:rPr lang="en-ID" sz="2400" dirty="0"/>
              <a:t> </a:t>
            </a:r>
            <a:r>
              <a:rPr lang="en-ID" sz="2400" dirty="0" err="1"/>
              <a:t>ini</a:t>
            </a:r>
            <a:r>
              <a:rPr lang="en-ID" sz="2400" dirty="0"/>
              <a:t> </a:t>
            </a:r>
            <a:r>
              <a:rPr lang="en-ID" sz="2400" dirty="0" err="1"/>
              <a:t>seperti</a:t>
            </a:r>
            <a:r>
              <a:rPr lang="en-ID" sz="2400" dirty="0"/>
              <a:t> </a:t>
            </a:r>
            <a:r>
              <a:rPr lang="en-ID" sz="2400" dirty="0" err="1"/>
              <a:t>tindakan</a:t>
            </a:r>
            <a:r>
              <a:rPr lang="en-ID" sz="2400" dirty="0"/>
              <a:t> </a:t>
            </a:r>
            <a:r>
              <a:rPr lang="en-ID" sz="2400" dirty="0" err="1"/>
              <a:t>pencurian</a:t>
            </a:r>
            <a:r>
              <a:rPr lang="en-ID" sz="2400" dirty="0"/>
              <a:t>, </a:t>
            </a:r>
            <a:r>
              <a:rPr lang="en-ID" sz="2400" dirty="0" err="1"/>
              <a:t>penyerobotan</a:t>
            </a:r>
            <a:r>
              <a:rPr lang="en-ID" sz="2400" dirty="0"/>
              <a:t>, </a:t>
            </a:r>
            <a:r>
              <a:rPr lang="en-ID" sz="2400" dirty="0" err="1"/>
              <a:t>pemerasan</a:t>
            </a:r>
            <a:r>
              <a:rPr lang="en-ID" sz="2400" dirty="0"/>
              <a:t>, </a:t>
            </a:r>
            <a:r>
              <a:rPr lang="en-ID" sz="2400" dirty="0" err="1"/>
              <a:t>penjiplakan</a:t>
            </a:r>
            <a:r>
              <a:rPr lang="en-ID" sz="2400" dirty="0"/>
              <a:t>, </a:t>
            </a:r>
            <a:r>
              <a:rPr lang="en-ID" sz="2400" dirty="0" err="1"/>
              <a:t>pengelapan</a:t>
            </a:r>
            <a:r>
              <a:rPr lang="en-ID" sz="2400" dirty="0"/>
              <a:t> dan lain-lain.</a:t>
            </a:r>
            <a:endParaRPr lang="en-US" sz="2400" dirty="0"/>
          </a:p>
        </p:txBody>
      </p:sp>
    </p:spTree>
    <p:extLst>
      <p:ext uri="{BB962C8B-B14F-4D97-AF65-F5344CB8AC3E}">
        <p14:creationId xmlns:p14="http://schemas.microsoft.com/office/powerpoint/2010/main" val="1221863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kern="1200" dirty="0">
                <a:solidFill>
                  <a:schemeClr val="tx1"/>
                </a:solidFill>
                <a:latin typeface="+mj-lt"/>
                <a:ea typeface="+mj-ea"/>
                <a:cs typeface="+mj-cs"/>
              </a:rPr>
              <a:t>Any Questions?</a:t>
            </a:r>
          </a:p>
        </p:txBody>
      </p:sp>
      <p:sp>
        <p:nvSpPr>
          <p:cNvPr id="5" name="Text Placeholder 4"/>
          <p:cNvSpPr>
            <a:spLocks noGrp="1"/>
          </p:cNvSpPr>
          <p:nvPr>
            <p:ph type="body" idx="1"/>
          </p:nvPr>
        </p:nvSpPr>
        <p:spPr>
          <a:xfrm>
            <a:off x="7961258" y="4525347"/>
            <a:ext cx="3258675" cy="1737360"/>
          </a:xfrm>
        </p:spPr>
        <p:txBody>
          <a:bodyPr vert="horz" lIns="91440" tIns="45720" rIns="91440" bIns="45720" rtlCol="0" anchor="ctr">
            <a:normAutofit/>
          </a:bodyPr>
          <a:lstStyle/>
          <a:p>
            <a:endParaRPr lang="en-US" sz="2400" kern="1200" dirty="0">
              <a:solidFill>
                <a:schemeClr val="tx1"/>
              </a:solidFill>
              <a:latin typeface="+mn-lt"/>
              <a:ea typeface="+mn-ea"/>
              <a:cs typeface="+mn-cs"/>
            </a:endParaRPr>
          </a:p>
        </p:txBody>
      </p:sp>
      <p:sp>
        <p:nvSpPr>
          <p:cNvPr id="12"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750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p:cNvSpPr>
            <a:spLocks noGrp="1"/>
          </p:cNvSpPr>
          <p:nvPr>
            <p:ph type="title"/>
          </p:nvPr>
        </p:nvSpPr>
        <p:spPr>
          <a:xfrm>
            <a:off x="838199" y="4525347"/>
            <a:ext cx="6801321" cy="1737360"/>
          </a:xfrm>
        </p:spPr>
        <p:txBody>
          <a:bodyPr vert="horz" lIns="91440" tIns="45720" rIns="91440" bIns="45720" rtlCol="0" anchor="ctr">
            <a:normAutofit fontScale="90000"/>
          </a:bodyPr>
          <a:lstStyle/>
          <a:p>
            <a:pPr algn="r"/>
            <a:r>
              <a:rPr lang="en-US" kern="1200" dirty="0">
                <a:solidFill>
                  <a:schemeClr val="tx1"/>
                </a:solidFill>
                <a:latin typeface="+mj-lt"/>
                <a:ea typeface="+mj-ea"/>
                <a:cs typeface="+mj-cs"/>
              </a:rPr>
              <a:t>See you next week</a:t>
            </a:r>
            <a:br>
              <a:rPr lang="en-US" kern="1200" dirty="0">
                <a:solidFill>
                  <a:schemeClr val="tx1"/>
                </a:solidFill>
                <a:latin typeface="+mj-lt"/>
                <a:ea typeface="+mj-ea"/>
                <a:cs typeface="+mj-cs"/>
              </a:rPr>
            </a:br>
            <a:r>
              <a:rPr lang="en-US" kern="1200" dirty="0">
                <a:solidFill>
                  <a:schemeClr val="tx1"/>
                </a:solidFill>
                <a:latin typeface="+mj-lt"/>
                <a:ea typeface="+mj-ea"/>
                <a:cs typeface="+mj-cs"/>
              </a:rPr>
              <a:t>Thank You </a:t>
            </a:r>
            <a:br>
              <a:rPr lang="en-US" kern="1200" dirty="0">
                <a:solidFill>
                  <a:schemeClr val="tx1"/>
                </a:solidFill>
                <a:latin typeface="+mj-lt"/>
                <a:ea typeface="+mj-ea"/>
                <a:cs typeface="+mj-cs"/>
              </a:rPr>
            </a:br>
            <a:r>
              <a:rPr lang="ja-JP" altLang="en-US" kern="1200">
                <a:solidFill>
                  <a:schemeClr val="tx1"/>
                </a:solidFill>
                <a:latin typeface="+mj-lt"/>
                <a:ea typeface="+mj-ea"/>
                <a:cs typeface="+mj-cs"/>
              </a:rPr>
              <a:t>谢谢</a:t>
            </a:r>
            <a:br>
              <a:rPr lang="en-ID" altLang="ja-JP" kern="1200" dirty="0">
                <a:solidFill>
                  <a:schemeClr val="tx1"/>
                </a:solidFill>
                <a:latin typeface="+mj-lt"/>
                <a:ea typeface="+mj-ea"/>
                <a:cs typeface="+mj-cs"/>
              </a:rPr>
            </a:br>
            <a:endParaRPr lang="en-US" kern="1200" dirty="0">
              <a:solidFill>
                <a:schemeClr val="tx1"/>
              </a:solidFill>
              <a:latin typeface="+mj-lt"/>
              <a:ea typeface="+mj-ea"/>
              <a:cs typeface="+mj-cs"/>
            </a:endParaRPr>
          </a:p>
        </p:txBody>
      </p:sp>
      <p:sp>
        <p:nvSpPr>
          <p:cNvPr id="5" name="Text Placeholder 4"/>
          <p:cNvSpPr>
            <a:spLocks noGrp="1"/>
          </p:cNvSpPr>
          <p:nvPr>
            <p:ph type="body" idx="1"/>
          </p:nvPr>
        </p:nvSpPr>
        <p:spPr>
          <a:xfrm>
            <a:off x="7961258" y="4525347"/>
            <a:ext cx="4089225" cy="1737360"/>
          </a:xfrm>
        </p:spPr>
        <p:txBody>
          <a:bodyPr vert="horz" lIns="91440" tIns="45720" rIns="91440" bIns="45720" rtlCol="0" anchor="ctr">
            <a:normAutofit/>
          </a:bodyPr>
          <a:lstStyle/>
          <a:p>
            <a:pPr algn="ctr"/>
            <a:r>
              <a:rPr lang="ja-JP" altLang="en-US" sz="4400" b="1" kern="1200">
                <a:solidFill>
                  <a:schemeClr val="tx1"/>
                </a:solidFill>
                <a:latin typeface="+mn-lt"/>
                <a:ea typeface="+mn-ea"/>
                <a:cs typeface="+mn-cs"/>
              </a:rPr>
              <a:t>好学习</a:t>
            </a:r>
            <a:endParaRPr lang="en-ID" altLang="zh-CN" sz="4400" b="1" kern="1200" dirty="0">
              <a:solidFill>
                <a:schemeClr val="tx1"/>
              </a:solidFill>
              <a:latin typeface="+mn-lt"/>
              <a:ea typeface="+mn-ea"/>
              <a:cs typeface="+mn-cs"/>
            </a:endParaRPr>
          </a:p>
          <a:p>
            <a:pPr algn="ctr"/>
            <a:r>
              <a:rPr lang="ja-JP" altLang="en-US" sz="4400" b="1" kern="1200">
                <a:solidFill>
                  <a:schemeClr val="tx1"/>
                </a:solidFill>
                <a:latin typeface="+mn-lt"/>
                <a:ea typeface="+mn-ea"/>
                <a:cs typeface="+mn-cs"/>
              </a:rPr>
              <a:t>好成绩</a:t>
            </a:r>
            <a:endParaRPr lang="en-US" sz="4400" b="1" kern="1200" dirty="0">
              <a:solidFill>
                <a:schemeClr val="tx1"/>
              </a:solidFill>
              <a:latin typeface="+mn-lt"/>
              <a:ea typeface="+mn-ea"/>
              <a:cs typeface="+mn-cs"/>
            </a:endParaRPr>
          </a:p>
        </p:txBody>
      </p:sp>
      <p:sp>
        <p:nvSpPr>
          <p:cNvPr id="12"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349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0491C99-334F-6B43-A96D-B041562F46D5}"/>
              </a:ext>
            </a:extLst>
          </p:cNvPr>
          <p:cNvSpPr>
            <a:spLocks noGrp="1"/>
          </p:cNvSpPr>
          <p:nvPr>
            <p:ph type="title"/>
          </p:nvPr>
        </p:nvSpPr>
        <p:spPr>
          <a:xfrm>
            <a:off x="1098468" y="885651"/>
            <a:ext cx="3229803" cy="4624603"/>
          </a:xfrm>
        </p:spPr>
        <p:txBody>
          <a:bodyPr>
            <a:normAutofit/>
          </a:bodyPr>
          <a:lstStyle/>
          <a:p>
            <a:r>
              <a:rPr lang="en-US" dirty="0" err="1">
                <a:solidFill>
                  <a:srgbClr val="FFFFFF"/>
                </a:solidFill>
              </a:rPr>
              <a:t>Deskripsi</a:t>
            </a:r>
            <a:r>
              <a:rPr lang="en-US" dirty="0">
                <a:solidFill>
                  <a:srgbClr val="FFFFFF"/>
                </a:solidFill>
              </a:rPr>
              <a:t> Mata </a:t>
            </a:r>
            <a:r>
              <a:rPr lang="en-US" dirty="0" err="1">
                <a:solidFill>
                  <a:srgbClr val="FFFFFF"/>
                </a:solidFill>
              </a:rPr>
              <a:t>Kuliah</a:t>
            </a:r>
            <a:endParaRPr lang="en-US" dirty="0">
              <a:solidFill>
                <a:srgbClr val="FFFFFF"/>
              </a:solidFill>
            </a:endParaRPr>
          </a:p>
        </p:txBody>
      </p:sp>
      <p:sp>
        <p:nvSpPr>
          <p:cNvPr id="3" name="Content Placeholder 2">
            <a:extLst>
              <a:ext uri="{FF2B5EF4-FFF2-40B4-BE49-F238E27FC236}">
                <a16:creationId xmlns:a16="http://schemas.microsoft.com/office/drawing/2014/main" id="{3BAD5342-ED5F-734C-80DA-388B939AC69C}"/>
              </a:ext>
            </a:extLst>
          </p:cNvPr>
          <p:cNvSpPr>
            <a:spLocks noGrp="1"/>
          </p:cNvSpPr>
          <p:nvPr>
            <p:ph idx="1"/>
          </p:nvPr>
        </p:nvSpPr>
        <p:spPr>
          <a:xfrm>
            <a:off x="4978707" y="885651"/>
            <a:ext cx="7055449" cy="4616849"/>
          </a:xfrm>
        </p:spPr>
        <p:txBody>
          <a:bodyPr anchor="ctr">
            <a:normAutofit/>
          </a:bodyPr>
          <a:lstStyle/>
          <a:p>
            <a:pPr algn="just"/>
            <a:r>
              <a:rPr lang="en-US" sz="2200" dirty="0"/>
              <a:t>Mata </a:t>
            </a:r>
            <a:r>
              <a:rPr lang="en-US" sz="2200" dirty="0" err="1"/>
              <a:t>kuliah</a:t>
            </a:r>
            <a:r>
              <a:rPr lang="en-US" sz="2200" dirty="0"/>
              <a:t> </a:t>
            </a:r>
            <a:r>
              <a:rPr lang="en-US" sz="2200" dirty="0" err="1"/>
              <a:t>ini</a:t>
            </a:r>
            <a:r>
              <a:rPr lang="en-US" sz="2200" dirty="0"/>
              <a:t> </a:t>
            </a:r>
            <a:r>
              <a:rPr lang="en-US" sz="2200" dirty="0" err="1"/>
              <a:t>merupakan</a:t>
            </a:r>
            <a:r>
              <a:rPr lang="en-US" sz="2200" dirty="0"/>
              <a:t> </a:t>
            </a:r>
            <a:r>
              <a:rPr lang="en-US" sz="2200" dirty="0" err="1"/>
              <a:t>matakuliah</a:t>
            </a:r>
            <a:r>
              <a:rPr lang="en-US" sz="2200" dirty="0"/>
              <a:t> yang </a:t>
            </a:r>
            <a:r>
              <a:rPr lang="en-US" sz="2200" dirty="0" err="1"/>
              <a:t>membahas</a:t>
            </a:r>
            <a:r>
              <a:rPr lang="en-US" sz="2200" dirty="0"/>
              <a:t> </a:t>
            </a:r>
            <a:r>
              <a:rPr lang="en-US" sz="2200" dirty="0" err="1"/>
              <a:t>resiko</a:t>
            </a:r>
            <a:r>
              <a:rPr lang="en-US" sz="2200" dirty="0"/>
              <a:t> yang </a:t>
            </a:r>
            <a:r>
              <a:rPr lang="en-US" sz="2200" dirty="0" err="1"/>
              <a:t>perlu</a:t>
            </a:r>
            <a:r>
              <a:rPr lang="en-US" sz="2200" dirty="0"/>
              <a:t> </a:t>
            </a:r>
            <a:r>
              <a:rPr lang="en-US" sz="2200" dirty="0" err="1"/>
              <a:t>diketahui</a:t>
            </a:r>
            <a:r>
              <a:rPr lang="en-US" sz="2200" dirty="0"/>
              <a:t> pada </a:t>
            </a:r>
            <a:r>
              <a:rPr lang="en-US" sz="2200" dirty="0" err="1"/>
              <a:t>saat</a:t>
            </a:r>
            <a:r>
              <a:rPr lang="en-US" sz="2200" dirty="0"/>
              <a:t> </a:t>
            </a:r>
            <a:r>
              <a:rPr lang="en-US" sz="2200" dirty="0" err="1"/>
              <a:t>pengerjaan</a:t>
            </a:r>
            <a:r>
              <a:rPr lang="en-US" sz="2200" dirty="0"/>
              <a:t> </a:t>
            </a:r>
            <a:r>
              <a:rPr lang="en-US" sz="2200" dirty="0" err="1"/>
              <a:t>suatu</a:t>
            </a:r>
            <a:r>
              <a:rPr lang="en-US" sz="2200" dirty="0"/>
              <a:t> </a:t>
            </a:r>
            <a:r>
              <a:rPr lang="en-US" sz="2200" dirty="0" err="1"/>
              <a:t>proyek</a:t>
            </a:r>
            <a:r>
              <a:rPr lang="en-US" sz="2200" dirty="0"/>
              <a:t> TI. </a:t>
            </a:r>
          </a:p>
          <a:p>
            <a:pPr algn="just"/>
            <a:r>
              <a:rPr lang="en-US" sz="2200" dirty="0" err="1"/>
              <a:t>Pembahasan</a:t>
            </a:r>
            <a:r>
              <a:rPr lang="en-US" sz="2200" dirty="0"/>
              <a:t> </a:t>
            </a:r>
            <a:r>
              <a:rPr lang="en-US" sz="2200" dirty="0" err="1"/>
              <a:t>diawali</a:t>
            </a:r>
            <a:r>
              <a:rPr lang="en-US" sz="2200" dirty="0"/>
              <a:t> </a:t>
            </a:r>
            <a:r>
              <a:rPr lang="en-US" sz="2200" dirty="0" err="1"/>
              <a:t>dari</a:t>
            </a:r>
            <a:r>
              <a:rPr lang="en-US" sz="2200" dirty="0"/>
              <a:t> </a:t>
            </a:r>
            <a:r>
              <a:rPr lang="en-US" sz="2200" dirty="0" err="1"/>
              <a:t>jenis-jenis</a:t>
            </a:r>
            <a:r>
              <a:rPr lang="en-US" sz="2200" dirty="0"/>
              <a:t> </a:t>
            </a:r>
            <a:r>
              <a:rPr lang="en-US" sz="2200" dirty="0" err="1"/>
              <a:t>resiko</a:t>
            </a:r>
            <a:r>
              <a:rPr lang="en-US" sz="2200" dirty="0"/>
              <a:t>, </a:t>
            </a:r>
            <a:r>
              <a:rPr lang="en-US" sz="2200" dirty="0" err="1"/>
              <a:t>matriks</a:t>
            </a:r>
            <a:r>
              <a:rPr lang="en-US" sz="2200" dirty="0"/>
              <a:t> </a:t>
            </a:r>
            <a:r>
              <a:rPr lang="en-US" sz="2200" dirty="0" err="1"/>
              <a:t>kejadian</a:t>
            </a:r>
            <a:r>
              <a:rPr lang="en-US" sz="2200" dirty="0"/>
              <a:t> </a:t>
            </a:r>
            <a:r>
              <a:rPr lang="en-US" sz="2200" dirty="0" err="1"/>
              <a:t>resiko</a:t>
            </a:r>
            <a:r>
              <a:rPr lang="en-US" sz="2200" dirty="0"/>
              <a:t> dan </a:t>
            </a:r>
            <a:r>
              <a:rPr lang="en-US" sz="2200" dirty="0" err="1"/>
              <a:t>dampak</a:t>
            </a:r>
            <a:r>
              <a:rPr lang="en-US" sz="2200" dirty="0"/>
              <a:t>, </a:t>
            </a:r>
            <a:r>
              <a:rPr lang="en-US" sz="2200" i="1" dirty="0"/>
              <a:t>appetite risk</a:t>
            </a:r>
            <a:r>
              <a:rPr lang="en-US" sz="2200" dirty="0"/>
              <a:t> </a:t>
            </a:r>
            <a:r>
              <a:rPr lang="en-US" sz="2200" dirty="0" err="1"/>
              <a:t>dari</a:t>
            </a:r>
            <a:r>
              <a:rPr lang="en-US" sz="2200" dirty="0"/>
              <a:t> </a:t>
            </a:r>
            <a:r>
              <a:rPr lang="en-US" sz="2200" dirty="0" err="1"/>
              <a:t>suatu</a:t>
            </a:r>
            <a:r>
              <a:rPr lang="en-US" sz="2200" dirty="0"/>
              <a:t> </a:t>
            </a:r>
            <a:r>
              <a:rPr lang="en-US" sz="2200" dirty="0" err="1"/>
              <a:t>perusahaan</a:t>
            </a:r>
            <a:r>
              <a:rPr lang="en-US" sz="2200" dirty="0"/>
              <a:t> dan </a:t>
            </a:r>
            <a:r>
              <a:rPr lang="en-US" sz="2200" dirty="0" err="1"/>
              <a:t>usulan</a:t>
            </a:r>
            <a:r>
              <a:rPr lang="en-US" sz="2200" dirty="0"/>
              <a:t> </a:t>
            </a:r>
            <a:r>
              <a:rPr lang="en-US" sz="2200" dirty="0" err="1"/>
              <a:t>pencegahan</a:t>
            </a:r>
            <a:r>
              <a:rPr lang="en-US" sz="2200" dirty="0"/>
              <a:t> dan  </a:t>
            </a:r>
            <a:r>
              <a:rPr lang="en-US" sz="2200" dirty="0" err="1"/>
              <a:t>penyelesaian</a:t>
            </a:r>
            <a:r>
              <a:rPr lang="en-US" sz="2200" dirty="0"/>
              <a:t> </a:t>
            </a:r>
            <a:r>
              <a:rPr lang="en-US" sz="2200" dirty="0" err="1"/>
              <a:t>resiko</a:t>
            </a:r>
            <a:r>
              <a:rPr lang="en-US" sz="2200" dirty="0"/>
              <a:t>. </a:t>
            </a:r>
          </a:p>
          <a:p>
            <a:pPr algn="just"/>
            <a:r>
              <a:rPr lang="en-US" sz="2200" dirty="0"/>
              <a:t>Analisa </a:t>
            </a:r>
            <a:r>
              <a:rPr lang="en-US" sz="2200" dirty="0" err="1"/>
              <a:t>resiko</a:t>
            </a:r>
            <a:r>
              <a:rPr lang="en-US" sz="2200" dirty="0"/>
              <a:t> </a:t>
            </a:r>
            <a:r>
              <a:rPr lang="en-US" sz="2200" dirty="0" err="1"/>
              <a:t>merupakan</a:t>
            </a:r>
            <a:r>
              <a:rPr lang="en-US" sz="2200" dirty="0"/>
              <a:t> </a:t>
            </a:r>
            <a:r>
              <a:rPr lang="en-US" sz="2200" dirty="0" err="1"/>
              <a:t>materi</a:t>
            </a:r>
            <a:r>
              <a:rPr lang="en-US" sz="2200" dirty="0"/>
              <a:t> yang </a:t>
            </a:r>
            <a:r>
              <a:rPr lang="en-US" sz="2200" dirty="0" err="1"/>
              <a:t>dijelaskan</a:t>
            </a:r>
            <a:r>
              <a:rPr lang="en-US" sz="2200" dirty="0"/>
              <a:t> di </a:t>
            </a:r>
            <a:r>
              <a:rPr lang="en-US" sz="2200" dirty="0" err="1"/>
              <a:t>dalam</a:t>
            </a:r>
            <a:r>
              <a:rPr lang="en-US" sz="2200" dirty="0"/>
              <a:t> </a:t>
            </a:r>
            <a:r>
              <a:rPr lang="en-US" sz="2200" dirty="0" err="1"/>
              <a:t>matakuliah</a:t>
            </a:r>
            <a:r>
              <a:rPr lang="en-US" sz="2200" dirty="0"/>
              <a:t> </a:t>
            </a:r>
            <a:r>
              <a:rPr lang="en-US" sz="2200" dirty="0" err="1"/>
              <a:t>ini</a:t>
            </a:r>
            <a:r>
              <a:rPr lang="en-US" sz="2200" dirty="0"/>
              <a:t> dan </a:t>
            </a:r>
            <a:r>
              <a:rPr lang="en-US" sz="2200" dirty="0" err="1"/>
              <a:t>menjadi</a:t>
            </a:r>
            <a:r>
              <a:rPr lang="en-US" sz="2200" dirty="0"/>
              <a:t> </a:t>
            </a:r>
            <a:r>
              <a:rPr lang="en-US" sz="2200" dirty="0" err="1"/>
              <a:t>bagian</a:t>
            </a:r>
            <a:r>
              <a:rPr lang="en-US" sz="2200" dirty="0"/>
              <a:t> </a:t>
            </a:r>
            <a:r>
              <a:rPr lang="en-US" sz="2200" dirty="0" err="1"/>
              <a:t>dalam</a:t>
            </a:r>
            <a:r>
              <a:rPr lang="en-US" sz="2200" dirty="0"/>
              <a:t> </a:t>
            </a:r>
            <a:r>
              <a:rPr lang="en-US" sz="2200" dirty="0" err="1"/>
              <a:t>matakuliah</a:t>
            </a:r>
            <a:r>
              <a:rPr lang="en-US" sz="2200" dirty="0"/>
              <a:t> lain </a:t>
            </a:r>
            <a:r>
              <a:rPr lang="en-US" sz="2200" dirty="0" err="1"/>
              <a:t>seperti</a:t>
            </a:r>
            <a:r>
              <a:rPr lang="en-US" sz="2200" dirty="0"/>
              <a:t> </a:t>
            </a:r>
            <a:r>
              <a:rPr lang="en-US" sz="2200" dirty="0" err="1"/>
              <a:t>Proyek</a:t>
            </a:r>
            <a:r>
              <a:rPr lang="en-US" sz="2200" dirty="0"/>
              <a:t> Management, </a:t>
            </a:r>
            <a:r>
              <a:rPr lang="en-US" sz="2200" dirty="0" err="1"/>
              <a:t>Controling</a:t>
            </a:r>
            <a:r>
              <a:rPr lang="en-US" sz="2200" dirty="0"/>
              <a:t>  and Audit IS, IS Strategy, IT </a:t>
            </a:r>
            <a:r>
              <a:rPr lang="en-US" sz="2200" dirty="0" err="1"/>
              <a:t>Goverment</a:t>
            </a:r>
            <a:r>
              <a:rPr lang="en-US" sz="2200" dirty="0"/>
              <a:t>.</a:t>
            </a:r>
          </a:p>
          <a:p>
            <a:pPr algn="just"/>
            <a:r>
              <a:rPr lang="en-US" sz="2200" dirty="0"/>
              <a:t> </a:t>
            </a:r>
            <a:r>
              <a:rPr lang="en-US" sz="2200" dirty="0" err="1"/>
              <a:t>Beberapa</a:t>
            </a:r>
            <a:r>
              <a:rPr lang="en-US" sz="2200" dirty="0"/>
              <a:t> </a:t>
            </a:r>
            <a:r>
              <a:rPr lang="en-US" sz="2200" dirty="0" err="1"/>
              <a:t>kerangka</a:t>
            </a:r>
            <a:r>
              <a:rPr lang="en-US" sz="2200" dirty="0"/>
              <a:t> </a:t>
            </a:r>
            <a:r>
              <a:rPr lang="en-US" sz="2200" dirty="0" err="1"/>
              <a:t>kerja</a:t>
            </a:r>
            <a:r>
              <a:rPr lang="en-US" sz="2200" dirty="0"/>
              <a:t> </a:t>
            </a:r>
            <a:r>
              <a:rPr lang="en-US" sz="2200" dirty="0" err="1"/>
              <a:t>Manajemen</a:t>
            </a:r>
            <a:r>
              <a:rPr lang="en-US" sz="2200" dirty="0"/>
              <a:t> </a:t>
            </a:r>
            <a:r>
              <a:rPr lang="en-US" sz="2200" dirty="0" err="1"/>
              <a:t>Resiko</a:t>
            </a:r>
            <a:r>
              <a:rPr lang="en-US" sz="2200" dirty="0"/>
              <a:t> yang </a:t>
            </a:r>
            <a:r>
              <a:rPr lang="en-US" sz="2200" dirty="0" err="1"/>
              <a:t>dibahas</a:t>
            </a:r>
            <a:r>
              <a:rPr lang="en-US" sz="2200" dirty="0"/>
              <a:t> </a:t>
            </a:r>
            <a:r>
              <a:rPr lang="en-US" sz="2200" dirty="0" err="1"/>
              <a:t>diantaranya</a:t>
            </a:r>
            <a:r>
              <a:rPr lang="en-US" sz="2200" dirty="0"/>
              <a:t> COSO, ERM, OGC </a:t>
            </a:r>
            <a:r>
              <a:rPr lang="en-US" sz="2200" dirty="0" err="1"/>
              <a:t>M_o_R</a:t>
            </a:r>
            <a:r>
              <a:rPr lang="en-ID" sz="2200" dirty="0"/>
              <a:t> </a:t>
            </a:r>
            <a:endParaRPr lang="en-US" sz="2200" dirty="0"/>
          </a:p>
        </p:txBody>
      </p:sp>
    </p:spTree>
    <p:extLst>
      <p:ext uri="{BB962C8B-B14F-4D97-AF65-F5344CB8AC3E}">
        <p14:creationId xmlns:p14="http://schemas.microsoft.com/office/powerpoint/2010/main" val="3118840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b="1" dirty="0"/>
              <a:t>Course Contents Part-1</a:t>
            </a:r>
          </a:p>
        </p:txBody>
      </p:sp>
      <p:grpSp>
        <p:nvGrpSpPr>
          <p:cNvPr id="54" name="Group 53">
            <a:extLst>
              <a:ext uri="{FF2B5EF4-FFF2-40B4-BE49-F238E27FC236}">
                <a16:creationId xmlns:a16="http://schemas.microsoft.com/office/drawing/2014/main" id="{1CD4AC69-6670-0641-80B4-E69B2A654697}"/>
              </a:ext>
            </a:extLst>
          </p:cNvPr>
          <p:cNvGrpSpPr/>
          <p:nvPr/>
        </p:nvGrpSpPr>
        <p:grpSpPr>
          <a:xfrm>
            <a:off x="509720" y="1780837"/>
            <a:ext cx="10303423" cy="4194982"/>
            <a:chOff x="918592" y="2202024"/>
            <a:chExt cx="12101134" cy="3664284"/>
          </a:xfrm>
        </p:grpSpPr>
        <p:sp>
          <p:nvSpPr>
            <p:cNvPr id="4" name="Rectangle 3">
              <a:extLst>
                <a:ext uri="{FF2B5EF4-FFF2-40B4-BE49-F238E27FC236}">
                  <a16:creationId xmlns:a16="http://schemas.microsoft.com/office/drawing/2014/main" id="{10A51B80-BE25-4B58-AC7D-C71E941EEBE4}"/>
                </a:ext>
              </a:extLst>
            </p:cNvPr>
            <p:cNvSpPr/>
            <p:nvPr/>
          </p:nvSpPr>
          <p:spPr>
            <a:xfrm>
              <a:off x="918592"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 name="Rectangle 3">
              <a:extLst>
                <a:ext uri="{FF2B5EF4-FFF2-40B4-BE49-F238E27FC236}">
                  <a16:creationId xmlns:a16="http://schemas.microsoft.com/office/drawing/2014/main" id="{A986BA66-5F1C-4613-8A98-78837CA2D37C}"/>
                </a:ext>
              </a:extLst>
            </p:cNvPr>
            <p:cNvSpPr/>
            <p:nvPr/>
          </p:nvSpPr>
          <p:spPr>
            <a:xfrm rot="10800000">
              <a:off x="2647325" y="3756879"/>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accent1"/>
                </a:solidFill>
              </a:endParaRPr>
            </a:p>
          </p:txBody>
        </p:sp>
        <p:sp>
          <p:nvSpPr>
            <p:cNvPr id="6" name="Rectangle 3">
              <a:extLst>
                <a:ext uri="{FF2B5EF4-FFF2-40B4-BE49-F238E27FC236}">
                  <a16:creationId xmlns:a16="http://schemas.microsoft.com/office/drawing/2014/main" id="{2FDE795C-A164-4C18-9B13-0560F1A1BE01}"/>
                </a:ext>
              </a:extLst>
            </p:cNvPr>
            <p:cNvSpPr/>
            <p:nvPr/>
          </p:nvSpPr>
          <p:spPr>
            <a:xfrm>
              <a:off x="4376059"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7" name="Rectangle 3">
              <a:extLst>
                <a:ext uri="{FF2B5EF4-FFF2-40B4-BE49-F238E27FC236}">
                  <a16:creationId xmlns:a16="http://schemas.microsoft.com/office/drawing/2014/main" id="{D60D5D23-3D68-4635-A865-F740063117A5}"/>
                </a:ext>
              </a:extLst>
            </p:cNvPr>
            <p:cNvSpPr/>
            <p:nvPr/>
          </p:nvSpPr>
          <p:spPr>
            <a:xfrm rot="10800000">
              <a:off x="6104792" y="3756879"/>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 name="Rectangle 3">
              <a:extLst>
                <a:ext uri="{FF2B5EF4-FFF2-40B4-BE49-F238E27FC236}">
                  <a16:creationId xmlns:a16="http://schemas.microsoft.com/office/drawing/2014/main" id="{41FD1879-391B-4C63-B6CE-7827F96D06C8}"/>
                </a:ext>
              </a:extLst>
            </p:cNvPr>
            <p:cNvSpPr/>
            <p:nvPr/>
          </p:nvSpPr>
          <p:spPr>
            <a:xfrm>
              <a:off x="7833525"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 name="Rectangle 3">
              <a:extLst>
                <a:ext uri="{FF2B5EF4-FFF2-40B4-BE49-F238E27FC236}">
                  <a16:creationId xmlns:a16="http://schemas.microsoft.com/office/drawing/2014/main" id="{B53D7184-1D9A-4369-BA86-9D5254244445}"/>
                </a:ext>
              </a:extLst>
            </p:cNvPr>
            <p:cNvSpPr/>
            <p:nvPr/>
          </p:nvSpPr>
          <p:spPr>
            <a:xfrm rot="10800000">
              <a:off x="9562259" y="3756879"/>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 name="Oval 9">
              <a:extLst>
                <a:ext uri="{FF2B5EF4-FFF2-40B4-BE49-F238E27FC236}">
                  <a16:creationId xmlns:a16="http://schemas.microsoft.com/office/drawing/2014/main" id="{2288ADC4-4379-4ED1-915A-5747C7B07EB9}"/>
                </a:ext>
              </a:extLst>
            </p:cNvPr>
            <p:cNvSpPr>
              <a:spLocks noChangeAspect="1"/>
            </p:cNvSpPr>
            <p:nvPr/>
          </p:nvSpPr>
          <p:spPr>
            <a:xfrm>
              <a:off x="1424219" y="2847942"/>
              <a:ext cx="731520" cy="731520"/>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 name="TextBox 10">
              <a:extLst>
                <a:ext uri="{FF2B5EF4-FFF2-40B4-BE49-F238E27FC236}">
                  <a16:creationId xmlns:a16="http://schemas.microsoft.com/office/drawing/2014/main" id="{A3690E4F-E05F-474E-8056-35D3A0EF61FC}"/>
                </a:ext>
              </a:extLst>
            </p:cNvPr>
            <p:cNvSpPr txBox="1"/>
            <p:nvPr/>
          </p:nvSpPr>
          <p:spPr>
            <a:xfrm>
              <a:off x="1053021" y="4152449"/>
              <a:ext cx="1449542" cy="40731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Week-1</a:t>
              </a:r>
              <a:endParaRPr lang="ko-KR" altLang="en-US" sz="2000" b="1" dirty="0">
                <a:solidFill>
                  <a:schemeClr val="tx1">
                    <a:lumMod val="65000"/>
                    <a:lumOff val="35000"/>
                  </a:schemeClr>
                </a:solidFill>
                <a:cs typeface="Arial" pitchFamily="34" charset="0"/>
              </a:endParaRPr>
            </a:p>
          </p:txBody>
        </p:sp>
        <p:sp>
          <p:nvSpPr>
            <p:cNvPr id="13" name="TextBox 12">
              <a:extLst>
                <a:ext uri="{FF2B5EF4-FFF2-40B4-BE49-F238E27FC236}">
                  <a16:creationId xmlns:a16="http://schemas.microsoft.com/office/drawing/2014/main" id="{EA003B43-0A77-4506-A39F-900E745CDE79}"/>
                </a:ext>
              </a:extLst>
            </p:cNvPr>
            <p:cNvSpPr txBox="1"/>
            <p:nvPr/>
          </p:nvSpPr>
          <p:spPr>
            <a:xfrm>
              <a:off x="1053023" y="4817830"/>
              <a:ext cx="1428058" cy="1048478"/>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Introduction of Risk Management</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Pengantar</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Manajemen</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Resiko</a:t>
              </a:r>
              <a:r>
                <a:rPr lang="en-US" altLang="ko-KR" sz="1200" dirty="0">
                  <a:solidFill>
                    <a:schemeClr val="tx1">
                      <a:lumMod val="75000"/>
                      <a:lumOff val="25000"/>
                    </a:schemeClr>
                  </a:solidFill>
                  <a:cs typeface="Arial" pitchFamily="34" charset="0"/>
                </a:rPr>
                <a:t>)</a:t>
              </a:r>
            </a:p>
          </p:txBody>
        </p:sp>
        <p:sp>
          <p:nvSpPr>
            <p:cNvPr id="15" name="TextBox 14">
              <a:extLst>
                <a:ext uri="{FF2B5EF4-FFF2-40B4-BE49-F238E27FC236}">
                  <a16:creationId xmlns:a16="http://schemas.microsoft.com/office/drawing/2014/main" id="{DC39DF76-799E-40BD-8F84-7F135B93AC96}"/>
                </a:ext>
              </a:extLst>
            </p:cNvPr>
            <p:cNvSpPr txBox="1"/>
            <p:nvPr/>
          </p:nvSpPr>
          <p:spPr>
            <a:xfrm>
              <a:off x="2783279" y="2348931"/>
              <a:ext cx="1449542" cy="407313"/>
            </a:xfrm>
            <a:prstGeom prst="rect">
              <a:avLst/>
            </a:prstGeom>
            <a:noFill/>
          </p:spPr>
          <p:txBody>
            <a:bodyPr wrap="square" rtlCol="0">
              <a:spAutoFit/>
            </a:bodyPr>
            <a:lstStyle/>
            <a:p>
              <a:pPr algn="ctr"/>
              <a:r>
                <a:rPr lang="en-US" altLang="ko-KR" sz="2000" b="1" dirty="0">
                  <a:solidFill>
                    <a:schemeClr val="tx1">
                      <a:lumMod val="75000"/>
                      <a:lumOff val="25000"/>
                    </a:schemeClr>
                  </a:solidFill>
                  <a:cs typeface="Arial" pitchFamily="34" charset="0"/>
                </a:rPr>
                <a:t>Week-2</a:t>
              </a:r>
              <a:endParaRPr lang="ko-KR" altLang="en-US" sz="2000" b="1" dirty="0">
                <a:solidFill>
                  <a:schemeClr val="tx1">
                    <a:lumMod val="75000"/>
                    <a:lumOff val="25000"/>
                  </a:schemeClr>
                </a:solidFill>
                <a:cs typeface="Arial" pitchFamily="34" charset="0"/>
              </a:endParaRPr>
            </a:p>
          </p:txBody>
        </p:sp>
        <p:grpSp>
          <p:nvGrpSpPr>
            <p:cNvPr id="16" name="Group 15">
              <a:extLst>
                <a:ext uri="{FF2B5EF4-FFF2-40B4-BE49-F238E27FC236}">
                  <a16:creationId xmlns:a16="http://schemas.microsoft.com/office/drawing/2014/main" id="{1D97215B-0414-47E1-BEB8-00402FDE2B91}"/>
                </a:ext>
              </a:extLst>
            </p:cNvPr>
            <p:cNvGrpSpPr/>
            <p:nvPr/>
          </p:nvGrpSpPr>
          <p:grpSpPr>
            <a:xfrm>
              <a:off x="2624644" y="2216369"/>
              <a:ext cx="1615502" cy="1291206"/>
              <a:chOff x="3175645" y="4311889"/>
              <a:chExt cx="1721533" cy="1291206"/>
            </a:xfrm>
          </p:grpSpPr>
          <p:sp>
            <p:nvSpPr>
              <p:cNvPr id="17" name="TextBox 16">
                <a:extLst>
                  <a:ext uri="{FF2B5EF4-FFF2-40B4-BE49-F238E27FC236}">
                    <a16:creationId xmlns:a16="http://schemas.microsoft.com/office/drawing/2014/main" id="{C2A5F404-4E9A-4F8C-A89C-24CB22D93D81}"/>
                  </a:ext>
                </a:extLst>
              </p:cNvPr>
              <p:cNvSpPr txBox="1"/>
              <p:nvPr/>
            </p:nvSpPr>
            <p:spPr>
              <a:xfrm>
                <a:off x="3175645" y="4877226"/>
                <a:ext cx="1721533" cy="725869"/>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Enterprise Risk Management</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Manajemen</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Resiko</a:t>
                </a:r>
                <a:r>
                  <a:rPr lang="en-US" altLang="ko-KR" sz="1200" dirty="0">
                    <a:solidFill>
                      <a:schemeClr val="tx1">
                        <a:lumMod val="75000"/>
                        <a:lumOff val="25000"/>
                      </a:schemeClr>
                    </a:solidFill>
                    <a:cs typeface="Arial" pitchFamily="34" charset="0"/>
                  </a:rPr>
                  <a:t> Perusahaan)</a:t>
                </a:r>
              </a:p>
            </p:txBody>
          </p:sp>
          <p:sp>
            <p:nvSpPr>
              <p:cNvPr id="18" name="TextBox 17">
                <a:extLst>
                  <a:ext uri="{FF2B5EF4-FFF2-40B4-BE49-F238E27FC236}">
                    <a16:creationId xmlns:a16="http://schemas.microsoft.com/office/drawing/2014/main" id="{B71F3618-7E78-47C4-AC45-B06060E02CDD}"/>
                  </a:ext>
                </a:extLst>
              </p:cNvPr>
              <p:cNvSpPr txBox="1"/>
              <p:nvPr/>
            </p:nvSpPr>
            <p:spPr>
              <a:xfrm>
                <a:off x="3344692" y="4311889"/>
                <a:ext cx="1543979"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grpSp>
        <p:sp>
          <p:nvSpPr>
            <p:cNvPr id="19" name="Oval 18">
              <a:extLst>
                <a:ext uri="{FF2B5EF4-FFF2-40B4-BE49-F238E27FC236}">
                  <a16:creationId xmlns:a16="http://schemas.microsoft.com/office/drawing/2014/main" id="{CCCFEC62-430D-4103-B1E3-D077E44D5848}"/>
                </a:ext>
              </a:extLst>
            </p:cNvPr>
            <p:cNvSpPr>
              <a:spLocks noChangeAspect="1"/>
            </p:cNvSpPr>
            <p:nvPr/>
          </p:nvSpPr>
          <p:spPr>
            <a:xfrm>
              <a:off x="3153819" y="4340483"/>
              <a:ext cx="731520" cy="73152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0" name="Oval 19">
              <a:extLst>
                <a:ext uri="{FF2B5EF4-FFF2-40B4-BE49-F238E27FC236}">
                  <a16:creationId xmlns:a16="http://schemas.microsoft.com/office/drawing/2014/main" id="{722FC461-44D0-4D17-9BE7-D7C289624559}"/>
                </a:ext>
              </a:extLst>
            </p:cNvPr>
            <p:cNvSpPr>
              <a:spLocks noChangeAspect="1"/>
            </p:cNvSpPr>
            <p:nvPr/>
          </p:nvSpPr>
          <p:spPr>
            <a:xfrm>
              <a:off x="4883419" y="2847942"/>
              <a:ext cx="731520" cy="731520"/>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1" name="TextBox 20">
              <a:extLst>
                <a:ext uri="{FF2B5EF4-FFF2-40B4-BE49-F238E27FC236}">
                  <a16:creationId xmlns:a16="http://schemas.microsoft.com/office/drawing/2014/main" id="{6CCE4CDA-91EE-4798-B4C3-B5E79EFBA233}"/>
                </a:ext>
              </a:extLst>
            </p:cNvPr>
            <p:cNvSpPr txBox="1"/>
            <p:nvPr/>
          </p:nvSpPr>
          <p:spPr>
            <a:xfrm>
              <a:off x="4512222" y="4241186"/>
              <a:ext cx="1449542" cy="40731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Week-3</a:t>
              </a:r>
              <a:endParaRPr lang="ko-KR" altLang="en-US" sz="2000" b="1" dirty="0">
                <a:solidFill>
                  <a:schemeClr val="tx1">
                    <a:lumMod val="65000"/>
                    <a:lumOff val="35000"/>
                  </a:schemeClr>
                </a:solidFill>
                <a:cs typeface="Arial" pitchFamily="34" charset="0"/>
              </a:endParaRPr>
            </a:p>
          </p:txBody>
        </p:sp>
        <p:grpSp>
          <p:nvGrpSpPr>
            <p:cNvPr id="22" name="Group 21">
              <a:extLst>
                <a:ext uri="{FF2B5EF4-FFF2-40B4-BE49-F238E27FC236}">
                  <a16:creationId xmlns:a16="http://schemas.microsoft.com/office/drawing/2014/main" id="{037B8EDA-C082-4DB2-B1DB-693EF025786C}"/>
                </a:ext>
              </a:extLst>
            </p:cNvPr>
            <p:cNvGrpSpPr/>
            <p:nvPr/>
          </p:nvGrpSpPr>
          <p:grpSpPr>
            <a:xfrm>
              <a:off x="4512224" y="4658143"/>
              <a:ext cx="1592569" cy="812989"/>
              <a:chOff x="3343992" y="4311889"/>
              <a:chExt cx="1697094" cy="812989"/>
            </a:xfrm>
          </p:grpSpPr>
          <p:sp>
            <p:nvSpPr>
              <p:cNvPr id="23" name="TextBox 22">
                <a:extLst>
                  <a:ext uri="{FF2B5EF4-FFF2-40B4-BE49-F238E27FC236}">
                    <a16:creationId xmlns:a16="http://schemas.microsoft.com/office/drawing/2014/main" id="{81810BA3-1CFF-451A-A741-18339519E81B}"/>
                  </a:ext>
                </a:extLst>
              </p:cNvPr>
              <p:cNvSpPr txBox="1"/>
              <p:nvPr/>
            </p:nvSpPr>
            <p:spPr>
              <a:xfrm>
                <a:off x="3343992" y="4560313"/>
                <a:ext cx="1697094" cy="564565"/>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Strategic target</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Sasaran</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Strategi</a:t>
                </a:r>
                <a:r>
                  <a:rPr lang="en-US" altLang="ko-KR" sz="1200" dirty="0">
                    <a:solidFill>
                      <a:schemeClr val="tx1">
                        <a:lumMod val="75000"/>
                        <a:lumOff val="25000"/>
                      </a:schemeClr>
                    </a:solidFill>
                    <a:cs typeface="Arial" pitchFamily="34" charset="0"/>
                  </a:rPr>
                  <a:t>)</a:t>
                </a:r>
              </a:p>
            </p:txBody>
          </p:sp>
          <p:sp>
            <p:nvSpPr>
              <p:cNvPr id="24" name="TextBox 23">
                <a:extLst>
                  <a:ext uri="{FF2B5EF4-FFF2-40B4-BE49-F238E27FC236}">
                    <a16:creationId xmlns:a16="http://schemas.microsoft.com/office/drawing/2014/main" id="{B7615A35-43C9-43F4-BD5C-96CC7ABD78E3}"/>
                  </a:ext>
                </a:extLst>
              </p:cNvPr>
              <p:cNvSpPr txBox="1"/>
              <p:nvPr/>
            </p:nvSpPr>
            <p:spPr>
              <a:xfrm>
                <a:off x="3344692" y="4311889"/>
                <a:ext cx="1543979"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grpSp>
        <p:sp>
          <p:nvSpPr>
            <p:cNvPr id="25" name="Oval 24">
              <a:extLst>
                <a:ext uri="{FF2B5EF4-FFF2-40B4-BE49-F238E27FC236}">
                  <a16:creationId xmlns:a16="http://schemas.microsoft.com/office/drawing/2014/main" id="{D8CAF5FB-3E18-4835-86C1-47A66A72D932}"/>
                </a:ext>
              </a:extLst>
            </p:cNvPr>
            <p:cNvSpPr>
              <a:spLocks noChangeAspect="1"/>
            </p:cNvSpPr>
            <p:nvPr/>
          </p:nvSpPr>
          <p:spPr>
            <a:xfrm>
              <a:off x="8342619" y="2847942"/>
              <a:ext cx="731520" cy="73152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6" name="TextBox 25">
              <a:extLst>
                <a:ext uri="{FF2B5EF4-FFF2-40B4-BE49-F238E27FC236}">
                  <a16:creationId xmlns:a16="http://schemas.microsoft.com/office/drawing/2014/main" id="{300C9389-373B-478A-B74E-700AE7A0A2AC}"/>
                </a:ext>
              </a:extLst>
            </p:cNvPr>
            <p:cNvSpPr txBox="1"/>
            <p:nvPr/>
          </p:nvSpPr>
          <p:spPr>
            <a:xfrm>
              <a:off x="7971422" y="4241186"/>
              <a:ext cx="1449542" cy="40731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Week-5</a:t>
              </a:r>
              <a:endParaRPr lang="ko-KR" altLang="en-US" sz="2000" b="1" dirty="0">
                <a:solidFill>
                  <a:schemeClr val="tx1">
                    <a:lumMod val="65000"/>
                    <a:lumOff val="35000"/>
                  </a:schemeClr>
                </a:solidFill>
                <a:cs typeface="Arial" pitchFamily="34" charset="0"/>
              </a:endParaRPr>
            </a:p>
          </p:txBody>
        </p:sp>
        <p:grpSp>
          <p:nvGrpSpPr>
            <p:cNvPr id="27" name="Group 26">
              <a:extLst>
                <a:ext uri="{FF2B5EF4-FFF2-40B4-BE49-F238E27FC236}">
                  <a16:creationId xmlns:a16="http://schemas.microsoft.com/office/drawing/2014/main" id="{E7BA956A-A149-4652-AADE-708A95411442}"/>
                </a:ext>
              </a:extLst>
            </p:cNvPr>
            <p:cNvGrpSpPr/>
            <p:nvPr/>
          </p:nvGrpSpPr>
          <p:grpSpPr>
            <a:xfrm>
              <a:off x="7971423" y="4658143"/>
              <a:ext cx="1728733" cy="718401"/>
              <a:chOff x="3343992" y="4311889"/>
              <a:chExt cx="1842195" cy="718401"/>
            </a:xfrm>
          </p:grpSpPr>
          <p:sp>
            <p:nvSpPr>
              <p:cNvPr id="28" name="TextBox 27">
                <a:extLst>
                  <a:ext uri="{FF2B5EF4-FFF2-40B4-BE49-F238E27FC236}">
                    <a16:creationId xmlns:a16="http://schemas.microsoft.com/office/drawing/2014/main" id="{F672232D-0719-4C5B-B7A8-907E0395921F}"/>
                  </a:ext>
                </a:extLst>
              </p:cNvPr>
              <p:cNvSpPr txBox="1"/>
              <p:nvPr/>
            </p:nvSpPr>
            <p:spPr>
              <a:xfrm>
                <a:off x="3343992" y="4560313"/>
                <a:ext cx="1842195" cy="469977"/>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SOAR (Strategic Objective At Risk)</a:t>
                </a:r>
              </a:p>
            </p:txBody>
          </p:sp>
          <p:sp>
            <p:nvSpPr>
              <p:cNvPr id="29" name="TextBox 28">
                <a:extLst>
                  <a:ext uri="{FF2B5EF4-FFF2-40B4-BE49-F238E27FC236}">
                    <a16:creationId xmlns:a16="http://schemas.microsoft.com/office/drawing/2014/main" id="{39F4BFC4-529B-4C64-9FCC-7159B52AD876}"/>
                  </a:ext>
                </a:extLst>
              </p:cNvPr>
              <p:cNvSpPr txBox="1"/>
              <p:nvPr/>
            </p:nvSpPr>
            <p:spPr>
              <a:xfrm>
                <a:off x="3344692" y="4311889"/>
                <a:ext cx="1543979"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grpSp>
        <p:sp>
          <p:nvSpPr>
            <p:cNvPr id="30" name="TextBox 29">
              <a:extLst>
                <a:ext uri="{FF2B5EF4-FFF2-40B4-BE49-F238E27FC236}">
                  <a16:creationId xmlns:a16="http://schemas.microsoft.com/office/drawing/2014/main" id="{0D7D551A-C045-4DE7-B865-56947E697D2F}"/>
                </a:ext>
              </a:extLst>
            </p:cNvPr>
            <p:cNvSpPr txBox="1"/>
            <p:nvPr/>
          </p:nvSpPr>
          <p:spPr>
            <a:xfrm>
              <a:off x="6160161" y="2202024"/>
              <a:ext cx="1449542" cy="40731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Week-4</a:t>
              </a:r>
              <a:endParaRPr lang="ko-KR" altLang="en-US" sz="2000" b="1" dirty="0">
                <a:solidFill>
                  <a:schemeClr val="tx1">
                    <a:lumMod val="65000"/>
                    <a:lumOff val="35000"/>
                  </a:schemeClr>
                </a:solidFill>
                <a:cs typeface="Arial" pitchFamily="34" charset="0"/>
              </a:endParaRPr>
            </a:p>
          </p:txBody>
        </p:sp>
        <p:grpSp>
          <p:nvGrpSpPr>
            <p:cNvPr id="31" name="Group 30">
              <a:extLst>
                <a:ext uri="{FF2B5EF4-FFF2-40B4-BE49-F238E27FC236}">
                  <a16:creationId xmlns:a16="http://schemas.microsoft.com/office/drawing/2014/main" id="{183E55CF-5683-4D18-8CE3-FA5AB8BA0705}"/>
                </a:ext>
              </a:extLst>
            </p:cNvPr>
            <p:cNvGrpSpPr/>
            <p:nvPr/>
          </p:nvGrpSpPr>
          <p:grpSpPr>
            <a:xfrm>
              <a:off x="6055035" y="2213586"/>
              <a:ext cx="1833860" cy="1614870"/>
              <a:chOff x="3144944" y="4311889"/>
              <a:chExt cx="1954222" cy="1614870"/>
            </a:xfrm>
          </p:grpSpPr>
          <p:sp>
            <p:nvSpPr>
              <p:cNvPr id="32" name="TextBox 31">
                <a:extLst>
                  <a:ext uri="{FF2B5EF4-FFF2-40B4-BE49-F238E27FC236}">
                    <a16:creationId xmlns:a16="http://schemas.microsoft.com/office/drawing/2014/main" id="{127B017D-837D-46F6-981F-498666561CD9}"/>
                  </a:ext>
                </a:extLst>
              </p:cNvPr>
              <p:cNvSpPr txBox="1"/>
              <p:nvPr/>
            </p:nvSpPr>
            <p:spPr>
              <a:xfrm>
                <a:off x="3144944" y="5039585"/>
                <a:ext cx="1954222" cy="887174"/>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The concept of measurement at risk</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Konsep</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Pemgukuran</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saat</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resiko</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terjadi</a:t>
                </a:r>
                <a:r>
                  <a:rPr lang="en-US" altLang="ko-KR" sz="1200" dirty="0">
                    <a:solidFill>
                      <a:schemeClr val="tx1">
                        <a:lumMod val="75000"/>
                        <a:lumOff val="25000"/>
                      </a:schemeClr>
                    </a:solidFill>
                    <a:cs typeface="Arial" pitchFamily="34" charset="0"/>
                  </a:rPr>
                  <a:t>)</a:t>
                </a:r>
              </a:p>
            </p:txBody>
          </p:sp>
          <p:sp>
            <p:nvSpPr>
              <p:cNvPr id="33" name="TextBox 32">
                <a:extLst>
                  <a:ext uri="{FF2B5EF4-FFF2-40B4-BE49-F238E27FC236}">
                    <a16:creationId xmlns:a16="http://schemas.microsoft.com/office/drawing/2014/main" id="{AB05D50E-07A3-4D6B-AA17-6B8C7696BB4E}"/>
                  </a:ext>
                </a:extLst>
              </p:cNvPr>
              <p:cNvSpPr txBox="1"/>
              <p:nvPr/>
            </p:nvSpPr>
            <p:spPr>
              <a:xfrm>
                <a:off x="3344692" y="4311889"/>
                <a:ext cx="1543979"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grpSp>
        <p:sp>
          <p:nvSpPr>
            <p:cNvPr id="34" name="Oval 33">
              <a:extLst>
                <a:ext uri="{FF2B5EF4-FFF2-40B4-BE49-F238E27FC236}">
                  <a16:creationId xmlns:a16="http://schemas.microsoft.com/office/drawing/2014/main" id="{4725C0F4-C50B-41ED-A73E-5311B2D39730}"/>
                </a:ext>
              </a:extLst>
            </p:cNvPr>
            <p:cNvSpPr>
              <a:spLocks noChangeAspect="1"/>
            </p:cNvSpPr>
            <p:nvPr/>
          </p:nvSpPr>
          <p:spPr>
            <a:xfrm>
              <a:off x="6613019" y="4337700"/>
              <a:ext cx="731520" cy="73152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 name="TextBox 34">
              <a:extLst>
                <a:ext uri="{FF2B5EF4-FFF2-40B4-BE49-F238E27FC236}">
                  <a16:creationId xmlns:a16="http://schemas.microsoft.com/office/drawing/2014/main" id="{76DD1448-F76E-4542-A265-B0149B83044D}"/>
                </a:ext>
              </a:extLst>
            </p:cNvPr>
            <p:cNvSpPr txBox="1"/>
            <p:nvPr/>
          </p:nvSpPr>
          <p:spPr>
            <a:xfrm>
              <a:off x="9690282" y="2490585"/>
              <a:ext cx="1449542" cy="349493"/>
            </a:xfrm>
            <a:prstGeom prst="rect">
              <a:avLst/>
            </a:prstGeom>
            <a:noFill/>
            <a:ln w="38100">
              <a:noFill/>
            </a:ln>
          </p:spPr>
          <p:txBody>
            <a:bodyPr wrap="square" rtlCol="0">
              <a:spAutoFit/>
            </a:bodyPr>
            <a:lstStyle/>
            <a:p>
              <a:pPr algn="ctr"/>
              <a:r>
                <a:rPr lang="en-US" altLang="ko-KR" sz="2000" b="1" dirty="0">
                  <a:cs typeface="Arial" pitchFamily="34" charset="0"/>
                </a:rPr>
                <a:t>Week-6</a:t>
              </a:r>
              <a:endParaRPr lang="ko-KR" altLang="en-US" sz="2000" b="1" dirty="0">
                <a:cs typeface="Arial" pitchFamily="34" charset="0"/>
              </a:endParaRPr>
            </a:p>
          </p:txBody>
        </p:sp>
        <p:sp>
          <p:nvSpPr>
            <p:cNvPr id="37" name="TextBox 36">
              <a:extLst>
                <a:ext uri="{FF2B5EF4-FFF2-40B4-BE49-F238E27FC236}">
                  <a16:creationId xmlns:a16="http://schemas.microsoft.com/office/drawing/2014/main" id="{C06ACEBE-1A2A-4128-98EC-F8EA0EB68DDD}"/>
                </a:ext>
              </a:extLst>
            </p:cNvPr>
            <p:cNvSpPr txBox="1"/>
            <p:nvPr/>
          </p:nvSpPr>
          <p:spPr>
            <a:xfrm>
              <a:off x="9690283" y="3270266"/>
              <a:ext cx="1428057" cy="281986"/>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SOAR Process</a:t>
              </a:r>
            </a:p>
          </p:txBody>
        </p:sp>
        <p:sp>
          <p:nvSpPr>
            <p:cNvPr id="39" name="Oval 38">
              <a:extLst>
                <a:ext uri="{FF2B5EF4-FFF2-40B4-BE49-F238E27FC236}">
                  <a16:creationId xmlns:a16="http://schemas.microsoft.com/office/drawing/2014/main" id="{2724DCAC-56DF-4230-A803-7C2AB13AE92A}"/>
                </a:ext>
              </a:extLst>
            </p:cNvPr>
            <p:cNvSpPr>
              <a:spLocks noChangeAspect="1"/>
            </p:cNvSpPr>
            <p:nvPr/>
          </p:nvSpPr>
          <p:spPr>
            <a:xfrm>
              <a:off x="10072220" y="4334917"/>
              <a:ext cx="731520" cy="731520"/>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0" name="Parallelogram 15">
              <a:extLst>
                <a:ext uri="{FF2B5EF4-FFF2-40B4-BE49-F238E27FC236}">
                  <a16:creationId xmlns:a16="http://schemas.microsoft.com/office/drawing/2014/main" id="{0A74FE83-235E-454A-B704-1B3942D74B7A}"/>
                </a:ext>
              </a:extLst>
            </p:cNvPr>
            <p:cNvSpPr/>
            <p:nvPr/>
          </p:nvSpPr>
          <p:spPr>
            <a:xfrm flipH="1">
              <a:off x="3341434" y="4525620"/>
              <a:ext cx="360126" cy="360126"/>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6"/>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700" dirty="0"/>
            </a:p>
          </p:txBody>
        </p:sp>
        <p:sp>
          <p:nvSpPr>
            <p:cNvPr id="41" name="Rectangle 16">
              <a:extLst>
                <a:ext uri="{FF2B5EF4-FFF2-40B4-BE49-F238E27FC236}">
                  <a16:creationId xmlns:a16="http://schemas.microsoft.com/office/drawing/2014/main" id="{95B5E393-655B-4766-B22F-FB32013D6FE9}"/>
                </a:ext>
              </a:extLst>
            </p:cNvPr>
            <p:cNvSpPr/>
            <p:nvPr/>
          </p:nvSpPr>
          <p:spPr>
            <a:xfrm rot="2700000">
              <a:off x="1640626" y="2985444"/>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5"/>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700" dirty="0"/>
            </a:p>
          </p:txBody>
        </p:sp>
        <p:sp>
          <p:nvSpPr>
            <p:cNvPr id="47" name="Rectangle 3">
              <a:extLst>
                <a:ext uri="{FF2B5EF4-FFF2-40B4-BE49-F238E27FC236}">
                  <a16:creationId xmlns:a16="http://schemas.microsoft.com/office/drawing/2014/main" id="{DE5300B3-3431-A34A-8806-862633C97CD4}"/>
                </a:ext>
              </a:extLst>
            </p:cNvPr>
            <p:cNvSpPr/>
            <p:nvPr/>
          </p:nvSpPr>
          <p:spPr>
            <a:xfrm>
              <a:off x="11290993"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8" name="Oval 47">
              <a:extLst>
                <a:ext uri="{FF2B5EF4-FFF2-40B4-BE49-F238E27FC236}">
                  <a16:creationId xmlns:a16="http://schemas.microsoft.com/office/drawing/2014/main" id="{1C28AAFF-B663-EA42-9BF9-976C5C2C9043}"/>
                </a:ext>
              </a:extLst>
            </p:cNvPr>
            <p:cNvSpPr>
              <a:spLocks noChangeAspect="1"/>
            </p:cNvSpPr>
            <p:nvPr/>
          </p:nvSpPr>
          <p:spPr>
            <a:xfrm>
              <a:off x="11755967" y="2847942"/>
              <a:ext cx="731520" cy="73152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0" name="TextBox 49">
              <a:extLst>
                <a:ext uri="{FF2B5EF4-FFF2-40B4-BE49-F238E27FC236}">
                  <a16:creationId xmlns:a16="http://schemas.microsoft.com/office/drawing/2014/main" id="{12E9D26D-E0E0-F640-BA58-27CBFB4B230C}"/>
                </a:ext>
              </a:extLst>
            </p:cNvPr>
            <p:cNvSpPr txBox="1"/>
            <p:nvPr/>
          </p:nvSpPr>
          <p:spPr>
            <a:xfrm>
              <a:off x="11467228" y="4171593"/>
              <a:ext cx="1449542" cy="349493"/>
            </a:xfrm>
            <a:prstGeom prst="rect">
              <a:avLst/>
            </a:prstGeom>
            <a:noFill/>
            <a:ln w="38100">
              <a:noFill/>
            </a:ln>
          </p:spPr>
          <p:txBody>
            <a:bodyPr wrap="square" rtlCol="0">
              <a:spAutoFit/>
            </a:bodyPr>
            <a:lstStyle/>
            <a:p>
              <a:pPr algn="ctr"/>
              <a:r>
                <a:rPr lang="en-US" altLang="ko-KR" sz="2000" b="1" dirty="0">
                  <a:cs typeface="Arial" pitchFamily="34" charset="0"/>
                </a:rPr>
                <a:t>Week-7</a:t>
              </a:r>
              <a:endParaRPr lang="ko-KR" altLang="en-US" sz="2000" b="1" dirty="0">
                <a:cs typeface="Arial" pitchFamily="34" charset="0"/>
              </a:endParaRPr>
            </a:p>
          </p:txBody>
        </p:sp>
        <p:sp>
          <p:nvSpPr>
            <p:cNvPr id="52" name="TextBox 51">
              <a:extLst>
                <a:ext uri="{FF2B5EF4-FFF2-40B4-BE49-F238E27FC236}">
                  <a16:creationId xmlns:a16="http://schemas.microsoft.com/office/drawing/2014/main" id="{F73E0631-B258-7647-BEA7-8AAB13B8E3A9}"/>
                </a:ext>
              </a:extLst>
            </p:cNvPr>
            <p:cNvSpPr txBox="1"/>
            <p:nvPr/>
          </p:nvSpPr>
          <p:spPr>
            <a:xfrm>
              <a:off x="11467229" y="4951275"/>
              <a:ext cx="1428057" cy="281986"/>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SOAR Metrics</a:t>
              </a:r>
            </a:p>
          </p:txBody>
        </p:sp>
      </p:grpSp>
      <p:sp>
        <p:nvSpPr>
          <p:cNvPr id="55" name="TextBox 54">
            <a:extLst>
              <a:ext uri="{FF2B5EF4-FFF2-40B4-BE49-F238E27FC236}">
                <a16:creationId xmlns:a16="http://schemas.microsoft.com/office/drawing/2014/main" id="{9AD2FD3F-2AFB-0445-B2C2-4CDCFAF5AEBA}"/>
              </a:ext>
            </a:extLst>
          </p:cNvPr>
          <p:cNvSpPr txBox="1"/>
          <p:nvPr/>
        </p:nvSpPr>
        <p:spPr>
          <a:xfrm>
            <a:off x="10903918" y="3273162"/>
            <a:ext cx="1234202" cy="584775"/>
          </a:xfrm>
          <a:prstGeom prst="rect">
            <a:avLst/>
          </a:prstGeom>
          <a:noFill/>
          <a:ln w="38100">
            <a:noFill/>
          </a:ln>
        </p:spPr>
        <p:txBody>
          <a:bodyPr wrap="square" rtlCol="0">
            <a:spAutoFit/>
          </a:bodyPr>
          <a:lstStyle/>
          <a:p>
            <a:pPr algn="ctr"/>
            <a:r>
              <a:rPr lang="en-US" altLang="ko-KR" sz="2000" b="1" dirty="0">
                <a:solidFill>
                  <a:srgbClr val="FF0000"/>
                </a:solidFill>
                <a:cs typeface="Arial" pitchFamily="34" charset="0"/>
              </a:rPr>
              <a:t>Week-8</a:t>
            </a:r>
          </a:p>
          <a:p>
            <a:pPr algn="ctr"/>
            <a:r>
              <a:rPr lang="en-US" altLang="ko-KR" sz="1200" b="1" dirty="0">
                <a:solidFill>
                  <a:srgbClr val="FF0000"/>
                </a:solidFill>
                <a:cs typeface="Arial" pitchFamily="34" charset="0"/>
              </a:rPr>
              <a:t>MID TEST</a:t>
            </a:r>
            <a:endParaRPr lang="ko-KR" altLang="en-US" sz="1200" b="1" dirty="0">
              <a:solidFill>
                <a:srgbClr val="FF0000"/>
              </a:solidFill>
              <a:cs typeface="Arial" pitchFamily="34" charset="0"/>
            </a:endParaRPr>
          </a:p>
        </p:txBody>
      </p:sp>
      <p:pic>
        <p:nvPicPr>
          <p:cNvPr id="57" name="Graphic 56" descr="Pencil">
            <a:extLst>
              <a:ext uri="{FF2B5EF4-FFF2-40B4-BE49-F238E27FC236}">
                <a16:creationId xmlns:a16="http://schemas.microsoft.com/office/drawing/2014/main" id="{F3E854AB-D076-D345-B347-58EAAF37A958}"/>
              </a:ext>
            </a:extLst>
          </p:cNvPr>
          <p:cNvPicPr>
            <a:picLocks noChangeAspect="1"/>
          </p:cNvPicPr>
          <p:nvPr/>
        </p:nvPicPr>
        <p:blipFill>
          <a:blip r:embed="rId3">
            <a:duotone>
              <a:schemeClr val="accent1">
                <a:shade val="45000"/>
                <a:satMod val="135000"/>
              </a:schemeClr>
              <a:prstClr val="white"/>
            </a:duotone>
            <a:extLst>
              <a:ext uri="{96DAC541-7B7A-43D3-8B79-37D633B846F1}">
                <asvg:svgBlip xmlns:asvg="http://schemas.microsoft.com/office/drawing/2016/SVG/main" r:embed="rId4"/>
              </a:ext>
            </a:extLst>
          </a:blip>
          <a:stretch>
            <a:fillRect/>
          </a:stretch>
        </p:blipFill>
        <p:spPr>
          <a:xfrm>
            <a:off x="3924989" y="2670824"/>
            <a:ext cx="559582" cy="559582"/>
          </a:xfrm>
          <a:prstGeom prst="rect">
            <a:avLst/>
          </a:prstGeom>
        </p:spPr>
      </p:pic>
      <p:pic>
        <p:nvPicPr>
          <p:cNvPr id="59" name="Graphic 58" descr="Blackboard">
            <a:extLst>
              <a:ext uri="{FF2B5EF4-FFF2-40B4-BE49-F238E27FC236}">
                <a16:creationId xmlns:a16="http://schemas.microsoft.com/office/drawing/2014/main" id="{946FD02F-1A4F-E549-97B6-D592C5B7B31B}"/>
              </a:ext>
            </a:extLst>
          </p:cNvPr>
          <p:cNvPicPr>
            <a:picLocks noChangeAspect="1"/>
          </p:cNvPicPr>
          <p:nvPr/>
        </p:nvPicPr>
        <p:blipFill>
          <a:blip r:embed="rId5">
            <a:duotone>
              <a:schemeClr val="accent2">
                <a:shade val="45000"/>
                <a:satMod val="135000"/>
              </a:schemeClr>
              <a:prstClr val="white"/>
            </a:duotone>
            <a:extLst>
              <a:ext uri="{96DAC541-7B7A-43D3-8B79-37D633B846F1}">
                <asvg:svgBlip xmlns:asvg="http://schemas.microsoft.com/office/drawing/2016/SVG/main" r:embed="rId6"/>
              </a:ext>
            </a:extLst>
          </a:blip>
          <a:stretch>
            <a:fillRect/>
          </a:stretch>
        </p:blipFill>
        <p:spPr>
          <a:xfrm>
            <a:off x="5394245" y="4336319"/>
            <a:ext cx="516924" cy="516924"/>
          </a:xfrm>
          <a:prstGeom prst="rect">
            <a:avLst/>
          </a:prstGeom>
        </p:spPr>
      </p:pic>
      <p:pic>
        <p:nvPicPr>
          <p:cNvPr id="61" name="Graphic 60" descr="Document">
            <a:extLst>
              <a:ext uri="{FF2B5EF4-FFF2-40B4-BE49-F238E27FC236}">
                <a16:creationId xmlns:a16="http://schemas.microsoft.com/office/drawing/2014/main" id="{352A61B2-A2DF-614D-8BF4-A23677ADB0BA}"/>
              </a:ext>
            </a:extLst>
          </p:cNvPr>
          <p:cNvPicPr>
            <a:picLocks noChangeAspect="1"/>
          </p:cNvPicPr>
          <p:nvPr/>
        </p:nvPicPr>
        <p:blipFill>
          <a:blip r:embed="rId7">
            <a:duotone>
              <a:schemeClr val="accent3">
                <a:shade val="45000"/>
                <a:satMod val="135000"/>
              </a:schemeClr>
              <a:prstClr val="white"/>
            </a:duotone>
            <a:extLst>
              <a:ext uri="{96DAC541-7B7A-43D3-8B79-37D633B846F1}">
                <asvg:svgBlip xmlns:asvg="http://schemas.microsoft.com/office/drawing/2016/SVG/main" r:embed="rId8"/>
              </a:ext>
            </a:extLst>
          </a:blip>
          <a:stretch>
            <a:fillRect/>
          </a:stretch>
        </p:blipFill>
        <p:spPr>
          <a:xfrm>
            <a:off x="6901654" y="2610753"/>
            <a:ext cx="554205" cy="554205"/>
          </a:xfrm>
          <a:prstGeom prst="rect">
            <a:avLst/>
          </a:prstGeom>
        </p:spPr>
      </p:pic>
      <p:pic>
        <p:nvPicPr>
          <p:cNvPr id="63" name="Graphic 62" descr="Books on shelf">
            <a:extLst>
              <a:ext uri="{FF2B5EF4-FFF2-40B4-BE49-F238E27FC236}">
                <a16:creationId xmlns:a16="http://schemas.microsoft.com/office/drawing/2014/main" id="{7C3CD19A-916B-5C4A-8E5E-030EA394B1A1}"/>
              </a:ext>
            </a:extLst>
          </p:cNvPr>
          <p:cNvPicPr>
            <a:picLocks noChangeAspect="1"/>
          </p:cNvPicPr>
          <p:nvPr/>
        </p:nvPicPr>
        <p:blipFill>
          <a:blip r:embed="rId9">
            <a:duotone>
              <a:schemeClr val="accent3">
                <a:shade val="45000"/>
                <a:satMod val="135000"/>
              </a:schemeClr>
              <a:prstClr val="white"/>
            </a:duotone>
            <a:extLst>
              <a:ext uri="{96DAC541-7B7A-43D3-8B79-37D633B846F1}">
                <asvg:svgBlip xmlns:asvg="http://schemas.microsoft.com/office/drawing/2016/SVG/main" r:embed="rId10"/>
              </a:ext>
            </a:extLst>
          </a:blip>
          <a:stretch>
            <a:fillRect/>
          </a:stretch>
        </p:blipFill>
        <p:spPr>
          <a:xfrm>
            <a:off x="9764562" y="2675015"/>
            <a:ext cx="584776" cy="584776"/>
          </a:xfrm>
          <a:prstGeom prst="rect">
            <a:avLst/>
          </a:prstGeom>
        </p:spPr>
      </p:pic>
      <p:pic>
        <p:nvPicPr>
          <p:cNvPr id="65" name="Graphic 64" descr="Test tubes">
            <a:extLst>
              <a:ext uri="{FF2B5EF4-FFF2-40B4-BE49-F238E27FC236}">
                <a16:creationId xmlns:a16="http://schemas.microsoft.com/office/drawing/2014/main" id="{AD663368-AE99-3344-9E47-B80D25E91A6D}"/>
              </a:ext>
            </a:extLst>
          </p:cNvPr>
          <p:cNvPicPr>
            <a:picLocks noChangeAspect="1"/>
          </p:cNvPicPr>
          <p:nvPr/>
        </p:nvPicPr>
        <p:blipFill>
          <a:blip r:embed="rId11">
            <a:duotone>
              <a:schemeClr val="accent4">
                <a:shade val="45000"/>
                <a:satMod val="135000"/>
              </a:schemeClr>
              <a:prstClr val="white"/>
            </a:duotone>
            <a:extLst>
              <a:ext uri="{96DAC541-7B7A-43D3-8B79-37D633B846F1}">
                <asvg:svgBlip xmlns:asvg="http://schemas.microsoft.com/office/drawing/2016/SVG/main" r:embed="rId12"/>
              </a:ext>
            </a:extLst>
          </a:blip>
          <a:stretch>
            <a:fillRect/>
          </a:stretch>
        </p:blipFill>
        <p:spPr>
          <a:xfrm>
            <a:off x="8347852" y="4375453"/>
            <a:ext cx="544578" cy="544578"/>
          </a:xfrm>
          <a:prstGeom prst="rect">
            <a:avLst/>
          </a:prstGeom>
        </p:spPr>
      </p:pic>
      <p:pic>
        <p:nvPicPr>
          <p:cNvPr id="67" name="Graphic 66" descr="Classroom">
            <a:extLst>
              <a:ext uri="{FF2B5EF4-FFF2-40B4-BE49-F238E27FC236}">
                <a16:creationId xmlns:a16="http://schemas.microsoft.com/office/drawing/2014/main" id="{00B0EF6C-178C-E942-803A-7F9E6E79F624}"/>
              </a:ext>
            </a:extLst>
          </p:cNvPr>
          <p:cNvPicPr>
            <a:picLocks noChangeAspect="1"/>
          </p:cNvPicPr>
          <p:nvPr/>
        </p:nvPicPr>
        <p:blipFill>
          <a:blip r:embed="rId13">
            <a:duotone>
              <a:schemeClr val="accent1">
                <a:shade val="45000"/>
                <a:satMod val="135000"/>
              </a:schemeClr>
              <a:prstClr val="white"/>
            </a:duotone>
            <a:extLst>
              <a:ext uri="{96DAC541-7B7A-43D3-8B79-37D633B846F1}">
                <asvg:svgBlip xmlns:asvg="http://schemas.microsoft.com/office/drawing/2016/SVG/main" r:embed="rId14"/>
              </a:ext>
            </a:extLst>
          </a:blip>
          <a:stretch>
            <a:fillRect/>
          </a:stretch>
        </p:blipFill>
        <p:spPr>
          <a:xfrm>
            <a:off x="11216700" y="3854197"/>
            <a:ext cx="665129" cy="665129"/>
          </a:xfrm>
          <a:prstGeom prst="rect">
            <a:avLst/>
          </a:prstGeom>
        </p:spPr>
      </p:pic>
    </p:spTree>
    <p:extLst>
      <p:ext uri="{BB962C8B-B14F-4D97-AF65-F5344CB8AC3E}">
        <p14:creationId xmlns:p14="http://schemas.microsoft.com/office/powerpoint/2010/main" val="1334652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b="1" dirty="0"/>
              <a:t>Course Contents Part-2</a:t>
            </a:r>
          </a:p>
        </p:txBody>
      </p:sp>
      <p:grpSp>
        <p:nvGrpSpPr>
          <p:cNvPr id="54" name="Group 53">
            <a:extLst>
              <a:ext uri="{FF2B5EF4-FFF2-40B4-BE49-F238E27FC236}">
                <a16:creationId xmlns:a16="http://schemas.microsoft.com/office/drawing/2014/main" id="{1CD4AC69-6670-0641-80B4-E69B2A654697}"/>
              </a:ext>
            </a:extLst>
          </p:cNvPr>
          <p:cNvGrpSpPr/>
          <p:nvPr/>
        </p:nvGrpSpPr>
        <p:grpSpPr>
          <a:xfrm>
            <a:off x="509720" y="1797259"/>
            <a:ext cx="10303423" cy="3578140"/>
            <a:chOff x="918592" y="2216369"/>
            <a:chExt cx="12101134" cy="3125478"/>
          </a:xfrm>
        </p:grpSpPr>
        <p:sp>
          <p:nvSpPr>
            <p:cNvPr id="4" name="Rectangle 3">
              <a:extLst>
                <a:ext uri="{FF2B5EF4-FFF2-40B4-BE49-F238E27FC236}">
                  <a16:creationId xmlns:a16="http://schemas.microsoft.com/office/drawing/2014/main" id="{10A51B80-BE25-4B58-AC7D-C71E941EEBE4}"/>
                </a:ext>
              </a:extLst>
            </p:cNvPr>
            <p:cNvSpPr/>
            <p:nvPr/>
          </p:nvSpPr>
          <p:spPr>
            <a:xfrm>
              <a:off x="918592"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 name="Rectangle 3">
              <a:extLst>
                <a:ext uri="{FF2B5EF4-FFF2-40B4-BE49-F238E27FC236}">
                  <a16:creationId xmlns:a16="http://schemas.microsoft.com/office/drawing/2014/main" id="{A986BA66-5F1C-4613-8A98-78837CA2D37C}"/>
                </a:ext>
              </a:extLst>
            </p:cNvPr>
            <p:cNvSpPr/>
            <p:nvPr/>
          </p:nvSpPr>
          <p:spPr>
            <a:xfrm rot="10800000">
              <a:off x="2647325" y="3756879"/>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accent1"/>
                </a:solidFill>
              </a:endParaRPr>
            </a:p>
          </p:txBody>
        </p:sp>
        <p:sp>
          <p:nvSpPr>
            <p:cNvPr id="6" name="Rectangle 3">
              <a:extLst>
                <a:ext uri="{FF2B5EF4-FFF2-40B4-BE49-F238E27FC236}">
                  <a16:creationId xmlns:a16="http://schemas.microsoft.com/office/drawing/2014/main" id="{2FDE795C-A164-4C18-9B13-0560F1A1BE01}"/>
                </a:ext>
              </a:extLst>
            </p:cNvPr>
            <p:cNvSpPr/>
            <p:nvPr/>
          </p:nvSpPr>
          <p:spPr>
            <a:xfrm>
              <a:off x="4376059"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7" name="Rectangle 3">
              <a:extLst>
                <a:ext uri="{FF2B5EF4-FFF2-40B4-BE49-F238E27FC236}">
                  <a16:creationId xmlns:a16="http://schemas.microsoft.com/office/drawing/2014/main" id="{D60D5D23-3D68-4635-A865-F740063117A5}"/>
                </a:ext>
              </a:extLst>
            </p:cNvPr>
            <p:cNvSpPr/>
            <p:nvPr/>
          </p:nvSpPr>
          <p:spPr>
            <a:xfrm rot="10800000">
              <a:off x="6104792" y="3756879"/>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 name="Rectangle 3">
              <a:extLst>
                <a:ext uri="{FF2B5EF4-FFF2-40B4-BE49-F238E27FC236}">
                  <a16:creationId xmlns:a16="http://schemas.microsoft.com/office/drawing/2014/main" id="{41FD1879-391B-4C63-B6CE-7827F96D06C8}"/>
                </a:ext>
              </a:extLst>
            </p:cNvPr>
            <p:cNvSpPr/>
            <p:nvPr/>
          </p:nvSpPr>
          <p:spPr>
            <a:xfrm>
              <a:off x="7833525"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 name="Rectangle 3">
              <a:extLst>
                <a:ext uri="{FF2B5EF4-FFF2-40B4-BE49-F238E27FC236}">
                  <a16:creationId xmlns:a16="http://schemas.microsoft.com/office/drawing/2014/main" id="{B53D7184-1D9A-4369-BA86-9D5254244445}"/>
                </a:ext>
              </a:extLst>
            </p:cNvPr>
            <p:cNvSpPr/>
            <p:nvPr/>
          </p:nvSpPr>
          <p:spPr>
            <a:xfrm rot="10800000">
              <a:off x="9562259" y="3756879"/>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 name="Oval 9">
              <a:extLst>
                <a:ext uri="{FF2B5EF4-FFF2-40B4-BE49-F238E27FC236}">
                  <a16:creationId xmlns:a16="http://schemas.microsoft.com/office/drawing/2014/main" id="{2288ADC4-4379-4ED1-915A-5747C7B07EB9}"/>
                </a:ext>
              </a:extLst>
            </p:cNvPr>
            <p:cNvSpPr>
              <a:spLocks noChangeAspect="1"/>
            </p:cNvSpPr>
            <p:nvPr/>
          </p:nvSpPr>
          <p:spPr>
            <a:xfrm>
              <a:off x="1424219" y="2847942"/>
              <a:ext cx="731520" cy="731520"/>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 name="TextBox 10">
              <a:extLst>
                <a:ext uri="{FF2B5EF4-FFF2-40B4-BE49-F238E27FC236}">
                  <a16:creationId xmlns:a16="http://schemas.microsoft.com/office/drawing/2014/main" id="{A3690E4F-E05F-474E-8056-35D3A0EF61FC}"/>
                </a:ext>
              </a:extLst>
            </p:cNvPr>
            <p:cNvSpPr txBox="1"/>
            <p:nvPr/>
          </p:nvSpPr>
          <p:spPr>
            <a:xfrm>
              <a:off x="1053021" y="4152449"/>
              <a:ext cx="1449542" cy="34949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Week-9</a:t>
              </a:r>
              <a:endParaRPr lang="ko-KR" altLang="en-US" sz="2000" b="1" dirty="0">
                <a:solidFill>
                  <a:schemeClr val="tx1">
                    <a:lumMod val="65000"/>
                    <a:lumOff val="35000"/>
                  </a:schemeClr>
                </a:solidFill>
                <a:cs typeface="Arial" pitchFamily="34" charset="0"/>
              </a:endParaRPr>
            </a:p>
          </p:txBody>
        </p:sp>
        <p:sp>
          <p:nvSpPr>
            <p:cNvPr id="13" name="TextBox 12">
              <a:extLst>
                <a:ext uri="{FF2B5EF4-FFF2-40B4-BE49-F238E27FC236}">
                  <a16:creationId xmlns:a16="http://schemas.microsoft.com/office/drawing/2014/main" id="{EA003B43-0A77-4506-A39F-900E745CDE79}"/>
                </a:ext>
              </a:extLst>
            </p:cNvPr>
            <p:cNvSpPr txBox="1"/>
            <p:nvPr/>
          </p:nvSpPr>
          <p:spPr>
            <a:xfrm>
              <a:off x="985692" y="4535325"/>
              <a:ext cx="1610142" cy="725870"/>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Operational Risk Mitigation</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Mitigasi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Resiko</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Operasional</a:t>
              </a:r>
              <a:r>
                <a:rPr lang="en-US" altLang="ko-KR" sz="1200" dirty="0">
                  <a:solidFill>
                    <a:schemeClr val="tx1">
                      <a:lumMod val="75000"/>
                      <a:lumOff val="25000"/>
                    </a:schemeClr>
                  </a:solidFill>
                  <a:cs typeface="Arial" pitchFamily="34" charset="0"/>
                </a:rPr>
                <a:t>)</a:t>
              </a:r>
            </a:p>
          </p:txBody>
        </p:sp>
        <p:sp>
          <p:nvSpPr>
            <p:cNvPr id="15" name="TextBox 14">
              <a:extLst>
                <a:ext uri="{FF2B5EF4-FFF2-40B4-BE49-F238E27FC236}">
                  <a16:creationId xmlns:a16="http://schemas.microsoft.com/office/drawing/2014/main" id="{DC39DF76-799E-40BD-8F84-7F135B93AC96}"/>
                </a:ext>
              </a:extLst>
            </p:cNvPr>
            <p:cNvSpPr txBox="1"/>
            <p:nvPr/>
          </p:nvSpPr>
          <p:spPr>
            <a:xfrm>
              <a:off x="2783279" y="2348931"/>
              <a:ext cx="1449542" cy="349493"/>
            </a:xfrm>
            <a:prstGeom prst="rect">
              <a:avLst/>
            </a:prstGeom>
            <a:noFill/>
          </p:spPr>
          <p:txBody>
            <a:bodyPr wrap="square" rtlCol="0">
              <a:spAutoFit/>
            </a:bodyPr>
            <a:lstStyle/>
            <a:p>
              <a:pPr algn="ctr"/>
              <a:r>
                <a:rPr lang="en-US" altLang="ko-KR" sz="2000" b="1" dirty="0">
                  <a:solidFill>
                    <a:schemeClr val="tx1">
                      <a:lumMod val="75000"/>
                      <a:lumOff val="25000"/>
                    </a:schemeClr>
                  </a:solidFill>
                  <a:cs typeface="Arial" pitchFamily="34" charset="0"/>
                </a:rPr>
                <a:t>Week-10</a:t>
              </a:r>
              <a:endParaRPr lang="ko-KR" altLang="en-US" sz="2000" b="1" dirty="0">
                <a:solidFill>
                  <a:schemeClr val="tx1">
                    <a:lumMod val="75000"/>
                    <a:lumOff val="25000"/>
                  </a:schemeClr>
                </a:solidFill>
                <a:cs typeface="Arial" pitchFamily="34" charset="0"/>
              </a:endParaRPr>
            </a:p>
          </p:txBody>
        </p:sp>
        <p:grpSp>
          <p:nvGrpSpPr>
            <p:cNvPr id="16" name="Group 15">
              <a:extLst>
                <a:ext uri="{FF2B5EF4-FFF2-40B4-BE49-F238E27FC236}">
                  <a16:creationId xmlns:a16="http://schemas.microsoft.com/office/drawing/2014/main" id="{1D97215B-0414-47E1-BEB8-00402FDE2B91}"/>
                </a:ext>
              </a:extLst>
            </p:cNvPr>
            <p:cNvGrpSpPr/>
            <p:nvPr/>
          </p:nvGrpSpPr>
          <p:grpSpPr>
            <a:xfrm>
              <a:off x="2595835" y="2216369"/>
              <a:ext cx="1916387" cy="1411119"/>
              <a:chOff x="3144945" y="4311889"/>
              <a:chExt cx="2042166" cy="1411119"/>
            </a:xfrm>
          </p:grpSpPr>
          <p:sp>
            <p:nvSpPr>
              <p:cNvPr id="17" name="TextBox 16">
                <a:extLst>
                  <a:ext uri="{FF2B5EF4-FFF2-40B4-BE49-F238E27FC236}">
                    <a16:creationId xmlns:a16="http://schemas.microsoft.com/office/drawing/2014/main" id="{C2A5F404-4E9A-4F8C-A89C-24CB22D93D81}"/>
                  </a:ext>
                </a:extLst>
              </p:cNvPr>
              <p:cNvSpPr txBox="1"/>
              <p:nvPr/>
            </p:nvSpPr>
            <p:spPr>
              <a:xfrm>
                <a:off x="3144945" y="4835834"/>
                <a:ext cx="2042166" cy="887174"/>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Mitigation Risk on Internal Investigation</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Mitigasi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Resiko</a:t>
                </a:r>
                <a:r>
                  <a:rPr lang="en-US" altLang="ko-KR" sz="1200" dirty="0">
                    <a:solidFill>
                      <a:schemeClr val="tx1">
                        <a:lumMod val="75000"/>
                        <a:lumOff val="25000"/>
                      </a:schemeClr>
                    </a:solidFill>
                    <a:cs typeface="Arial" pitchFamily="34" charset="0"/>
                  </a:rPr>
                  <a:t> pada </a:t>
                </a:r>
                <a:r>
                  <a:rPr lang="en-US" altLang="ko-KR" sz="1200" dirty="0" err="1">
                    <a:solidFill>
                      <a:schemeClr val="tx1">
                        <a:lumMod val="75000"/>
                        <a:lumOff val="25000"/>
                      </a:schemeClr>
                    </a:solidFill>
                    <a:cs typeface="Arial" pitchFamily="34" charset="0"/>
                  </a:rPr>
                  <a:t>Investigasi</a:t>
                </a:r>
                <a:r>
                  <a:rPr lang="en-US" altLang="ko-KR" sz="1200" dirty="0">
                    <a:solidFill>
                      <a:schemeClr val="tx1">
                        <a:lumMod val="75000"/>
                        <a:lumOff val="25000"/>
                      </a:schemeClr>
                    </a:solidFill>
                    <a:cs typeface="Arial" pitchFamily="34" charset="0"/>
                  </a:rPr>
                  <a:t> Internal)</a:t>
                </a:r>
              </a:p>
            </p:txBody>
          </p:sp>
          <p:sp>
            <p:nvSpPr>
              <p:cNvPr id="18" name="TextBox 17">
                <a:extLst>
                  <a:ext uri="{FF2B5EF4-FFF2-40B4-BE49-F238E27FC236}">
                    <a16:creationId xmlns:a16="http://schemas.microsoft.com/office/drawing/2014/main" id="{B71F3618-7E78-47C4-AC45-B06060E02CDD}"/>
                  </a:ext>
                </a:extLst>
              </p:cNvPr>
              <p:cNvSpPr txBox="1"/>
              <p:nvPr/>
            </p:nvSpPr>
            <p:spPr>
              <a:xfrm>
                <a:off x="3344692" y="4311889"/>
                <a:ext cx="1543979"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grpSp>
        <p:sp>
          <p:nvSpPr>
            <p:cNvPr id="19" name="Oval 18">
              <a:extLst>
                <a:ext uri="{FF2B5EF4-FFF2-40B4-BE49-F238E27FC236}">
                  <a16:creationId xmlns:a16="http://schemas.microsoft.com/office/drawing/2014/main" id="{CCCFEC62-430D-4103-B1E3-D077E44D5848}"/>
                </a:ext>
              </a:extLst>
            </p:cNvPr>
            <p:cNvSpPr>
              <a:spLocks noChangeAspect="1"/>
            </p:cNvSpPr>
            <p:nvPr/>
          </p:nvSpPr>
          <p:spPr>
            <a:xfrm>
              <a:off x="3153819" y="4340483"/>
              <a:ext cx="731520" cy="73152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0" name="Oval 19">
              <a:extLst>
                <a:ext uri="{FF2B5EF4-FFF2-40B4-BE49-F238E27FC236}">
                  <a16:creationId xmlns:a16="http://schemas.microsoft.com/office/drawing/2014/main" id="{722FC461-44D0-4D17-9BE7-D7C289624559}"/>
                </a:ext>
              </a:extLst>
            </p:cNvPr>
            <p:cNvSpPr>
              <a:spLocks noChangeAspect="1"/>
            </p:cNvSpPr>
            <p:nvPr/>
          </p:nvSpPr>
          <p:spPr>
            <a:xfrm>
              <a:off x="4883419" y="2847942"/>
              <a:ext cx="731520" cy="731520"/>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1" name="TextBox 20">
              <a:extLst>
                <a:ext uri="{FF2B5EF4-FFF2-40B4-BE49-F238E27FC236}">
                  <a16:creationId xmlns:a16="http://schemas.microsoft.com/office/drawing/2014/main" id="{6CCE4CDA-91EE-4798-B4C3-B5E79EFBA233}"/>
                </a:ext>
              </a:extLst>
            </p:cNvPr>
            <p:cNvSpPr txBox="1"/>
            <p:nvPr/>
          </p:nvSpPr>
          <p:spPr>
            <a:xfrm>
              <a:off x="4512222" y="4241186"/>
              <a:ext cx="1449542" cy="34949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Week-11</a:t>
              </a:r>
              <a:endParaRPr lang="ko-KR" altLang="en-US" sz="2000" b="1" dirty="0">
                <a:solidFill>
                  <a:schemeClr val="tx1">
                    <a:lumMod val="65000"/>
                    <a:lumOff val="35000"/>
                  </a:schemeClr>
                </a:solidFill>
                <a:cs typeface="Arial" pitchFamily="34" charset="0"/>
              </a:endParaRPr>
            </a:p>
          </p:txBody>
        </p:sp>
        <p:sp>
          <p:nvSpPr>
            <p:cNvPr id="23" name="TextBox 22">
              <a:extLst>
                <a:ext uri="{FF2B5EF4-FFF2-40B4-BE49-F238E27FC236}">
                  <a16:creationId xmlns:a16="http://schemas.microsoft.com/office/drawing/2014/main" id="{81810BA3-1CFF-451A-A741-18339519E81B}"/>
                </a:ext>
              </a:extLst>
            </p:cNvPr>
            <p:cNvSpPr txBox="1"/>
            <p:nvPr/>
          </p:nvSpPr>
          <p:spPr>
            <a:xfrm>
              <a:off x="4426990" y="4586728"/>
              <a:ext cx="1592569" cy="725870"/>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COSO-ERM Framework</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Kerangka</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Kerja</a:t>
              </a:r>
              <a:r>
                <a:rPr lang="en-US" altLang="ko-KR" sz="1200" dirty="0">
                  <a:solidFill>
                    <a:schemeClr val="tx1">
                      <a:lumMod val="75000"/>
                      <a:lumOff val="25000"/>
                    </a:schemeClr>
                  </a:solidFill>
                  <a:cs typeface="Arial" pitchFamily="34" charset="0"/>
                </a:rPr>
                <a:t> COSO-ERM)</a:t>
              </a:r>
            </a:p>
          </p:txBody>
        </p:sp>
        <p:sp>
          <p:nvSpPr>
            <p:cNvPr id="25" name="Oval 24">
              <a:extLst>
                <a:ext uri="{FF2B5EF4-FFF2-40B4-BE49-F238E27FC236}">
                  <a16:creationId xmlns:a16="http://schemas.microsoft.com/office/drawing/2014/main" id="{D8CAF5FB-3E18-4835-86C1-47A66A72D932}"/>
                </a:ext>
              </a:extLst>
            </p:cNvPr>
            <p:cNvSpPr>
              <a:spLocks noChangeAspect="1"/>
            </p:cNvSpPr>
            <p:nvPr/>
          </p:nvSpPr>
          <p:spPr>
            <a:xfrm>
              <a:off x="8342619" y="2847942"/>
              <a:ext cx="731520" cy="73152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6" name="TextBox 25">
              <a:extLst>
                <a:ext uri="{FF2B5EF4-FFF2-40B4-BE49-F238E27FC236}">
                  <a16:creationId xmlns:a16="http://schemas.microsoft.com/office/drawing/2014/main" id="{300C9389-373B-478A-B74E-700AE7A0A2AC}"/>
                </a:ext>
              </a:extLst>
            </p:cNvPr>
            <p:cNvSpPr txBox="1"/>
            <p:nvPr/>
          </p:nvSpPr>
          <p:spPr>
            <a:xfrm>
              <a:off x="7971422" y="4241186"/>
              <a:ext cx="1449542" cy="34949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Week-13</a:t>
              </a:r>
              <a:endParaRPr lang="ko-KR" altLang="en-US" sz="2000" b="1" dirty="0">
                <a:solidFill>
                  <a:schemeClr val="tx1">
                    <a:lumMod val="65000"/>
                    <a:lumOff val="35000"/>
                  </a:schemeClr>
                </a:solidFill>
                <a:cs typeface="Arial" pitchFamily="34" charset="0"/>
              </a:endParaRPr>
            </a:p>
          </p:txBody>
        </p:sp>
        <p:grpSp>
          <p:nvGrpSpPr>
            <p:cNvPr id="27" name="Group 26">
              <a:extLst>
                <a:ext uri="{FF2B5EF4-FFF2-40B4-BE49-F238E27FC236}">
                  <a16:creationId xmlns:a16="http://schemas.microsoft.com/office/drawing/2014/main" id="{E7BA956A-A149-4652-AADE-708A95411442}"/>
                </a:ext>
              </a:extLst>
            </p:cNvPr>
            <p:cNvGrpSpPr/>
            <p:nvPr/>
          </p:nvGrpSpPr>
          <p:grpSpPr>
            <a:xfrm>
              <a:off x="7833526" y="4615978"/>
              <a:ext cx="1728733" cy="725869"/>
              <a:chOff x="3197044" y="4269724"/>
              <a:chExt cx="1842195" cy="725869"/>
            </a:xfrm>
          </p:grpSpPr>
          <p:sp>
            <p:nvSpPr>
              <p:cNvPr id="28" name="TextBox 27">
                <a:extLst>
                  <a:ext uri="{FF2B5EF4-FFF2-40B4-BE49-F238E27FC236}">
                    <a16:creationId xmlns:a16="http://schemas.microsoft.com/office/drawing/2014/main" id="{F672232D-0719-4C5B-B7A8-907E0395921F}"/>
                  </a:ext>
                </a:extLst>
              </p:cNvPr>
              <p:cNvSpPr txBox="1"/>
              <p:nvPr/>
            </p:nvSpPr>
            <p:spPr>
              <a:xfrm>
                <a:off x="3197044" y="4269724"/>
                <a:ext cx="1842195" cy="725869"/>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Quantitative Control</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Pengendalian</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Kuantitatif</a:t>
                </a:r>
                <a:r>
                  <a:rPr lang="en-US" altLang="ko-KR" sz="1200" dirty="0">
                    <a:solidFill>
                      <a:schemeClr val="tx1">
                        <a:lumMod val="75000"/>
                        <a:lumOff val="25000"/>
                      </a:schemeClr>
                    </a:solidFill>
                    <a:cs typeface="Arial" pitchFamily="34" charset="0"/>
                  </a:rPr>
                  <a:t>)</a:t>
                </a:r>
              </a:p>
            </p:txBody>
          </p:sp>
          <p:sp>
            <p:nvSpPr>
              <p:cNvPr id="29" name="TextBox 28">
                <a:extLst>
                  <a:ext uri="{FF2B5EF4-FFF2-40B4-BE49-F238E27FC236}">
                    <a16:creationId xmlns:a16="http://schemas.microsoft.com/office/drawing/2014/main" id="{39F4BFC4-529B-4C64-9FCC-7159B52AD876}"/>
                  </a:ext>
                </a:extLst>
              </p:cNvPr>
              <p:cNvSpPr txBox="1"/>
              <p:nvPr/>
            </p:nvSpPr>
            <p:spPr>
              <a:xfrm>
                <a:off x="3344692" y="4311889"/>
                <a:ext cx="1543979"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grpSp>
        <p:sp>
          <p:nvSpPr>
            <p:cNvPr id="30" name="TextBox 29">
              <a:extLst>
                <a:ext uri="{FF2B5EF4-FFF2-40B4-BE49-F238E27FC236}">
                  <a16:creationId xmlns:a16="http://schemas.microsoft.com/office/drawing/2014/main" id="{0D7D551A-C045-4DE7-B865-56947E697D2F}"/>
                </a:ext>
              </a:extLst>
            </p:cNvPr>
            <p:cNvSpPr txBox="1"/>
            <p:nvPr/>
          </p:nvSpPr>
          <p:spPr>
            <a:xfrm>
              <a:off x="6143411" y="2315839"/>
              <a:ext cx="1449542" cy="349493"/>
            </a:xfrm>
            <a:prstGeom prst="rect">
              <a:avLst/>
            </a:prstGeom>
            <a:noFill/>
          </p:spPr>
          <p:txBody>
            <a:bodyPr wrap="square" rtlCol="0">
              <a:spAutoFit/>
            </a:bodyPr>
            <a:lstStyle/>
            <a:p>
              <a:pPr algn="ctr"/>
              <a:r>
                <a:rPr lang="en-US" altLang="ko-KR" sz="2000" b="1" dirty="0">
                  <a:solidFill>
                    <a:schemeClr val="tx1">
                      <a:lumMod val="65000"/>
                      <a:lumOff val="35000"/>
                    </a:schemeClr>
                  </a:solidFill>
                  <a:cs typeface="Arial" pitchFamily="34" charset="0"/>
                </a:rPr>
                <a:t>Week-12</a:t>
              </a:r>
              <a:endParaRPr lang="ko-KR" altLang="en-US" sz="2000" b="1" dirty="0">
                <a:solidFill>
                  <a:schemeClr val="tx1">
                    <a:lumMod val="65000"/>
                    <a:lumOff val="35000"/>
                  </a:schemeClr>
                </a:solidFill>
                <a:cs typeface="Arial" pitchFamily="34" charset="0"/>
              </a:endParaRPr>
            </a:p>
          </p:txBody>
        </p:sp>
        <p:sp>
          <p:nvSpPr>
            <p:cNvPr id="32" name="TextBox 31">
              <a:extLst>
                <a:ext uri="{FF2B5EF4-FFF2-40B4-BE49-F238E27FC236}">
                  <a16:creationId xmlns:a16="http://schemas.microsoft.com/office/drawing/2014/main" id="{127B017D-837D-46F6-981F-498666561CD9}"/>
                </a:ext>
              </a:extLst>
            </p:cNvPr>
            <p:cNvSpPr txBox="1"/>
            <p:nvPr/>
          </p:nvSpPr>
          <p:spPr>
            <a:xfrm>
              <a:off x="6052227" y="2726963"/>
              <a:ext cx="1833860" cy="564565"/>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Qualitative Control</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Pengendalian</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Kualitatif</a:t>
              </a:r>
              <a:r>
                <a:rPr lang="en-US" altLang="ko-KR" sz="1200" dirty="0">
                  <a:solidFill>
                    <a:schemeClr val="tx1">
                      <a:lumMod val="75000"/>
                      <a:lumOff val="25000"/>
                    </a:schemeClr>
                  </a:solidFill>
                  <a:cs typeface="Arial" pitchFamily="34" charset="0"/>
                </a:rPr>
                <a:t>)</a:t>
              </a:r>
            </a:p>
          </p:txBody>
        </p:sp>
        <p:sp>
          <p:nvSpPr>
            <p:cNvPr id="34" name="Oval 33">
              <a:extLst>
                <a:ext uri="{FF2B5EF4-FFF2-40B4-BE49-F238E27FC236}">
                  <a16:creationId xmlns:a16="http://schemas.microsoft.com/office/drawing/2014/main" id="{4725C0F4-C50B-41ED-A73E-5311B2D39730}"/>
                </a:ext>
              </a:extLst>
            </p:cNvPr>
            <p:cNvSpPr>
              <a:spLocks noChangeAspect="1"/>
            </p:cNvSpPr>
            <p:nvPr/>
          </p:nvSpPr>
          <p:spPr>
            <a:xfrm>
              <a:off x="6613019" y="4337700"/>
              <a:ext cx="731520" cy="73152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 name="TextBox 34">
              <a:extLst>
                <a:ext uri="{FF2B5EF4-FFF2-40B4-BE49-F238E27FC236}">
                  <a16:creationId xmlns:a16="http://schemas.microsoft.com/office/drawing/2014/main" id="{76DD1448-F76E-4542-A265-B0149B83044D}"/>
                </a:ext>
              </a:extLst>
            </p:cNvPr>
            <p:cNvSpPr txBox="1"/>
            <p:nvPr/>
          </p:nvSpPr>
          <p:spPr>
            <a:xfrm>
              <a:off x="9621258" y="2348931"/>
              <a:ext cx="1449542" cy="349493"/>
            </a:xfrm>
            <a:prstGeom prst="rect">
              <a:avLst/>
            </a:prstGeom>
            <a:noFill/>
            <a:ln w="38100">
              <a:noFill/>
            </a:ln>
          </p:spPr>
          <p:txBody>
            <a:bodyPr wrap="square" rtlCol="0">
              <a:spAutoFit/>
            </a:bodyPr>
            <a:lstStyle/>
            <a:p>
              <a:pPr algn="ctr"/>
              <a:r>
                <a:rPr lang="en-US" altLang="ko-KR" sz="2000" b="1" dirty="0">
                  <a:solidFill>
                    <a:schemeClr val="accent4"/>
                  </a:solidFill>
                  <a:cs typeface="Arial" pitchFamily="34" charset="0"/>
                </a:rPr>
                <a:t>Week-14</a:t>
              </a:r>
              <a:endParaRPr lang="ko-KR" altLang="en-US" sz="2000" b="1" dirty="0">
                <a:solidFill>
                  <a:schemeClr val="accent4"/>
                </a:solidFill>
                <a:cs typeface="Arial" pitchFamily="34" charset="0"/>
              </a:endParaRPr>
            </a:p>
          </p:txBody>
        </p:sp>
        <p:sp>
          <p:nvSpPr>
            <p:cNvPr id="37" name="TextBox 36">
              <a:extLst>
                <a:ext uri="{FF2B5EF4-FFF2-40B4-BE49-F238E27FC236}">
                  <a16:creationId xmlns:a16="http://schemas.microsoft.com/office/drawing/2014/main" id="{C06ACEBE-1A2A-4128-98EC-F8EA0EB68DDD}"/>
                </a:ext>
              </a:extLst>
            </p:cNvPr>
            <p:cNvSpPr txBox="1"/>
            <p:nvPr/>
          </p:nvSpPr>
          <p:spPr>
            <a:xfrm>
              <a:off x="9607762" y="2853609"/>
              <a:ext cx="1600709" cy="887174"/>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Internal Control Oversight</a:t>
              </a:r>
            </a:p>
            <a:p>
              <a:pPr algn="ctr"/>
              <a:r>
                <a:rPr lang="en-US" altLang="ko-KR" sz="1200" dirty="0">
                  <a:solidFill>
                    <a:schemeClr val="tx1">
                      <a:lumMod val="75000"/>
                      <a:lumOff val="25000"/>
                    </a:schemeClr>
                  </a:solidFill>
                  <a:cs typeface="Arial" pitchFamily="34" charset="0"/>
                </a:rPr>
                <a:t>(</a:t>
              </a:r>
              <a:r>
                <a:rPr lang="en-US" altLang="ko-KR" sz="1200" dirty="0" err="1">
                  <a:solidFill>
                    <a:schemeClr val="tx1">
                      <a:lumMod val="75000"/>
                      <a:lumOff val="25000"/>
                    </a:schemeClr>
                  </a:solidFill>
                  <a:cs typeface="Arial" pitchFamily="34" charset="0"/>
                </a:rPr>
                <a:t>Pengawasan</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pengendalian</a:t>
              </a:r>
              <a:r>
                <a:rPr lang="en-US" altLang="ko-KR" sz="1200" dirty="0">
                  <a:solidFill>
                    <a:schemeClr val="tx1">
                      <a:lumMod val="75000"/>
                      <a:lumOff val="25000"/>
                    </a:schemeClr>
                  </a:solidFill>
                  <a:cs typeface="Arial" pitchFamily="34" charset="0"/>
                </a:rPr>
                <a:t> internal)</a:t>
              </a:r>
            </a:p>
          </p:txBody>
        </p:sp>
        <p:sp>
          <p:nvSpPr>
            <p:cNvPr id="39" name="Oval 38">
              <a:extLst>
                <a:ext uri="{FF2B5EF4-FFF2-40B4-BE49-F238E27FC236}">
                  <a16:creationId xmlns:a16="http://schemas.microsoft.com/office/drawing/2014/main" id="{2724DCAC-56DF-4230-A803-7C2AB13AE92A}"/>
                </a:ext>
              </a:extLst>
            </p:cNvPr>
            <p:cNvSpPr>
              <a:spLocks noChangeAspect="1"/>
            </p:cNvSpPr>
            <p:nvPr/>
          </p:nvSpPr>
          <p:spPr>
            <a:xfrm>
              <a:off x="10072220" y="4334917"/>
              <a:ext cx="731520" cy="731520"/>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0" name="Parallelogram 15">
              <a:extLst>
                <a:ext uri="{FF2B5EF4-FFF2-40B4-BE49-F238E27FC236}">
                  <a16:creationId xmlns:a16="http://schemas.microsoft.com/office/drawing/2014/main" id="{0A74FE83-235E-454A-B704-1B3942D74B7A}"/>
                </a:ext>
              </a:extLst>
            </p:cNvPr>
            <p:cNvSpPr/>
            <p:nvPr/>
          </p:nvSpPr>
          <p:spPr>
            <a:xfrm flipH="1">
              <a:off x="3341434" y="4525620"/>
              <a:ext cx="360126" cy="360126"/>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6"/>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700" dirty="0"/>
            </a:p>
          </p:txBody>
        </p:sp>
        <p:sp>
          <p:nvSpPr>
            <p:cNvPr id="41" name="Rectangle 16">
              <a:extLst>
                <a:ext uri="{FF2B5EF4-FFF2-40B4-BE49-F238E27FC236}">
                  <a16:creationId xmlns:a16="http://schemas.microsoft.com/office/drawing/2014/main" id="{95B5E393-655B-4766-B22F-FB32013D6FE9}"/>
                </a:ext>
              </a:extLst>
            </p:cNvPr>
            <p:cNvSpPr/>
            <p:nvPr/>
          </p:nvSpPr>
          <p:spPr>
            <a:xfrm rot="2700000">
              <a:off x="1640626" y="2985444"/>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5"/>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700" dirty="0"/>
            </a:p>
          </p:txBody>
        </p:sp>
        <p:sp>
          <p:nvSpPr>
            <p:cNvPr id="47" name="Rectangle 3">
              <a:extLst>
                <a:ext uri="{FF2B5EF4-FFF2-40B4-BE49-F238E27FC236}">
                  <a16:creationId xmlns:a16="http://schemas.microsoft.com/office/drawing/2014/main" id="{DE5300B3-3431-A34A-8806-862633C97CD4}"/>
                </a:ext>
              </a:extLst>
            </p:cNvPr>
            <p:cNvSpPr/>
            <p:nvPr/>
          </p:nvSpPr>
          <p:spPr>
            <a:xfrm>
              <a:off x="11290993" y="3872320"/>
              <a:ext cx="1728733" cy="256208"/>
            </a:xfrm>
            <a:custGeom>
              <a:avLst/>
              <a:gdLst/>
              <a:ahLst/>
              <a:cxnLst/>
              <a:rect l="l" t="t" r="r" b="b"/>
              <a:pathLst>
                <a:path w="1008112" h="256208">
                  <a:moveTo>
                    <a:pt x="0" y="0"/>
                  </a:moveTo>
                  <a:lnTo>
                    <a:pt x="1008112" y="0"/>
                  </a:lnTo>
                  <a:lnTo>
                    <a:pt x="1008112" y="144016"/>
                  </a:lnTo>
                  <a:lnTo>
                    <a:pt x="569127" y="144016"/>
                  </a:lnTo>
                  <a:lnTo>
                    <a:pt x="504055" y="256208"/>
                  </a:lnTo>
                  <a:lnTo>
                    <a:pt x="438984" y="144016"/>
                  </a:lnTo>
                  <a:lnTo>
                    <a:pt x="0" y="14401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8" name="Oval 47">
              <a:extLst>
                <a:ext uri="{FF2B5EF4-FFF2-40B4-BE49-F238E27FC236}">
                  <a16:creationId xmlns:a16="http://schemas.microsoft.com/office/drawing/2014/main" id="{1C28AAFF-B663-EA42-9BF9-976C5C2C9043}"/>
                </a:ext>
              </a:extLst>
            </p:cNvPr>
            <p:cNvSpPr>
              <a:spLocks noChangeAspect="1"/>
            </p:cNvSpPr>
            <p:nvPr/>
          </p:nvSpPr>
          <p:spPr>
            <a:xfrm>
              <a:off x="11755967" y="2847942"/>
              <a:ext cx="731520" cy="73152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0" name="TextBox 49">
              <a:extLst>
                <a:ext uri="{FF2B5EF4-FFF2-40B4-BE49-F238E27FC236}">
                  <a16:creationId xmlns:a16="http://schemas.microsoft.com/office/drawing/2014/main" id="{12E9D26D-E0E0-F640-BA58-27CBFB4B230C}"/>
                </a:ext>
              </a:extLst>
            </p:cNvPr>
            <p:cNvSpPr txBox="1"/>
            <p:nvPr/>
          </p:nvSpPr>
          <p:spPr>
            <a:xfrm>
              <a:off x="11467228" y="4171593"/>
              <a:ext cx="1449542" cy="349493"/>
            </a:xfrm>
            <a:prstGeom prst="rect">
              <a:avLst/>
            </a:prstGeom>
            <a:noFill/>
            <a:ln w="38100">
              <a:noFill/>
            </a:ln>
          </p:spPr>
          <p:txBody>
            <a:bodyPr wrap="square" rtlCol="0">
              <a:spAutoFit/>
            </a:bodyPr>
            <a:lstStyle/>
            <a:p>
              <a:pPr algn="ctr"/>
              <a:r>
                <a:rPr lang="en-US" altLang="ko-KR" sz="2000" b="1" dirty="0">
                  <a:solidFill>
                    <a:schemeClr val="accent4"/>
                  </a:solidFill>
                  <a:cs typeface="Arial" pitchFamily="34" charset="0"/>
                </a:rPr>
                <a:t>Week-15</a:t>
              </a:r>
              <a:endParaRPr lang="ko-KR" altLang="en-US" sz="2000" b="1" dirty="0">
                <a:solidFill>
                  <a:schemeClr val="accent4"/>
                </a:solidFill>
                <a:cs typeface="Arial" pitchFamily="34" charset="0"/>
              </a:endParaRPr>
            </a:p>
          </p:txBody>
        </p:sp>
        <p:sp>
          <p:nvSpPr>
            <p:cNvPr id="52" name="TextBox 51">
              <a:extLst>
                <a:ext uri="{FF2B5EF4-FFF2-40B4-BE49-F238E27FC236}">
                  <a16:creationId xmlns:a16="http://schemas.microsoft.com/office/drawing/2014/main" id="{F73E0631-B258-7647-BEA7-8AAB13B8E3A9}"/>
                </a:ext>
              </a:extLst>
            </p:cNvPr>
            <p:cNvSpPr txBox="1"/>
            <p:nvPr/>
          </p:nvSpPr>
          <p:spPr>
            <a:xfrm>
              <a:off x="11487689" y="4562923"/>
              <a:ext cx="1428057" cy="564565"/>
            </a:xfrm>
            <a:prstGeom prst="rect">
              <a:avLst/>
            </a:prstGeom>
            <a:noFill/>
          </p:spPr>
          <p:txBody>
            <a:bodyPr wrap="square" rtlCol="0">
              <a:spAutoFit/>
            </a:bodyPr>
            <a:lstStyle/>
            <a:p>
              <a:pPr algn="ctr"/>
              <a:r>
                <a:rPr lang="en-US" sz="1200" dirty="0"/>
                <a:t>Trusted System Provider</a:t>
              </a:r>
              <a:endParaRPr lang="en-US" altLang="ko-KR" sz="1200" dirty="0">
                <a:solidFill>
                  <a:schemeClr val="tx1">
                    <a:lumMod val="75000"/>
                    <a:lumOff val="25000"/>
                  </a:schemeClr>
                </a:solidFill>
                <a:cs typeface="Arial" pitchFamily="34" charset="0"/>
              </a:endParaRPr>
            </a:p>
          </p:txBody>
        </p:sp>
      </p:grpSp>
      <p:sp>
        <p:nvSpPr>
          <p:cNvPr id="55" name="TextBox 54">
            <a:extLst>
              <a:ext uri="{FF2B5EF4-FFF2-40B4-BE49-F238E27FC236}">
                <a16:creationId xmlns:a16="http://schemas.microsoft.com/office/drawing/2014/main" id="{9AD2FD3F-2AFB-0445-B2C2-4CDCFAF5AEBA}"/>
              </a:ext>
            </a:extLst>
          </p:cNvPr>
          <p:cNvSpPr txBox="1"/>
          <p:nvPr/>
        </p:nvSpPr>
        <p:spPr>
          <a:xfrm>
            <a:off x="10903918" y="3273162"/>
            <a:ext cx="1234202" cy="584775"/>
          </a:xfrm>
          <a:prstGeom prst="rect">
            <a:avLst/>
          </a:prstGeom>
          <a:noFill/>
          <a:ln w="38100">
            <a:noFill/>
          </a:ln>
        </p:spPr>
        <p:txBody>
          <a:bodyPr wrap="square" rtlCol="0">
            <a:spAutoFit/>
          </a:bodyPr>
          <a:lstStyle/>
          <a:p>
            <a:pPr algn="ctr"/>
            <a:r>
              <a:rPr lang="en-US" altLang="ko-KR" sz="2000" b="1" dirty="0">
                <a:solidFill>
                  <a:srgbClr val="FF0000"/>
                </a:solidFill>
                <a:cs typeface="Arial" pitchFamily="34" charset="0"/>
              </a:rPr>
              <a:t>Week-16</a:t>
            </a:r>
          </a:p>
          <a:p>
            <a:pPr algn="ctr"/>
            <a:r>
              <a:rPr lang="en-US" altLang="ko-KR" sz="1200" b="1" dirty="0">
                <a:solidFill>
                  <a:srgbClr val="FF0000"/>
                </a:solidFill>
                <a:cs typeface="Arial" pitchFamily="34" charset="0"/>
              </a:rPr>
              <a:t>FINAL  TEST</a:t>
            </a:r>
            <a:endParaRPr lang="ko-KR" altLang="en-US" sz="1200" b="1" dirty="0">
              <a:solidFill>
                <a:srgbClr val="FF0000"/>
              </a:solidFill>
              <a:cs typeface="Arial" pitchFamily="34" charset="0"/>
            </a:endParaRPr>
          </a:p>
        </p:txBody>
      </p:sp>
      <p:pic>
        <p:nvPicPr>
          <p:cNvPr id="57" name="Graphic 56" descr="Pencil">
            <a:extLst>
              <a:ext uri="{FF2B5EF4-FFF2-40B4-BE49-F238E27FC236}">
                <a16:creationId xmlns:a16="http://schemas.microsoft.com/office/drawing/2014/main" id="{F3E854AB-D076-D345-B347-58EAAF37A958}"/>
              </a:ext>
            </a:extLst>
          </p:cNvPr>
          <p:cNvPicPr>
            <a:picLocks noChangeAspect="1"/>
          </p:cNvPicPr>
          <p:nvPr/>
        </p:nvPicPr>
        <p:blipFill>
          <a:blip r:embed="rId3">
            <a:duotone>
              <a:schemeClr val="accent1">
                <a:shade val="45000"/>
                <a:satMod val="135000"/>
              </a:schemeClr>
              <a:prstClr val="white"/>
            </a:duotone>
            <a:extLst>
              <a:ext uri="{96DAC541-7B7A-43D3-8B79-37D633B846F1}">
                <asvg:svgBlip xmlns:asvg="http://schemas.microsoft.com/office/drawing/2016/SVG/main" r:embed="rId4"/>
              </a:ext>
            </a:extLst>
          </a:blip>
          <a:stretch>
            <a:fillRect/>
          </a:stretch>
        </p:blipFill>
        <p:spPr>
          <a:xfrm>
            <a:off x="3924989" y="2670824"/>
            <a:ext cx="559582" cy="559582"/>
          </a:xfrm>
          <a:prstGeom prst="rect">
            <a:avLst/>
          </a:prstGeom>
        </p:spPr>
      </p:pic>
      <p:pic>
        <p:nvPicPr>
          <p:cNvPr id="59" name="Graphic 58" descr="Blackboard">
            <a:extLst>
              <a:ext uri="{FF2B5EF4-FFF2-40B4-BE49-F238E27FC236}">
                <a16:creationId xmlns:a16="http://schemas.microsoft.com/office/drawing/2014/main" id="{946FD02F-1A4F-E549-97B6-D592C5B7B31B}"/>
              </a:ext>
            </a:extLst>
          </p:cNvPr>
          <p:cNvPicPr>
            <a:picLocks noChangeAspect="1"/>
          </p:cNvPicPr>
          <p:nvPr/>
        </p:nvPicPr>
        <p:blipFill>
          <a:blip r:embed="rId5">
            <a:duotone>
              <a:schemeClr val="accent2">
                <a:shade val="45000"/>
                <a:satMod val="135000"/>
              </a:schemeClr>
              <a:prstClr val="white"/>
            </a:duotone>
            <a:extLst>
              <a:ext uri="{96DAC541-7B7A-43D3-8B79-37D633B846F1}">
                <asvg:svgBlip xmlns:asvg="http://schemas.microsoft.com/office/drawing/2016/SVG/main" r:embed="rId6"/>
              </a:ext>
            </a:extLst>
          </a:blip>
          <a:stretch>
            <a:fillRect/>
          </a:stretch>
        </p:blipFill>
        <p:spPr>
          <a:xfrm>
            <a:off x="5394245" y="4336319"/>
            <a:ext cx="516924" cy="516924"/>
          </a:xfrm>
          <a:prstGeom prst="rect">
            <a:avLst/>
          </a:prstGeom>
        </p:spPr>
      </p:pic>
      <p:pic>
        <p:nvPicPr>
          <p:cNvPr id="61" name="Graphic 60" descr="Document">
            <a:extLst>
              <a:ext uri="{FF2B5EF4-FFF2-40B4-BE49-F238E27FC236}">
                <a16:creationId xmlns:a16="http://schemas.microsoft.com/office/drawing/2014/main" id="{352A61B2-A2DF-614D-8BF4-A23677ADB0BA}"/>
              </a:ext>
            </a:extLst>
          </p:cNvPr>
          <p:cNvPicPr>
            <a:picLocks noChangeAspect="1"/>
          </p:cNvPicPr>
          <p:nvPr/>
        </p:nvPicPr>
        <p:blipFill>
          <a:blip r:embed="rId7">
            <a:duotone>
              <a:schemeClr val="accent3">
                <a:shade val="45000"/>
                <a:satMod val="135000"/>
              </a:schemeClr>
              <a:prstClr val="white"/>
            </a:duotone>
            <a:extLst>
              <a:ext uri="{96DAC541-7B7A-43D3-8B79-37D633B846F1}">
                <asvg:svgBlip xmlns:asvg="http://schemas.microsoft.com/office/drawing/2016/SVG/main" r:embed="rId8"/>
              </a:ext>
            </a:extLst>
          </a:blip>
          <a:stretch>
            <a:fillRect/>
          </a:stretch>
        </p:blipFill>
        <p:spPr>
          <a:xfrm>
            <a:off x="6901654" y="2610753"/>
            <a:ext cx="554205" cy="554205"/>
          </a:xfrm>
          <a:prstGeom prst="rect">
            <a:avLst/>
          </a:prstGeom>
        </p:spPr>
      </p:pic>
      <p:pic>
        <p:nvPicPr>
          <p:cNvPr id="63" name="Graphic 62" descr="Books on shelf">
            <a:extLst>
              <a:ext uri="{FF2B5EF4-FFF2-40B4-BE49-F238E27FC236}">
                <a16:creationId xmlns:a16="http://schemas.microsoft.com/office/drawing/2014/main" id="{7C3CD19A-916B-5C4A-8E5E-030EA394B1A1}"/>
              </a:ext>
            </a:extLst>
          </p:cNvPr>
          <p:cNvPicPr>
            <a:picLocks noChangeAspect="1"/>
          </p:cNvPicPr>
          <p:nvPr/>
        </p:nvPicPr>
        <p:blipFill>
          <a:blip r:embed="rId9">
            <a:duotone>
              <a:schemeClr val="accent3">
                <a:shade val="45000"/>
                <a:satMod val="135000"/>
              </a:schemeClr>
              <a:prstClr val="white"/>
            </a:duotone>
            <a:extLst>
              <a:ext uri="{96DAC541-7B7A-43D3-8B79-37D633B846F1}">
                <asvg:svgBlip xmlns:asvg="http://schemas.microsoft.com/office/drawing/2016/SVG/main" r:embed="rId10"/>
              </a:ext>
            </a:extLst>
          </a:blip>
          <a:stretch>
            <a:fillRect/>
          </a:stretch>
        </p:blipFill>
        <p:spPr>
          <a:xfrm>
            <a:off x="9764562" y="2675015"/>
            <a:ext cx="584776" cy="584776"/>
          </a:xfrm>
          <a:prstGeom prst="rect">
            <a:avLst/>
          </a:prstGeom>
        </p:spPr>
      </p:pic>
      <p:pic>
        <p:nvPicPr>
          <p:cNvPr id="65" name="Graphic 64" descr="Test tubes">
            <a:extLst>
              <a:ext uri="{FF2B5EF4-FFF2-40B4-BE49-F238E27FC236}">
                <a16:creationId xmlns:a16="http://schemas.microsoft.com/office/drawing/2014/main" id="{AD663368-AE99-3344-9E47-B80D25E91A6D}"/>
              </a:ext>
            </a:extLst>
          </p:cNvPr>
          <p:cNvPicPr>
            <a:picLocks noChangeAspect="1"/>
          </p:cNvPicPr>
          <p:nvPr/>
        </p:nvPicPr>
        <p:blipFill>
          <a:blip r:embed="rId11">
            <a:duotone>
              <a:schemeClr val="accent4">
                <a:shade val="45000"/>
                <a:satMod val="135000"/>
              </a:schemeClr>
              <a:prstClr val="white"/>
            </a:duotone>
            <a:extLst>
              <a:ext uri="{96DAC541-7B7A-43D3-8B79-37D633B846F1}">
                <asvg:svgBlip xmlns:asvg="http://schemas.microsoft.com/office/drawing/2016/SVG/main" r:embed="rId12"/>
              </a:ext>
            </a:extLst>
          </a:blip>
          <a:stretch>
            <a:fillRect/>
          </a:stretch>
        </p:blipFill>
        <p:spPr>
          <a:xfrm>
            <a:off x="8347852" y="4375453"/>
            <a:ext cx="544578" cy="544578"/>
          </a:xfrm>
          <a:prstGeom prst="rect">
            <a:avLst/>
          </a:prstGeom>
        </p:spPr>
      </p:pic>
      <p:pic>
        <p:nvPicPr>
          <p:cNvPr id="67" name="Graphic 66" descr="Classroom">
            <a:extLst>
              <a:ext uri="{FF2B5EF4-FFF2-40B4-BE49-F238E27FC236}">
                <a16:creationId xmlns:a16="http://schemas.microsoft.com/office/drawing/2014/main" id="{00B0EF6C-178C-E942-803A-7F9E6E79F624}"/>
              </a:ext>
            </a:extLst>
          </p:cNvPr>
          <p:cNvPicPr>
            <a:picLocks noChangeAspect="1"/>
          </p:cNvPicPr>
          <p:nvPr/>
        </p:nvPicPr>
        <p:blipFill>
          <a:blip r:embed="rId13">
            <a:duotone>
              <a:schemeClr val="accent1">
                <a:shade val="45000"/>
                <a:satMod val="135000"/>
              </a:schemeClr>
              <a:prstClr val="white"/>
            </a:duotone>
            <a:extLst>
              <a:ext uri="{96DAC541-7B7A-43D3-8B79-37D633B846F1}">
                <asvg:svgBlip xmlns:asvg="http://schemas.microsoft.com/office/drawing/2016/SVG/main" r:embed="rId14"/>
              </a:ext>
            </a:extLst>
          </a:blip>
          <a:stretch>
            <a:fillRect/>
          </a:stretch>
        </p:blipFill>
        <p:spPr>
          <a:xfrm>
            <a:off x="11216700" y="3854197"/>
            <a:ext cx="665129" cy="665129"/>
          </a:xfrm>
          <a:prstGeom prst="rect">
            <a:avLst/>
          </a:prstGeom>
        </p:spPr>
      </p:pic>
    </p:spTree>
    <p:extLst>
      <p:ext uri="{BB962C8B-B14F-4D97-AF65-F5344CB8AC3E}">
        <p14:creationId xmlns:p14="http://schemas.microsoft.com/office/powerpoint/2010/main" val="240576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398B-C8B4-DD42-9340-EEEFAA2CFD71}"/>
              </a:ext>
            </a:extLst>
          </p:cNvPr>
          <p:cNvSpPr>
            <a:spLocks noGrp="1"/>
          </p:cNvSpPr>
          <p:nvPr>
            <p:ph type="title"/>
          </p:nvPr>
        </p:nvSpPr>
        <p:spPr>
          <a:xfrm>
            <a:off x="838200" y="365125"/>
            <a:ext cx="4981734" cy="1212315"/>
          </a:xfrm>
        </p:spPr>
        <p:txBody>
          <a:bodyPr anchor="b">
            <a:normAutofit/>
          </a:bodyPr>
          <a:lstStyle/>
          <a:p>
            <a:r>
              <a:rPr lang="en-US" sz="4000" b="1" dirty="0"/>
              <a:t>References</a:t>
            </a:r>
          </a:p>
        </p:txBody>
      </p:sp>
      <p:cxnSp>
        <p:nvCxnSpPr>
          <p:cNvPr id="48" name="Straight Connector 47">
            <a:extLst>
              <a:ext uri="{FF2B5EF4-FFF2-40B4-BE49-F238E27FC236}">
                <a16:creationId xmlns:a16="http://schemas.microsoft.com/office/drawing/2014/main" id="{B2D13A27-BA7B-4AC1-BAF1-72B149620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08782" y="1701532"/>
            <a:ext cx="4572000" cy="0"/>
          </a:xfrm>
          <a:prstGeom prst="line">
            <a:avLst/>
          </a:prstGeom>
          <a:ln w="19050">
            <a:solidFill>
              <a:srgbClr val="23255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D81A91F-3BF8-6441-98D0-7102635BEEA5}"/>
              </a:ext>
            </a:extLst>
          </p:cNvPr>
          <p:cNvSpPr>
            <a:spLocks noGrp="1"/>
          </p:cNvSpPr>
          <p:nvPr>
            <p:ph idx="1"/>
          </p:nvPr>
        </p:nvSpPr>
        <p:spPr>
          <a:xfrm>
            <a:off x="838200" y="1863969"/>
            <a:ext cx="4981734" cy="4312994"/>
          </a:xfrm>
        </p:spPr>
        <p:txBody>
          <a:bodyPr>
            <a:normAutofit/>
          </a:bodyPr>
          <a:lstStyle/>
          <a:p>
            <a:pPr marL="457200" lvl="0" indent="-457200" fontAlgn="base">
              <a:buClr>
                <a:srgbClr val="232552"/>
              </a:buClr>
              <a:buFont typeface="+mj-lt"/>
              <a:buAutoNum type="arabicPeriod"/>
            </a:pPr>
            <a:r>
              <a:rPr lang="en-US" sz="2000" dirty="0"/>
              <a:t>Harry </a:t>
            </a:r>
            <a:r>
              <a:rPr lang="en-US" sz="2000" dirty="0" err="1"/>
              <a:t>Cendrwoski</a:t>
            </a:r>
            <a:r>
              <a:rPr lang="en-US" sz="2000" dirty="0"/>
              <a:t>, William C. Mair, </a:t>
            </a:r>
            <a:r>
              <a:rPr lang="en-US" sz="2000" b="1" i="1" dirty="0"/>
              <a:t>Enterprise Risk Management and COSO</a:t>
            </a:r>
            <a:r>
              <a:rPr lang="en-US" sz="2000" dirty="0"/>
              <a:t>, John Wiley &amp; Sons, Inc., 2009</a:t>
            </a:r>
            <a:endParaRPr lang="en-ID" sz="2000" dirty="0"/>
          </a:p>
          <a:p>
            <a:pPr marL="457200" lvl="0" indent="-457200" fontAlgn="base">
              <a:buClr>
                <a:srgbClr val="232552"/>
              </a:buClr>
              <a:buFont typeface="+mj-lt"/>
              <a:buAutoNum type="arabicPeriod"/>
            </a:pPr>
            <a:r>
              <a:rPr lang="en-US" sz="2000" dirty="0"/>
              <a:t>Gregory Monahan, </a:t>
            </a:r>
            <a:r>
              <a:rPr lang="da-DK" sz="2000" b="1" i="1" dirty="0"/>
              <a:t>Enterprise </a:t>
            </a:r>
            <a:r>
              <a:rPr lang="da-DK" sz="2000" b="1" i="1" dirty="0" err="1"/>
              <a:t>Risk</a:t>
            </a:r>
            <a:r>
              <a:rPr lang="da-DK" sz="2000" b="1" i="1" dirty="0"/>
              <a:t> Management</a:t>
            </a:r>
            <a:r>
              <a:rPr lang="en-US" sz="2000" dirty="0"/>
              <a:t>, John Wiley &amp; Sons, Inc., 2008</a:t>
            </a:r>
            <a:endParaRPr lang="en-ID" sz="2000" dirty="0"/>
          </a:p>
          <a:p>
            <a:pPr>
              <a:buClr>
                <a:srgbClr val="232552"/>
              </a:buClr>
            </a:pPr>
            <a:endParaRPr lang="en-US" sz="2000" dirty="0"/>
          </a:p>
        </p:txBody>
      </p:sp>
      <p:sp>
        <p:nvSpPr>
          <p:cNvPr id="50" name="Rectangle 49">
            <a:extLst>
              <a:ext uri="{FF2B5EF4-FFF2-40B4-BE49-F238E27FC236}">
                <a16:creationId xmlns:a16="http://schemas.microsoft.com/office/drawing/2014/main" id="{11313EAB-AFBD-44FC-B96C-9C9A7416E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rgbClr val="2325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A279C60-B3AB-4994-BBA4-00CB99B2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0677" y="485775"/>
            <a:ext cx="2203222" cy="28627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0C37937-297B-3E40-953F-B3514A4E7C2D}"/>
              </a:ext>
            </a:extLst>
          </p:cNvPr>
          <p:cNvPicPr>
            <a:picLocks noChangeAspect="1"/>
          </p:cNvPicPr>
          <p:nvPr/>
        </p:nvPicPr>
        <p:blipFill>
          <a:blip r:embed="rId3"/>
          <a:stretch>
            <a:fillRect/>
          </a:stretch>
        </p:blipFill>
        <p:spPr>
          <a:xfrm>
            <a:off x="6817134" y="643899"/>
            <a:ext cx="1680682" cy="2542032"/>
          </a:xfrm>
          <a:prstGeom prst="rect">
            <a:avLst/>
          </a:prstGeom>
        </p:spPr>
      </p:pic>
      <p:sp>
        <p:nvSpPr>
          <p:cNvPr id="54" name="Rectangle 53">
            <a:extLst>
              <a:ext uri="{FF2B5EF4-FFF2-40B4-BE49-F238E27FC236}">
                <a16:creationId xmlns:a16="http://schemas.microsoft.com/office/drawing/2014/main" id="{480C5C28-3276-4497-8BC1-366BAD074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46169" y="481265"/>
            <a:ext cx="2212848" cy="1880508"/>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79976EB-B5B0-40FD-ABF3-AD6041BA5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3561" y="2514599"/>
            <a:ext cx="2783884" cy="38519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67B1047-17D7-3740-9C08-6C7518BF593D}"/>
              </a:ext>
            </a:extLst>
          </p:cNvPr>
          <p:cNvPicPr>
            <a:picLocks noChangeAspect="1"/>
          </p:cNvPicPr>
          <p:nvPr/>
        </p:nvPicPr>
        <p:blipFill>
          <a:blip r:embed="rId4"/>
          <a:stretch>
            <a:fillRect/>
          </a:stretch>
        </p:blipFill>
        <p:spPr>
          <a:xfrm>
            <a:off x="9414948" y="3045774"/>
            <a:ext cx="1841109" cy="2789559"/>
          </a:xfrm>
          <a:prstGeom prst="rect">
            <a:avLst/>
          </a:prstGeom>
        </p:spPr>
      </p:pic>
      <p:sp>
        <p:nvSpPr>
          <p:cNvPr id="58" name="Rectangle 57">
            <a:extLst>
              <a:ext uri="{FF2B5EF4-FFF2-40B4-BE49-F238E27FC236}">
                <a16:creationId xmlns:a16="http://schemas.microsoft.com/office/drawing/2014/main" id="{5256CDE3-F9C5-4283-AD5F-6148D5AD8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51051" y="3509435"/>
            <a:ext cx="2212848" cy="2857076"/>
          </a:xfrm>
          <a:prstGeom prst="rect">
            <a:avLst/>
          </a:prstGeom>
          <a:solidFill>
            <a:srgbClr val="0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558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C5974B6-3353-4781-B620-BC5168DAE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8">
            <a:extLst>
              <a:ext uri="{FF2B5EF4-FFF2-40B4-BE49-F238E27FC236}">
                <a16:creationId xmlns:a16="http://schemas.microsoft.com/office/drawing/2014/main" id="{0A2C0FD4-452B-439A-A978-C37BC16F5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498574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CEA63FB-0309-C648-8635-A92931729F05}"/>
              </a:ext>
            </a:extLst>
          </p:cNvPr>
          <p:cNvSpPr>
            <a:spLocks noGrp="1"/>
          </p:cNvSpPr>
          <p:nvPr>
            <p:ph type="title"/>
          </p:nvPr>
        </p:nvSpPr>
        <p:spPr>
          <a:xfrm>
            <a:off x="7559812" y="2723322"/>
            <a:ext cx="3510355" cy="2236738"/>
          </a:xfrm>
          <a:prstGeom prst="ellipse">
            <a:avLst/>
          </a:prstGeom>
        </p:spPr>
        <p:txBody>
          <a:bodyPr vert="horz" lIns="91440" tIns="45720" rIns="91440" bIns="45720" rtlCol="0" anchor="b">
            <a:normAutofit/>
          </a:bodyPr>
          <a:lstStyle/>
          <a:p>
            <a:r>
              <a:rPr lang="en-US" sz="4100" kern="1200">
                <a:solidFill>
                  <a:srgbClr val="FFFFFF"/>
                </a:solidFill>
                <a:latin typeface="+mj-lt"/>
                <a:ea typeface="+mj-ea"/>
                <a:cs typeface="+mj-cs"/>
              </a:rPr>
              <a:t>Course Assesment</a:t>
            </a:r>
          </a:p>
        </p:txBody>
      </p:sp>
      <p:sp>
        <p:nvSpPr>
          <p:cNvPr id="21" name="Freeform 5">
            <a:extLst>
              <a:ext uri="{FF2B5EF4-FFF2-40B4-BE49-F238E27FC236}">
                <a16:creationId xmlns:a16="http://schemas.microsoft.com/office/drawing/2014/main" id="{16929AE4-43B6-494E-B7D6-F778AB2F2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6">
            <a:extLst>
              <a:ext uri="{FF2B5EF4-FFF2-40B4-BE49-F238E27FC236}">
                <a16:creationId xmlns:a16="http://schemas.microsoft.com/office/drawing/2014/main" id="{8CEE0D70-D5EB-4589-819D-77F64EC4FD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7">
            <a:extLst>
              <a:ext uri="{FF2B5EF4-FFF2-40B4-BE49-F238E27FC236}">
                <a16:creationId xmlns:a16="http://schemas.microsoft.com/office/drawing/2014/main" id="{2A701B99-D75A-4647-9635-9858D3BA7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884DEADC-5415-4FC6-93F0-89769392AF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859" y="1120020"/>
            <a:ext cx="5632862" cy="3509529"/>
          </a:xfrm>
          <a:prstGeom prst="rect">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3">
            <a:extLst>
              <a:ext uri="{FF2B5EF4-FFF2-40B4-BE49-F238E27FC236}">
                <a16:creationId xmlns:a16="http://schemas.microsoft.com/office/drawing/2014/main" id="{387C74BF-FB6F-114A-93AD-8F5B61D74E86}"/>
              </a:ext>
            </a:extLst>
          </p:cNvPr>
          <p:cNvGraphicFramePr>
            <a:graphicFrameLocks/>
          </p:cNvGraphicFramePr>
          <p:nvPr>
            <p:extLst>
              <p:ext uri="{D42A27DB-BD31-4B8C-83A1-F6EECF244321}">
                <p14:modId xmlns:p14="http://schemas.microsoft.com/office/powerpoint/2010/main" val="1902747745"/>
              </p:ext>
            </p:extLst>
          </p:nvPr>
        </p:nvGraphicFramePr>
        <p:xfrm>
          <a:off x="1438464" y="1412785"/>
          <a:ext cx="5290964" cy="2933877"/>
        </p:xfrm>
        <a:graphic>
          <a:graphicData uri="http://schemas.openxmlformats.org/drawingml/2006/table">
            <a:tbl>
              <a:tblPr firstRow="1" firstCol="1" bandRow="1">
                <a:tableStyleId>{3B4B98B0-60AC-42C2-AFA5-B58CD77FA1E5}</a:tableStyleId>
              </a:tblPr>
              <a:tblGrid>
                <a:gridCol w="3094925">
                  <a:extLst>
                    <a:ext uri="{9D8B030D-6E8A-4147-A177-3AD203B41FA5}">
                      <a16:colId xmlns:a16="http://schemas.microsoft.com/office/drawing/2014/main" val="2500244898"/>
                    </a:ext>
                  </a:extLst>
                </a:gridCol>
                <a:gridCol w="2196039">
                  <a:extLst>
                    <a:ext uri="{9D8B030D-6E8A-4147-A177-3AD203B41FA5}">
                      <a16:colId xmlns:a16="http://schemas.microsoft.com/office/drawing/2014/main" val="2835315913"/>
                    </a:ext>
                  </a:extLst>
                </a:gridCol>
              </a:tblGrid>
              <a:tr h="1007289">
                <a:tc>
                  <a:txBody>
                    <a:bodyPr/>
                    <a:lstStyle/>
                    <a:p>
                      <a:pPr algn="r">
                        <a:spcBef>
                          <a:spcPts val="500"/>
                        </a:spcBef>
                        <a:spcAft>
                          <a:spcPts val="500"/>
                        </a:spcAft>
                      </a:pPr>
                      <a:r>
                        <a:rPr lang="en-US" sz="2400" b="1" dirty="0">
                          <a:solidFill>
                            <a:schemeClr val="tx1">
                              <a:lumMod val="75000"/>
                              <a:lumOff val="25000"/>
                            </a:schemeClr>
                          </a:solidFill>
                          <a:effectLst/>
                          <a:uFill>
                            <a:solidFill>
                              <a:srgbClr val="000000"/>
                            </a:solidFill>
                          </a:uFill>
                        </a:rPr>
                        <a:t>Assessment Components</a:t>
                      </a:r>
                      <a:endParaRPr lang="en-ID" sz="2400" b="1" dirty="0">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368714" marT="122905" marB="122905" anchor="ctr"/>
                </a:tc>
                <a:tc>
                  <a:txBody>
                    <a:bodyPr/>
                    <a:lstStyle/>
                    <a:p>
                      <a:pPr algn="ctr">
                        <a:spcBef>
                          <a:spcPts val="500"/>
                        </a:spcBef>
                        <a:spcAft>
                          <a:spcPts val="500"/>
                        </a:spcAft>
                      </a:pPr>
                      <a:r>
                        <a:rPr lang="en-US" sz="2400" b="1" err="1">
                          <a:solidFill>
                            <a:schemeClr val="tx1">
                              <a:lumMod val="75000"/>
                              <a:lumOff val="25000"/>
                            </a:schemeClr>
                          </a:solidFill>
                          <a:effectLst/>
                          <a:uFill>
                            <a:solidFill>
                              <a:srgbClr val="000000"/>
                            </a:solidFill>
                          </a:uFill>
                        </a:rPr>
                        <a:t>Assesment</a:t>
                      </a:r>
                      <a:r>
                        <a:rPr lang="en-US" sz="2400" b="1">
                          <a:solidFill>
                            <a:schemeClr val="tx1">
                              <a:lumMod val="75000"/>
                              <a:lumOff val="25000"/>
                            </a:schemeClr>
                          </a:solidFill>
                          <a:effectLst/>
                          <a:uFill>
                            <a:solidFill>
                              <a:srgbClr val="000000"/>
                            </a:solidFill>
                          </a:uFill>
                        </a:rPr>
                        <a:t> Weight (%)</a:t>
                      </a:r>
                      <a:endParaRPr lang="en-ID" sz="2400" b="1">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180183" marT="122905" marB="122905" anchor="ctr"/>
                </a:tc>
                <a:extLst>
                  <a:ext uri="{0D108BD9-81ED-4DB2-BD59-A6C34878D82A}">
                    <a16:rowId xmlns:a16="http://schemas.microsoft.com/office/drawing/2014/main" val="2188839416"/>
                  </a:ext>
                </a:extLst>
              </a:tr>
              <a:tr h="642196">
                <a:tc>
                  <a:txBody>
                    <a:bodyPr/>
                    <a:lstStyle/>
                    <a:p>
                      <a:pPr algn="r">
                        <a:spcBef>
                          <a:spcPts val="500"/>
                        </a:spcBef>
                        <a:spcAft>
                          <a:spcPts val="500"/>
                        </a:spcAft>
                      </a:pPr>
                      <a:r>
                        <a:rPr lang="en-US" sz="2400" b="1">
                          <a:solidFill>
                            <a:schemeClr val="tx1">
                              <a:lumMod val="75000"/>
                              <a:lumOff val="25000"/>
                            </a:schemeClr>
                          </a:solidFill>
                          <a:effectLst/>
                          <a:uFill>
                            <a:solidFill>
                              <a:srgbClr val="000000"/>
                            </a:solidFill>
                          </a:uFill>
                        </a:rPr>
                        <a:t>Tasks/Quiz</a:t>
                      </a:r>
                      <a:endParaRPr lang="en-ID" sz="2400" b="1">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368714" marT="122905" marB="122905" anchor="ctr"/>
                </a:tc>
                <a:tc>
                  <a:txBody>
                    <a:bodyPr/>
                    <a:lstStyle/>
                    <a:p>
                      <a:pPr algn="ctr">
                        <a:spcBef>
                          <a:spcPts val="500"/>
                        </a:spcBef>
                        <a:spcAft>
                          <a:spcPts val="500"/>
                        </a:spcAft>
                      </a:pPr>
                      <a:r>
                        <a:rPr lang="en-US" sz="2400">
                          <a:solidFill>
                            <a:schemeClr val="tx1">
                              <a:lumMod val="75000"/>
                              <a:lumOff val="25000"/>
                            </a:schemeClr>
                          </a:solidFill>
                          <a:effectLst/>
                          <a:uFill>
                            <a:solidFill>
                              <a:srgbClr val="000000"/>
                            </a:solidFill>
                          </a:uFill>
                        </a:rPr>
                        <a:t>30%</a:t>
                      </a:r>
                      <a:endParaRPr lang="en-ID" sz="2400">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180183" marT="122905" marB="122905" anchor="ctr"/>
                </a:tc>
                <a:extLst>
                  <a:ext uri="{0D108BD9-81ED-4DB2-BD59-A6C34878D82A}">
                    <a16:rowId xmlns:a16="http://schemas.microsoft.com/office/drawing/2014/main" val="2783044222"/>
                  </a:ext>
                </a:extLst>
              </a:tr>
              <a:tr h="642196">
                <a:tc>
                  <a:txBody>
                    <a:bodyPr/>
                    <a:lstStyle/>
                    <a:p>
                      <a:pPr algn="r">
                        <a:spcBef>
                          <a:spcPts val="500"/>
                        </a:spcBef>
                        <a:spcAft>
                          <a:spcPts val="500"/>
                        </a:spcAft>
                      </a:pPr>
                      <a:r>
                        <a:rPr lang="en-US" sz="2400" b="1">
                          <a:solidFill>
                            <a:schemeClr val="tx1">
                              <a:lumMod val="75000"/>
                              <a:lumOff val="25000"/>
                            </a:schemeClr>
                          </a:solidFill>
                          <a:effectLst/>
                          <a:uFill>
                            <a:solidFill>
                              <a:srgbClr val="000000"/>
                            </a:solidFill>
                          </a:uFill>
                        </a:rPr>
                        <a:t>Mid Test Score</a:t>
                      </a:r>
                      <a:endParaRPr lang="en-ID" sz="2400" b="1">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368714" marT="122905" marB="122905" anchor="ctr"/>
                </a:tc>
                <a:tc>
                  <a:txBody>
                    <a:bodyPr/>
                    <a:lstStyle/>
                    <a:p>
                      <a:pPr algn="ctr">
                        <a:spcBef>
                          <a:spcPts val="500"/>
                        </a:spcBef>
                        <a:spcAft>
                          <a:spcPts val="500"/>
                        </a:spcAft>
                      </a:pPr>
                      <a:r>
                        <a:rPr lang="en-US" sz="2400">
                          <a:solidFill>
                            <a:schemeClr val="tx1">
                              <a:lumMod val="75000"/>
                              <a:lumOff val="25000"/>
                            </a:schemeClr>
                          </a:solidFill>
                          <a:effectLst/>
                          <a:uFill>
                            <a:solidFill>
                              <a:srgbClr val="000000"/>
                            </a:solidFill>
                          </a:uFill>
                        </a:rPr>
                        <a:t>30%</a:t>
                      </a:r>
                      <a:endParaRPr lang="en-ID" sz="2400">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180183" marT="122905" marB="122905" anchor="ctr"/>
                </a:tc>
                <a:extLst>
                  <a:ext uri="{0D108BD9-81ED-4DB2-BD59-A6C34878D82A}">
                    <a16:rowId xmlns:a16="http://schemas.microsoft.com/office/drawing/2014/main" val="93498300"/>
                  </a:ext>
                </a:extLst>
              </a:tr>
              <a:tr h="642196">
                <a:tc>
                  <a:txBody>
                    <a:bodyPr/>
                    <a:lstStyle/>
                    <a:p>
                      <a:pPr algn="r">
                        <a:spcBef>
                          <a:spcPts val="500"/>
                        </a:spcBef>
                        <a:spcAft>
                          <a:spcPts val="500"/>
                        </a:spcAft>
                      </a:pPr>
                      <a:r>
                        <a:rPr lang="en-US" sz="2400" b="1">
                          <a:solidFill>
                            <a:schemeClr val="tx1">
                              <a:lumMod val="75000"/>
                              <a:lumOff val="25000"/>
                            </a:schemeClr>
                          </a:solidFill>
                          <a:effectLst/>
                          <a:uFill>
                            <a:solidFill>
                              <a:srgbClr val="000000"/>
                            </a:solidFill>
                          </a:uFill>
                        </a:rPr>
                        <a:t>Final Test Score</a:t>
                      </a:r>
                      <a:endParaRPr lang="en-ID" sz="2400" b="1">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368714" marT="122905" marB="122905" anchor="ctr"/>
                </a:tc>
                <a:tc>
                  <a:txBody>
                    <a:bodyPr/>
                    <a:lstStyle/>
                    <a:p>
                      <a:pPr algn="ctr">
                        <a:spcBef>
                          <a:spcPts val="500"/>
                        </a:spcBef>
                        <a:spcAft>
                          <a:spcPts val="500"/>
                        </a:spcAft>
                      </a:pPr>
                      <a:r>
                        <a:rPr lang="en-US" sz="2400" dirty="0">
                          <a:solidFill>
                            <a:schemeClr val="tx1">
                              <a:lumMod val="75000"/>
                              <a:lumOff val="25000"/>
                            </a:schemeClr>
                          </a:solidFill>
                          <a:effectLst/>
                          <a:uFill>
                            <a:solidFill>
                              <a:srgbClr val="000000"/>
                            </a:solidFill>
                          </a:uFill>
                        </a:rPr>
                        <a:t>40%</a:t>
                      </a:r>
                      <a:endParaRPr lang="en-ID" sz="2400" dirty="0">
                        <a:solidFill>
                          <a:schemeClr val="tx1">
                            <a:lumMod val="75000"/>
                            <a:lumOff val="25000"/>
                          </a:schemeClr>
                        </a:solidFill>
                        <a:effectLst/>
                        <a:uFill>
                          <a:solidFill>
                            <a:srgbClr val="000000"/>
                          </a:solidFill>
                        </a:uFill>
                        <a:latin typeface="Calibri" panose="020F0502020204030204" pitchFamily="34" charset="0"/>
                        <a:ea typeface="Calibri" panose="020F0502020204030204" pitchFamily="34" charset="0"/>
                      </a:endParaRPr>
                    </a:p>
                  </a:txBody>
                  <a:tcPr marL="245809" marR="180183" marT="122905" marB="122905" anchor="ctr"/>
                </a:tc>
                <a:extLst>
                  <a:ext uri="{0D108BD9-81ED-4DB2-BD59-A6C34878D82A}">
                    <a16:rowId xmlns:a16="http://schemas.microsoft.com/office/drawing/2014/main" val="1060669538"/>
                  </a:ext>
                </a:extLst>
              </a:tr>
            </a:tbl>
          </a:graphicData>
        </a:graphic>
      </p:graphicFrame>
    </p:spTree>
    <p:extLst>
      <p:ext uri="{BB962C8B-B14F-4D97-AF65-F5344CB8AC3E}">
        <p14:creationId xmlns:p14="http://schemas.microsoft.com/office/powerpoint/2010/main" val="322729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ADD3505-D816-4666-AAAA-42EC992FA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6">
            <a:extLst>
              <a:ext uri="{FF2B5EF4-FFF2-40B4-BE49-F238E27FC236}">
                <a16:creationId xmlns:a16="http://schemas.microsoft.com/office/drawing/2014/main" id="{B4269A41-C387-4555-A18D-F1B4E366CD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911C1882-1ABB-473F-836B-DE0066ABA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8">
            <a:extLst>
              <a:ext uri="{FF2B5EF4-FFF2-40B4-BE49-F238E27FC236}">
                <a16:creationId xmlns:a16="http://schemas.microsoft.com/office/drawing/2014/main" id="{336533B6-75CC-4F87-B044-A8241FBF7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9607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5F73114-9EB6-E24C-A832-54D1069233BF}"/>
              </a:ext>
            </a:extLst>
          </p:cNvPr>
          <p:cNvSpPr>
            <a:spLocks noGrp="1"/>
          </p:cNvSpPr>
          <p:nvPr>
            <p:ph type="title"/>
          </p:nvPr>
        </p:nvSpPr>
        <p:spPr>
          <a:xfrm>
            <a:off x="795342" y="4267831"/>
            <a:ext cx="7970903" cy="1071585"/>
          </a:xfrm>
          <a:prstGeom prst="ellipse">
            <a:avLst/>
          </a:prstGeom>
        </p:spPr>
        <p:txBody>
          <a:bodyPr vert="horz" lIns="91440" tIns="45720" rIns="91440" bIns="45720" rtlCol="0" anchor="b">
            <a:normAutofit/>
          </a:bodyPr>
          <a:lstStyle/>
          <a:p>
            <a:r>
              <a:rPr lang="en-US" sz="3000" kern="1200" dirty="0" err="1">
                <a:solidFill>
                  <a:srgbClr val="FFFFFF"/>
                </a:solidFill>
                <a:latin typeface="+mj-lt"/>
                <a:ea typeface="+mj-ea"/>
                <a:cs typeface="+mj-cs"/>
              </a:rPr>
              <a:t>Penentuan</a:t>
            </a:r>
            <a:r>
              <a:rPr lang="en-US" sz="3000" kern="1200" dirty="0">
                <a:solidFill>
                  <a:srgbClr val="FFFFFF"/>
                </a:solidFill>
                <a:latin typeface="+mj-lt"/>
                <a:ea typeface="+mj-ea"/>
                <a:cs typeface="+mj-cs"/>
              </a:rPr>
              <a:t> Nilai </a:t>
            </a:r>
            <a:r>
              <a:rPr lang="en-US" sz="3000" kern="1200" dirty="0" err="1">
                <a:solidFill>
                  <a:srgbClr val="FFFFFF"/>
                </a:solidFill>
                <a:latin typeface="+mj-lt"/>
                <a:ea typeface="+mj-ea"/>
                <a:cs typeface="+mj-cs"/>
              </a:rPr>
              <a:t>Akhir</a:t>
            </a:r>
            <a:r>
              <a:rPr lang="en-US" sz="3000" kern="1200" dirty="0">
                <a:solidFill>
                  <a:srgbClr val="FFFFFF"/>
                </a:solidFill>
                <a:latin typeface="+mj-lt"/>
                <a:ea typeface="+mj-ea"/>
                <a:cs typeface="+mj-cs"/>
              </a:rPr>
              <a:t> Mata </a:t>
            </a:r>
            <a:r>
              <a:rPr lang="en-US" sz="3000" kern="1200" dirty="0" err="1">
                <a:solidFill>
                  <a:srgbClr val="FFFFFF"/>
                </a:solidFill>
                <a:latin typeface="+mj-lt"/>
                <a:ea typeface="+mj-ea"/>
                <a:cs typeface="+mj-cs"/>
              </a:rPr>
              <a:t>Kuliah</a:t>
            </a:r>
            <a:endParaRPr lang="en-US" sz="3000" kern="1200" dirty="0">
              <a:solidFill>
                <a:srgbClr val="FFFFFF"/>
              </a:solidFill>
              <a:latin typeface="+mj-lt"/>
              <a:ea typeface="+mj-ea"/>
              <a:cs typeface="+mj-cs"/>
            </a:endParaRPr>
          </a:p>
        </p:txBody>
      </p:sp>
      <p:sp>
        <p:nvSpPr>
          <p:cNvPr id="25" name="Rectangle 8">
            <a:extLst>
              <a:ext uri="{FF2B5EF4-FFF2-40B4-BE49-F238E27FC236}">
                <a16:creationId xmlns:a16="http://schemas.microsoft.com/office/drawing/2014/main" id="{77EAB586-FBDB-4496-82AC-22F185637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7800" y="4377267"/>
            <a:ext cx="3121152" cy="195271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aphicFrame>
        <p:nvGraphicFramePr>
          <p:cNvPr id="7" name="Content Placeholder 3">
            <a:extLst>
              <a:ext uri="{FF2B5EF4-FFF2-40B4-BE49-F238E27FC236}">
                <a16:creationId xmlns:a16="http://schemas.microsoft.com/office/drawing/2014/main" id="{9F6665F8-2BD4-7945-B5A9-58EF923C72AF}"/>
              </a:ext>
            </a:extLst>
          </p:cNvPr>
          <p:cNvGraphicFramePr>
            <a:graphicFrameLocks/>
          </p:cNvGraphicFramePr>
          <p:nvPr>
            <p:extLst>
              <p:ext uri="{D42A27DB-BD31-4B8C-83A1-F6EECF244321}">
                <p14:modId xmlns:p14="http://schemas.microsoft.com/office/powerpoint/2010/main" val="3437091028"/>
              </p:ext>
            </p:extLst>
          </p:nvPr>
        </p:nvGraphicFramePr>
        <p:xfrm>
          <a:off x="440871" y="342899"/>
          <a:ext cx="11332029" cy="3660405"/>
        </p:xfrm>
        <a:graphic>
          <a:graphicData uri="http://schemas.openxmlformats.org/drawingml/2006/table">
            <a:tbl>
              <a:tblPr firstRow="1" firstCol="1" bandRow="1">
                <a:tableStyleId>{3B4B98B0-60AC-42C2-AFA5-B58CD77FA1E5}</a:tableStyleId>
              </a:tblPr>
              <a:tblGrid>
                <a:gridCol w="1460130">
                  <a:extLst>
                    <a:ext uri="{9D8B030D-6E8A-4147-A177-3AD203B41FA5}">
                      <a16:colId xmlns:a16="http://schemas.microsoft.com/office/drawing/2014/main" val="3787281354"/>
                    </a:ext>
                  </a:extLst>
                </a:gridCol>
                <a:gridCol w="1070516">
                  <a:extLst>
                    <a:ext uri="{9D8B030D-6E8A-4147-A177-3AD203B41FA5}">
                      <a16:colId xmlns:a16="http://schemas.microsoft.com/office/drawing/2014/main" val="3328956561"/>
                    </a:ext>
                  </a:extLst>
                </a:gridCol>
                <a:gridCol w="1126914">
                  <a:extLst>
                    <a:ext uri="{9D8B030D-6E8A-4147-A177-3AD203B41FA5}">
                      <a16:colId xmlns:a16="http://schemas.microsoft.com/office/drawing/2014/main" val="2887091678"/>
                    </a:ext>
                  </a:extLst>
                </a:gridCol>
                <a:gridCol w="1116453">
                  <a:extLst>
                    <a:ext uri="{9D8B030D-6E8A-4147-A177-3AD203B41FA5}">
                      <a16:colId xmlns:a16="http://schemas.microsoft.com/office/drawing/2014/main" val="349874686"/>
                    </a:ext>
                  </a:extLst>
                </a:gridCol>
                <a:gridCol w="6558016">
                  <a:extLst>
                    <a:ext uri="{9D8B030D-6E8A-4147-A177-3AD203B41FA5}">
                      <a16:colId xmlns:a16="http://schemas.microsoft.com/office/drawing/2014/main" val="457134311"/>
                    </a:ext>
                  </a:extLst>
                </a:gridCol>
              </a:tblGrid>
              <a:tr h="336960">
                <a:tc>
                  <a:txBody>
                    <a:bodyPr/>
                    <a:lstStyle/>
                    <a:p>
                      <a:pPr algn="ctr">
                        <a:lnSpc>
                          <a:spcPct val="115000"/>
                        </a:lnSpc>
                        <a:spcBef>
                          <a:spcPts val="500"/>
                        </a:spcBef>
                        <a:spcAft>
                          <a:spcPts val="500"/>
                        </a:spcAft>
                      </a:pPr>
                      <a:r>
                        <a:rPr lang="en-US" sz="1200">
                          <a:effectLst/>
                          <a:uFill>
                            <a:solidFill>
                              <a:srgbClr val="000000"/>
                            </a:solidFill>
                          </a:uFill>
                        </a:rPr>
                        <a:t>PREDIKAT</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lnSpc>
                          <a:spcPct val="115000"/>
                        </a:lnSpc>
                        <a:spcBef>
                          <a:spcPts val="500"/>
                        </a:spcBef>
                        <a:spcAft>
                          <a:spcPts val="500"/>
                        </a:spcAft>
                      </a:pPr>
                      <a:r>
                        <a:rPr lang="en-US" sz="1200">
                          <a:effectLst/>
                          <a:uFill>
                            <a:solidFill>
                              <a:srgbClr val="000000"/>
                            </a:solidFill>
                          </a:uFill>
                        </a:rPr>
                        <a:t>INDEKS</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lnSpc>
                          <a:spcPct val="115000"/>
                        </a:lnSpc>
                        <a:spcBef>
                          <a:spcPts val="500"/>
                        </a:spcBef>
                        <a:spcAft>
                          <a:spcPts val="500"/>
                        </a:spcAft>
                      </a:pPr>
                      <a:r>
                        <a:rPr lang="en-US" sz="1200">
                          <a:effectLst/>
                          <a:uFill>
                            <a:solidFill>
                              <a:srgbClr val="000000"/>
                            </a:solidFill>
                          </a:uFill>
                        </a:rPr>
                        <a:t>Bobot Nilai</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lnSpc>
                          <a:spcPct val="115000"/>
                        </a:lnSpc>
                        <a:spcBef>
                          <a:spcPts val="500"/>
                        </a:spcBef>
                        <a:spcAft>
                          <a:spcPts val="500"/>
                        </a:spcAft>
                      </a:pPr>
                      <a:r>
                        <a:rPr lang="en-US" sz="1200" dirty="0" err="1">
                          <a:effectLst/>
                          <a:uFill>
                            <a:solidFill>
                              <a:srgbClr val="000000"/>
                            </a:solidFill>
                          </a:uFill>
                        </a:rPr>
                        <a:t>Angka</a:t>
                      </a:r>
                      <a:r>
                        <a:rPr lang="en-US" sz="1200" dirty="0">
                          <a:effectLst/>
                          <a:uFill>
                            <a:solidFill>
                              <a:srgbClr val="000000"/>
                            </a:solidFill>
                          </a:uFill>
                        </a:rPr>
                        <a:t> </a:t>
                      </a:r>
                      <a:r>
                        <a:rPr lang="en-US" sz="1200" dirty="0" err="1">
                          <a:effectLst/>
                          <a:uFill>
                            <a:solidFill>
                              <a:srgbClr val="000000"/>
                            </a:solidFill>
                          </a:uFill>
                        </a:rPr>
                        <a:t>Mutu</a:t>
                      </a:r>
                      <a:endParaRPr lang="en-ID" sz="1200" dirty="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lnSpc>
                          <a:spcPct val="115000"/>
                        </a:lnSpc>
                        <a:spcBef>
                          <a:spcPts val="500"/>
                        </a:spcBef>
                        <a:spcAft>
                          <a:spcPts val="500"/>
                        </a:spcAft>
                      </a:pPr>
                      <a:r>
                        <a:rPr lang="en-US" sz="1200">
                          <a:effectLst/>
                          <a:uFill>
                            <a:solidFill>
                              <a:srgbClr val="000000"/>
                            </a:solidFill>
                          </a:uFill>
                        </a:rPr>
                        <a:t>Deskripsi Penilaian</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extLst>
                  <a:ext uri="{0D108BD9-81ED-4DB2-BD59-A6C34878D82A}">
                    <a16:rowId xmlns:a16="http://schemas.microsoft.com/office/drawing/2014/main" val="3090083562"/>
                  </a:ext>
                </a:extLst>
              </a:tr>
              <a:tr h="702287">
                <a:tc>
                  <a:txBody>
                    <a:bodyPr/>
                    <a:lstStyle/>
                    <a:p>
                      <a:pPr>
                        <a:spcBef>
                          <a:spcPts val="500"/>
                        </a:spcBef>
                        <a:spcAft>
                          <a:spcPts val="0"/>
                        </a:spcAft>
                      </a:pPr>
                      <a:r>
                        <a:rPr lang="en-US" sz="1200">
                          <a:effectLst/>
                          <a:uFill>
                            <a:solidFill>
                              <a:srgbClr val="000000"/>
                            </a:solidFill>
                          </a:uFill>
                        </a:rPr>
                        <a:t>Lulus,</a:t>
                      </a:r>
                      <a:endParaRPr lang="en-ID" sz="1200">
                        <a:effectLst/>
                        <a:uFill>
                          <a:solidFill>
                            <a:srgbClr val="000000"/>
                          </a:solidFill>
                        </a:uFill>
                      </a:endParaRPr>
                    </a:p>
                    <a:p>
                      <a:pPr>
                        <a:spcBef>
                          <a:spcPts val="500"/>
                        </a:spcBef>
                        <a:spcAft>
                          <a:spcPts val="0"/>
                        </a:spcAft>
                      </a:pPr>
                      <a:r>
                        <a:rPr lang="en-US" sz="1200">
                          <a:effectLst/>
                          <a:uFill>
                            <a:solidFill>
                              <a:srgbClr val="000000"/>
                            </a:solidFill>
                          </a:uFill>
                        </a:rPr>
                        <a:t>Sangat Baik</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A</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80 - 100</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4</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just">
                        <a:spcBef>
                          <a:spcPts val="500"/>
                        </a:spcBef>
                        <a:spcAft>
                          <a:spcPts val="500"/>
                        </a:spcAft>
                      </a:pPr>
                      <a:r>
                        <a:rPr lang="en-US" sz="1200">
                          <a:effectLst/>
                          <a:uFill>
                            <a:solidFill>
                              <a:srgbClr val="000000"/>
                            </a:solidFill>
                          </a:uFill>
                        </a:rPr>
                        <a:t>Mahasiswa memenuhi semua komponen penilaian dan menyelesaikan tugas dengan sangat baik serta mampu menganalisis materi dan tugas sesuai dengan topik yang telah ditentukan dengan sangat baik</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extLst>
                  <a:ext uri="{0D108BD9-81ED-4DB2-BD59-A6C34878D82A}">
                    <a16:rowId xmlns:a16="http://schemas.microsoft.com/office/drawing/2014/main" val="4183118618"/>
                  </a:ext>
                </a:extLst>
              </a:tr>
              <a:tr h="702287">
                <a:tc>
                  <a:txBody>
                    <a:bodyPr/>
                    <a:lstStyle/>
                    <a:p>
                      <a:pPr>
                        <a:spcBef>
                          <a:spcPts val="500"/>
                        </a:spcBef>
                        <a:spcAft>
                          <a:spcPts val="0"/>
                        </a:spcAft>
                      </a:pPr>
                      <a:r>
                        <a:rPr lang="en-US" sz="1200">
                          <a:effectLst/>
                          <a:uFill>
                            <a:solidFill>
                              <a:srgbClr val="000000"/>
                            </a:solidFill>
                          </a:uFill>
                        </a:rPr>
                        <a:t>Lulus,</a:t>
                      </a:r>
                      <a:endParaRPr lang="en-ID" sz="1200">
                        <a:effectLst/>
                        <a:uFill>
                          <a:solidFill>
                            <a:srgbClr val="000000"/>
                          </a:solidFill>
                        </a:uFill>
                      </a:endParaRPr>
                    </a:p>
                    <a:p>
                      <a:pPr>
                        <a:spcBef>
                          <a:spcPts val="500"/>
                        </a:spcBef>
                        <a:spcAft>
                          <a:spcPts val="0"/>
                        </a:spcAft>
                      </a:pPr>
                      <a:r>
                        <a:rPr lang="en-US" sz="1200">
                          <a:effectLst/>
                          <a:uFill>
                            <a:solidFill>
                              <a:srgbClr val="000000"/>
                            </a:solidFill>
                          </a:uFill>
                        </a:rPr>
                        <a:t>Baik</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B</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68 - 79</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3</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just">
                        <a:spcBef>
                          <a:spcPts val="500"/>
                        </a:spcBef>
                        <a:spcAft>
                          <a:spcPts val="500"/>
                        </a:spcAft>
                      </a:pPr>
                      <a:r>
                        <a:rPr lang="en-US" sz="1200">
                          <a:effectLst/>
                          <a:uFill>
                            <a:solidFill>
                              <a:srgbClr val="000000"/>
                            </a:solidFill>
                          </a:uFill>
                        </a:rPr>
                        <a:t>Mahasiswa memenuhi semua komponen penilaian dan menyelesaikan tugas dengan baik serta mampu  menganalisis  materi dan tugas sesuai dengan topik yang telah ditentukan dengan baik</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extLst>
                  <a:ext uri="{0D108BD9-81ED-4DB2-BD59-A6C34878D82A}">
                    <a16:rowId xmlns:a16="http://schemas.microsoft.com/office/drawing/2014/main" val="147178029"/>
                  </a:ext>
                </a:extLst>
              </a:tr>
              <a:tr h="702287">
                <a:tc>
                  <a:txBody>
                    <a:bodyPr/>
                    <a:lstStyle/>
                    <a:p>
                      <a:pPr>
                        <a:spcBef>
                          <a:spcPts val="500"/>
                        </a:spcBef>
                        <a:spcAft>
                          <a:spcPts val="0"/>
                        </a:spcAft>
                      </a:pPr>
                      <a:r>
                        <a:rPr lang="en-US" sz="1200">
                          <a:effectLst/>
                          <a:uFill>
                            <a:solidFill>
                              <a:srgbClr val="000000"/>
                            </a:solidFill>
                          </a:uFill>
                        </a:rPr>
                        <a:t>Lulus,</a:t>
                      </a:r>
                      <a:endParaRPr lang="en-ID" sz="1200">
                        <a:effectLst/>
                        <a:uFill>
                          <a:solidFill>
                            <a:srgbClr val="000000"/>
                          </a:solidFill>
                        </a:uFill>
                      </a:endParaRPr>
                    </a:p>
                    <a:p>
                      <a:pPr>
                        <a:spcBef>
                          <a:spcPts val="500"/>
                        </a:spcBef>
                        <a:spcAft>
                          <a:spcPts val="0"/>
                        </a:spcAft>
                      </a:pPr>
                      <a:r>
                        <a:rPr lang="en-US" sz="1200">
                          <a:effectLst/>
                          <a:uFill>
                            <a:solidFill>
                              <a:srgbClr val="000000"/>
                            </a:solidFill>
                          </a:uFill>
                        </a:rPr>
                        <a:t>Cukup </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C</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56 - 67</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2</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just">
                        <a:spcBef>
                          <a:spcPts val="500"/>
                        </a:spcBef>
                        <a:spcAft>
                          <a:spcPts val="500"/>
                        </a:spcAft>
                      </a:pPr>
                      <a:r>
                        <a:rPr lang="en-US" sz="1200">
                          <a:effectLst/>
                          <a:uFill>
                            <a:solidFill>
                              <a:srgbClr val="000000"/>
                            </a:solidFill>
                          </a:uFill>
                        </a:rPr>
                        <a:t>Mahasiswa memenuhi beberapa komponen penilaian dan menyelesaikan tugas serta mampu menganalisis  materi dan tugas sesuai dengan topik yang telah ditentukan dengan cukup baik</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extLst>
                  <a:ext uri="{0D108BD9-81ED-4DB2-BD59-A6C34878D82A}">
                    <a16:rowId xmlns:a16="http://schemas.microsoft.com/office/drawing/2014/main" val="3243718245"/>
                  </a:ext>
                </a:extLst>
              </a:tr>
              <a:tr h="702287">
                <a:tc>
                  <a:txBody>
                    <a:bodyPr/>
                    <a:lstStyle/>
                    <a:p>
                      <a:pPr>
                        <a:spcBef>
                          <a:spcPts val="500"/>
                        </a:spcBef>
                        <a:spcAft>
                          <a:spcPts val="0"/>
                        </a:spcAft>
                      </a:pPr>
                      <a:r>
                        <a:rPr lang="en-US" sz="1200">
                          <a:effectLst/>
                          <a:uFill>
                            <a:solidFill>
                              <a:srgbClr val="000000"/>
                            </a:solidFill>
                          </a:uFill>
                        </a:rPr>
                        <a:t>Lulus, </a:t>
                      </a:r>
                      <a:endParaRPr lang="en-ID" sz="1200">
                        <a:effectLst/>
                        <a:uFill>
                          <a:solidFill>
                            <a:srgbClr val="000000"/>
                          </a:solidFill>
                        </a:uFill>
                      </a:endParaRPr>
                    </a:p>
                    <a:p>
                      <a:pPr>
                        <a:spcBef>
                          <a:spcPts val="500"/>
                        </a:spcBef>
                        <a:spcAft>
                          <a:spcPts val="0"/>
                        </a:spcAft>
                      </a:pPr>
                      <a:r>
                        <a:rPr lang="en-US" sz="1200">
                          <a:effectLst/>
                          <a:uFill>
                            <a:solidFill>
                              <a:srgbClr val="000000"/>
                            </a:solidFill>
                          </a:uFill>
                        </a:rPr>
                        <a:t>Kurang</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D</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45 - 55</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1</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just">
                        <a:spcBef>
                          <a:spcPts val="500"/>
                        </a:spcBef>
                        <a:spcAft>
                          <a:spcPts val="500"/>
                        </a:spcAft>
                      </a:pPr>
                      <a:r>
                        <a:rPr lang="en-US" sz="1200">
                          <a:effectLst/>
                          <a:uFill>
                            <a:solidFill>
                              <a:srgbClr val="000000"/>
                            </a:solidFill>
                          </a:uFill>
                        </a:rPr>
                        <a:t>Mahasiswa tidak memenuhi beberapa komponen penilaian dan tidak menyelesaikan tugas dengan cukup baik serta tidak dapat  menganalisis  materi dan tugas sesuai dengan topik yang telah ditentukan.</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extLst>
                  <a:ext uri="{0D108BD9-81ED-4DB2-BD59-A6C34878D82A}">
                    <a16:rowId xmlns:a16="http://schemas.microsoft.com/office/drawing/2014/main" val="3396027577"/>
                  </a:ext>
                </a:extLst>
              </a:tr>
              <a:tr h="514297">
                <a:tc>
                  <a:txBody>
                    <a:bodyPr/>
                    <a:lstStyle/>
                    <a:p>
                      <a:pPr>
                        <a:spcBef>
                          <a:spcPts val="500"/>
                        </a:spcBef>
                        <a:spcAft>
                          <a:spcPts val="500"/>
                        </a:spcAft>
                      </a:pPr>
                      <a:r>
                        <a:rPr lang="en-US" sz="1200">
                          <a:effectLst/>
                          <a:uFill>
                            <a:solidFill>
                              <a:srgbClr val="000000"/>
                            </a:solidFill>
                          </a:uFill>
                        </a:rPr>
                        <a:t>Tidak Lulus</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E</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&lt;44</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ctr">
                        <a:spcBef>
                          <a:spcPts val="500"/>
                        </a:spcBef>
                        <a:spcAft>
                          <a:spcPts val="500"/>
                        </a:spcAft>
                      </a:pPr>
                      <a:r>
                        <a:rPr lang="en-US" sz="1200">
                          <a:effectLst/>
                          <a:uFill>
                            <a:solidFill>
                              <a:srgbClr val="000000"/>
                            </a:solidFill>
                          </a:uFill>
                        </a:rPr>
                        <a:t>0</a:t>
                      </a:r>
                      <a:endParaRPr lang="en-ID" sz="120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tc>
                  <a:txBody>
                    <a:bodyPr/>
                    <a:lstStyle/>
                    <a:p>
                      <a:pPr algn="just">
                        <a:spcBef>
                          <a:spcPts val="500"/>
                        </a:spcBef>
                        <a:spcAft>
                          <a:spcPts val="500"/>
                        </a:spcAft>
                      </a:pPr>
                      <a:r>
                        <a:rPr lang="en-US" sz="1200" dirty="0" err="1">
                          <a:effectLst/>
                          <a:uFill>
                            <a:solidFill>
                              <a:srgbClr val="000000"/>
                            </a:solidFill>
                          </a:uFill>
                        </a:rPr>
                        <a:t>Mahasiswa</a:t>
                      </a:r>
                      <a:r>
                        <a:rPr lang="en-US" sz="1200" dirty="0">
                          <a:effectLst/>
                          <a:uFill>
                            <a:solidFill>
                              <a:srgbClr val="000000"/>
                            </a:solidFill>
                          </a:uFill>
                        </a:rPr>
                        <a:t> </a:t>
                      </a:r>
                      <a:r>
                        <a:rPr lang="en-US" sz="1200" dirty="0" err="1">
                          <a:effectLst/>
                          <a:uFill>
                            <a:solidFill>
                              <a:srgbClr val="000000"/>
                            </a:solidFill>
                          </a:uFill>
                        </a:rPr>
                        <a:t>tidak</a:t>
                      </a:r>
                      <a:r>
                        <a:rPr lang="en-US" sz="1200" dirty="0">
                          <a:effectLst/>
                          <a:uFill>
                            <a:solidFill>
                              <a:srgbClr val="000000"/>
                            </a:solidFill>
                          </a:uFill>
                        </a:rPr>
                        <a:t> </a:t>
                      </a:r>
                      <a:r>
                        <a:rPr lang="en-US" sz="1200" dirty="0" err="1">
                          <a:effectLst/>
                          <a:uFill>
                            <a:solidFill>
                              <a:srgbClr val="000000"/>
                            </a:solidFill>
                          </a:uFill>
                        </a:rPr>
                        <a:t>memenuhi</a:t>
                      </a:r>
                      <a:r>
                        <a:rPr lang="en-US" sz="1200" dirty="0">
                          <a:effectLst/>
                          <a:uFill>
                            <a:solidFill>
                              <a:srgbClr val="000000"/>
                            </a:solidFill>
                          </a:uFill>
                        </a:rPr>
                        <a:t> </a:t>
                      </a:r>
                      <a:r>
                        <a:rPr lang="en-US" sz="1200" dirty="0" err="1">
                          <a:effectLst/>
                          <a:uFill>
                            <a:solidFill>
                              <a:srgbClr val="000000"/>
                            </a:solidFill>
                          </a:uFill>
                        </a:rPr>
                        <a:t>semua</a:t>
                      </a:r>
                      <a:r>
                        <a:rPr lang="en-US" sz="1200" dirty="0">
                          <a:effectLst/>
                          <a:uFill>
                            <a:solidFill>
                              <a:srgbClr val="000000"/>
                            </a:solidFill>
                          </a:uFill>
                        </a:rPr>
                        <a:t> </a:t>
                      </a:r>
                      <a:r>
                        <a:rPr lang="en-US" sz="1200" dirty="0" err="1">
                          <a:effectLst/>
                          <a:uFill>
                            <a:solidFill>
                              <a:srgbClr val="000000"/>
                            </a:solidFill>
                          </a:uFill>
                        </a:rPr>
                        <a:t>komponen</a:t>
                      </a:r>
                      <a:r>
                        <a:rPr lang="en-US" sz="1200" dirty="0">
                          <a:effectLst/>
                          <a:uFill>
                            <a:solidFill>
                              <a:srgbClr val="000000"/>
                            </a:solidFill>
                          </a:uFill>
                        </a:rPr>
                        <a:t> </a:t>
                      </a:r>
                      <a:r>
                        <a:rPr lang="en-US" sz="1200" dirty="0" err="1">
                          <a:effectLst/>
                          <a:uFill>
                            <a:solidFill>
                              <a:srgbClr val="000000"/>
                            </a:solidFill>
                          </a:uFill>
                        </a:rPr>
                        <a:t>penilaian</a:t>
                      </a:r>
                      <a:r>
                        <a:rPr lang="en-US" sz="1200" dirty="0">
                          <a:effectLst/>
                          <a:uFill>
                            <a:solidFill>
                              <a:srgbClr val="000000"/>
                            </a:solidFill>
                          </a:uFill>
                        </a:rPr>
                        <a:t> </a:t>
                      </a:r>
                      <a:r>
                        <a:rPr lang="en-US" sz="1200" dirty="0" err="1">
                          <a:effectLst/>
                          <a:uFill>
                            <a:solidFill>
                              <a:srgbClr val="000000"/>
                            </a:solidFill>
                          </a:uFill>
                        </a:rPr>
                        <a:t>tidak</a:t>
                      </a:r>
                      <a:r>
                        <a:rPr lang="en-US" sz="1200" dirty="0">
                          <a:effectLst/>
                          <a:uFill>
                            <a:solidFill>
                              <a:srgbClr val="000000"/>
                            </a:solidFill>
                          </a:uFill>
                        </a:rPr>
                        <a:t> </a:t>
                      </a:r>
                      <a:r>
                        <a:rPr lang="en-US" sz="1200" dirty="0" err="1">
                          <a:effectLst/>
                          <a:uFill>
                            <a:solidFill>
                              <a:srgbClr val="000000"/>
                            </a:solidFill>
                          </a:uFill>
                        </a:rPr>
                        <a:t>dapat</a:t>
                      </a:r>
                      <a:r>
                        <a:rPr lang="en-US" sz="1200" dirty="0">
                          <a:effectLst/>
                          <a:uFill>
                            <a:solidFill>
                              <a:srgbClr val="000000"/>
                            </a:solidFill>
                          </a:uFill>
                        </a:rPr>
                        <a:t> </a:t>
                      </a:r>
                      <a:r>
                        <a:rPr lang="en-US" sz="1200" dirty="0" err="1">
                          <a:effectLst/>
                          <a:uFill>
                            <a:solidFill>
                              <a:srgbClr val="000000"/>
                            </a:solidFill>
                          </a:uFill>
                        </a:rPr>
                        <a:t>menganalisis</a:t>
                      </a:r>
                      <a:r>
                        <a:rPr lang="en-US" sz="1200" dirty="0">
                          <a:effectLst/>
                          <a:uFill>
                            <a:solidFill>
                              <a:srgbClr val="000000"/>
                            </a:solidFill>
                          </a:uFill>
                        </a:rPr>
                        <a:t> </a:t>
                      </a:r>
                      <a:r>
                        <a:rPr lang="en-US" sz="1200" dirty="0" err="1">
                          <a:effectLst/>
                          <a:uFill>
                            <a:solidFill>
                              <a:srgbClr val="000000"/>
                            </a:solidFill>
                          </a:uFill>
                        </a:rPr>
                        <a:t>materi</a:t>
                      </a:r>
                      <a:r>
                        <a:rPr lang="en-US" sz="1200" dirty="0">
                          <a:effectLst/>
                          <a:uFill>
                            <a:solidFill>
                              <a:srgbClr val="000000"/>
                            </a:solidFill>
                          </a:uFill>
                        </a:rPr>
                        <a:t> dan </a:t>
                      </a:r>
                      <a:r>
                        <a:rPr lang="en-US" sz="1200" dirty="0" err="1">
                          <a:effectLst/>
                          <a:uFill>
                            <a:solidFill>
                              <a:srgbClr val="000000"/>
                            </a:solidFill>
                          </a:uFill>
                        </a:rPr>
                        <a:t>tugas</a:t>
                      </a:r>
                      <a:r>
                        <a:rPr lang="en-US" sz="1200" dirty="0">
                          <a:effectLst/>
                          <a:uFill>
                            <a:solidFill>
                              <a:srgbClr val="000000"/>
                            </a:solidFill>
                          </a:uFill>
                        </a:rPr>
                        <a:t> </a:t>
                      </a:r>
                      <a:r>
                        <a:rPr lang="en-US" sz="1200" dirty="0" err="1">
                          <a:effectLst/>
                          <a:uFill>
                            <a:solidFill>
                              <a:srgbClr val="000000"/>
                            </a:solidFill>
                          </a:uFill>
                        </a:rPr>
                        <a:t>sesuai</a:t>
                      </a:r>
                      <a:r>
                        <a:rPr lang="en-US" sz="1200" dirty="0">
                          <a:effectLst/>
                          <a:uFill>
                            <a:solidFill>
                              <a:srgbClr val="000000"/>
                            </a:solidFill>
                          </a:uFill>
                        </a:rPr>
                        <a:t> </a:t>
                      </a:r>
                      <a:r>
                        <a:rPr lang="en-US" sz="1200" dirty="0" err="1">
                          <a:effectLst/>
                          <a:uFill>
                            <a:solidFill>
                              <a:srgbClr val="000000"/>
                            </a:solidFill>
                          </a:uFill>
                        </a:rPr>
                        <a:t>dengan</a:t>
                      </a:r>
                      <a:r>
                        <a:rPr lang="en-US" sz="1200" dirty="0">
                          <a:effectLst/>
                          <a:uFill>
                            <a:solidFill>
                              <a:srgbClr val="000000"/>
                            </a:solidFill>
                          </a:uFill>
                        </a:rPr>
                        <a:t> </a:t>
                      </a:r>
                      <a:r>
                        <a:rPr lang="en-US" sz="1200" dirty="0" err="1">
                          <a:effectLst/>
                          <a:uFill>
                            <a:solidFill>
                              <a:srgbClr val="000000"/>
                            </a:solidFill>
                          </a:uFill>
                        </a:rPr>
                        <a:t>topik</a:t>
                      </a:r>
                      <a:r>
                        <a:rPr lang="en-US" sz="1200" dirty="0">
                          <a:effectLst/>
                          <a:uFill>
                            <a:solidFill>
                              <a:srgbClr val="000000"/>
                            </a:solidFill>
                          </a:uFill>
                        </a:rPr>
                        <a:t> yang </a:t>
                      </a:r>
                      <a:r>
                        <a:rPr lang="en-US" sz="1200" dirty="0" err="1">
                          <a:effectLst/>
                          <a:uFill>
                            <a:solidFill>
                              <a:srgbClr val="000000"/>
                            </a:solidFill>
                          </a:uFill>
                        </a:rPr>
                        <a:t>telah</a:t>
                      </a:r>
                      <a:r>
                        <a:rPr lang="en-US" sz="1200" dirty="0">
                          <a:effectLst/>
                          <a:uFill>
                            <a:solidFill>
                              <a:srgbClr val="000000"/>
                            </a:solidFill>
                          </a:uFill>
                        </a:rPr>
                        <a:t> </a:t>
                      </a:r>
                      <a:r>
                        <a:rPr lang="en-US" sz="1200" dirty="0" err="1">
                          <a:effectLst/>
                          <a:uFill>
                            <a:solidFill>
                              <a:srgbClr val="000000"/>
                            </a:solidFill>
                          </a:uFill>
                        </a:rPr>
                        <a:t>ditentukan</a:t>
                      </a:r>
                      <a:r>
                        <a:rPr lang="en-US" sz="1200" dirty="0">
                          <a:effectLst/>
                          <a:uFill>
                            <a:solidFill>
                              <a:srgbClr val="000000"/>
                            </a:solidFill>
                          </a:uFill>
                        </a:rPr>
                        <a:t>.</a:t>
                      </a:r>
                      <a:endParaRPr lang="en-ID" sz="1200" dirty="0">
                        <a:solidFill>
                          <a:srgbClr val="000000"/>
                        </a:solidFill>
                        <a:effectLst/>
                        <a:uFill>
                          <a:solidFill>
                            <a:srgbClr val="000000"/>
                          </a:solidFill>
                        </a:uFill>
                        <a:latin typeface="Times New Roman" panose="02020603050405020304" pitchFamily="18" charset="0"/>
                        <a:ea typeface="Times" pitchFamily="2" charset="0"/>
                        <a:cs typeface="Times" pitchFamily="2" charset="0"/>
                      </a:endParaRPr>
                    </a:p>
                  </a:txBody>
                  <a:tcPr marL="35762" marR="35762" marT="35762" marB="35762" anchor="ctr"/>
                </a:tc>
                <a:extLst>
                  <a:ext uri="{0D108BD9-81ED-4DB2-BD59-A6C34878D82A}">
                    <a16:rowId xmlns:a16="http://schemas.microsoft.com/office/drawing/2014/main" val="864279852"/>
                  </a:ext>
                </a:extLst>
              </a:tr>
            </a:tbl>
          </a:graphicData>
        </a:graphic>
      </p:graphicFrame>
    </p:spTree>
    <p:extLst>
      <p:ext uri="{BB962C8B-B14F-4D97-AF65-F5344CB8AC3E}">
        <p14:creationId xmlns:p14="http://schemas.microsoft.com/office/powerpoint/2010/main" val="2067596628"/>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2583</Words>
  <Application>Microsoft Macintosh PowerPoint</Application>
  <PresentationFormat>Widescreen</PresentationFormat>
  <Paragraphs>335</Paragraphs>
  <Slides>37</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Times New Roman</vt:lpstr>
      <vt:lpstr>Wingdings</vt:lpstr>
      <vt:lpstr>Office Theme</vt:lpstr>
      <vt:lpstr>RISK MANAGEMENT (Manajemen Risiko)</vt:lpstr>
      <vt:lpstr>PowerPoint Presentation</vt:lpstr>
      <vt:lpstr>PowerPoint Presentation</vt:lpstr>
      <vt:lpstr>Deskripsi Mata Kuliah</vt:lpstr>
      <vt:lpstr>PowerPoint Presentation</vt:lpstr>
      <vt:lpstr>PowerPoint Presentation</vt:lpstr>
      <vt:lpstr>References</vt:lpstr>
      <vt:lpstr>Course Assesment</vt:lpstr>
      <vt:lpstr>Penentuan Nilai Akhir Mata Kuliah</vt:lpstr>
      <vt:lpstr>Pendahuluan</vt:lpstr>
      <vt:lpstr>Definisi Risiko</vt:lpstr>
      <vt:lpstr>RISK?</vt:lpstr>
      <vt:lpstr>Risk</vt:lpstr>
      <vt:lpstr>Risiko dan Kondisi Ketidakpastian</vt:lpstr>
      <vt:lpstr>Tingkatan Ketidakpastian</vt:lpstr>
      <vt:lpstr>Fluktuasi Ketidakpastian</vt:lpstr>
      <vt:lpstr>Faktor –Faktor Yang menyebabkan Peningkatan Fluktuasi</vt:lpstr>
      <vt:lpstr>Sumber Risiko</vt:lpstr>
      <vt:lpstr>Contoh Risiko</vt:lpstr>
      <vt:lpstr>Contoh Akibat Risiko Terjadi</vt:lpstr>
      <vt:lpstr>Komponen Risiko</vt:lpstr>
      <vt:lpstr>Hubungan Antar Komponen</vt:lpstr>
      <vt:lpstr>Management ?</vt:lpstr>
      <vt:lpstr>Risk Management</vt:lpstr>
      <vt:lpstr>Kenapa RM penting?</vt:lpstr>
      <vt:lpstr>Bagaimana Kaitan antar RM dan IS/IT?</vt:lpstr>
      <vt:lpstr>Manajemen Resiko Teknologi Informasi/ Sistem Informasi</vt:lpstr>
      <vt:lpstr>Berdasarkan Definisi IT/ISRM terdapat 2 hal:</vt:lpstr>
      <vt:lpstr>Manajemen Resiko adalah Proses yang berlanjut</vt:lpstr>
      <vt:lpstr>Sistem Manajemen Resiko IT</vt:lpstr>
      <vt:lpstr>Manajemen Resiko IT sebagai bagian dari Manajemen Resiko Perusahaan</vt:lpstr>
      <vt:lpstr>Proses Managemen Resiko IT</vt:lpstr>
      <vt:lpstr>Fungsi Manajemen Resiko IT</vt:lpstr>
      <vt:lpstr>Perlunya Manajemen Risiko di IT/IS</vt:lpstr>
      <vt:lpstr>SI/IT RM diabaikan</vt:lpstr>
      <vt:lpstr>Any Questions?</vt:lpstr>
      <vt:lpstr>See you next week Thank You  谢谢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(Manajemen Resiko)</dc:title>
  <dc:creator>Irfan Dwiguna</dc:creator>
  <cp:lastModifiedBy>Irfan Dwiguna</cp:lastModifiedBy>
  <cp:revision>9</cp:revision>
  <dcterms:created xsi:type="dcterms:W3CDTF">2020-02-22T03:42:26Z</dcterms:created>
  <dcterms:modified xsi:type="dcterms:W3CDTF">2020-02-22T04:55:16Z</dcterms:modified>
</cp:coreProperties>
</file>