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E0ECB-F9D1-4F02-A169-DC0282385A82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</dgm:pt>
    <dgm:pt modelId="{30A78145-97F2-4387-804D-45430680852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 Narrow" pitchFamily="34" charset="0"/>
            </a:rPr>
            <a:t>Canoe Trip to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 Narrow" pitchFamily="34" charset="0"/>
            </a:rPr>
            <a:t>Boundary Waters</a:t>
          </a:r>
        </a:p>
      </dgm:t>
    </dgm:pt>
    <dgm:pt modelId="{62C2330D-0250-4DD2-A8DD-85D3E4C8A44F}" type="parTrans" cxnId="{7BFAFE70-36B1-4451-83CA-F00EBB4754D7}">
      <dgm:prSet/>
      <dgm:spPr/>
      <dgm:t>
        <a:bodyPr/>
        <a:lstStyle/>
        <a:p>
          <a:endParaRPr lang="cs-CZ"/>
        </a:p>
      </dgm:t>
    </dgm:pt>
    <dgm:pt modelId="{94B3C8B0-4CE0-408B-960D-848126BC13D4}" type="sibTrans" cxnId="{7BFAFE70-36B1-4451-83CA-F00EBB4754D7}">
      <dgm:prSet/>
      <dgm:spPr/>
      <dgm:t>
        <a:bodyPr/>
        <a:lstStyle/>
        <a:p>
          <a:endParaRPr lang="cs-CZ"/>
        </a:p>
      </dgm:t>
    </dgm:pt>
    <dgm:pt modelId="{E92C7791-C46E-4128-8BF8-4F444704D2D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 Narrow" pitchFamily="34" charset="0"/>
            </a:rPr>
            <a:t>Arrange Travel</a:t>
          </a:r>
        </a:p>
      </dgm:t>
    </dgm:pt>
    <dgm:pt modelId="{D4F79DEA-9C99-4244-A700-20B64299DA48}" type="parTrans" cxnId="{509BD8A1-5E6F-4F9E-A1F3-A477B6774798}">
      <dgm:prSet/>
      <dgm:spPr/>
      <dgm:t>
        <a:bodyPr/>
        <a:lstStyle/>
        <a:p>
          <a:endParaRPr lang="cs-CZ"/>
        </a:p>
      </dgm:t>
    </dgm:pt>
    <dgm:pt modelId="{CA81CD48-FF7E-4761-ABA4-C283CE8F2EC3}" type="sibTrans" cxnId="{509BD8A1-5E6F-4F9E-A1F3-A477B6774798}">
      <dgm:prSet/>
      <dgm:spPr/>
      <dgm:t>
        <a:bodyPr/>
        <a:lstStyle/>
        <a:p>
          <a:endParaRPr lang="cs-CZ"/>
        </a:p>
      </dgm:t>
    </dgm:pt>
    <dgm:pt modelId="{7861D3EA-638A-42F3-9BCD-ABBD52AC019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 Narrow" pitchFamily="34" charset="0"/>
            </a:rPr>
            <a:t>Schedule Flights to </a:t>
          </a:r>
          <a:r>
            <a:rPr kumimoji="0" lang="en-US" b="0" i="0" u="none" strike="noStrike" cap="none" normalizeH="0" baseline="0" dirty="0" err="1" smtClean="0">
              <a:ln/>
              <a:effectLst/>
              <a:latin typeface="Arial Narrow" pitchFamily="34" charset="0"/>
            </a:rPr>
            <a:t>Mpls</a:t>
          </a:r>
          <a:endParaRPr kumimoji="0" lang="en-US" b="0" i="0" u="none" strike="noStrike" cap="none" normalizeH="0" baseline="0" dirty="0" smtClean="0">
            <a:ln/>
            <a:effectLst/>
            <a:latin typeface="Arial Narrow" pitchFamily="34" charset="0"/>
          </a:endParaRPr>
        </a:p>
      </dgm:t>
    </dgm:pt>
    <dgm:pt modelId="{C6D0D95A-86C6-4B12-8FDE-660DDA455AF8}" type="parTrans" cxnId="{29CD45E6-29B9-4383-9B84-2C84F522D481}">
      <dgm:prSet/>
      <dgm:spPr/>
      <dgm:t>
        <a:bodyPr/>
        <a:lstStyle/>
        <a:p>
          <a:endParaRPr lang="cs-CZ"/>
        </a:p>
      </dgm:t>
    </dgm:pt>
    <dgm:pt modelId="{37395EC2-7075-48E9-B9DF-AA0E8DC25986}" type="sibTrans" cxnId="{29CD45E6-29B9-4383-9B84-2C84F522D481}">
      <dgm:prSet/>
      <dgm:spPr/>
      <dgm:t>
        <a:bodyPr/>
        <a:lstStyle/>
        <a:p>
          <a:endParaRPr lang="cs-CZ"/>
        </a:p>
      </dgm:t>
    </dgm:pt>
    <dgm:pt modelId="{5D88103F-93D9-4FC7-99BC-26830F0D5F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 Narrow" pitchFamily="34" charset="0"/>
            </a:rPr>
            <a:t>Rent Van</a:t>
          </a:r>
        </a:p>
      </dgm:t>
    </dgm:pt>
    <dgm:pt modelId="{50F08986-2F9E-4BBC-9675-D65741DE4F82}" type="parTrans" cxnId="{CDBCBD4D-3405-42BB-82F0-C86E206FA735}">
      <dgm:prSet/>
      <dgm:spPr/>
      <dgm:t>
        <a:bodyPr/>
        <a:lstStyle/>
        <a:p>
          <a:endParaRPr lang="cs-CZ"/>
        </a:p>
      </dgm:t>
    </dgm:pt>
    <dgm:pt modelId="{B1FA2724-FDC1-4A95-A73A-20880D92D6DF}" type="sibTrans" cxnId="{CDBCBD4D-3405-42BB-82F0-C86E206FA735}">
      <dgm:prSet/>
      <dgm:spPr/>
      <dgm:t>
        <a:bodyPr/>
        <a:lstStyle/>
        <a:p>
          <a:endParaRPr lang="cs-CZ"/>
        </a:p>
      </dgm:t>
    </dgm:pt>
    <dgm:pt modelId="{8476DE0A-1C66-4724-8D78-B2230D63E04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 Narrow" pitchFamily="34" charset="0"/>
            </a:rPr>
            <a:t>Arrange Motel</a:t>
          </a:r>
        </a:p>
      </dgm:t>
    </dgm:pt>
    <dgm:pt modelId="{8E896605-3859-4A96-8FA0-BAF948869FD7}" type="parTrans" cxnId="{E9C5E9BD-E470-4D54-BB68-AE15E4BE9C7F}">
      <dgm:prSet/>
      <dgm:spPr/>
      <dgm:t>
        <a:bodyPr/>
        <a:lstStyle/>
        <a:p>
          <a:endParaRPr lang="cs-CZ"/>
        </a:p>
      </dgm:t>
    </dgm:pt>
    <dgm:pt modelId="{44880137-C4BA-402D-9C1F-D2FF75ED63FF}" type="sibTrans" cxnId="{E9C5E9BD-E470-4D54-BB68-AE15E4BE9C7F}">
      <dgm:prSet/>
      <dgm:spPr/>
      <dgm:t>
        <a:bodyPr/>
        <a:lstStyle/>
        <a:p>
          <a:endParaRPr lang="cs-CZ"/>
        </a:p>
      </dgm:t>
    </dgm:pt>
    <dgm:pt modelId="{E7F3881F-2763-42B1-A18F-C2858855C8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 Narrow" pitchFamily="34" charset="0"/>
            </a:rPr>
            <a:t>Schedule return flights</a:t>
          </a:r>
        </a:p>
      </dgm:t>
    </dgm:pt>
    <dgm:pt modelId="{2659F48F-A167-4960-BB49-91A1EB3F480C}" type="parTrans" cxnId="{812D4B16-3DDA-4B05-BEBF-BBD2A80846EF}">
      <dgm:prSet/>
      <dgm:spPr/>
      <dgm:t>
        <a:bodyPr/>
        <a:lstStyle/>
        <a:p>
          <a:endParaRPr lang="cs-CZ"/>
        </a:p>
      </dgm:t>
    </dgm:pt>
    <dgm:pt modelId="{A145A7E8-12A1-4A2E-B139-84187E4D5F1B}" type="sibTrans" cxnId="{812D4B16-3DDA-4B05-BEBF-BBD2A80846EF}">
      <dgm:prSet/>
      <dgm:spPr/>
      <dgm:t>
        <a:bodyPr/>
        <a:lstStyle/>
        <a:p>
          <a:endParaRPr lang="cs-CZ"/>
        </a:p>
      </dgm:t>
    </dgm:pt>
    <dgm:pt modelId="{561DA342-C922-47E8-97DD-AD5C2C14AD5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 Narrow" pitchFamily="34" charset="0"/>
            </a:rPr>
            <a:t>Get Equipment</a:t>
          </a:r>
        </a:p>
      </dgm:t>
    </dgm:pt>
    <dgm:pt modelId="{20AA6815-5CC9-4D0D-9142-0AC960423180}" type="parTrans" cxnId="{6A8936D0-AE73-49B8-BC04-0BE8C556A3FD}">
      <dgm:prSet/>
      <dgm:spPr/>
      <dgm:t>
        <a:bodyPr/>
        <a:lstStyle/>
        <a:p>
          <a:endParaRPr lang="cs-CZ"/>
        </a:p>
      </dgm:t>
    </dgm:pt>
    <dgm:pt modelId="{10FFF8D7-5D34-4ECA-A272-BFA779CCE7DC}" type="sibTrans" cxnId="{6A8936D0-AE73-49B8-BC04-0BE8C556A3FD}">
      <dgm:prSet/>
      <dgm:spPr/>
      <dgm:t>
        <a:bodyPr/>
        <a:lstStyle/>
        <a:p>
          <a:endParaRPr lang="cs-CZ"/>
        </a:p>
      </dgm:t>
    </dgm:pt>
    <dgm:pt modelId="{D138F14B-E377-41DE-BF44-D32D0531658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 Narrow" pitchFamily="34" charset="0"/>
            </a:rPr>
            <a:t>Contact BW Outfitter</a:t>
          </a:r>
        </a:p>
      </dgm:t>
    </dgm:pt>
    <dgm:pt modelId="{BD0CD009-0D9A-40F0-81C1-C7B7D3EE7CC5}" type="parTrans" cxnId="{3D5CAE3B-06D4-406C-A11C-6063A6F4552A}">
      <dgm:prSet/>
      <dgm:spPr/>
      <dgm:t>
        <a:bodyPr/>
        <a:lstStyle/>
        <a:p>
          <a:endParaRPr lang="cs-CZ"/>
        </a:p>
      </dgm:t>
    </dgm:pt>
    <dgm:pt modelId="{68959896-C981-417A-AC70-35E4EFD966B4}" type="sibTrans" cxnId="{3D5CAE3B-06D4-406C-A11C-6063A6F4552A}">
      <dgm:prSet/>
      <dgm:spPr/>
      <dgm:t>
        <a:bodyPr/>
        <a:lstStyle/>
        <a:p>
          <a:endParaRPr lang="cs-CZ"/>
        </a:p>
      </dgm:t>
    </dgm:pt>
    <dgm:pt modelId="{41046D2D-2B9F-42BA-8879-AE1B3DC781A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Rent canoes</a:t>
          </a:r>
        </a:p>
      </dgm:t>
    </dgm:pt>
    <dgm:pt modelId="{DCF9F77F-DF06-49DA-9DE3-3A99C46D7FA0}" type="parTrans" cxnId="{88E9C5F2-C80C-4A43-98B9-A601588C040E}">
      <dgm:prSet/>
      <dgm:spPr/>
      <dgm:t>
        <a:bodyPr/>
        <a:lstStyle/>
        <a:p>
          <a:endParaRPr lang="cs-CZ"/>
        </a:p>
      </dgm:t>
    </dgm:pt>
    <dgm:pt modelId="{42E4FEE3-B5EE-4447-A135-0BAC8BC0B242}" type="sibTrans" cxnId="{88E9C5F2-C80C-4A43-98B9-A601588C040E}">
      <dgm:prSet/>
      <dgm:spPr/>
      <dgm:t>
        <a:bodyPr/>
        <a:lstStyle/>
        <a:p>
          <a:endParaRPr lang="cs-CZ"/>
        </a:p>
      </dgm:t>
    </dgm:pt>
    <dgm:pt modelId="{D875747E-233C-4FAA-BCFB-F150F93ACE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Rent Tents </a:t>
          </a:r>
        </a:p>
      </dgm:t>
    </dgm:pt>
    <dgm:pt modelId="{9F0479BD-8900-40DF-B8DC-466F7957A14A}" type="parTrans" cxnId="{1997B57A-8EF1-4EBF-924B-18377557D9B6}">
      <dgm:prSet/>
      <dgm:spPr/>
      <dgm:t>
        <a:bodyPr/>
        <a:lstStyle/>
        <a:p>
          <a:endParaRPr lang="cs-CZ"/>
        </a:p>
      </dgm:t>
    </dgm:pt>
    <dgm:pt modelId="{B259D8DA-4440-4D5F-A004-10EAFCB3AA49}" type="sibTrans" cxnId="{1997B57A-8EF1-4EBF-924B-18377557D9B6}">
      <dgm:prSet/>
      <dgm:spPr/>
      <dgm:t>
        <a:bodyPr/>
        <a:lstStyle/>
        <a:p>
          <a:endParaRPr lang="cs-CZ"/>
        </a:p>
      </dgm:t>
    </dgm:pt>
    <dgm:pt modelId="{32D449EF-941B-4041-ADC5-AE49DAD918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Bring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Sleeping Bags</a:t>
          </a:r>
        </a:p>
      </dgm:t>
    </dgm:pt>
    <dgm:pt modelId="{91A249C0-C691-46C1-867A-5079D2496F4E}" type="parTrans" cxnId="{1C1177EC-0E36-4163-8B4C-9D34F2036BC8}">
      <dgm:prSet/>
      <dgm:spPr/>
      <dgm:t>
        <a:bodyPr/>
        <a:lstStyle/>
        <a:p>
          <a:endParaRPr lang="cs-CZ"/>
        </a:p>
      </dgm:t>
    </dgm:pt>
    <dgm:pt modelId="{5923837E-80C6-404D-8C2B-AEF7E13B6FB6}" type="sibTrans" cxnId="{1C1177EC-0E36-4163-8B4C-9D34F2036BC8}">
      <dgm:prSet/>
      <dgm:spPr/>
      <dgm:t>
        <a:bodyPr/>
        <a:lstStyle/>
        <a:p>
          <a:endParaRPr lang="cs-CZ"/>
        </a:p>
      </dgm:t>
    </dgm:pt>
    <dgm:pt modelId="{8FA206F3-6DB1-4C53-986A-739A843A11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Bring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Fishing Gear</a:t>
          </a:r>
        </a:p>
      </dgm:t>
    </dgm:pt>
    <dgm:pt modelId="{966D2919-52CC-4AFC-9D22-60EF9AFDD72B}" type="parTrans" cxnId="{D5A51EEC-010E-4957-9088-4A90ED65745C}">
      <dgm:prSet/>
      <dgm:spPr/>
      <dgm:t>
        <a:bodyPr/>
        <a:lstStyle/>
        <a:p>
          <a:endParaRPr lang="cs-CZ"/>
        </a:p>
      </dgm:t>
    </dgm:pt>
    <dgm:pt modelId="{39177EC9-F4E2-43CC-9A9A-D991B54E4E0B}" type="sibTrans" cxnId="{D5A51EEC-010E-4957-9088-4A90ED65745C}">
      <dgm:prSet/>
      <dgm:spPr/>
      <dgm:t>
        <a:bodyPr/>
        <a:lstStyle/>
        <a:p>
          <a:endParaRPr lang="cs-CZ"/>
        </a:p>
      </dgm:t>
    </dgm:pt>
    <dgm:pt modelId="{D16358DF-0B7B-4D43-AE3A-A529394F5E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Bring lights and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waterproof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matches</a:t>
          </a:r>
        </a:p>
      </dgm:t>
    </dgm:pt>
    <dgm:pt modelId="{72787AF7-9971-4C47-96AB-081463FFBAB6}" type="parTrans" cxnId="{65BE84E5-C0CB-4B7F-B014-BA86CE9A8B3F}">
      <dgm:prSet/>
      <dgm:spPr/>
      <dgm:t>
        <a:bodyPr/>
        <a:lstStyle/>
        <a:p>
          <a:endParaRPr lang="cs-CZ"/>
        </a:p>
      </dgm:t>
    </dgm:pt>
    <dgm:pt modelId="{CB666481-D57B-4E3D-988B-E5C54087BFFC}" type="sibTrans" cxnId="{65BE84E5-C0CB-4B7F-B014-BA86CE9A8B3F}">
      <dgm:prSet/>
      <dgm:spPr/>
      <dgm:t>
        <a:bodyPr/>
        <a:lstStyle/>
        <a:p>
          <a:endParaRPr lang="cs-CZ"/>
        </a:p>
      </dgm:t>
    </dgm:pt>
    <dgm:pt modelId="{746D9060-ABAE-413E-B59C-1A6B4835F5D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 Narrow" pitchFamily="34" charset="0"/>
            </a:rPr>
            <a:t>Plan Meals</a:t>
          </a:r>
        </a:p>
      </dgm:t>
    </dgm:pt>
    <dgm:pt modelId="{9C0E1204-7C69-4C2E-B829-01CBF78529BA}" type="parTrans" cxnId="{3C8A26DB-8A34-44E0-A65C-2AA4B7E91ADC}">
      <dgm:prSet/>
      <dgm:spPr/>
      <dgm:t>
        <a:bodyPr/>
        <a:lstStyle/>
        <a:p>
          <a:endParaRPr lang="cs-CZ"/>
        </a:p>
      </dgm:t>
    </dgm:pt>
    <dgm:pt modelId="{65F740B7-96E2-4B43-89ED-C6520F6401EF}" type="sibTrans" cxnId="{3C8A26DB-8A34-44E0-A65C-2AA4B7E91ADC}">
      <dgm:prSet/>
      <dgm:spPr/>
      <dgm:t>
        <a:bodyPr/>
        <a:lstStyle/>
        <a:p>
          <a:endParaRPr lang="cs-CZ"/>
        </a:p>
      </dgm:t>
    </dgm:pt>
    <dgm:pt modelId="{221B18F4-BD5D-456B-AD5C-7CE8ACC361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 Narrow" pitchFamily="34" charset="0"/>
            </a:rPr>
            <a:t>Bring cooking gear</a:t>
          </a:r>
        </a:p>
      </dgm:t>
    </dgm:pt>
    <dgm:pt modelId="{6EDE70A8-8715-4812-83F1-F60F7E19AC08}" type="parTrans" cxnId="{729DF116-68A9-4557-ABA9-454830C22F84}">
      <dgm:prSet/>
      <dgm:spPr/>
      <dgm:t>
        <a:bodyPr/>
        <a:lstStyle/>
        <a:p>
          <a:endParaRPr lang="cs-CZ"/>
        </a:p>
      </dgm:t>
    </dgm:pt>
    <dgm:pt modelId="{7BF1655F-3D96-422D-BF65-6F6D1DF0B900}" type="sibTrans" cxnId="{729DF116-68A9-4557-ABA9-454830C22F84}">
      <dgm:prSet/>
      <dgm:spPr/>
      <dgm:t>
        <a:bodyPr/>
        <a:lstStyle/>
        <a:p>
          <a:endParaRPr lang="cs-CZ"/>
        </a:p>
      </dgm:t>
    </dgm:pt>
    <dgm:pt modelId="{2FE01EA2-7E5E-4350-A683-F513115BE91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 Narrow" pitchFamily="34" charset="0"/>
            </a:rPr>
            <a:t>Freeze dry food</a:t>
          </a:r>
        </a:p>
      </dgm:t>
    </dgm:pt>
    <dgm:pt modelId="{150147E3-D499-4AF5-A9FC-52C2425C5848}" type="parTrans" cxnId="{C72AA25D-9FBA-4EA7-9DD6-AAD43E542EC5}">
      <dgm:prSet/>
      <dgm:spPr/>
      <dgm:t>
        <a:bodyPr/>
        <a:lstStyle/>
        <a:p>
          <a:endParaRPr lang="cs-CZ"/>
        </a:p>
      </dgm:t>
    </dgm:pt>
    <dgm:pt modelId="{8269FC4B-2C01-4E7B-B3F0-E8991BA44B1F}" type="sibTrans" cxnId="{C72AA25D-9FBA-4EA7-9DD6-AAD43E542EC5}">
      <dgm:prSet/>
      <dgm:spPr/>
      <dgm:t>
        <a:bodyPr/>
        <a:lstStyle/>
        <a:p>
          <a:endParaRPr lang="cs-CZ"/>
        </a:p>
      </dgm:t>
    </dgm:pt>
    <dgm:pt modelId="{DFEA630D-09F4-41D1-9412-3CAC442497A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Prepare 7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breakfasts</a:t>
          </a:r>
        </a:p>
      </dgm:t>
    </dgm:pt>
    <dgm:pt modelId="{4CBB2E13-610D-4F04-9F08-B758CCB9D571}" type="parTrans" cxnId="{881E6BB8-966D-404E-AB43-FB628A9C5322}">
      <dgm:prSet/>
      <dgm:spPr/>
      <dgm:t>
        <a:bodyPr/>
        <a:lstStyle/>
        <a:p>
          <a:endParaRPr lang="cs-CZ"/>
        </a:p>
      </dgm:t>
    </dgm:pt>
    <dgm:pt modelId="{BCA48102-EC98-4C0B-9868-E82B599A35A3}" type="sibTrans" cxnId="{881E6BB8-966D-404E-AB43-FB628A9C5322}">
      <dgm:prSet/>
      <dgm:spPr/>
      <dgm:t>
        <a:bodyPr/>
        <a:lstStyle/>
        <a:p>
          <a:endParaRPr lang="cs-CZ"/>
        </a:p>
      </dgm:t>
    </dgm:pt>
    <dgm:pt modelId="{3BD94AB8-EC9C-464A-9255-0071114FA09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Prepare 7 lunches</a:t>
          </a:r>
        </a:p>
      </dgm:t>
    </dgm:pt>
    <dgm:pt modelId="{4E536495-BAC8-4B8E-B797-9719B3E58257}" type="parTrans" cxnId="{DFB2456E-F811-4820-9B1A-E99ACBA65DF7}">
      <dgm:prSet/>
      <dgm:spPr/>
      <dgm:t>
        <a:bodyPr/>
        <a:lstStyle/>
        <a:p>
          <a:endParaRPr lang="cs-CZ"/>
        </a:p>
      </dgm:t>
    </dgm:pt>
    <dgm:pt modelId="{08755C6E-8140-42F8-A27F-02AEF9341219}" type="sibTrans" cxnId="{DFB2456E-F811-4820-9B1A-E99ACBA65DF7}">
      <dgm:prSet/>
      <dgm:spPr/>
      <dgm:t>
        <a:bodyPr/>
        <a:lstStyle/>
        <a:p>
          <a:endParaRPr lang="cs-CZ"/>
        </a:p>
      </dgm:t>
    </dgm:pt>
    <dgm:pt modelId="{19585FC0-386C-4DF2-8B8E-079AD1E530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Prepare 6 dinners</a:t>
          </a:r>
        </a:p>
      </dgm:t>
    </dgm:pt>
    <dgm:pt modelId="{AA4B2E2E-2A01-4A5F-8834-96E63CFD4E3D}" type="parTrans" cxnId="{35F22C7E-7022-43C5-B8D9-9E3B26DE6354}">
      <dgm:prSet/>
      <dgm:spPr/>
      <dgm:t>
        <a:bodyPr/>
        <a:lstStyle/>
        <a:p>
          <a:endParaRPr lang="cs-CZ"/>
        </a:p>
      </dgm:t>
    </dgm:pt>
    <dgm:pt modelId="{A13FC878-39DE-47E0-A280-63E44255D08E}" type="sibTrans" cxnId="{35F22C7E-7022-43C5-B8D9-9E3B26DE6354}">
      <dgm:prSet/>
      <dgm:spPr/>
      <dgm:t>
        <a:bodyPr/>
        <a:lstStyle/>
        <a:p>
          <a:endParaRPr lang="cs-CZ"/>
        </a:p>
      </dgm:t>
    </dgm:pt>
    <dgm:pt modelId="{EA0E3B6F-4850-4EA8-A70B-04785FE607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 Narrow" pitchFamily="34" charset="0"/>
            </a:rPr>
            <a:t>Prepare Budget</a:t>
          </a:r>
        </a:p>
      </dgm:t>
    </dgm:pt>
    <dgm:pt modelId="{BC6BEEF1-FD86-488D-B1B5-156CC411590F}" type="parTrans" cxnId="{C5690282-0ACF-4F8D-9606-F08954E7AD01}">
      <dgm:prSet/>
      <dgm:spPr/>
      <dgm:t>
        <a:bodyPr/>
        <a:lstStyle/>
        <a:p>
          <a:endParaRPr lang="cs-CZ"/>
        </a:p>
      </dgm:t>
    </dgm:pt>
    <dgm:pt modelId="{CFF655D8-CB1F-455C-B57A-E6BD7DF01805}" type="sibTrans" cxnId="{C5690282-0ACF-4F8D-9606-F08954E7AD01}">
      <dgm:prSet/>
      <dgm:spPr/>
      <dgm:t>
        <a:bodyPr/>
        <a:lstStyle/>
        <a:p>
          <a:endParaRPr lang="cs-CZ"/>
        </a:p>
      </dgm:t>
    </dgm:pt>
    <dgm:pt modelId="{0FB7B36D-DADA-443F-BCF2-1251A0139F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 Narrow" pitchFamily="34" charset="0"/>
            </a:rPr>
            <a:t>Assign Budget Person</a:t>
          </a:r>
        </a:p>
      </dgm:t>
    </dgm:pt>
    <dgm:pt modelId="{D904F649-5B9B-445B-A35D-9FFC8744CB65}" type="parTrans" cxnId="{E96FFDAA-D6F4-4011-8691-A0359797D8E8}">
      <dgm:prSet/>
      <dgm:spPr/>
      <dgm:t>
        <a:bodyPr/>
        <a:lstStyle/>
        <a:p>
          <a:endParaRPr lang="cs-CZ"/>
        </a:p>
      </dgm:t>
    </dgm:pt>
    <dgm:pt modelId="{39967C03-4678-461A-8FE8-3C8E69493F38}" type="sibTrans" cxnId="{E96FFDAA-D6F4-4011-8691-A0359797D8E8}">
      <dgm:prSet/>
      <dgm:spPr/>
      <dgm:t>
        <a:bodyPr/>
        <a:lstStyle/>
        <a:p>
          <a:endParaRPr lang="cs-CZ"/>
        </a:p>
      </dgm:t>
    </dgm:pt>
    <dgm:pt modelId="{CD3D3D7F-417F-49A6-91F3-021872269F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 Narrow" pitchFamily="34" charset="0"/>
            </a:rPr>
            <a:t>Get deposits</a:t>
          </a:r>
        </a:p>
      </dgm:t>
    </dgm:pt>
    <dgm:pt modelId="{DD49B77D-2FE4-4805-B9BF-AEAD5F51BDC6}" type="parTrans" cxnId="{BD41E203-B614-46D4-81CB-EBA55E461047}">
      <dgm:prSet/>
      <dgm:spPr/>
      <dgm:t>
        <a:bodyPr/>
        <a:lstStyle/>
        <a:p>
          <a:endParaRPr lang="cs-CZ"/>
        </a:p>
      </dgm:t>
    </dgm:pt>
    <dgm:pt modelId="{388041A0-7496-46D4-8018-141F1C4EDB7A}" type="sibTrans" cxnId="{BD41E203-B614-46D4-81CB-EBA55E461047}">
      <dgm:prSet/>
      <dgm:spPr/>
      <dgm:t>
        <a:bodyPr/>
        <a:lstStyle/>
        <a:p>
          <a:endParaRPr lang="cs-CZ"/>
        </a:p>
      </dgm:t>
    </dgm:pt>
    <dgm:pt modelId="{A987DCA4-8B2A-45DA-BE3D-945146BB1EC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 Narrow" pitchFamily="34" charset="0"/>
            </a:rPr>
            <a:t>Retain Receipts</a:t>
          </a:r>
        </a:p>
      </dgm:t>
    </dgm:pt>
    <dgm:pt modelId="{B0B655DC-202D-42D0-A03C-326BA2BFA10F}" type="parTrans" cxnId="{59D85C2E-56E7-4452-96B0-713C4DBD35AD}">
      <dgm:prSet/>
      <dgm:spPr/>
      <dgm:t>
        <a:bodyPr/>
        <a:lstStyle/>
        <a:p>
          <a:endParaRPr lang="cs-CZ"/>
        </a:p>
      </dgm:t>
    </dgm:pt>
    <dgm:pt modelId="{9AC91153-2970-441D-9796-A2C9803FA537}" type="sibTrans" cxnId="{59D85C2E-56E7-4452-96B0-713C4DBD35AD}">
      <dgm:prSet/>
      <dgm:spPr/>
      <dgm:t>
        <a:bodyPr/>
        <a:lstStyle/>
        <a:p>
          <a:endParaRPr lang="cs-CZ"/>
        </a:p>
      </dgm:t>
    </dgm:pt>
    <dgm:pt modelId="{E5DEB7EE-9134-4632-B98E-159F68B5F89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 Narrow" pitchFamily="34" charset="0"/>
            </a:rPr>
            <a:t>Pay for supplies</a:t>
          </a:r>
        </a:p>
      </dgm:t>
    </dgm:pt>
    <dgm:pt modelId="{E0980F2C-3D19-483B-88C0-6B60A429867D}" type="parTrans" cxnId="{D1E2A39C-2806-4FBB-B1B2-219057E797AA}">
      <dgm:prSet/>
      <dgm:spPr/>
      <dgm:t>
        <a:bodyPr/>
        <a:lstStyle/>
        <a:p>
          <a:endParaRPr lang="cs-CZ"/>
        </a:p>
      </dgm:t>
    </dgm:pt>
    <dgm:pt modelId="{4BBF43E0-6F87-44E0-981D-AC111E964FA9}" type="sibTrans" cxnId="{D1E2A39C-2806-4FBB-B1B2-219057E797AA}">
      <dgm:prSet/>
      <dgm:spPr/>
      <dgm:t>
        <a:bodyPr/>
        <a:lstStyle/>
        <a:p>
          <a:endParaRPr lang="cs-CZ"/>
        </a:p>
      </dgm:t>
    </dgm:pt>
    <dgm:pt modelId="{C7FCAC95-E593-462F-A377-C5631F41697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 Narrow" pitchFamily="34" charset="0"/>
            </a:rPr>
            <a:t>Close-out trip</a:t>
          </a:r>
        </a:p>
      </dgm:t>
    </dgm:pt>
    <dgm:pt modelId="{95F994F2-CDA7-4425-A458-476CEC80F51E}" type="parTrans" cxnId="{120C3C79-5F9D-42F2-8AC4-D084FC36561C}">
      <dgm:prSet/>
      <dgm:spPr/>
      <dgm:t>
        <a:bodyPr/>
        <a:lstStyle/>
        <a:p>
          <a:endParaRPr lang="cs-CZ"/>
        </a:p>
      </dgm:t>
    </dgm:pt>
    <dgm:pt modelId="{8D3296C5-93CA-4A26-9362-1590E6D9EC99}" type="sibTrans" cxnId="{120C3C79-5F9D-42F2-8AC4-D084FC36561C}">
      <dgm:prSet/>
      <dgm:spPr/>
      <dgm:t>
        <a:bodyPr/>
        <a:lstStyle/>
        <a:p>
          <a:endParaRPr lang="cs-CZ"/>
        </a:p>
      </dgm:t>
    </dgm:pt>
    <dgm:pt modelId="{538545B8-7193-4A3A-8817-3E745B04E7A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 Narrow" pitchFamily="34" charset="0"/>
            </a:rPr>
            <a:t>Plan for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 Narrow" pitchFamily="34" charset="0"/>
            </a:rPr>
            <a:t>Emergencies</a:t>
          </a:r>
        </a:p>
      </dgm:t>
    </dgm:pt>
    <dgm:pt modelId="{83BBFECC-C31D-49E4-BC3A-BBF336ED39C8}" type="parTrans" cxnId="{0B392100-B70B-4D21-82B4-2ED85452C463}">
      <dgm:prSet/>
      <dgm:spPr/>
      <dgm:t>
        <a:bodyPr/>
        <a:lstStyle/>
        <a:p>
          <a:endParaRPr lang="cs-CZ"/>
        </a:p>
      </dgm:t>
    </dgm:pt>
    <dgm:pt modelId="{C0791C90-B76C-4F6B-A41A-83193D69CF23}" type="sibTrans" cxnId="{0B392100-B70B-4D21-82B4-2ED85452C463}">
      <dgm:prSet/>
      <dgm:spPr/>
      <dgm:t>
        <a:bodyPr/>
        <a:lstStyle/>
        <a:p>
          <a:endParaRPr lang="cs-CZ"/>
        </a:p>
      </dgm:t>
    </dgm:pt>
    <dgm:pt modelId="{CD45DDFF-6F3C-42CC-ABCB-E4F27777AFB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Obtain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/>
              <a:effectLst/>
              <a:latin typeface="Arial" pitchFamily="34" charset="0"/>
            </a:rPr>
            <a:t>emerg</a:t>
          </a: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. #’s</a:t>
          </a:r>
        </a:p>
      </dgm:t>
    </dgm:pt>
    <dgm:pt modelId="{C0229D4A-4607-4B26-9EBE-45F26A5ACC96}" type="parTrans" cxnId="{0BBB3FD6-784E-457B-88C1-87AADB140196}">
      <dgm:prSet/>
      <dgm:spPr/>
      <dgm:t>
        <a:bodyPr/>
        <a:lstStyle/>
        <a:p>
          <a:endParaRPr lang="cs-CZ"/>
        </a:p>
      </dgm:t>
    </dgm:pt>
    <dgm:pt modelId="{408644EB-C7FB-4868-8414-823CEF91FF5C}" type="sibTrans" cxnId="{0BBB3FD6-784E-457B-88C1-87AADB140196}">
      <dgm:prSet/>
      <dgm:spPr/>
      <dgm:t>
        <a:bodyPr/>
        <a:lstStyle/>
        <a:p>
          <a:endParaRPr lang="cs-CZ"/>
        </a:p>
      </dgm:t>
    </dgm:pt>
    <dgm:pt modelId="{B0879744-380B-42AD-9EA0-F81E61F0B86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Arrange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contact at BW</a:t>
          </a:r>
        </a:p>
      </dgm:t>
    </dgm:pt>
    <dgm:pt modelId="{FAD6C96B-7D9F-4DCD-A6F2-EB696616FD98}" type="parTrans" cxnId="{7E82FE9B-AB3D-48A6-807A-4A088D315B7E}">
      <dgm:prSet/>
      <dgm:spPr/>
      <dgm:t>
        <a:bodyPr/>
        <a:lstStyle/>
        <a:p>
          <a:endParaRPr lang="cs-CZ"/>
        </a:p>
      </dgm:t>
    </dgm:pt>
    <dgm:pt modelId="{069E6029-08A0-4FC1-8F0E-16ADC36938D4}" type="sibTrans" cxnId="{7E82FE9B-AB3D-48A6-807A-4A088D315B7E}">
      <dgm:prSet/>
      <dgm:spPr/>
      <dgm:t>
        <a:bodyPr/>
        <a:lstStyle/>
        <a:p>
          <a:endParaRPr lang="cs-CZ"/>
        </a:p>
      </dgm:t>
    </dgm:pt>
    <dgm:pt modelId="{A9469CF9-7C7E-4361-A22C-A18F06CFE6B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Bring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/>
              <a:effectLst/>
              <a:latin typeface="Arial" pitchFamily="34" charset="0"/>
            </a:rPr>
            <a:t>emerg</a:t>
          </a: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. flares</a:t>
          </a:r>
        </a:p>
      </dgm:t>
    </dgm:pt>
    <dgm:pt modelId="{9BAC3814-7E52-45DF-8782-8D0B658CC618}" type="parTrans" cxnId="{132BEA77-6BBA-4E39-AD4B-0502EC5ACE3F}">
      <dgm:prSet/>
      <dgm:spPr/>
      <dgm:t>
        <a:bodyPr/>
        <a:lstStyle/>
        <a:p>
          <a:endParaRPr lang="cs-CZ"/>
        </a:p>
      </dgm:t>
    </dgm:pt>
    <dgm:pt modelId="{74A7154D-B190-48D7-A3C0-BFC5424523AC}" type="sibTrans" cxnId="{132BEA77-6BBA-4E39-AD4B-0502EC5ACE3F}">
      <dgm:prSet/>
      <dgm:spPr/>
      <dgm:t>
        <a:bodyPr/>
        <a:lstStyle/>
        <a:p>
          <a:endParaRPr lang="cs-CZ"/>
        </a:p>
      </dgm:t>
    </dgm:pt>
    <dgm:pt modelId="{3EFF8A31-CA0A-426E-A3EB-9031BD037B2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Bring two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first aid kits</a:t>
          </a:r>
        </a:p>
      </dgm:t>
    </dgm:pt>
    <dgm:pt modelId="{D06EFA18-321C-441D-B944-54FB9F2582D9}" type="parTrans" cxnId="{76B39A53-FA5F-494A-AEF9-6489997E63D0}">
      <dgm:prSet/>
      <dgm:spPr/>
      <dgm:t>
        <a:bodyPr/>
        <a:lstStyle/>
        <a:p>
          <a:endParaRPr lang="cs-CZ"/>
        </a:p>
      </dgm:t>
    </dgm:pt>
    <dgm:pt modelId="{17D69733-E418-4876-9990-80677A85797B}" type="sibTrans" cxnId="{76B39A53-FA5F-494A-AEF9-6489997E63D0}">
      <dgm:prSet/>
      <dgm:spPr/>
      <dgm:t>
        <a:bodyPr/>
        <a:lstStyle/>
        <a:p>
          <a:endParaRPr lang="cs-CZ"/>
        </a:p>
      </dgm:t>
    </dgm:pt>
    <dgm:pt modelId="{A92C028D-1767-4E3D-B153-2D9A0F1FE27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 Narrow" pitchFamily="34" charset="0"/>
            </a:rPr>
            <a:t>Plan Activities</a:t>
          </a:r>
        </a:p>
      </dgm:t>
    </dgm:pt>
    <dgm:pt modelId="{AC522889-E631-485B-A3D9-7CE7A311DBFA}" type="parTrans" cxnId="{79A00900-EE51-4002-9744-FDB822086908}">
      <dgm:prSet/>
      <dgm:spPr/>
      <dgm:t>
        <a:bodyPr/>
        <a:lstStyle/>
        <a:p>
          <a:endParaRPr lang="cs-CZ"/>
        </a:p>
      </dgm:t>
    </dgm:pt>
    <dgm:pt modelId="{BB5FFFBF-30EF-42D4-86BE-2C2FD9EDA4CA}" type="sibTrans" cxnId="{79A00900-EE51-4002-9744-FDB822086908}">
      <dgm:prSet/>
      <dgm:spPr/>
      <dgm:t>
        <a:bodyPr/>
        <a:lstStyle/>
        <a:p>
          <a:endParaRPr lang="cs-CZ"/>
        </a:p>
      </dgm:t>
    </dgm:pt>
    <dgm:pt modelId="{775F06A5-FB0B-478A-8062-C22C9C1F88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Bring Cards</a:t>
          </a:r>
        </a:p>
      </dgm:t>
    </dgm:pt>
    <dgm:pt modelId="{01F6A4E0-9D1B-46C6-8330-7BDCBF920EE4}" type="parTrans" cxnId="{518A7B1E-910B-4161-BB1A-560A945105AA}">
      <dgm:prSet/>
      <dgm:spPr/>
      <dgm:t>
        <a:bodyPr/>
        <a:lstStyle/>
        <a:p>
          <a:endParaRPr lang="cs-CZ"/>
        </a:p>
      </dgm:t>
    </dgm:pt>
    <dgm:pt modelId="{AA97A52A-B79C-42F6-963B-5FB21502A1A1}" type="sibTrans" cxnId="{518A7B1E-910B-4161-BB1A-560A945105AA}">
      <dgm:prSet/>
      <dgm:spPr/>
      <dgm:t>
        <a:bodyPr/>
        <a:lstStyle/>
        <a:p>
          <a:endParaRPr lang="cs-CZ"/>
        </a:p>
      </dgm:t>
    </dgm:pt>
    <dgm:pt modelId="{7DE1D874-B4B9-4CB3-80C9-E4A01C050A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Bring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Joke book</a:t>
          </a:r>
        </a:p>
      </dgm:t>
    </dgm:pt>
    <dgm:pt modelId="{025F5A19-A161-4BBB-BD8C-D97A403F2E4E}" type="parTrans" cxnId="{C7356897-41F6-44BC-B30E-6741E604F087}">
      <dgm:prSet/>
      <dgm:spPr/>
      <dgm:t>
        <a:bodyPr/>
        <a:lstStyle/>
        <a:p>
          <a:endParaRPr lang="cs-CZ"/>
        </a:p>
      </dgm:t>
    </dgm:pt>
    <dgm:pt modelId="{A592DFDE-864B-47A8-8F6A-0A17CB9B2DA9}" type="sibTrans" cxnId="{C7356897-41F6-44BC-B30E-6741E604F087}">
      <dgm:prSet/>
      <dgm:spPr/>
      <dgm:t>
        <a:bodyPr/>
        <a:lstStyle/>
        <a:p>
          <a:endParaRPr lang="cs-CZ"/>
        </a:p>
      </dgm:t>
    </dgm:pt>
    <dgm:pt modelId="{36E9BA68-9301-4BCD-890E-F6083D0CB20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Bring scotch</a:t>
          </a:r>
        </a:p>
      </dgm:t>
    </dgm:pt>
    <dgm:pt modelId="{463BF83C-3414-4D46-B179-A8E942BBE3F1}" type="parTrans" cxnId="{A9FB7C73-1966-4601-968E-248BFE6E6E7A}">
      <dgm:prSet/>
      <dgm:spPr/>
      <dgm:t>
        <a:bodyPr/>
        <a:lstStyle/>
        <a:p>
          <a:endParaRPr lang="cs-CZ"/>
        </a:p>
      </dgm:t>
    </dgm:pt>
    <dgm:pt modelId="{25CC479C-2C60-427B-BA2B-53F3B0D71A43}" type="sibTrans" cxnId="{A9FB7C73-1966-4601-968E-248BFE6E6E7A}">
      <dgm:prSet/>
      <dgm:spPr/>
      <dgm:t>
        <a:bodyPr/>
        <a:lstStyle/>
        <a:p>
          <a:endParaRPr lang="cs-CZ"/>
        </a:p>
      </dgm:t>
    </dgm:pt>
    <dgm:pt modelId="{4AD1B189-FD0D-4790-B7CB-9E645E34CC6D}" type="pres">
      <dgm:prSet presAssocID="{2B0E0ECB-F9D1-4F02-A169-DC0282385A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95DD85-FFB8-4687-A204-385027B9295F}" type="pres">
      <dgm:prSet presAssocID="{30A78145-97F2-4387-804D-45430680852E}" presName="hierRoot1" presStyleCnt="0">
        <dgm:presLayoutVars>
          <dgm:hierBranch/>
        </dgm:presLayoutVars>
      </dgm:prSet>
      <dgm:spPr/>
    </dgm:pt>
    <dgm:pt modelId="{A093FDC1-2E9F-4FC2-AF53-45243458D392}" type="pres">
      <dgm:prSet presAssocID="{30A78145-97F2-4387-804D-45430680852E}" presName="rootComposite1" presStyleCnt="0"/>
      <dgm:spPr/>
    </dgm:pt>
    <dgm:pt modelId="{18892D23-0AA2-4F9B-A474-F27D1B9AC7C2}" type="pres">
      <dgm:prSet presAssocID="{30A78145-97F2-4387-804D-45430680852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1C67C68-5278-4204-9BCB-ECAB74A85612}" type="pres">
      <dgm:prSet presAssocID="{30A78145-97F2-4387-804D-45430680852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D61793F-E97D-46E7-A9A3-F4F27DD1380C}" type="pres">
      <dgm:prSet presAssocID="{30A78145-97F2-4387-804D-45430680852E}" presName="hierChild2" presStyleCnt="0"/>
      <dgm:spPr/>
    </dgm:pt>
    <dgm:pt modelId="{3BC4A3BA-BB0A-48E1-8A93-6A0513E84EA8}" type="pres">
      <dgm:prSet presAssocID="{D4F79DEA-9C99-4244-A700-20B64299DA48}" presName="Name35" presStyleLbl="parChTrans1D2" presStyleIdx="0" presStyleCnt="6"/>
      <dgm:spPr/>
      <dgm:t>
        <a:bodyPr/>
        <a:lstStyle/>
        <a:p>
          <a:endParaRPr lang="cs-CZ"/>
        </a:p>
      </dgm:t>
    </dgm:pt>
    <dgm:pt modelId="{0919ABC1-4925-4940-A69B-79D89A38D514}" type="pres">
      <dgm:prSet presAssocID="{E92C7791-C46E-4128-8BF8-4F444704D2DD}" presName="hierRoot2" presStyleCnt="0">
        <dgm:presLayoutVars>
          <dgm:hierBranch val="r"/>
        </dgm:presLayoutVars>
      </dgm:prSet>
      <dgm:spPr/>
    </dgm:pt>
    <dgm:pt modelId="{74183847-E3FE-4481-886F-7FFADA5D0856}" type="pres">
      <dgm:prSet presAssocID="{E92C7791-C46E-4128-8BF8-4F444704D2DD}" presName="rootComposite" presStyleCnt="0"/>
      <dgm:spPr/>
    </dgm:pt>
    <dgm:pt modelId="{A4F12448-2504-4B28-9A4D-03E46ACD58B4}" type="pres">
      <dgm:prSet presAssocID="{E92C7791-C46E-4128-8BF8-4F444704D2DD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4DE8A5E-BAAA-4702-A7F9-10B46EAE52BA}" type="pres">
      <dgm:prSet presAssocID="{E92C7791-C46E-4128-8BF8-4F444704D2DD}" presName="rootConnector" presStyleLbl="node2" presStyleIdx="0" presStyleCnt="6"/>
      <dgm:spPr/>
      <dgm:t>
        <a:bodyPr/>
        <a:lstStyle/>
        <a:p>
          <a:endParaRPr lang="cs-CZ"/>
        </a:p>
      </dgm:t>
    </dgm:pt>
    <dgm:pt modelId="{C7105E51-E485-4165-807D-77DA15466C05}" type="pres">
      <dgm:prSet presAssocID="{E92C7791-C46E-4128-8BF8-4F444704D2DD}" presName="hierChild4" presStyleCnt="0"/>
      <dgm:spPr/>
    </dgm:pt>
    <dgm:pt modelId="{77B01DD4-1144-4602-A246-4E543F2B7F1D}" type="pres">
      <dgm:prSet presAssocID="{C6D0D95A-86C6-4B12-8FDE-660DDA455AF8}" presName="Name50" presStyleLbl="parChTrans1D3" presStyleIdx="0" presStyleCnt="22"/>
      <dgm:spPr/>
      <dgm:t>
        <a:bodyPr/>
        <a:lstStyle/>
        <a:p>
          <a:endParaRPr lang="cs-CZ"/>
        </a:p>
      </dgm:t>
    </dgm:pt>
    <dgm:pt modelId="{2D716DDF-3AF7-413E-A92E-601E12298553}" type="pres">
      <dgm:prSet presAssocID="{7861D3EA-638A-42F3-9BCD-ABBD52AC0195}" presName="hierRoot2" presStyleCnt="0">
        <dgm:presLayoutVars>
          <dgm:hierBranch val="r"/>
        </dgm:presLayoutVars>
      </dgm:prSet>
      <dgm:spPr/>
    </dgm:pt>
    <dgm:pt modelId="{A1F6D433-F2B0-4CB6-8A9C-48AA063605A0}" type="pres">
      <dgm:prSet presAssocID="{7861D3EA-638A-42F3-9BCD-ABBD52AC0195}" presName="rootComposite" presStyleCnt="0"/>
      <dgm:spPr/>
    </dgm:pt>
    <dgm:pt modelId="{CB9386CA-5AE3-459E-BD38-68E69A002B9C}" type="pres">
      <dgm:prSet presAssocID="{7861D3EA-638A-42F3-9BCD-ABBD52AC0195}" presName="rootText" presStyleLbl="node3" presStyleIdx="0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41F666-DDBE-49C3-88C8-30917D262DAC}" type="pres">
      <dgm:prSet presAssocID="{7861D3EA-638A-42F3-9BCD-ABBD52AC0195}" presName="rootConnector" presStyleLbl="node3" presStyleIdx="0" presStyleCnt="22"/>
      <dgm:spPr/>
      <dgm:t>
        <a:bodyPr/>
        <a:lstStyle/>
        <a:p>
          <a:endParaRPr lang="cs-CZ"/>
        </a:p>
      </dgm:t>
    </dgm:pt>
    <dgm:pt modelId="{EB25FEF8-7335-4FF6-A199-AD3FA5F4FAC8}" type="pres">
      <dgm:prSet presAssocID="{7861D3EA-638A-42F3-9BCD-ABBD52AC0195}" presName="hierChild4" presStyleCnt="0"/>
      <dgm:spPr/>
    </dgm:pt>
    <dgm:pt modelId="{66E4FAF1-9E25-4C66-B74A-26514269DBCC}" type="pres">
      <dgm:prSet presAssocID="{7861D3EA-638A-42F3-9BCD-ABBD52AC0195}" presName="hierChild5" presStyleCnt="0"/>
      <dgm:spPr/>
    </dgm:pt>
    <dgm:pt modelId="{27FB8C36-04AA-486F-B156-B87C7002C2C4}" type="pres">
      <dgm:prSet presAssocID="{50F08986-2F9E-4BBC-9675-D65741DE4F82}" presName="Name50" presStyleLbl="parChTrans1D3" presStyleIdx="1" presStyleCnt="22"/>
      <dgm:spPr/>
      <dgm:t>
        <a:bodyPr/>
        <a:lstStyle/>
        <a:p>
          <a:endParaRPr lang="cs-CZ"/>
        </a:p>
      </dgm:t>
    </dgm:pt>
    <dgm:pt modelId="{D7259BC8-643F-423C-915C-E5B2C38C7A14}" type="pres">
      <dgm:prSet presAssocID="{5D88103F-93D9-4FC7-99BC-26830F0D5F85}" presName="hierRoot2" presStyleCnt="0">
        <dgm:presLayoutVars>
          <dgm:hierBranch val="r"/>
        </dgm:presLayoutVars>
      </dgm:prSet>
      <dgm:spPr/>
    </dgm:pt>
    <dgm:pt modelId="{D07BB280-74F3-4030-B96E-BCADD17038D8}" type="pres">
      <dgm:prSet presAssocID="{5D88103F-93D9-4FC7-99BC-26830F0D5F85}" presName="rootComposite" presStyleCnt="0"/>
      <dgm:spPr/>
    </dgm:pt>
    <dgm:pt modelId="{05D7BDC1-CB80-4A1C-8D45-D8A746ECF18C}" type="pres">
      <dgm:prSet presAssocID="{5D88103F-93D9-4FC7-99BC-26830F0D5F85}" presName="rootText" presStyleLbl="node3" presStyleIdx="1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7DF6277-1EC2-42EE-981E-CB045A51303A}" type="pres">
      <dgm:prSet presAssocID="{5D88103F-93D9-4FC7-99BC-26830F0D5F85}" presName="rootConnector" presStyleLbl="node3" presStyleIdx="1" presStyleCnt="22"/>
      <dgm:spPr/>
      <dgm:t>
        <a:bodyPr/>
        <a:lstStyle/>
        <a:p>
          <a:endParaRPr lang="cs-CZ"/>
        </a:p>
      </dgm:t>
    </dgm:pt>
    <dgm:pt modelId="{FCDAECF9-4608-49F5-88ED-28DDD8FC6EEE}" type="pres">
      <dgm:prSet presAssocID="{5D88103F-93D9-4FC7-99BC-26830F0D5F85}" presName="hierChild4" presStyleCnt="0"/>
      <dgm:spPr/>
    </dgm:pt>
    <dgm:pt modelId="{F666A000-6646-49E6-B925-ADF378C5DB6D}" type="pres">
      <dgm:prSet presAssocID="{5D88103F-93D9-4FC7-99BC-26830F0D5F85}" presName="hierChild5" presStyleCnt="0"/>
      <dgm:spPr/>
    </dgm:pt>
    <dgm:pt modelId="{2F7275CD-9A5F-4DC3-A153-59775AF718AC}" type="pres">
      <dgm:prSet presAssocID="{8E896605-3859-4A96-8FA0-BAF948869FD7}" presName="Name50" presStyleLbl="parChTrans1D3" presStyleIdx="2" presStyleCnt="22"/>
      <dgm:spPr/>
      <dgm:t>
        <a:bodyPr/>
        <a:lstStyle/>
        <a:p>
          <a:endParaRPr lang="cs-CZ"/>
        </a:p>
      </dgm:t>
    </dgm:pt>
    <dgm:pt modelId="{2F355C36-98C2-4223-9738-D0CD8B1F0312}" type="pres">
      <dgm:prSet presAssocID="{8476DE0A-1C66-4724-8D78-B2230D63E04F}" presName="hierRoot2" presStyleCnt="0">
        <dgm:presLayoutVars>
          <dgm:hierBranch val="r"/>
        </dgm:presLayoutVars>
      </dgm:prSet>
      <dgm:spPr/>
    </dgm:pt>
    <dgm:pt modelId="{E81CD07B-D94F-4BE6-A8E3-43DE68B6F4EE}" type="pres">
      <dgm:prSet presAssocID="{8476DE0A-1C66-4724-8D78-B2230D63E04F}" presName="rootComposite" presStyleCnt="0"/>
      <dgm:spPr/>
    </dgm:pt>
    <dgm:pt modelId="{F2DFB584-820F-4E60-BC68-96D2F89065D1}" type="pres">
      <dgm:prSet presAssocID="{8476DE0A-1C66-4724-8D78-B2230D63E04F}" presName="rootText" presStyleLbl="node3" presStyleIdx="2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210E135-7B8D-40E4-A2D5-57CBD3B90C1E}" type="pres">
      <dgm:prSet presAssocID="{8476DE0A-1C66-4724-8D78-B2230D63E04F}" presName="rootConnector" presStyleLbl="node3" presStyleIdx="2" presStyleCnt="22"/>
      <dgm:spPr/>
      <dgm:t>
        <a:bodyPr/>
        <a:lstStyle/>
        <a:p>
          <a:endParaRPr lang="cs-CZ"/>
        </a:p>
      </dgm:t>
    </dgm:pt>
    <dgm:pt modelId="{07C82B01-4B76-4E9D-91BD-6C079EF520BC}" type="pres">
      <dgm:prSet presAssocID="{8476DE0A-1C66-4724-8D78-B2230D63E04F}" presName="hierChild4" presStyleCnt="0"/>
      <dgm:spPr/>
    </dgm:pt>
    <dgm:pt modelId="{F55C3AEE-A540-43A9-B15B-A16BF522DCB2}" type="pres">
      <dgm:prSet presAssocID="{8476DE0A-1C66-4724-8D78-B2230D63E04F}" presName="hierChild5" presStyleCnt="0"/>
      <dgm:spPr/>
    </dgm:pt>
    <dgm:pt modelId="{3ABD0817-4E58-43C4-A56B-758FE812F649}" type="pres">
      <dgm:prSet presAssocID="{2659F48F-A167-4960-BB49-91A1EB3F480C}" presName="Name50" presStyleLbl="parChTrans1D3" presStyleIdx="3" presStyleCnt="22"/>
      <dgm:spPr/>
      <dgm:t>
        <a:bodyPr/>
        <a:lstStyle/>
        <a:p>
          <a:endParaRPr lang="cs-CZ"/>
        </a:p>
      </dgm:t>
    </dgm:pt>
    <dgm:pt modelId="{1F29408C-4642-41A9-A0A1-1304CA403E6B}" type="pres">
      <dgm:prSet presAssocID="{E7F3881F-2763-42B1-A18F-C2858855C80C}" presName="hierRoot2" presStyleCnt="0">
        <dgm:presLayoutVars>
          <dgm:hierBranch val="r"/>
        </dgm:presLayoutVars>
      </dgm:prSet>
      <dgm:spPr/>
    </dgm:pt>
    <dgm:pt modelId="{152EFAC2-E936-47F0-BD02-AA0F232730D4}" type="pres">
      <dgm:prSet presAssocID="{E7F3881F-2763-42B1-A18F-C2858855C80C}" presName="rootComposite" presStyleCnt="0"/>
      <dgm:spPr/>
    </dgm:pt>
    <dgm:pt modelId="{BC124067-7935-4671-8896-23D69921E773}" type="pres">
      <dgm:prSet presAssocID="{E7F3881F-2763-42B1-A18F-C2858855C80C}" presName="rootText" presStyleLbl="node3" presStyleIdx="3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D8663EE-5742-4590-A386-89CB33EACDAF}" type="pres">
      <dgm:prSet presAssocID="{E7F3881F-2763-42B1-A18F-C2858855C80C}" presName="rootConnector" presStyleLbl="node3" presStyleIdx="3" presStyleCnt="22"/>
      <dgm:spPr/>
      <dgm:t>
        <a:bodyPr/>
        <a:lstStyle/>
        <a:p>
          <a:endParaRPr lang="cs-CZ"/>
        </a:p>
      </dgm:t>
    </dgm:pt>
    <dgm:pt modelId="{7043538E-697F-4378-94AA-49E19B25F6AD}" type="pres">
      <dgm:prSet presAssocID="{E7F3881F-2763-42B1-A18F-C2858855C80C}" presName="hierChild4" presStyleCnt="0"/>
      <dgm:spPr/>
    </dgm:pt>
    <dgm:pt modelId="{C1ED384B-D646-4433-B5B0-4AB6ECEBD304}" type="pres">
      <dgm:prSet presAssocID="{E7F3881F-2763-42B1-A18F-C2858855C80C}" presName="hierChild5" presStyleCnt="0"/>
      <dgm:spPr/>
    </dgm:pt>
    <dgm:pt modelId="{D1D1B4AA-2542-4CF9-B2D0-4E462B11181C}" type="pres">
      <dgm:prSet presAssocID="{E92C7791-C46E-4128-8BF8-4F444704D2DD}" presName="hierChild5" presStyleCnt="0"/>
      <dgm:spPr/>
    </dgm:pt>
    <dgm:pt modelId="{72892695-8B87-4E53-8BE9-C2D6BF3D4B55}" type="pres">
      <dgm:prSet presAssocID="{20AA6815-5CC9-4D0D-9142-0AC960423180}" presName="Name35" presStyleLbl="parChTrans1D2" presStyleIdx="1" presStyleCnt="6"/>
      <dgm:spPr/>
      <dgm:t>
        <a:bodyPr/>
        <a:lstStyle/>
        <a:p>
          <a:endParaRPr lang="cs-CZ"/>
        </a:p>
      </dgm:t>
    </dgm:pt>
    <dgm:pt modelId="{B73CF10A-FBD5-4934-A92B-2FD3798D1F2F}" type="pres">
      <dgm:prSet presAssocID="{561DA342-C922-47E8-97DD-AD5C2C14AD5A}" presName="hierRoot2" presStyleCnt="0">
        <dgm:presLayoutVars>
          <dgm:hierBranch val="r"/>
        </dgm:presLayoutVars>
      </dgm:prSet>
      <dgm:spPr/>
    </dgm:pt>
    <dgm:pt modelId="{E40290C6-C94F-4F4B-A03B-FFF967A715D7}" type="pres">
      <dgm:prSet presAssocID="{561DA342-C922-47E8-97DD-AD5C2C14AD5A}" presName="rootComposite" presStyleCnt="0"/>
      <dgm:spPr/>
    </dgm:pt>
    <dgm:pt modelId="{C9618078-6081-45A4-9916-E2A9AC060225}" type="pres">
      <dgm:prSet presAssocID="{561DA342-C922-47E8-97DD-AD5C2C14AD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32D87B-E4D0-4FF2-9949-4B14A6595873}" type="pres">
      <dgm:prSet presAssocID="{561DA342-C922-47E8-97DD-AD5C2C14AD5A}" presName="rootConnector" presStyleLbl="node2" presStyleIdx="1" presStyleCnt="6"/>
      <dgm:spPr/>
      <dgm:t>
        <a:bodyPr/>
        <a:lstStyle/>
        <a:p>
          <a:endParaRPr lang="cs-CZ"/>
        </a:p>
      </dgm:t>
    </dgm:pt>
    <dgm:pt modelId="{CDF041D7-E5DA-4F26-A963-ECB3849E0B8E}" type="pres">
      <dgm:prSet presAssocID="{561DA342-C922-47E8-97DD-AD5C2C14AD5A}" presName="hierChild4" presStyleCnt="0"/>
      <dgm:spPr/>
    </dgm:pt>
    <dgm:pt modelId="{3D0E6ED9-6BE9-4DB4-B28C-624D011F7B62}" type="pres">
      <dgm:prSet presAssocID="{BD0CD009-0D9A-40F0-81C1-C7B7D3EE7CC5}" presName="Name50" presStyleLbl="parChTrans1D3" presStyleIdx="4" presStyleCnt="22"/>
      <dgm:spPr/>
      <dgm:t>
        <a:bodyPr/>
        <a:lstStyle/>
        <a:p>
          <a:endParaRPr lang="cs-CZ"/>
        </a:p>
      </dgm:t>
    </dgm:pt>
    <dgm:pt modelId="{2175FA8B-8ED4-4801-84A4-76C4D32A7A4F}" type="pres">
      <dgm:prSet presAssocID="{D138F14B-E377-41DE-BF44-D32D0531658A}" presName="hierRoot2" presStyleCnt="0">
        <dgm:presLayoutVars>
          <dgm:hierBranch val="r"/>
        </dgm:presLayoutVars>
      </dgm:prSet>
      <dgm:spPr/>
    </dgm:pt>
    <dgm:pt modelId="{C635A7B2-9513-4495-935F-C3CBF11E4EDC}" type="pres">
      <dgm:prSet presAssocID="{D138F14B-E377-41DE-BF44-D32D0531658A}" presName="rootComposite" presStyleCnt="0"/>
      <dgm:spPr/>
    </dgm:pt>
    <dgm:pt modelId="{FCB3689D-DC02-4E5F-821E-10B4B6558510}" type="pres">
      <dgm:prSet presAssocID="{D138F14B-E377-41DE-BF44-D32D0531658A}" presName="rootText" presStyleLbl="node3" presStyleIdx="4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49E6540-8A3E-4C3F-9078-583F30974934}" type="pres">
      <dgm:prSet presAssocID="{D138F14B-E377-41DE-BF44-D32D0531658A}" presName="rootConnector" presStyleLbl="node3" presStyleIdx="4" presStyleCnt="22"/>
      <dgm:spPr/>
      <dgm:t>
        <a:bodyPr/>
        <a:lstStyle/>
        <a:p>
          <a:endParaRPr lang="cs-CZ"/>
        </a:p>
      </dgm:t>
    </dgm:pt>
    <dgm:pt modelId="{119491AE-A28C-4F4C-AD91-20EF9D5B5098}" type="pres">
      <dgm:prSet presAssocID="{D138F14B-E377-41DE-BF44-D32D0531658A}" presName="hierChild4" presStyleCnt="0"/>
      <dgm:spPr/>
    </dgm:pt>
    <dgm:pt modelId="{008D077E-2761-4B52-85D9-CC98EDD4B45C}" type="pres">
      <dgm:prSet presAssocID="{DCF9F77F-DF06-49DA-9DE3-3A99C46D7FA0}" presName="Name50" presStyleLbl="parChTrans1D4" presStyleIdx="0" presStyleCnt="5"/>
      <dgm:spPr/>
      <dgm:t>
        <a:bodyPr/>
        <a:lstStyle/>
        <a:p>
          <a:endParaRPr lang="cs-CZ"/>
        </a:p>
      </dgm:t>
    </dgm:pt>
    <dgm:pt modelId="{79EDF523-F4D4-4B2C-88D6-650C1AC727AF}" type="pres">
      <dgm:prSet presAssocID="{41046D2D-2B9F-42BA-8879-AE1B3DC781AB}" presName="hierRoot2" presStyleCnt="0">
        <dgm:presLayoutVars>
          <dgm:hierBranch val="r"/>
        </dgm:presLayoutVars>
      </dgm:prSet>
      <dgm:spPr/>
    </dgm:pt>
    <dgm:pt modelId="{49187431-30E7-4CE1-A925-24A71D8A09FF}" type="pres">
      <dgm:prSet presAssocID="{41046D2D-2B9F-42BA-8879-AE1B3DC781AB}" presName="rootComposite" presStyleCnt="0"/>
      <dgm:spPr/>
    </dgm:pt>
    <dgm:pt modelId="{9833D5E2-C013-46DC-831F-6AD8C6CEBFD6}" type="pres">
      <dgm:prSet presAssocID="{41046D2D-2B9F-42BA-8879-AE1B3DC781AB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021C47-9CD1-449E-B5B4-0F952E8EEF34}" type="pres">
      <dgm:prSet presAssocID="{41046D2D-2B9F-42BA-8879-AE1B3DC781AB}" presName="rootConnector" presStyleLbl="node4" presStyleIdx="0" presStyleCnt="5"/>
      <dgm:spPr/>
      <dgm:t>
        <a:bodyPr/>
        <a:lstStyle/>
        <a:p>
          <a:endParaRPr lang="cs-CZ"/>
        </a:p>
      </dgm:t>
    </dgm:pt>
    <dgm:pt modelId="{37F79C61-FF2B-4F98-9E83-94D2F24EB90A}" type="pres">
      <dgm:prSet presAssocID="{41046D2D-2B9F-42BA-8879-AE1B3DC781AB}" presName="hierChild4" presStyleCnt="0"/>
      <dgm:spPr/>
    </dgm:pt>
    <dgm:pt modelId="{2BC2178B-68B5-48DF-BF47-03F3338F6175}" type="pres">
      <dgm:prSet presAssocID="{41046D2D-2B9F-42BA-8879-AE1B3DC781AB}" presName="hierChild5" presStyleCnt="0"/>
      <dgm:spPr/>
    </dgm:pt>
    <dgm:pt modelId="{0040E86C-978E-4D63-B543-75E96902ECE3}" type="pres">
      <dgm:prSet presAssocID="{9F0479BD-8900-40DF-B8DC-466F7957A14A}" presName="Name50" presStyleLbl="parChTrans1D4" presStyleIdx="1" presStyleCnt="5"/>
      <dgm:spPr/>
      <dgm:t>
        <a:bodyPr/>
        <a:lstStyle/>
        <a:p>
          <a:endParaRPr lang="cs-CZ"/>
        </a:p>
      </dgm:t>
    </dgm:pt>
    <dgm:pt modelId="{0B533E1A-EC78-4731-97E7-C8D81D946BFF}" type="pres">
      <dgm:prSet presAssocID="{D875747E-233C-4FAA-BCFB-F150F93ACE7D}" presName="hierRoot2" presStyleCnt="0">
        <dgm:presLayoutVars>
          <dgm:hierBranch val="r"/>
        </dgm:presLayoutVars>
      </dgm:prSet>
      <dgm:spPr/>
    </dgm:pt>
    <dgm:pt modelId="{9868DB7E-13FA-49B7-8CF6-6C410F5B56C9}" type="pres">
      <dgm:prSet presAssocID="{D875747E-233C-4FAA-BCFB-F150F93ACE7D}" presName="rootComposite" presStyleCnt="0"/>
      <dgm:spPr/>
    </dgm:pt>
    <dgm:pt modelId="{49A726B1-A623-4350-9739-B842EE7B13DE}" type="pres">
      <dgm:prSet presAssocID="{D875747E-233C-4FAA-BCFB-F150F93ACE7D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18B9E0D-7F0D-4FC3-A14A-DE37997AF929}" type="pres">
      <dgm:prSet presAssocID="{D875747E-233C-4FAA-BCFB-F150F93ACE7D}" presName="rootConnector" presStyleLbl="node4" presStyleIdx="1" presStyleCnt="5"/>
      <dgm:spPr/>
      <dgm:t>
        <a:bodyPr/>
        <a:lstStyle/>
        <a:p>
          <a:endParaRPr lang="cs-CZ"/>
        </a:p>
      </dgm:t>
    </dgm:pt>
    <dgm:pt modelId="{119BEAC5-C791-4C61-AA2E-AEF8A711561E}" type="pres">
      <dgm:prSet presAssocID="{D875747E-233C-4FAA-BCFB-F150F93ACE7D}" presName="hierChild4" presStyleCnt="0"/>
      <dgm:spPr/>
    </dgm:pt>
    <dgm:pt modelId="{A738A99D-65FC-4528-9266-1D292D363CD5}" type="pres">
      <dgm:prSet presAssocID="{D875747E-233C-4FAA-BCFB-F150F93ACE7D}" presName="hierChild5" presStyleCnt="0"/>
      <dgm:spPr/>
    </dgm:pt>
    <dgm:pt modelId="{3101C515-E42A-46C6-99AF-A47E1E437D1E}" type="pres">
      <dgm:prSet presAssocID="{D138F14B-E377-41DE-BF44-D32D0531658A}" presName="hierChild5" presStyleCnt="0"/>
      <dgm:spPr/>
    </dgm:pt>
    <dgm:pt modelId="{C773D876-623D-488D-BA52-145E9BF08E64}" type="pres">
      <dgm:prSet presAssocID="{91A249C0-C691-46C1-867A-5079D2496F4E}" presName="Name50" presStyleLbl="parChTrans1D3" presStyleIdx="5" presStyleCnt="22"/>
      <dgm:spPr/>
      <dgm:t>
        <a:bodyPr/>
        <a:lstStyle/>
        <a:p>
          <a:endParaRPr lang="cs-CZ"/>
        </a:p>
      </dgm:t>
    </dgm:pt>
    <dgm:pt modelId="{0D59DBA2-CAE1-48B8-9535-9CBBF68DA1F0}" type="pres">
      <dgm:prSet presAssocID="{32D449EF-941B-4041-ADC5-AE49DAD9188B}" presName="hierRoot2" presStyleCnt="0">
        <dgm:presLayoutVars>
          <dgm:hierBranch val="r"/>
        </dgm:presLayoutVars>
      </dgm:prSet>
      <dgm:spPr/>
    </dgm:pt>
    <dgm:pt modelId="{FCBFFDFC-655D-498C-84EF-C79038C893F8}" type="pres">
      <dgm:prSet presAssocID="{32D449EF-941B-4041-ADC5-AE49DAD9188B}" presName="rootComposite" presStyleCnt="0"/>
      <dgm:spPr/>
    </dgm:pt>
    <dgm:pt modelId="{6D42C337-0FAD-4B25-87AD-A19A5655EB63}" type="pres">
      <dgm:prSet presAssocID="{32D449EF-941B-4041-ADC5-AE49DAD9188B}" presName="rootText" presStyleLbl="node3" presStyleIdx="5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2D2CEB-40EF-47B9-ACFE-D2F88C20973D}" type="pres">
      <dgm:prSet presAssocID="{32D449EF-941B-4041-ADC5-AE49DAD9188B}" presName="rootConnector" presStyleLbl="node3" presStyleIdx="5" presStyleCnt="22"/>
      <dgm:spPr/>
      <dgm:t>
        <a:bodyPr/>
        <a:lstStyle/>
        <a:p>
          <a:endParaRPr lang="cs-CZ"/>
        </a:p>
      </dgm:t>
    </dgm:pt>
    <dgm:pt modelId="{79015103-5A22-4934-B128-0B260DA606E9}" type="pres">
      <dgm:prSet presAssocID="{32D449EF-941B-4041-ADC5-AE49DAD9188B}" presName="hierChild4" presStyleCnt="0"/>
      <dgm:spPr/>
    </dgm:pt>
    <dgm:pt modelId="{C8A3E1AF-E395-4E61-A285-20D0F472C0C6}" type="pres">
      <dgm:prSet presAssocID="{32D449EF-941B-4041-ADC5-AE49DAD9188B}" presName="hierChild5" presStyleCnt="0"/>
      <dgm:spPr/>
    </dgm:pt>
    <dgm:pt modelId="{1153A064-790A-4510-8C2E-03F40687B337}" type="pres">
      <dgm:prSet presAssocID="{966D2919-52CC-4AFC-9D22-60EF9AFDD72B}" presName="Name50" presStyleLbl="parChTrans1D3" presStyleIdx="6" presStyleCnt="22"/>
      <dgm:spPr/>
      <dgm:t>
        <a:bodyPr/>
        <a:lstStyle/>
        <a:p>
          <a:endParaRPr lang="cs-CZ"/>
        </a:p>
      </dgm:t>
    </dgm:pt>
    <dgm:pt modelId="{11EBD395-E36F-4CEC-8D39-91670C1FCEDF}" type="pres">
      <dgm:prSet presAssocID="{8FA206F3-6DB1-4C53-986A-739A843A113A}" presName="hierRoot2" presStyleCnt="0">
        <dgm:presLayoutVars>
          <dgm:hierBranch val="r"/>
        </dgm:presLayoutVars>
      </dgm:prSet>
      <dgm:spPr/>
    </dgm:pt>
    <dgm:pt modelId="{B5BA0160-DCF9-441F-BBB9-315ACF45BA7D}" type="pres">
      <dgm:prSet presAssocID="{8FA206F3-6DB1-4C53-986A-739A843A113A}" presName="rootComposite" presStyleCnt="0"/>
      <dgm:spPr/>
    </dgm:pt>
    <dgm:pt modelId="{158C7F9F-CF34-4F5D-AA70-3978D9AB3F65}" type="pres">
      <dgm:prSet presAssocID="{8FA206F3-6DB1-4C53-986A-739A843A113A}" presName="rootText" presStyleLbl="node3" presStyleIdx="6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12E30A7-5751-4052-95E6-A3F9238CDD91}" type="pres">
      <dgm:prSet presAssocID="{8FA206F3-6DB1-4C53-986A-739A843A113A}" presName="rootConnector" presStyleLbl="node3" presStyleIdx="6" presStyleCnt="22"/>
      <dgm:spPr/>
      <dgm:t>
        <a:bodyPr/>
        <a:lstStyle/>
        <a:p>
          <a:endParaRPr lang="cs-CZ"/>
        </a:p>
      </dgm:t>
    </dgm:pt>
    <dgm:pt modelId="{26F98657-8E61-403A-90FF-3D4D66DE85F3}" type="pres">
      <dgm:prSet presAssocID="{8FA206F3-6DB1-4C53-986A-739A843A113A}" presName="hierChild4" presStyleCnt="0"/>
      <dgm:spPr/>
    </dgm:pt>
    <dgm:pt modelId="{4DC20C6B-E2A7-4EBD-960C-74FEB02BB7E0}" type="pres">
      <dgm:prSet presAssocID="{8FA206F3-6DB1-4C53-986A-739A843A113A}" presName="hierChild5" presStyleCnt="0"/>
      <dgm:spPr/>
    </dgm:pt>
    <dgm:pt modelId="{B6170183-F99F-4377-A1C4-B26F3BEBF74F}" type="pres">
      <dgm:prSet presAssocID="{72787AF7-9971-4C47-96AB-081463FFBAB6}" presName="Name50" presStyleLbl="parChTrans1D3" presStyleIdx="7" presStyleCnt="22"/>
      <dgm:spPr/>
      <dgm:t>
        <a:bodyPr/>
        <a:lstStyle/>
        <a:p>
          <a:endParaRPr lang="cs-CZ"/>
        </a:p>
      </dgm:t>
    </dgm:pt>
    <dgm:pt modelId="{DCE8AF09-9CF2-4EBF-A1AE-D04D03D7CC4E}" type="pres">
      <dgm:prSet presAssocID="{D16358DF-0B7B-4D43-AE3A-A529394F5E42}" presName="hierRoot2" presStyleCnt="0">
        <dgm:presLayoutVars>
          <dgm:hierBranch val="r"/>
        </dgm:presLayoutVars>
      </dgm:prSet>
      <dgm:spPr/>
    </dgm:pt>
    <dgm:pt modelId="{721E6D23-A973-4361-8CBD-6D086B2B0959}" type="pres">
      <dgm:prSet presAssocID="{D16358DF-0B7B-4D43-AE3A-A529394F5E42}" presName="rootComposite" presStyleCnt="0"/>
      <dgm:spPr/>
    </dgm:pt>
    <dgm:pt modelId="{76296E89-F6E6-404B-BBE7-8B6C80316275}" type="pres">
      <dgm:prSet presAssocID="{D16358DF-0B7B-4D43-AE3A-A529394F5E42}" presName="rootText" presStyleLbl="node3" presStyleIdx="7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2B3ED5-BA17-40AB-A957-4042A62D546A}" type="pres">
      <dgm:prSet presAssocID="{D16358DF-0B7B-4D43-AE3A-A529394F5E42}" presName="rootConnector" presStyleLbl="node3" presStyleIdx="7" presStyleCnt="22"/>
      <dgm:spPr/>
      <dgm:t>
        <a:bodyPr/>
        <a:lstStyle/>
        <a:p>
          <a:endParaRPr lang="cs-CZ"/>
        </a:p>
      </dgm:t>
    </dgm:pt>
    <dgm:pt modelId="{74781EC2-AFB2-474F-9EB7-2204C96EE85B}" type="pres">
      <dgm:prSet presAssocID="{D16358DF-0B7B-4D43-AE3A-A529394F5E42}" presName="hierChild4" presStyleCnt="0"/>
      <dgm:spPr/>
    </dgm:pt>
    <dgm:pt modelId="{62D78E75-EB6D-467A-BCD5-61C4D52B8473}" type="pres">
      <dgm:prSet presAssocID="{D16358DF-0B7B-4D43-AE3A-A529394F5E42}" presName="hierChild5" presStyleCnt="0"/>
      <dgm:spPr/>
    </dgm:pt>
    <dgm:pt modelId="{C808E46F-484E-4ECC-A52D-CC2832689560}" type="pres">
      <dgm:prSet presAssocID="{561DA342-C922-47E8-97DD-AD5C2C14AD5A}" presName="hierChild5" presStyleCnt="0"/>
      <dgm:spPr/>
    </dgm:pt>
    <dgm:pt modelId="{5DC65792-DAAE-42BA-8FD3-D96CF60827EB}" type="pres">
      <dgm:prSet presAssocID="{9C0E1204-7C69-4C2E-B829-01CBF78529BA}" presName="Name35" presStyleLbl="parChTrans1D2" presStyleIdx="2" presStyleCnt="6"/>
      <dgm:spPr/>
      <dgm:t>
        <a:bodyPr/>
        <a:lstStyle/>
        <a:p>
          <a:endParaRPr lang="cs-CZ"/>
        </a:p>
      </dgm:t>
    </dgm:pt>
    <dgm:pt modelId="{4066F99D-205D-465A-B302-3E126839B7CF}" type="pres">
      <dgm:prSet presAssocID="{746D9060-ABAE-413E-B59C-1A6B4835F5D9}" presName="hierRoot2" presStyleCnt="0">
        <dgm:presLayoutVars>
          <dgm:hierBranch val="r"/>
        </dgm:presLayoutVars>
      </dgm:prSet>
      <dgm:spPr/>
    </dgm:pt>
    <dgm:pt modelId="{C2228833-5492-459A-B580-13BADB5F413D}" type="pres">
      <dgm:prSet presAssocID="{746D9060-ABAE-413E-B59C-1A6B4835F5D9}" presName="rootComposite" presStyleCnt="0"/>
      <dgm:spPr/>
    </dgm:pt>
    <dgm:pt modelId="{E9FB7FE8-DBB5-412A-9E36-BFCBC505FB74}" type="pres">
      <dgm:prSet presAssocID="{746D9060-ABAE-413E-B59C-1A6B4835F5D9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BF0E75-8A63-4036-9B22-E1018A5CFA18}" type="pres">
      <dgm:prSet presAssocID="{746D9060-ABAE-413E-B59C-1A6B4835F5D9}" presName="rootConnector" presStyleLbl="node2" presStyleIdx="2" presStyleCnt="6"/>
      <dgm:spPr/>
      <dgm:t>
        <a:bodyPr/>
        <a:lstStyle/>
        <a:p>
          <a:endParaRPr lang="cs-CZ"/>
        </a:p>
      </dgm:t>
    </dgm:pt>
    <dgm:pt modelId="{3E40FF04-36B4-4F29-90EE-9A72AB9F4389}" type="pres">
      <dgm:prSet presAssocID="{746D9060-ABAE-413E-B59C-1A6B4835F5D9}" presName="hierChild4" presStyleCnt="0"/>
      <dgm:spPr/>
    </dgm:pt>
    <dgm:pt modelId="{44A0AF5F-207C-4845-9631-2A3B04799F72}" type="pres">
      <dgm:prSet presAssocID="{6EDE70A8-8715-4812-83F1-F60F7E19AC08}" presName="Name50" presStyleLbl="parChTrans1D3" presStyleIdx="8" presStyleCnt="22"/>
      <dgm:spPr/>
      <dgm:t>
        <a:bodyPr/>
        <a:lstStyle/>
        <a:p>
          <a:endParaRPr lang="cs-CZ"/>
        </a:p>
      </dgm:t>
    </dgm:pt>
    <dgm:pt modelId="{5732522F-7B8B-4F87-A5EF-DFD048C3384F}" type="pres">
      <dgm:prSet presAssocID="{221B18F4-BD5D-456B-AD5C-7CE8ACC3610C}" presName="hierRoot2" presStyleCnt="0">
        <dgm:presLayoutVars>
          <dgm:hierBranch val="r"/>
        </dgm:presLayoutVars>
      </dgm:prSet>
      <dgm:spPr/>
    </dgm:pt>
    <dgm:pt modelId="{D97DAC1E-4FF0-4093-8E5F-AC92773967FB}" type="pres">
      <dgm:prSet presAssocID="{221B18F4-BD5D-456B-AD5C-7CE8ACC3610C}" presName="rootComposite" presStyleCnt="0"/>
      <dgm:spPr/>
    </dgm:pt>
    <dgm:pt modelId="{58001AA5-05C1-4F54-96C9-094F8F7B9F6B}" type="pres">
      <dgm:prSet presAssocID="{221B18F4-BD5D-456B-AD5C-7CE8ACC3610C}" presName="rootText" presStyleLbl="node3" presStyleIdx="8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21B3929-BCB1-49C0-B0A6-283AFB317970}" type="pres">
      <dgm:prSet presAssocID="{221B18F4-BD5D-456B-AD5C-7CE8ACC3610C}" presName="rootConnector" presStyleLbl="node3" presStyleIdx="8" presStyleCnt="22"/>
      <dgm:spPr/>
      <dgm:t>
        <a:bodyPr/>
        <a:lstStyle/>
        <a:p>
          <a:endParaRPr lang="cs-CZ"/>
        </a:p>
      </dgm:t>
    </dgm:pt>
    <dgm:pt modelId="{816BEA56-ACAF-4D60-91EF-CFA0D10448D1}" type="pres">
      <dgm:prSet presAssocID="{221B18F4-BD5D-456B-AD5C-7CE8ACC3610C}" presName="hierChild4" presStyleCnt="0"/>
      <dgm:spPr/>
    </dgm:pt>
    <dgm:pt modelId="{12D96FE4-C89A-4D89-B201-E8D64206222C}" type="pres">
      <dgm:prSet presAssocID="{221B18F4-BD5D-456B-AD5C-7CE8ACC3610C}" presName="hierChild5" presStyleCnt="0"/>
      <dgm:spPr/>
    </dgm:pt>
    <dgm:pt modelId="{C0E15B0A-7EF3-48C6-8D41-338A7B1686D7}" type="pres">
      <dgm:prSet presAssocID="{150147E3-D499-4AF5-A9FC-52C2425C5848}" presName="Name50" presStyleLbl="parChTrans1D3" presStyleIdx="9" presStyleCnt="22"/>
      <dgm:spPr/>
      <dgm:t>
        <a:bodyPr/>
        <a:lstStyle/>
        <a:p>
          <a:endParaRPr lang="cs-CZ"/>
        </a:p>
      </dgm:t>
    </dgm:pt>
    <dgm:pt modelId="{529F2712-35CA-4EAA-B7E3-D11787790F1B}" type="pres">
      <dgm:prSet presAssocID="{2FE01EA2-7E5E-4350-A683-F513115BE91F}" presName="hierRoot2" presStyleCnt="0">
        <dgm:presLayoutVars>
          <dgm:hierBranch val="r"/>
        </dgm:presLayoutVars>
      </dgm:prSet>
      <dgm:spPr/>
    </dgm:pt>
    <dgm:pt modelId="{79052383-E7C6-48CB-826B-65FF3BB907F2}" type="pres">
      <dgm:prSet presAssocID="{2FE01EA2-7E5E-4350-A683-F513115BE91F}" presName="rootComposite" presStyleCnt="0"/>
      <dgm:spPr/>
    </dgm:pt>
    <dgm:pt modelId="{01DF3AB5-55A8-4E40-B5C4-B7A25AAF483A}" type="pres">
      <dgm:prSet presAssocID="{2FE01EA2-7E5E-4350-A683-F513115BE91F}" presName="rootText" presStyleLbl="node3" presStyleIdx="9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83AC264-32D1-449D-8C3D-065ADE34439B}" type="pres">
      <dgm:prSet presAssocID="{2FE01EA2-7E5E-4350-A683-F513115BE91F}" presName="rootConnector" presStyleLbl="node3" presStyleIdx="9" presStyleCnt="22"/>
      <dgm:spPr/>
      <dgm:t>
        <a:bodyPr/>
        <a:lstStyle/>
        <a:p>
          <a:endParaRPr lang="cs-CZ"/>
        </a:p>
      </dgm:t>
    </dgm:pt>
    <dgm:pt modelId="{2339A877-EDCF-4422-BF36-DA0F5DC5BBC9}" type="pres">
      <dgm:prSet presAssocID="{2FE01EA2-7E5E-4350-A683-F513115BE91F}" presName="hierChild4" presStyleCnt="0"/>
      <dgm:spPr/>
    </dgm:pt>
    <dgm:pt modelId="{71856D9C-872C-4C08-95E0-A6DD19E3FC84}" type="pres">
      <dgm:prSet presAssocID="{4CBB2E13-610D-4F04-9F08-B758CCB9D571}" presName="Name50" presStyleLbl="parChTrans1D4" presStyleIdx="2" presStyleCnt="5"/>
      <dgm:spPr/>
      <dgm:t>
        <a:bodyPr/>
        <a:lstStyle/>
        <a:p>
          <a:endParaRPr lang="cs-CZ"/>
        </a:p>
      </dgm:t>
    </dgm:pt>
    <dgm:pt modelId="{CC634921-67F6-4571-B319-160D10E3E0C6}" type="pres">
      <dgm:prSet presAssocID="{DFEA630D-09F4-41D1-9412-3CAC442497AE}" presName="hierRoot2" presStyleCnt="0">
        <dgm:presLayoutVars>
          <dgm:hierBranch val="r"/>
        </dgm:presLayoutVars>
      </dgm:prSet>
      <dgm:spPr/>
    </dgm:pt>
    <dgm:pt modelId="{1C762F3B-4F1A-4683-916D-7DF61687AB5A}" type="pres">
      <dgm:prSet presAssocID="{DFEA630D-09F4-41D1-9412-3CAC442497AE}" presName="rootComposite" presStyleCnt="0"/>
      <dgm:spPr/>
    </dgm:pt>
    <dgm:pt modelId="{C22EF81B-2A25-4CB8-9AA7-5AAD42D5F97B}" type="pres">
      <dgm:prSet presAssocID="{DFEA630D-09F4-41D1-9412-3CAC442497AE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9CDE228-420F-42D1-A5A9-7D8BA05D1082}" type="pres">
      <dgm:prSet presAssocID="{DFEA630D-09F4-41D1-9412-3CAC442497AE}" presName="rootConnector" presStyleLbl="node4" presStyleIdx="2" presStyleCnt="5"/>
      <dgm:spPr/>
      <dgm:t>
        <a:bodyPr/>
        <a:lstStyle/>
        <a:p>
          <a:endParaRPr lang="cs-CZ"/>
        </a:p>
      </dgm:t>
    </dgm:pt>
    <dgm:pt modelId="{377FF94C-7C29-4E19-B53A-FD67FA3891E5}" type="pres">
      <dgm:prSet presAssocID="{DFEA630D-09F4-41D1-9412-3CAC442497AE}" presName="hierChild4" presStyleCnt="0"/>
      <dgm:spPr/>
    </dgm:pt>
    <dgm:pt modelId="{C74F5543-9004-4EF8-B520-AC7937986052}" type="pres">
      <dgm:prSet presAssocID="{DFEA630D-09F4-41D1-9412-3CAC442497AE}" presName="hierChild5" presStyleCnt="0"/>
      <dgm:spPr/>
    </dgm:pt>
    <dgm:pt modelId="{1997FD44-9737-435E-945E-909A406D3AF7}" type="pres">
      <dgm:prSet presAssocID="{4E536495-BAC8-4B8E-B797-9719B3E58257}" presName="Name50" presStyleLbl="parChTrans1D4" presStyleIdx="3" presStyleCnt="5"/>
      <dgm:spPr/>
      <dgm:t>
        <a:bodyPr/>
        <a:lstStyle/>
        <a:p>
          <a:endParaRPr lang="cs-CZ"/>
        </a:p>
      </dgm:t>
    </dgm:pt>
    <dgm:pt modelId="{38D163CB-7EE3-4AFE-B01E-2733F7BF5F71}" type="pres">
      <dgm:prSet presAssocID="{3BD94AB8-EC9C-464A-9255-0071114FA093}" presName="hierRoot2" presStyleCnt="0">
        <dgm:presLayoutVars>
          <dgm:hierBranch val="r"/>
        </dgm:presLayoutVars>
      </dgm:prSet>
      <dgm:spPr/>
    </dgm:pt>
    <dgm:pt modelId="{EDFF3573-2827-4632-A7E7-98D24C7A875B}" type="pres">
      <dgm:prSet presAssocID="{3BD94AB8-EC9C-464A-9255-0071114FA093}" presName="rootComposite" presStyleCnt="0"/>
      <dgm:spPr/>
    </dgm:pt>
    <dgm:pt modelId="{410B359D-9EBD-4952-B3E8-34CD2B6AD32E}" type="pres">
      <dgm:prSet presAssocID="{3BD94AB8-EC9C-464A-9255-0071114FA093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88B06C-9F0B-480D-AE07-B91B5CF870CF}" type="pres">
      <dgm:prSet presAssocID="{3BD94AB8-EC9C-464A-9255-0071114FA093}" presName="rootConnector" presStyleLbl="node4" presStyleIdx="3" presStyleCnt="5"/>
      <dgm:spPr/>
      <dgm:t>
        <a:bodyPr/>
        <a:lstStyle/>
        <a:p>
          <a:endParaRPr lang="cs-CZ"/>
        </a:p>
      </dgm:t>
    </dgm:pt>
    <dgm:pt modelId="{469A23F0-537B-4766-9B86-0BDC58431441}" type="pres">
      <dgm:prSet presAssocID="{3BD94AB8-EC9C-464A-9255-0071114FA093}" presName="hierChild4" presStyleCnt="0"/>
      <dgm:spPr/>
    </dgm:pt>
    <dgm:pt modelId="{6C9AE0A4-C450-4C6E-9527-518C7C945DF3}" type="pres">
      <dgm:prSet presAssocID="{3BD94AB8-EC9C-464A-9255-0071114FA093}" presName="hierChild5" presStyleCnt="0"/>
      <dgm:spPr/>
    </dgm:pt>
    <dgm:pt modelId="{D968E459-265C-4C59-BD2E-DB676A8FA975}" type="pres">
      <dgm:prSet presAssocID="{AA4B2E2E-2A01-4A5F-8834-96E63CFD4E3D}" presName="Name50" presStyleLbl="parChTrans1D4" presStyleIdx="4" presStyleCnt="5"/>
      <dgm:spPr/>
      <dgm:t>
        <a:bodyPr/>
        <a:lstStyle/>
        <a:p>
          <a:endParaRPr lang="cs-CZ"/>
        </a:p>
      </dgm:t>
    </dgm:pt>
    <dgm:pt modelId="{4DAC09A2-8D0F-4831-BE8F-F29F11363375}" type="pres">
      <dgm:prSet presAssocID="{19585FC0-386C-4DF2-8B8E-079AD1E53050}" presName="hierRoot2" presStyleCnt="0">
        <dgm:presLayoutVars>
          <dgm:hierBranch val="r"/>
        </dgm:presLayoutVars>
      </dgm:prSet>
      <dgm:spPr/>
    </dgm:pt>
    <dgm:pt modelId="{77C86007-CDCF-4DB0-AA27-8CE5A26A3277}" type="pres">
      <dgm:prSet presAssocID="{19585FC0-386C-4DF2-8B8E-079AD1E53050}" presName="rootComposite" presStyleCnt="0"/>
      <dgm:spPr/>
    </dgm:pt>
    <dgm:pt modelId="{EE20AEDB-BDCB-406A-833E-BE6F22002A7B}" type="pres">
      <dgm:prSet presAssocID="{19585FC0-386C-4DF2-8B8E-079AD1E53050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45F07B3-FE13-43E2-8B5F-5229E50ACA3D}" type="pres">
      <dgm:prSet presAssocID="{19585FC0-386C-4DF2-8B8E-079AD1E53050}" presName="rootConnector" presStyleLbl="node4" presStyleIdx="4" presStyleCnt="5"/>
      <dgm:spPr/>
      <dgm:t>
        <a:bodyPr/>
        <a:lstStyle/>
        <a:p>
          <a:endParaRPr lang="cs-CZ"/>
        </a:p>
      </dgm:t>
    </dgm:pt>
    <dgm:pt modelId="{3F27D667-AD77-4777-B58D-9BB78B78E076}" type="pres">
      <dgm:prSet presAssocID="{19585FC0-386C-4DF2-8B8E-079AD1E53050}" presName="hierChild4" presStyleCnt="0"/>
      <dgm:spPr/>
    </dgm:pt>
    <dgm:pt modelId="{E9D60A85-FC82-48F8-B3A3-3CDC46A03405}" type="pres">
      <dgm:prSet presAssocID="{19585FC0-386C-4DF2-8B8E-079AD1E53050}" presName="hierChild5" presStyleCnt="0"/>
      <dgm:spPr/>
    </dgm:pt>
    <dgm:pt modelId="{D686985A-80AE-4B83-999A-756F6220D865}" type="pres">
      <dgm:prSet presAssocID="{2FE01EA2-7E5E-4350-A683-F513115BE91F}" presName="hierChild5" presStyleCnt="0"/>
      <dgm:spPr/>
    </dgm:pt>
    <dgm:pt modelId="{01E7C575-3456-4155-B978-986589EABF04}" type="pres">
      <dgm:prSet presAssocID="{746D9060-ABAE-413E-B59C-1A6B4835F5D9}" presName="hierChild5" presStyleCnt="0"/>
      <dgm:spPr/>
    </dgm:pt>
    <dgm:pt modelId="{31A54537-C36E-43CE-9B18-237549762452}" type="pres">
      <dgm:prSet presAssocID="{BC6BEEF1-FD86-488D-B1B5-156CC411590F}" presName="Name35" presStyleLbl="parChTrans1D2" presStyleIdx="3" presStyleCnt="6"/>
      <dgm:spPr/>
      <dgm:t>
        <a:bodyPr/>
        <a:lstStyle/>
        <a:p>
          <a:endParaRPr lang="cs-CZ"/>
        </a:p>
      </dgm:t>
    </dgm:pt>
    <dgm:pt modelId="{68794938-DCA3-442E-9C14-19BBCEC7253E}" type="pres">
      <dgm:prSet presAssocID="{EA0E3B6F-4850-4EA8-A70B-04785FE60717}" presName="hierRoot2" presStyleCnt="0">
        <dgm:presLayoutVars>
          <dgm:hierBranch val="r"/>
        </dgm:presLayoutVars>
      </dgm:prSet>
      <dgm:spPr/>
    </dgm:pt>
    <dgm:pt modelId="{9016C237-852D-4A64-B2F1-E1FAE8498DFA}" type="pres">
      <dgm:prSet presAssocID="{EA0E3B6F-4850-4EA8-A70B-04785FE60717}" presName="rootComposite" presStyleCnt="0"/>
      <dgm:spPr/>
    </dgm:pt>
    <dgm:pt modelId="{054FB711-19B3-41D8-8059-FC5B8971EFEE}" type="pres">
      <dgm:prSet presAssocID="{EA0E3B6F-4850-4EA8-A70B-04785FE60717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0331C05-B406-4122-9CE5-9894FE07641A}" type="pres">
      <dgm:prSet presAssocID="{EA0E3B6F-4850-4EA8-A70B-04785FE60717}" presName="rootConnector" presStyleLbl="node2" presStyleIdx="3" presStyleCnt="6"/>
      <dgm:spPr/>
      <dgm:t>
        <a:bodyPr/>
        <a:lstStyle/>
        <a:p>
          <a:endParaRPr lang="cs-CZ"/>
        </a:p>
      </dgm:t>
    </dgm:pt>
    <dgm:pt modelId="{06778F2A-1431-40A6-8064-742A5A9ABEC7}" type="pres">
      <dgm:prSet presAssocID="{EA0E3B6F-4850-4EA8-A70B-04785FE60717}" presName="hierChild4" presStyleCnt="0"/>
      <dgm:spPr/>
    </dgm:pt>
    <dgm:pt modelId="{91126E1E-A064-4235-94FF-89F0E65BD853}" type="pres">
      <dgm:prSet presAssocID="{D904F649-5B9B-445B-A35D-9FFC8744CB65}" presName="Name50" presStyleLbl="parChTrans1D3" presStyleIdx="10" presStyleCnt="22"/>
      <dgm:spPr/>
      <dgm:t>
        <a:bodyPr/>
        <a:lstStyle/>
        <a:p>
          <a:endParaRPr lang="cs-CZ"/>
        </a:p>
      </dgm:t>
    </dgm:pt>
    <dgm:pt modelId="{F2159F8F-BB80-4DB6-9ED5-290DB33C874C}" type="pres">
      <dgm:prSet presAssocID="{0FB7B36D-DADA-443F-BCF2-1251A0139F87}" presName="hierRoot2" presStyleCnt="0">
        <dgm:presLayoutVars>
          <dgm:hierBranch val="r"/>
        </dgm:presLayoutVars>
      </dgm:prSet>
      <dgm:spPr/>
    </dgm:pt>
    <dgm:pt modelId="{892ECE6C-DB28-4AE6-832B-D1F958AD62DF}" type="pres">
      <dgm:prSet presAssocID="{0FB7B36D-DADA-443F-BCF2-1251A0139F87}" presName="rootComposite" presStyleCnt="0"/>
      <dgm:spPr/>
    </dgm:pt>
    <dgm:pt modelId="{7622DCF1-720B-4B72-833C-7755EF7EF103}" type="pres">
      <dgm:prSet presAssocID="{0FB7B36D-DADA-443F-BCF2-1251A0139F87}" presName="rootText" presStyleLbl="node3" presStyleIdx="10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DCE8EE0-6780-4847-B09C-8D801DE3D582}" type="pres">
      <dgm:prSet presAssocID="{0FB7B36D-DADA-443F-BCF2-1251A0139F87}" presName="rootConnector" presStyleLbl="node3" presStyleIdx="10" presStyleCnt="22"/>
      <dgm:spPr/>
      <dgm:t>
        <a:bodyPr/>
        <a:lstStyle/>
        <a:p>
          <a:endParaRPr lang="cs-CZ"/>
        </a:p>
      </dgm:t>
    </dgm:pt>
    <dgm:pt modelId="{F1DA0B72-F428-483B-AAC5-44079397E1EF}" type="pres">
      <dgm:prSet presAssocID="{0FB7B36D-DADA-443F-BCF2-1251A0139F87}" presName="hierChild4" presStyleCnt="0"/>
      <dgm:spPr/>
    </dgm:pt>
    <dgm:pt modelId="{A66B9CC6-51AD-4B74-8E44-B8481B150A0F}" type="pres">
      <dgm:prSet presAssocID="{0FB7B36D-DADA-443F-BCF2-1251A0139F87}" presName="hierChild5" presStyleCnt="0"/>
      <dgm:spPr/>
    </dgm:pt>
    <dgm:pt modelId="{EB107CC5-0B82-41FF-9CAE-1AC3F6F585E8}" type="pres">
      <dgm:prSet presAssocID="{DD49B77D-2FE4-4805-B9BF-AEAD5F51BDC6}" presName="Name50" presStyleLbl="parChTrans1D3" presStyleIdx="11" presStyleCnt="22"/>
      <dgm:spPr/>
      <dgm:t>
        <a:bodyPr/>
        <a:lstStyle/>
        <a:p>
          <a:endParaRPr lang="cs-CZ"/>
        </a:p>
      </dgm:t>
    </dgm:pt>
    <dgm:pt modelId="{DB810BD6-1F53-4979-B5B5-AF85969A773C}" type="pres">
      <dgm:prSet presAssocID="{CD3D3D7F-417F-49A6-91F3-021872269F1A}" presName="hierRoot2" presStyleCnt="0">
        <dgm:presLayoutVars>
          <dgm:hierBranch val="r"/>
        </dgm:presLayoutVars>
      </dgm:prSet>
      <dgm:spPr/>
    </dgm:pt>
    <dgm:pt modelId="{D4534F99-20EA-46F0-9E34-13F76DF1E144}" type="pres">
      <dgm:prSet presAssocID="{CD3D3D7F-417F-49A6-91F3-021872269F1A}" presName="rootComposite" presStyleCnt="0"/>
      <dgm:spPr/>
    </dgm:pt>
    <dgm:pt modelId="{5122AE8A-3AFC-46A5-A7A5-A5ADAE5540BA}" type="pres">
      <dgm:prSet presAssocID="{CD3D3D7F-417F-49A6-91F3-021872269F1A}" presName="rootText" presStyleLbl="node3" presStyleIdx="11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1461AF8-CF6D-4C39-B60B-0009A72BBCB6}" type="pres">
      <dgm:prSet presAssocID="{CD3D3D7F-417F-49A6-91F3-021872269F1A}" presName="rootConnector" presStyleLbl="node3" presStyleIdx="11" presStyleCnt="22"/>
      <dgm:spPr/>
      <dgm:t>
        <a:bodyPr/>
        <a:lstStyle/>
        <a:p>
          <a:endParaRPr lang="cs-CZ"/>
        </a:p>
      </dgm:t>
    </dgm:pt>
    <dgm:pt modelId="{66E9AA99-8574-414A-8435-4D7590AF3ACC}" type="pres">
      <dgm:prSet presAssocID="{CD3D3D7F-417F-49A6-91F3-021872269F1A}" presName="hierChild4" presStyleCnt="0"/>
      <dgm:spPr/>
    </dgm:pt>
    <dgm:pt modelId="{96419438-5710-4DD3-8D30-2AE74D945F67}" type="pres">
      <dgm:prSet presAssocID="{CD3D3D7F-417F-49A6-91F3-021872269F1A}" presName="hierChild5" presStyleCnt="0"/>
      <dgm:spPr/>
    </dgm:pt>
    <dgm:pt modelId="{9B773637-178A-4D51-8848-611973340D3A}" type="pres">
      <dgm:prSet presAssocID="{B0B655DC-202D-42D0-A03C-326BA2BFA10F}" presName="Name50" presStyleLbl="parChTrans1D3" presStyleIdx="12" presStyleCnt="22"/>
      <dgm:spPr/>
      <dgm:t>
        <a:bodyPr/>
        <a:lstStyle/>
        <a:p>
          <a:endParaRPr lang="cs-CZ"/>
        </a:p>
      </dgm:t>
    </dgm:pt>
    <dgm:pt modelId="{BA3CBAC4-9FE9-48ED-A6A6-6EEC128AEB80}" type="pres">
      <dgm:prSet presAssocID="{A987DCA4-8B2A-45DA-BE3D-945146BB1EC8}" presName="hierRoot2" presStyleCnt="0">
        <dgm:presLayoutVars>
          <dgm:hierBranch val="r"/>
        </dgm:presLayoutVars>
      </dgm:prSet>
      <dgm:spPr/>
    </dgm:pt>
    <dgm:pt modelId="{167649E1-9143-4F69-B1B2-5A30E37AC1EE}" type="pres">
      <dgm:prSet presAssocID="{A987DCA4-8B2A-45DA-BE3D-945146BB1EC8}" presName="rootComposite" presStyleCnt="0"/>
      <dgm:spPr/>
    </dgm:pt>
    <dgm:pt modelId="{8D071D46-6C5E-437B-B153-2C2454702D74}" type="pres">
      <dgm:prSet presAssocID="{A987DCA4-8B2A-45DA-BE3D-945146BB1EC8}" presName="rootText" presStyleLbl="node3" presStyleIdx="12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30D5B9F-1637-468B-B339-79F33FD5A304}" type="pres">
      <dgm:prSet presAssocID="{A987DCA4-8B2A-45DA-BE3D-945146BB1EC8}" presName="rootConnector" presStyleLbl="node3" presStyleIdx="12" presStyleCnt="22"/>
      <dgm:spPr/>
      <dgm:t>
        <a:bodyPr/>
        <a:lstStyle/>
        <a:p>
          <a:endParaRPr lang="cs-CZ"/>
        </a:p>
      </dgm:t>
    </dgm:pt>
    <dgm:pt modelId="{DC7F2BEF-D82F-4309-9715-986169713E89}" type="pres">
      <dgm:prSet presAssocID="{A987DCA4-8B2A-45DA-BE3D-945146BB1EC8}" presName="hierChild4" presStyleCnt="0"/>
      <dgm:spPr/>
    </dgm:pt>
    <dgm:pt modelId="{8222C65B-ADA1-45DC-8306-8123162D4A1A}" type="pres">
      <dgm:prSet presAssocID="{A987DCA4-8B2A-45DA-BE3D-945146BB1EC8}" presName="hierChild5" presStyleCnt="0"/>
      <dgm:spPr/>
    </dgm:pt>
    <dgm:pt modelId="{93F4CA22-AF7E-40E3-80D4-DED867C2F502}" type="pres">
      <dgm:prSet presAssocID="{E0980F2C-3D19-483B-88C0-6B60A429867D}" presName="Name50" presStyleLbl="parChTrans1D3" presStyleIdx="13" presStyleCnt="22"/>
      <dgm:spPr/>
      <dgm:t>
        <a:bodyPr/>
        <a:lstStyle/>
        <a:p>
          <a:endParaRPr lang="cs-CZ"/>
        </a:p>
      </dgm:t>
    </dgm:pt>
    <dgm:pt modelId="{6EF917D9-FF4B-4101-BB57-F0874E2190C9}" type="pres">
      <dgm:prSet presAssocID="{E5DEB7EE-9134-4632-B98E-159F68B5F89C}" presName="hierRoot2" presStyleCnt="0">
        <dgm:presLayoutVars>
          <dgm:hierBranch val="r"/>
        </dgm:presLayoutVars>
      </dgm:prSet>
      <dgm:spPr/>
    </dgm:pt>
    <dgm:pt modelId="{5B86BB01-3D17-4E89-A957-931BDA312E96}" type="pres">
      <dgm:prSet presAssocID="{E5DEB7EE-9134-4632-B98E-159F68B5F89C}" presName="rootComposite" presStyleCnt="0"/>
      <dgm:spPr/>
    </dgm:pt>
    <dgm:pt modelId="{1C205C25-FD98-4894-9C49-0B03DDDAEDA1}" type="pres">
      <dgm:prSet presAssocID="{E5DEB7EE-9134-4632-B98E-159F68B5F89C}" presName="rootText" presStyleLbl="node3" presStyleIdx="13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61F49C-6DDF-4DD1-8B4B-5A332093EDAF}" type="pres">
      <dgm:prSet presAssocID="{E5DEB7EE-9134-4632-B98E-159F68B5F89C}" presName="rootConnector" presStyleLbl="node3" presStyleIdx="13" presStyleCnt="22"/>
      <dgm:spPr/>
      <dgm:t>
        <a:bodyPr/>
        <a:lstStyle/>
        <a:p>
          <a:endParaRPr lang="cs-CZ"/>
        </a:p>
      </dgm:t>
    </dgm:pt>
    <dgm:pt modelId="{7AB4A58D-A28E-4D36-9C9E-225F8ADFF092}" type="pres">
      <dgm:prSet presAssocID="{E5DEB7EE-9134-4632-B98E-159F68B5F89C}" presName="hierChild4" presStyleCnt="0"/>
      <dgm:spPr/>
    </dgm:pt>
    <dgm:pt modelId="{E359332C-B1EE-4ECE-8E65-2F681FDD50BE}" type="pres">
      <dgm:prSet presAssocID="{E5DEB7EE-9134-4632-B98E-159F68B5F89C}" presName="hierChild5" presStyleCnt="0"/>
      <dgm:spPr/>
    </dgm:pt>
    <dgm:pt modelId="{D5F6613E-5C8B-4CF4-A927-AA0CC0D57C79}" type="pres">
      <dgm:prSet presAssocID="{95F994F2-CDA7-4425-A458-476CEC80F51E}" presName="Name50" presStyleLbl="parChTrans1D3" presStyleIdx="14" presStyleCnt="22"/>
      <dgm:spPr/>
      <dgm:t>
        <a:bodyPr/>
        <a:lstStyle/>
        <a:p>
          <a:endParaRPr lang="cs-CZ"/>
        </a:p>
      </dgm:t>
    </dgm:pt>
    <dgm:pt modelId="{33D14622-68D7-481C-B8F3-DCC5E63E4A5B}" type="pres">
      <dgm:prSet presAssocID="{C7FCAC95-E593-462F-A377-C5631F41697B}" presName="hierRoot2" presStyleCnt="0">
        <dgm:presLayoutVars>
          <dgm:hierBranch val="r"/>
        </dgm:presLayoutVars>
      </dgm:prSet>
      <dgm:spPr/>
    </dgm:pt>
    <dgm:pt modelId="{702458B1-7792-4E48-8901-63419A1874FC}" type="pres">
      <dgm:prSet presAssocID="{C7FCAC95-E593-462F-A377-C5631F41697B}" presName="rootComposite" presStyleCnt="0"/>
      <dgm:spPr/>
    </dgm:pt>
    <dgm:pt modelId="{D94B3F8A-D705-4B19-A2A5-D2452E4C7443}" type="pres">
      <dgm:prSet presAssocID="{C7FCAC95-E593-462F-A377-C5631F41697B}" presName="rootText" presStyleLbl="node3" presStyleIdx="14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0C335EE-ADC1-415B-B173-2F1D6DE34991}" type="pres">
      <dgm:prSet presAssocID="{C7FCAC95-E593-462F-A377-C5631F41697B}" presName="rootConnector" presStyleLbl="node3" presStyleIdx="14" presStyleCnt="22"/>
      <dgm:spPr/>
      <dgm:t>
        <a:bodyPr/>
        <a:lstStyle/>
        <a:p>
          <a:endParaRPr lang="cs-CZ"/>
        </a:p>
      </dgm:t>
    </dgm:pt>
    <dgm:pt modelId="{0DCF4DB4-65C9-4CF1-8EB3-2B91EE1DA3E2}" type="pres">
      <dgm:prSet presAssocID="{C7FCAC95-E593-462F-A377-C5631F41697B}" presName="hierChild4" presStyleCnt="0"/>
      <dgm:spPr/>
    </dgm:pt>
    <dgm:pt modelId="{F4C53BFD-5640-4D56-BE4E-B8DB590DDB65}" type="pres">
      <dgm:prSet presAssocID="{C7FCAC95-E593-462F-A377-C5631F41697B}" presName="hierChild5" presStyleCnt="0"/>
      <dgm:spPr/>
    </dgm:pt>
    <dgm:pt modelId="{544999E4-6CB6-4D48-B61A-21894F64DD08}" type="pres">
      <dgm:prSet presAssocID="{EA0E3B6F-4850-4EA8-A70B-04785FE60717}" presName="hierChild5" presStyleCnt="0"/>
      <dgm:spPr/>
    </dgm:pt>
    <dgm:pt modelId="{7248E861-E0AC-472E-AC9B-FAE088686050}" type="pres">
      <dgm:prSet presAssocID="{83BBFECC-C31D-49E4-BC3A-BBF336ED39C8}" presName="Name35" presStyleLbl="parChTrans1D2" presStyleIdx="4" presStyleCnt="6"/>
      <dgm:spPr/>
      <dgm:t>
        <a:bodyPr/>
        <a:lstStyle/>
        <a:p>
          <a:endParaRPr lang="cs-CZ"/>
        </a:p>
      </dgm:t>
    </dgm:pt>
    <dgm:pt modelId="{E629090A-B692-43D1-88D6-1EA9DF6F8BCF}" type="pres">
      <dgm:prSet presAssocID="{538545B8-7193-4A3A-8817-3E745B04E7A3}" presName="hierRoot2" presStyleCnt="0">
        <dgm:presLayoutVars>
          <dgm:hierBranch val="l"/>
        </dgm:presLayoutVars>
      </dgm:prSet>
      <dgm:spPr/>
    </dgm:pt>
    <dgm:pt modelId="{DE42AE64-2535-4BF0-AE74-67C001D66B8B}" type="pres">
      <dgm:prSet presAssocID="{538545B8-7193-4A3A-8817-3E745B04E7A3}" presName="rootComposite" presStyleCnt="0"/>
      <dgm:spPr/>
    </dgm:pt>
    <dgm:pt modelId="{F2F414A7-1C0C-41E7-8378-7BFAB0E4A191}" type="pres">
      <dgm:prSet presAssocID="{538545B8-7193-4A3A-8817-3E745B04E7A3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409D2D-785A-4D09-BBC4-03F384B3591E}" type="pres">
      <dgm:prSet presAssocID="{538545B8-7193-4A3A-8817-3E745B04E7A3}" presName="rootConnector" presStyleLbl="node2" presStyleIdx="4" presStyleCnt="6"/>
      <dgm:spPr/>
      <dgm:t>
        <a:bodyPr/>
        <a:lstStyle/>
        <a:p>
          <a:endParaRPr lang="cs-CZ"/>
        </a:p>
      </dgm:t>
    </dgm:pt>
    <dgm:pt modelId="{5ADFE1E6-BF3C-4282-A54C-39A13E4A3AC2}" type="pres">
      <dgm:prSet presAssocID="{538545B8-7193-4A3A-8817-3E745B04E7A3}" presName="hierChild4" presStyleCnt="0"/>
      <dgm:spPr/>
    </dgm:pt>
    <dgm:pt modelId="{E9C30332-E290-4371-8AD7-432794254CC9}" type="pres">
      <dgm:prSet presAssocID="{C0229D4A-4607-4B26-9EBE-45F26A5ACC96}" presName="Name50" presStyleLbl="parChTrans1D3" presStyleIdx="15" presStyleCnt="22"/>
      <dgm:spPr/>
      <dgm:t>
        <a:bodyPr/>
        <a:lstStyle/>
        <a:p>
          <a:endParaRPr lang="cs-CZ"/>
        </a:p>
      </dgm:t>
    </dgm:pt>
    <dgm:pt modelId="{6213F61E-1D87-46F2-BAE7-CA6A82892B08}" type="pres">
      <dgm:prSet presAssocID="{CD45DDFF-6F3C-42CC-ABCB-E4F27777AFBD}" presName="hierRoot2" presStyleCnt="0">
        <dgm:presLayoutVars>
          <dgm:hierBranch val="r"/>
        </dgm:presLayoutVars>
      </dgm:prSet>
      <dgm:spPr/>
    </dgm:pt>
    <dgm:pt modelId="{DD1D875D-F52E-4CF9-BFE2-5724ABA77D89}" type="pres">
      <dgm:prSet presAssocID="{CD45DDFF-6F3C-42CC-ABCB-E4F27777AFBD}" presName="rootComposite" presStyleCnt="0"/>
      <dgm:spPr/>
    </dgm:pt>
    <dgm:pt modelId="{174D1A28-8060-48E3-B667-2CBCA3D7A8B2}" type="pres">
      <dgm:prSet presAssocID="{CD45DDFF-6F3C-42CC-ABCB-E4F27777AFBD}" presName="rootText" presStyleLbl="node3" presStyleIdx="15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ECB9549-AC6C-4033-96CD-59F13BD26BCF}" type="pres">
      <dgm:prSet presAssocID="{CD45DDFF-6F3C-42CC-ABCB-E4F27777AFBD}" presName="rootConnector" presStyleLbl="node3" presStyleIdx="15" presStyleCnt="22"/>
      <dgm:spPr/>
      <dgm:t>
        <a:bodyPr/>
        <a:lstStyle/>
        <a:p>
          <a:endParaRPr lang="cs-CZ"/>
        </a:p>
      </dgm:t>
    </dgm:pt>
    <dgm:pt modelId="{1EE91BB1-5FCA-4BBF-B9B7-3B220F035C57}" type="pres">
      <dgm:prSet presAssocID="{CD45DDFF-6F3C-42CC-ABCB-E4F27777AFBD}" presName="hierChild4" presStyleCnt="0"/>
      <dgm:spPr/>
    </dgm:pt>
    <dgm:pt modelId="{AB3C9F83-7BD2-4FE8-B954-A7EC03DD188C}" type="pres">
      <dgm:prSet presAssocID="{CD45DDFF-6F3C-42CC-ABCB-E4F27777AFBD}" presName="hierChild5" presStyleCnt="0"/>
      <dgm:spPr/>
    </dgm:pt>
    <dgm:pt modelId="{A9C07B84-BBEB-413A-9149-F979DE1D411A}" type="pres">
      <dgm:prSet presAssocID="{FAD6C96B-7D9F-4DCD-A6F2-EB696616FD98}" presName="Name50" presStyleLbl="parChTrans1D3" presStyleIdx="16" presStyleCnt="22"/>
      <dgm:spPr/>
      <dgm:t>
        <a:bodyPr/>
        <a:lstStyle/>
        <a:p>
          <a:endParaRPr lang="cs-CZ"/>
        </a:p>
      </dgm:t>
    </dgm:pt>
    <dgm:pt modelId="{33190840-72A5-4C72-972D-533A47160B6F}" type="pres">
      <dgm:prSet presAssocID="{B0879744-380B-42AD-9EA0-F81E61F0B86E}" presName="hierRoot2" presStyleCnt="0">
        <dgm:presLayoutVars>
          <dgm:hierBranch val="r"/>
        </dgm:presLayoutVars>
      </dgm:prSet>
      <dgm:spPr/>
    </dgm:pt>
    <dgm:pt modelId="{FED056AA-82E8-4592-9D8A-8BB763DAF6FB}" type="pres">
      <dgm:prSet presAssocID="{B0879744-380B-42AD-9EA0-F81E61F0B86E}" presName="rootComposite" presStyleCnt="0"/>
      <dgm:spPr/>
    </dgm:pt>
    <dgm:pt modelId="{05BB94CF-52AB-4393-8E3F-B4FBDD5CE430}" type="pres">
      <dgm:prSet presAssocID="{B0879744-380B-42AD-9EA0-F81E61F0B86E}" presName="rootText" presStyleLbl="node3" presStyleIdx="16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9A3DB4-0343-433F-81FB-E02008541390}" type="pres">
      <dgm:prSet presAssocID="{B0879744-380B-42AD-9EA0-F81E61F0B86E}" presName="rootConnector" presStyleLbl="node3" presStyleIdx="16" presStyleCnt="22"/>
      <dgm:spPr/>
      <dgm:t>
        <a:bodyPr/>
        <a:lstStyle/>
        <a:p>
          <a:endParaRPr lang="cs-CZ"/>
        </a:p>
      </dgm:t>
    </dgm:pt>
    <dgm:pt modelId="{3A84D84D-57BA-4A46-BFFF-28634A9BF1B5}" type="pres">
      <dgm:prSet presAssocID="{B0879744-380B-42AD-9EA0-F81E61F0B86E}" presName="hierChild4" presStyleCnt="0"/>
      <dgm:spPr/>
    </dgm:pt>
    <dgm:pt modelId="{7DEB240C-824E-4FD8-A5F7-22BB67813F83}" type="pres">
      <dgm:prSet presAssocID="{B0879744-380B-42AD-9EA0-F81E61F0B86E}" presName="hierChild5" presStyleCnt="0"/>
      <dgm:spPr/>
    </dgm:pt>
    <dgm:pt modelId="{197FA057-CD8C-404C-8743-55FCB14150C1}" type="pres">
      <dgm:prSet presAssocID="{9BAC3814-7E52-45DF-8782-8D0B658CC618}" presName="Name50" presStyleLbl="parChTrans1D3" presStyleIdx="17" presStyleCnt="22"/>
      <dgm:spPr/>
      <dgm:t>
        <a:bodyPr/>
        <a:lstStyle/>
        <a:p>
          <a:endParaRPr lang="cs-CZ"/>
        </a:p>
      </dgm:t>
    </dgm:pt>
    <dgm:pt modelId="{ADE659D3-E4D8-42E1-9EE9-EE1488E907C9}" type="pres">
      <dgm:prSet presAssocID="{A9469CF9-7C7E-4361-A22C-A18F06CFE6B4}" presName="hierRoot2" presStyleCnt="0">
        <dgm:presLayoutVars>
          <dgm:hierBranch val="r"/>
        </dgm:presLayoutVars>
      </dgm:prSet>
      <dgm:spPr/>
    </dgm:pt>
    <dgm:pt modelId="{CB5D6700-0DDE-4821-9E9A-F73468B5B860}" type="pres">
      <dgm:prSet presAssocID="{A9469CF9-7C7E-4361-A22C-A18F06CFE6B4}" presName="rootComposite" presStyleCnt="0"/>
      <dgm:spPr/>
    </dgm:pt>
    <dgm:pt modelId="{CB18C982-4C6D-458F-B4C1-0C0AF39CD5E5}" type="pres">
      <dgm:prSet presAssocID="{A9469CF9-7C7E-4361-A22C-A18F06CFE6B4}" presName="rootText" presStyleLbl="node3" presStyleIdx="17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BFEB21-FE80-4B17-8BD2-2B57A3564324}" type="pres">
      <dgm:prSet presAssocID="{A9469CF9-7C7E-4361-A22C-A18F06CFE6B4}" presName="rootConnector" presStyleLbl="node3" presStyleIdx="17" presStyleCnt="22"/>
      <dgm:spPr/>
      <dgm:t>
        <a:bodyPr/>
        <a:lstStyle/>
        <a:p>
          <a:endParaRPr lang="cs-CZ"/>
        </a:p>
      </dgm:t>
    </dgm:pt>
    <dgm:pt modelId="{EA483596-7A88-4708-AF65-1BF09D897D4F}" type="pres">
      <dgm:prSet presAssocID="{A9469CF9-7C7E-4361-A22C-A18F06CFE6B4}" presName="hierChild4" presStyleCnt="0"/>
      <dgm:spPr/>
    </dgm:pt>
    <dgm:pt modelId="{C5E72C27-A549-4EC5-AF0E-50BFE763185D}" type="pres">
      <dgm:prSet presAssocID="{A9469CF9-7C7E-4361-A22C-A18F06CFE6B4}" presName="hierChild5" presStyleCnt="0"/>
      <dgm:spPr/>
    </dgm:pt>
    <dgm:pt modelId="{2A647648-A144-4EF2-9E4B-623798781DE9}" type="pres">
      <dgm:prSet presAssocID="{D06EFA18-321C-441D-B944-54FB9F2582D9}" presName="Name50" presStyleLbl="parChTrans1D3" presStyleIdx="18" presStyleCnt="22"/>
      <dgm:spPr/>
      <dgm:t>
        <a:bodyPr/>
        <a:lstStyle/>
        <a:p>
          <a:endParaRPr lang="cs-CZ"/>
        </a:p>
      </dgm:t>
    </dgm:pt>
    <dgm:pt modelId="{2D465444-5095-4198-A004-C0FCBA63CD04}" type="pres">
      <dgm:prSet presAssocID="{3EFF8A31-CA0A-426E-A3EB-9031BD037B27}" presName="hierRoot2" presStyleCnt="0">
        <dgm:presLayoutVars>
          <dgm:hierBranch val="r"/>
        </dgm:presLayoutVars>
      </dgm:prSet>
      <dgm:spPr/>
    </dgm:pt>
    <dgm:pt modelId="{DE750CD9-170E-4694-A7E4-925475038D78}" type="pres">
      <dgm:prSet presAssocID="{3EFF8A31-CA0A-426E-A3EB-9031BD037B27}" presName="rootComposite" presStyleCnt="0"/>
      <dgm:spPr/>
    </dgm:pt>
    <dgm:pt modelId="{B1071E81-D266-49A7-8981-6ECA869A6ED8}" type="pres">
      <dgm:prSet presAssocID="{3EFF8A31-CA0A-426E-A3EB-9031BD037B27}" presName="rootText" presStyleLbl="node3" presStyleIdx="18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C8FF88B-F696-4DED-A886-8DC4098E942C}" type="pres">
      <dgm:prSet presAssocID="{3EFF8A31-CA0A-426E-A3EB-9031BD037B27}" presName="rootConnector" presStyleLbl="node3" presStyleIdx="18" presStyleCnt="22"/>
      <dgm:spPr/>
      <dgm:t>
        <a:bodyPr/>
        <a:lstStyle/>
        <a:p>
          <a:endParaRPr lang="cs-CZ"/>
        </a:p>
      </dgm:t>
    </dgm:pt>
    <dgm:pt modelId="{338ABAF3-AD92-4EDC-9328-223CC84BF5FC}" type="pres">
      <dgm:prSet presAssocID="{3EFF8A31-CA0A-426E-A3EB-9031BD037B27}" presName="hierChild4" presStyleCnt="0"/>
      <dgm:spPr/>
    </dgm:pt>
    <dgm:pt modelId="{9067B386-9C69-4E66-B9B4-432467D447BD}" type="pres">
      <dgm:prSet presAssocID="{3EFF8A31-CA0A-426E-A3EB-9031BD037B27}" presName="hierChild5" presStyleCnt="0"/>
      <dgm:spPr/>
    </dgm:pt>
    <dgm:pt modelId="{F0E0A528-27D3-4E3A-BA7B-76A3153821FE}" type="pres">
      <dgm:prSet presAssocID="{538545B8-7193-4A3A-8817-3E745B04E7A3}" presName="hierChild5" presStyleCnt="0"/>
      <dgm:spPr/>
    </dgm:pt>
    <dgm:pt modelId="{1E55612C-776F-4BFC-B1F8-87A1AC150CFE}" type="pres">
      <dgm:prSet presAssocID="{AC522889-E631-485B-A3D9-7CE7A311DBFA}" presName="Name35" presStyleLbl="parChTrans1D2" presStyleIdx="5" presStyleCnt="6"/>
      <dgm:spPr/>
      <dgm:t>
        <a:bodyPr/>
        <a:lstStyle/>
        <a:p>
          <a:endParaRPr lang="cs-CZ"/>
        </a:p>
      </dgm:t>
    </dgm:pt>
    <dgm:pt modelId="{1840344D-96AC-4014-AA5C-D059940A47BF}" type="pres">
      <dgm:prSet presAssocID="{A92C028D-1767-4E3D-B153-2D9A0F1FE270}" presName="hierRoot2" presStyleCnt="0">
        <dgm:presLayoutVars>
          <dgm:hierBranch val="l"/>
        </dgm:presLayoutVars>
      </dgm:prSet>
      <dgm:spPr/>
    </dgm:pt>
    <dgm:pt modelId="{61027B1D-1A5A-4B57-A0C6-5E3D1A600108}" type="pres">
      <dgm:prSet presAssocID="{A92C028D-1767-4E3D-B153-2D9A0F1FE270}" presName="rootComposite" presStyleCnt="0"/>
      <dgm:spPr/>
    </dgm:pt>
    <dgm:pt modelId="{7A8906F8-CF05-4367-B4E0-757C4FB33434}" type="pres">
      <dgm:prSet presAssocID="{A92C028D-1767-4E3D-B153-2D9A0F1FE270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6B6238-DF3F-48B0-84C1-E2C8D9C84972}" type="pres">
      <dgm:prSet presAssocID="{A92C028D-1767-4E3D-B153-2D9A0F1FE270}" presName="rootConnector" presStyleLbl="node2" presStyleIdx="5" presStyleCnt="6"/>
      <dgm:spPr/>
      <dgm:t>
        <a:bodyPr/>
        <a:lstStyle/>
        <a:p>
          <a:endParaRPr lang="cs-CZ"/>
        </a:p>
      </dgm:t>
    </dgm:pt>
    <dgm:pt modelId="{1819F21A-696C-4490-A732-BD93BA8D39EC}" type="pres">
      <dgm:prSet presAssocID="{A92C028D-1767-4E3D-B153-2D9A0F1FE270}" presName="hierChild4" presStyleCnt="0"/>
      <dgm:spPr/>
    </dgm:pt>
    <dgm:pt modelId="{EA6C841A-A713-4246-800B-9803E620CEC1}" type="pres">
      <dgm:prSet presAssocID="{01F6A4E0-9D1B-46C6-8330-7BDCBF920EE4}" presName="Name50" presStyleLbl="parChTrans1D3" presStyleIdx="19" presStyleCnt="22"/>
      <dgm:spPr/>
      <dgm:t>
        <a:bodyPr/>
        <a:lstStyle/>
        <a:p>
          <a:endParaRPr lang="cs-CZ"/>
        </a:p>
      </dgm:t>
    </dgm:pt>
    <dgm:pt modelId="{F4256127-91F4-4C40-AC0A-ED185143F879}" type="pres">
      <dgm:prSet presAssocID="{775F06A5-FB0B-478A-8062-C22C9C1F885E}" presName="hierRoot2" presStyleCnt="0">
        <dgm:presLayoutVars>
          <dgm:hierBranch val="r"/>
        </dgm:presLayoutVars>
      </dgm:prSet>
      <dgm:spPr/>
    </dgm:pt>
    <dgm:pt modelId="{AF12E697-3A47-4EED-A715-0D359079888D}" type="pres">
      <dgm:prSet presAssocID="{775F06A5-FB0B-478A-8062-C22C9C1F885E}" presName="rootComposite" presStyleCnt="0"/>
      <dgm:spPr/>
    </dgm:pt>
    <dgm:pt modelId="{B1B432C7-D421-4EF3-81EA-48CD945EC385}" type="pres">
      <dgm:prSet presAssocID="{775F06A5-FB0B-478A-8062-C22C9C1F885E}" presName="rootText" presStyleLbl="node3" presStyleIdx="19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004A351-AFC7-4D48-8DC8-B609C7DE7EA2}" type="pres">
      <dgm:prSet presAssocID="{775F06A5-FB0B-478A-8062-C22C9C1F885E}" presName="rootConnector" presStyleLbl="node3" presStyleIdx="19" presStyleCnt="22"/>
      <dgm:spPr/>
      <dgm:t>
        <a:bodyPr/>
        <a:lstStyle/>
        <a:p>
          <a:endParaRPr lang="cs-CZ"/>
        </a:p>
      </dgm:t>
    </dgm:pt>
    <dgm:pt modelId="{AE170AE9-1DE8-41F6-8B6E-5940E057C223}" type="pres">
      <dgm:prSet presAssocID="{775F06A5-FB0B-478A-8062-C22C9C1F885E}" presName="hierChild4" presStyleCnt="0"/>
      <dgm:spPr/>
    </dgm:pt>
    <dgm:pt modelId="{16CB6DBF-F933-484B-8BCC-DB469B9343F2}" type="pres">
      <dgm:prSet presAssocID="{775F06A5-FB0B-478A-8062-C22C9C1F885E}" presName="hierChild5" presStyleCnt="0"/>
      <dgm:spPr/>
    </dgm:pt>
    <dgm:pt modelId="{9A97FD1E-A594-4F1E-8BD2-87B2A5BA225E}" type="pres">
      <dgm:prSet presAssocID="{025F5A19-A161-4BBB-BD8C-D97A403F2E4E}" presName="Name50" presStyleLbl="parChTrans1D3" presStyleIdx="20" presStyleCnt="22"/>
      <dgm:spPr/>
      <dgm:t>
        <a:bodyPr/>
        <a:lstStyle/>
        <a:p>
          <a:endParaRPr lang="cs-CZ"/>
        </a:p>
      </dgm:t>
    </dgm:pt>
    <dgm:pt modelId="{19B2F4AC-5CB6-429A-BCD4-A37AD45604CB}" type="pres">
      <dgm:prSet presAssocID="{7DE1D874-B4B9-4CB3-80C9-E4A01C050AA4}" presName="hierRoot2" presStyleCnt="0">
        <dgm:presLayoutVars>
          <dgm:hierBranch val="l"/>
        </dgm:presLayoutVars>
      </dgm:prSet>
      <dgm:spPr/>
    </dgm:pt>
    <dgm:pt modelId="{F0C84CD3-A4B3-4C06-A3B5-A0C4D3F11BBA}" type="pres">
      <dgm:prSet presAssocID="{7DE1D874-B4B9-4CB3-80C9-E4A01C050AA4}" presName="rootComposite" presStyleCnt="0"/>
      <dgm:spPr/>
    </dgm:pt>
    <dgm:pt modelId="{E68F29F8-4F3D-4A00-B502-CC629F280E2F}" type="pres">
      <dgm:prSet presAssocID="{7DE1D874-B4B9-4CB3-80C9-E4A01C050AA4}" presName="rootText" presStyleLbl="node3" presStyleIdx="20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5AC5C44-E1CD-4F8C-9EB0-CEA53F0A890F}" type="pres">
      <dgm:prSet presAssocID="{7DE1D874-B4B9-4CB3-80C9-E4A01C050AA4}" presName="rootConnector" presStyleLbl="node3" presStyleIdx="20" presStyleCnt="22"/>
      <dgm:spPr/>
      <dgm:t>
        <a:bodyPr/>
        <a:lstStyle/>
        <a:p>
          <a:endParaRPr lang="cs-CZ"/>
        </a:p>
      </dgm:t>
    </dgm:pt>
    <dgm:pt modelId="{1B5C6296-246A-4525-A27F-DCBB7ED7AD89}" type="pres">
      <dgm:prSet presAssocID="{7DE1D874-B4B9-4CB3-80C9-E4A01C050AA4}" presName="hierChild4" presStyleCnt="0"/>
      <dgm:spPr/>
    </dgm:pt>
    <dgm:pt modelId="{2D4B8025-A4E7-48A1-838D-4AC811634B5F}" type="pres">
      <dgm:prSet presAssocID="{7DE1D874-B4B9-4CB3-80C9-E4A01C050AA4}" presName="hierChild5" presStyleCnt="0"/>
      <dgm:spPr/>
    </dgm:pt>
    <dgm:pt modelId="{1B8829BE-C523-4FFB-9267-5E90E78FD300}" type="pres">
      <dgm:prSet presAssocID="{463BF83C-3414-4D46-B179-A8E942BBE3F1}" presName="Name50" presStyleLbl="parChTrans1D3" presStyleIdx="21" presStyleCnt="22"/>
      <dgm:spPr/>
      <dgm:t>
        <a:bodyPr/>
        <a:lstStyle/>
        <a:p>
          <a:endParaRPr lang="cs-CZ"/>
        </a:p>
      </dgm:t>
    </dgm:pt>
    <dgm:pt modelId="{A51F4C23-4E53-4AD6-AC59-5B26D07D88FD}" type="pres">
      <dgm:prSet presAssocID="{36E9BA68-9301-4BCD-890E-F6083D0CB205}" presName="hierRoot2" presStyleCnt="0">
        <dgm:presLayoutVars>
          <dgm:hierBranch val="l"/>
        </dgm:presLayoutVars>
      </dgm:prSet>
      <dgm:spPr/>
    </dgm:pt>
    <dgm:pt modelId="{4EDD1860-4A6C-4CAC-91AC-B5E3907F934A}" type="pres">
      <dgm:prSet presAssocID="{36E9BA68-9301-4BCD-890E-F6083D0CB205}" presName="rootComposite" presStyleCnt="0"/>
      <dgm:spPr/>
    </dgm:pt>
    <dgm:pt modelId="{B77580CA-5C8B-41DA-992D-5ECE6BBEC33A}" type="pres">
      <dgm:prSet presAssocID="{36E9BA68-9301-4BCD-890E-F6083D0CB205}" presName="rootText" presStyleLbl="node3" presStyleIdx="21" presStyleCnt="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8207CFD-A22A-4A21-8652-228C43832144}" type="pres">
      <dgm:prSet presAssocID="{36E9BA68-9301-4BCD-890E-F6083D0CB205}" presName="rootConnector" presStyleLbl="node3" presStyleIdx="21" presStyleCnt="22"/>
      <dgm:spPr/>
      <dgm:t>
        <a:bodyPr/>
        <a:lstStyle/>
        <a:p>
          <a:endParaRPr lang="cs-CZ"/>
        </a:p>
      </dgm:t>
    </dgm:pt>
    <dgm:pt modelId="{F0B8B6C6-0110-4073-AEBA-E160E9B2C601}" type="pres">
      <dgm:prSet presAssocID="{36E9BA68-9301-4BCD-890E-F6083D0CB205}" presName="hierChild4" presStyleCnt="0"/>
      <dgm:spPr/>
    </dgm:pt>
    <dgm:pt modelId="{C947FFA4-E94E-4FE4-94EC-6DD6A8630813}" type="pres">
      <dgm:prSet presAssocID="{36E9BA68-9301-4BCD-890E-F6083D0CB205}" presName="hierChild5" presStyleCnt="0"/>
      <dgm:spPr/>
    </dgm:pt>
    <dgm:pt modelId="{2329D335-3F80-4F0B-A525-2289EC270561}" type="pres">
      <dgm:prSet presAssocID="{A92C028D-1767-4E3D-B153-2D9A0F1FE270}" presName="hierChild5" presStyleCnt="0"/>
      <dgm:spPr/>
    </dgm:pt>
    <dgm:pt modelId="{9B28225D-E107-428F-9A50-0E82EB6927BC}" type="pres">
      <dgm:prSet presAssocID="{30A78145-97F2-4387-804D-45430680852E}" presName="hierChild3" presStyleCnt="0"/>
      <dgm:spPr/>
    </dgm:pt>
  </dgm:ptLst>
  <dgm:cxnLst>
    <dgm:cxn modelId="{C72AA25D-9FBA-4EA7-9DD6-AAD43E542EC5}" srcId="{746D9060-ABAE-413E-B59C-1A6B4835F5D9}" destId="{2FE01EA2-7E5E-4350-A683-F513115BE91F}" srcOrd="1" destOrd="0" parTransId="{150147E3-D499-4AF5-A9FC-52C2425C5848}" sibTransId="{8269FC4B-2C01-4E7B-B3F0-E8991BA44B1F}"/>
    <dgm:cxn modelId="{5AB9090A-1070-42EB-9D34-F88CDC7D772B}" type="presOf" srcId="{D138F14B-E377-41DE-BF44-D32D0531658A}" destId="{FCB3689D-DC02-4E5F-821E-10B4B6558510}" srcOrd="0" destOrd="0" presId="urn:microsoft.com/office/officeart/2005/8/layout/orgChart1"/>
    <dgm:cxn modelId="{0B392100-B70B-4D21-82B4-2ED85452C463}" srcId="{30A78145-97F2-4387-804D-45430680852E}" destId="{538545B8-7193-4A3A-8817-3E745B04E7A3}" srcOrd="4" destOrd="0" parTransId="{83BBFECC-C31D-49E4-BC3A-BBF336ED39C8}" sibTransId="{C0791C90-B76C-4F6B-A41A-83193D69CF23}"/>
    <dgm:cxn modelId="{0AF0C42D-4962-4A5D-8DAF-EFB8D8883C2E}" type="presOf" srcId="{36E9BA68-9301-4BCD-890E-F6083D0CB205}" destId="{B77580CA-5C8B-41DA-992D-5ECE6BBEC33A}" srcOrd="0" destOrd="0" presId="urn:microsoft.com/office/officeart/2005/8/layout/orgChart1"/>
    <dgm:cxn modelId="{70FFD1C5-6FC5-471A-B8D4-A5103E5E6DA2}" type="presOf" srcId="{561DA342-C922-47E8-97DD-AD5C2C14AD5A}" destId="{C9618078-6081-45A4-9916-E2A9AC060225}" srcOrd="0" destOrd="0" presId="urn:microsoft.com/office/officeart/2005/8/layout/orgChart1"/>
    <dgm:cxn modelId="{7A4212D4-700C-4289-9C8B-BB1747883463}" type="presOf" srcId="{19585FC0-386C-4DF2-8B8E-079AD1E53050}" destId="{C45F07B3-FE13-43E2-8B5F-5229E50ACA3D}" srcOrd="1" destOrd="0" presId="urn:microsoft.com/office/officeart/2005/8/layout/orgChart1"/>
    <dgm:cxn modelId="{509BD8A1-5E6F-4F9E-A1F3-A477B6774798}" srcId="{30A78145-97F2-4387-804D-45430680852E}" destId="{E92C7791-C46E-4128-8BF8-4F444704D2DD}" srcOrd="0" destOrd="0" parTransId="{D4F79DEA-9C99-4244-A700-20B64299DA48}" sibTransId="{CA81CD48-FF7E-4761-ABA4-C283CE8F2EC3}"/>
    <dgm:cxn modelId="{3D5CAE3B-06D4-406C-A11C-6063A6F4552A}" srcId="{561DA342-C922-47E8-97DD-AD5C2C14AD5A}" destId="{D138F14B-E377-41DE-BF44-D32D0531658A}" srcOrd="0" destOrd="0" parTransId="{BD0CD009-0D9A-40F0-81C1-C7B7D3EE7CC5}" sibTransId="{68959896-C981-417A-AC70-35E4EFD966B4}"/>
    <dgm:cxn modelId="{10CF54BD-144B-417C-A64F-0AC441681DD5}" type="presOf" srcId="{AC522889-E631-485B-A3D9-7CE7A311DBFA}" destId="{1E55612C-776F-4BFC-B1F8-87A1AC150CFE}" srcOrd="0" destOrd="0" presId="urn:microsoft.com/office/officeart/2005/8/layout/orgChart1"/>
    <dgm:cxn modelId="{0C04D626-E943-41E3-8504-9D6F70512668}" type="presOf" srcId="{6EDE70A8-8715-4812-83F1-F60F7E19AC08}" destId="{44A0AF5F-207C-4845-9631-2A3B04799F72}" srcOrd="0" destOrd="0" presId="urn:microsoft.com/office/officeart/2005/8/layout/orgChart1"/>
    <dgm:cxn modelId="{E9C5E9BD-E470-4D54-BB68-AE15E4BE9C7F}" srcId="{E92C7791-C46E-4128-8BF8-4F444704D2DD}" destId="{8476DE0A-1C66-4724-8D78-B2230D63E04F}" srcOrd="2" destOrd="0" parTransId="{8E896605-3859-4A96-8FA0-BAF948869FD7}" sibTransId="{44880137-C4BA-402D-9C1F-D2FF75ED63FF}"/>
    <dgm:cxn modelId="{8B5162BF-B5EB-4F7D-9BCC-5E6A90434384}" type="presOf" srcId="{E0980F2C-3D19-483B-88C0-6B60A429867D}" destId="{93F4CA22-AF7E-40E3-80D4-DED867C2F502}" srcOrd="0" destOrd="0" presId="urn:microsoft.com/office/officeart/2005/8/layout/orgChart1"/>
    <dgm:cxn modelId="{D2151F6C-5EA6-4CB1-B721-AF52C0B7806D}" type="presOf" srcId="{41046D2D-2B9F-42BA-8879-AE1B3DC781AB}" destId="{CD021C47-9CD1-449E-B5B4-0F952E8EEF34}" srcOrd="1" destOrd="0" presId="urn:microsoft.com/office/officeart/2005/8/layout/orgChart1"/>
    <dgm:cxn modelId="{465A0ADD-2B65-4618-922E-F9DD44DCAC69}" type="presOf" srcId="{C7FCAC95-E593-462F-A377-C5631F41697B}" destId="{D94B3F8A-D705-4B19-A2A5-D2452E4C7443}" srcOrd="0" destOrd="0" presId="urn:microsoft.com/office/officeart/2005/8/layout/orgChart1"/>
    <dgm:cxn modelId="{A18AD090-567B-4C01-88F7-75C926AA712E}" type="presOf" srcId="{0FB7B36D-DADA-443F-BCF2-1251A0139F87}" destId="{0DCE8EE0-6780-4847-B09C-8D801DE3D582}" srcOrd="1" destOrd="0" presId="urn:microsoft.com/office/officeart/2005/8/layout/orgChart1"/>
    <dgm:cxn modelId="{8BFF1B38-EF1E-4433-8AC3-3B87655B706D}" type="presOf" srcId="{561DA342-C922-47E8-97DD-AD5C2C14AD5A}" destId="{9A32D87B-E4D0-4FF2-9949-4B14A6595873}" srcOrd="1" destOrd="0" presId="urn:microsoft.com/office/officeart/2005/8/layout/orgChart1"/>
    <dgm:cxn modelId="{01C5DDC0-32F4-4E20-AB3B-532A78937444}" type="presOf" srcId="{7DE1D874-B4B9-4CB3-80C9-E4A01C050AA4}" destId="{E5AC5C44-E1CD-4F8C-9EB0-CEA53F0A890F}" srcOrd="1" destOrd="0" presId="urn:microsoft.com/office/officeart/2005/8/layout/orgChart1"/>
    <dgm:cxn modelId="{9D7C6036-1AA2-4B83-B439-81BD2F67919F}" type="presOf" srcId="{221B18F4-BD5D-456B-AD5C-7CE8ACC3610C}" destId="{B21B3929-BCB1-49C0-B0A6-283AFB317970}" srcOrd="1" destOrd="0" presId="urn:microsoft.com/office/officeart/2005/8/layout/orgChart1"/>
    <dgm:cxn modelId="{88586715-4F90-4B5D-A83B-90D7F14FAD0C}" type="presOf" srcId="{A9469CF9-7C7E-4361-A22C-A18F06CFE6B4}" destId="{CB18C982-4C6D-458F-B4C1-0C0AF39CD5E5}" srcOrd="0" destOrd="0" presId="urn:microsoft.com/office/officeart/2005/8/layout/orgChart1"/>
    <dgm:cxn modelId="{131D9741-9C8A-465D-9AFF-AB6BD7CF6092}" type="presOf" srcId="{BD0CD009-0D9A-40F0-81C1-C7B7D3EE7CC5}" destId="{3D0E6ED9-6BE9-4DB4-B28C-624D011F7B62}" srcOrd="0" destOrd="0" presId="urn:microsoft.com/office/officeart/2005/8/layout/orgChart1"/>
    <dgm:cxn modelId="{3051C92D-584A-4937-8558-D5EC07008DC6}" type="presOf" srcId="{B0879744-380B-42AD-9EA0-F81E61F0B86E}" destId="{05BB94CF-52AB-4393-8E3F-B4FBDD5CE430}" srcOrd="0" destOrd="0" presId="urn:microsoft.com/office/officeart/2005/8/layout/orgChart1"/>
    <dgm:cxn modelId="{A0D2FA7E-1632-4B3B-A5B0-335B3C2A7480}" type="presOf" srcId="{19585FC0-386C-4DF2-8B8E-079AD1E53050}" destId="{EE20AEDB-BDCB-406A-833E-BE6F22002A7B}" srcOrd="0" destOrd="0" presId="urn:microsoft.com/office/officeart/2005/8/layout/orgChart1"/>
    <dgm:cxn modelId="{DA57F88D-9E44-46D3-9D69-F471505FCAC9}" type="presOf" srcId="{8476DE0A-1C66-4724-8D78-B2230D63E04F}" destId="{1210E135-7B8D-40E4-A2D5-57CBD3B90C1E}" srcOrd="1" destOrd="0" presId="urn:microsoft.com/office/officeart/2005/8/layout/orgChart1"/>
    <dgm:cxn modelId="{C72582FF-79FD-4923-8CD2-F6042A496551}" type="presOf" srcId="{C7FCAC95-E593-462F-A377-C5631F41697B}" destId="{30C335EE-ADC1-415B-B173-2F1D6DE34991}" srcOrd="1" destOrd="0" presId="urn:microsoft.com/office/officeart/2005/8/layout/orgChart1"/>
    <dgm:cxn modelId="{82069854-5866-4D8F-BE0D-C6B435FDE8B9}" type="presOf" srcId="{D904F649-5B9B-445B-A35D-9FFC8744CB65}" destId="{91126E1E-A064-4235-94FF-89F0E65BD853}" srcOrd="0" destOrd="0" presId="urn:microsoft.com/office/officeart/2005/8/layout/orgChart1"/>
    <dgm:cxn modelId="{AA2BE31A-96D8-42E9-8E8B-B186604785E1}" type="presOf" srcId="{CD3D3D7F-417F-49A6-91F3-021872269F1A}" destId="{11461AF8-CF6D-4C39-B60B-0009A72BBCB6}" srcOrd="1" destOrd="0" presId="urn:microsoft.com/office/officeart/2005/8/layout/orgChart1"/>
    <dgm:cxn modelId="{59D85C2E-56E7-4452-96B0-713C4DBD35AD}" srcId="{EA0E3B6F-4850-4EA8-A70B-04785FE60717}" destId="{A987DCA4-8B2A-45DA-BE3D-945146BB1EC8}" srcOrd="2" destOrd="0" parTransId="{B0B655DC-202D-42D0-A03C-326BA2BFA10F}" sibTransId="{9AC91153-2970-441D-9796-A2C9803FA537}"/>
    <dgm:cxn modelId="{1997B57A-8EF1-4EBF-924B-18377557D9B6}" srcId="{D138F14B-E377-41DE-BF44-D32D0531658A}" destId="{D875747E-233C-4FAA-BCFB-F150F93ACE7D}" srcOrd="1" destOrd="0" parTransId="{9F0479BD-8900-40DF-B8DC-466F7957A14A}" sibTransId="{B259D8DA-4440-4D5F-A004-10EAFCB3AA49}"/>
    <dgm:cxn modelId="{27938EAA-5CB6-47F4-BA02-899374C47A9E}" type="presOf" srcId="{150147E3-D499-4AF5-A9FC-52C2425C5848}" destId="{C0E15B0A-7EF3-48C6-8D41-338A7B1686D7}" srcOrd="0" destOrd="0" presId="urn:microsoft.com/office/officeart/2005/8/layout/orgChart1"/>
    <dgm:cxn modelId="{765B5F0A-87F3-4309-9183-486BB030747E}" type="presOf" srcId="{538545B8-7193-4A3A-8817-3E745B04E7A3}" destId="{F2F414A7-1C0C-41E7-8378-7BFAB0E4A191}" srcOrd="0" destOrd="0" presId="urn:microsoft.com/office/officeart/2005/8/layout/orgChart1"/>
    <dgm:cxn modelId="{AEBA4B81-86EF-47E8-9804-67CFFB809B2F}" type="presOf" srcId="{41046D2D-2B9F-42BA-8879-AE1B3DC781AB}" destId="{9833D5E2-C013-46DC-831F-6AD8C6CEBFD6}" srcOrd="0" destOrd="0" presId="urn:microsoft.com/office/officeart/2005/8/layout/orgChart1"/>
    <dgm:cxn modelId="{6D84FF14-5712-43F9-A3C1-6BCDC872756E}" type="presOf" srcId="{DFEA630D-09F4-41D1-9412-3CAC442497AE}" destId="{C22EF81B-2A25-4CB8-9AA7-5AAD42D5F97B}" srcOrd="0" destOrd="0" presId="urn:microsoft.com/office/officeart/2005/8/layout/orgChart1"/>
    <dgm:cxn modelId="{ABEE03BC-7F76-424A-9779-56103BDF602E}" type="presOf" srcId="{D16358DF-0B7B-4D43-AE3A-A529394F5E42}" destId="{76296E89-F6E6-404B-BBE7-8B6C80316275}" srcOrd="0" destOrd="0" presId="urn:microsoft.com/office/officeart/2005/8/layout/orgChart1"/>
    <dgm:cxn modelId="{120C3C79-5F9D-42F2-8AC4-D084FC36561C}" srcId="{EA0E3B6F-4850-4EA8-A70B-04785FE60717}" destId="{C7FCAC95-E593-462F-A377-C5631F41697B}" srcOrd="4" destOrd="0" parTransId="{95F994F2-CDA7-4425-A458-476CEC80F51E}" sibTransId="{8D3296C5-93CA-4A26-9362-1590E6D9EC99}"/>
    <dgm:cxn modelId="{E8C3A17C-D49F-4BB6-AED4-FEC9F0B3C337}" type="presOf" srcId="{0FB7B36D-DADA-443F-BCF2-1251A0139F87}" destId="{7622DCF1-720B-4B72-833C-7755EF7EF103}" srcOrd="0" destOrd="0" presId="urn:microsoft.com/office/officeart/2005/8/layout/orgChart1"/>
    <dgm:cxn modelId="{824E00DB-5659-463E-A03C-C30687511B13}" type="presOf" srcId="{D138F14B-E377-41DE-BF44-D32D0531658A}" destId="{749E6540-8A3E-4C3F-9078-583F30974934}" srcOrd="1" destOrd="0" presId="urn:microsoft.com/office/officeart/2005/8/layout/orgChart1"/>
    <dgm:cxn modelId="{8733257A-0026-4FB0-BD7E-BCCB5CD488B3}" type="presOf" srcId="{CD3D3D7F-417F-49A6-91F3-021872269F1A}" destId="{5122AE8A-3AFC-46A5-A7A5-A5ADAE5540BA}" srcOrd="0" destOrd="0" presId="urn:microsoft.com/office/officeart/2005/8/layout/orgChart1"/>
    <dgm:cxn modelId="{35F22C7E-7022-43C5-B8D9-9E3B26DE6354}" srcId="{2FE01EA2-7E5E-4350-A683-F513115BE91F}" destId="{19585FC0-386C-4DF2-8B8E-079AD1E53050}" srcOrd="2" destOrd="0" parTransId="{AA4B2E2E-2A01-4A5F-8834-96E63CFD4E3D}" sibTransId="{A13FC878-39DE-47E0-A280-63E44255D08E}"/>
    <dgm:cxn modelId="{E96FFDAA-D6F4-4011-8691-A0359797D8E8}" srcId="{EA0E3B6F-4850-4EA8-A70B-04785FE60717}" destId="{0FB7B36D-DADA-443F-BCF2-1251A0139F87}" srcOrd="0" destOrd="0" parTransId="{D904F649-5B9B-445B-A35D-9FFC8744CB65}" sibTransId="{39967C03-4678-461A-8FE8-3C8E69493F38}"/>
    <dgm:cxn modelId="{3FC9C8B1-3D6F-4950-A46C-32782C471F02}" type="presOf" srcId="{2B0E0ECB-F9D1-4F02-A169-DC0282385A82}" destId="{4AD1B189-FD0D-4790-B7CB-9E645E34CC6D}" srcOrd="0" destOrd="0" presId="urn:microsoft.com/office/officeart/2005/8/layout/orgChart1"/>
    <dgm:cxn modelId="{B41C9E0D-6A3D-4248-BADE-8BC52DF8EAFD}" type="presOf" srcId="{5D88103F-93D9-4FC7-99BC-26830F0D5F85}" destId="{C7DF6277-1EC2-42EE-981E-CB045A51303A}" srcOrd="1" destOrd="0" presId="urn:microsoft.com/office/officeart/2005/8/layout/orgChart1"/>
    <dgm:cxn modelId="{7113DC61-5403-4478-B175-1DE9C57C8153}" type="presOf" srcId="{B0B655DC-202D-42D0-A03C-326BA2BFA10F}" destId="{9B773637-178A-4D51-8848-611973340D3A}" srcOrd="0" destOrd="0" presId="urn:microsoft.com/office/officeart/2005/8/layout/orgChart1"/>
    <dgm:cxn modelId="{5CE7A169-EDD8-4BBF-8CB1-779EBAE8C661}" type="presOf" srcId="{E7F3881F-2763-42B1-A18F-C2858855C80C}" destId="{BC124067-7935-4671-8896-23D69921E773}" srcOrd="0" destOrd="0" presId="urn:microsoft.com/office/officeart/2005/8/layout/orgChart1"/>
    <dgm:cxn modelId="{8A540F29-3926-474D-BE80-2AC7E44CB7FF}" type="presOf" srcId="{221B18F4-BD5D-456B-AD5C-7CE8ACC3610C}" destId="{58001AA5-05C1-4F54-96C9-094F8F7B9F6B}" srcOrd="0" destOrd="0" presId="urn:microsoft.com/office/officeart/2005/8/layout/orgChart1"/>
    <dgm:cxn modelId="{BD41E203-B614-46D4-81CB-EBA55E461047}" srcId="{EA0E3B6F-4850-4EA8-A70B-04785FE60717}" destId="{CD3D3D7F-417F-49A6-91F3-021872269F1A}" srcOrd="1" destOrd="0" parTransId="{DD49B77D-2FE4-4805-B9BF-AEAD5F51BDC6}" sibTransId="{388041A0-7496-46D4-8018-141F1C4EDB7A}"/>
    <dgm:cxn modelId="{C0C03BCA-2998-438D-9609-8A21D7C593F1}" type="presOf" srcId="{72787AF7-9971-4C47-96AB-081463FFBAB6}" destId="{B6170183-F99F-4377-A1C4-B26F3BEBF74F}" srcOrd="0" destOrd="0" presId="urn:microsoft.com/office/officeart/2005/8/layout/orgChart1"/>
    <dgm:cxn modelId="{6680D1E3-9053-4708-9324-5928992B35FE}" type="presOf" srcId="{775F06A5-FB0B-478A-8062-C22C9C1F885E}" destId="{0004A351-AFC7-4D48-8DC8-B609C7DE7EA2}" srcOrd="1" destOrd="0" presId="urn:microsoft.com/office/officeart/2005/8/layout/orgChart1"/>
    <dgm:cxn modelId="{5F4D6FC8-6835-4890-AFDD-619297F46692}" type="presOf" srcId="{32D449EF-941B-4041-ADC5-AE49DAD9188B}" destId="{822D2CEB-40EF-47B9-ACFE-D2F88C20973D}" srcOrd="1" destOrd="0" presId="urn:microsoft.com/office/officeart/2005/8/layout/orgChart1"/>
    <dgm:cxn modelId="{C7356897-41F6-44BC-B30E-6741E604F087}" srcId="{A92C028D-1767-4E3D-B153-2D9A0F1FE270}" destId="{7DE1D874-B4B9-4CB3-80C9-E4A01C050AA4}" srcOrd="1" destOrd="0" parTransId="{025F5A19-A161-4BBB-BD8C-D97A403F2E4E}" sibTransId="{A592DFDE-864B-47A8-8F6A-0A17CB9B2DA9}"/>
    <dgm:cxn modelId="{FEC8B4BC-CBA7-43C0-8D4D-EFB70C98814D}" type="presOf" srcId="{3BD94AB8-EC9C-464A-9255-0071114FA093}" destId="{FD88B06C-9F0B-480D-AE07-B91B5CF870CF}" srcOrd="1" destOrd="0" presId="urn:microsoft.com/office/officeart/2005/8/layout/orgChart1"/>
    <dgm:cxn modelId="{881E6BB8-966D-404E-AB43-FB628A9C5322}" srcId="{2FE01EA2-7E5E-4350-A683-F513115BE91F}" destId="{DFEA630D-09F4-41D1-9412-3CAC442497AE}" srcOrd="0" destOrd="0" parTransId="{4CBB2E13-610D-4F04-9F08-B758CCB9D571}" sibTransId="{BCA48102-EC98-4C0B-9868-E82B599A35A3}"/>
    <dgm:cxn modelId="{08C6803C-168D-49CC-8421-4E33C41CA821}" type="presOf" srcId="{20AA6815-5CC9-4D0D-9142-0AC960423180}" destId="{72892695-8B87-4E53-8BE9-C2D6BF3D4B55}" srcOrd="0" destOrd="0" presId="urn:microsoft.com/office/officeart/2005/8/layout/orgChart1"/>
    <dgm:cxn modelId="{BDC940EB-C1F8-4A7C-9B45-0D74CCDB63D4}" type="presOf" srcId="{9C0E1204-7C69-4C2E-B829-01CBF78529BA}" destId="{5DC65792-DAAE-42BA-8FD3-D96CF60827EB}" srcOrd="0" destOrd="0" presId="urn:microsoft.com/office/officeart/2005/8/layout/orgChart1"/>
    <dgm:cxn modelId="{5983D77C-E127-4C38-924D-360E6612D4C3}" type="presOf" srcId="{775F06A5-FB0B-478A-8062-C22C9C1F885E}" destId="{B1B432C7-D421-4EF3-81EA-48CD945EC385}" srcOrd="0" destOrd="0" presId="urn:microsoft.com/office/officeart/2005/8/layout/orgChart1"/>
    <dgm:cxn modelId="{29CD45E6-29B9-4383-9B84-2C84F522D481}" srcId="{E92C7791-C46E-4128-8BF8-4F444704D2DD}" destId="{7861D3EA-638A-42F3-9BCD-ABBD52AC0195}" srcOrd="0" destOrd="0" parTransId="{C6D0D95A-86C6-4B12-8FDE-660DDA455AF8}" sibTransId="{37395EC2-7075-48E9-B9DF-AA0E8DC25986}"/>
    <dgm:cxn modelId="{A8506E1D-6BD5-4B5B-8B37-CB2C6A0D4C71}" type="presOf" srcId="{CD45DDFF-6F3C-42CC-ABCB-E4F27777AFBD}" destId="{174D1A28-8060-48E3-B667-2CBCA3D7A8B2}" srcOrd="0" destOrd="0" presId="urn:microsoft.com/office/officeart/2005/8/layout/orgChart1"/>
    <dgm:cxn modelId="{AA0FDC7C-33D3-4862-ADA5-4176A7250B02}" type="presOf" srcId="{32D449EF-941B-4041-ADC5-AE49DAD9188B}" destId="{6D42C337-0FAD-4B25-87AD-A19A5655EB63}" srcOrd="0" destOrd="0" presId="urn:microsoft.com/office/officeart/2005/8/layout/orgChart1"/>
    <dgm:cxn modelId="{4CDD064A-4FF4-464F-ABE3-F4DD2DA8E556}" type="presOf" srcId="{025F5A19-A161-4BBB-BD8C-D97A403F2E4E}" destId="{9A97FD1E-A594-4F1E-8BD2-87B2A5BA225E}" srcOrd="0" destOrd="0" presId="urn:microsoft.com/office/officeart/2005/8/layout/orgChart1"/>
    <dgm:cxn modelId="{EB08396B-E53A-4D63-9968-844242B34AFF}" type="presOf" srcId="{C0229D4A-4607-4B26-9EBE-45F26A5ACC96}" destId="{E9C30332-E290-4371-8AD7-432794254CC9}" srcOrd="0" destOrd="0" presId="urn:microsoft.com/office/officeart/2005/8/layout/orgChart1"/>
    <dgm:cxn modelId="{26438EE2-6502-46DD-ACC4-BBB790AFED38}" type="presOf" srcId="{A92C028D-1767-4E3D-B153-2D9A0F1FE270}" destId="{7A8906F8-CF05-4367-B4E0-757C4FB33434}" srcOrd="0" destOrd="0" presId="urn:microsoft.com/office/officeart/2005/8/layout/orgChart1"/>
    <dgm:cxn modelId="{A685D3FB-CD61-4BF4-BA23-283B77E3DA88}" type="presOf" srcId="{B0879744-380B-42AD-9EA0-F81E61F0B86E}" destId="{9A9A3DB4-0343-433F-81FB-E02008541390}" srcOrd="1" destOrd="0" presId="urn:microsoft.com/office/officeart/2005/8/layout/orgChart1"/>
    <dgm:cxn modelId="{1C1177EC-0E36-4163-8B4C-9D34F2036BC8}" srcId="{561DA342-C922-47E8-97DD-AD5C2C14AD5A}" destId="{32D449EF-941B-4041-ADC5-AE49DAD9188B}" srcOrd="1" destOrd="0" parTransId="{91A249C0-C691-46C1-867A-5079D2496F4E}" sibTransId="{5923837E-80C6-404D-8C2B-AEF7E13B6FB6}"/>
    <dgm:cxn modelId="{B7A595AC-7617-44CA-986B-4089F64A95C9}" type="presOf" srcId="{D06EFA18-321C-441D-B944-54FB9F2582D9}" destId="{2A647648-A144-4EF2-9E4B-623798781DE9}" srcOrd="0" destOrd="0" presId="urn:microsoft.com/office/officeart/2005/8/layout/orgChart1"/>
    <dgm:cxn modelId="{132BEA77-6BBA-4E39-AD4B-0502EC5ACE3F}" srcId="{538545B8-7193-4A3A-8817-3E745B04E7A3}" destId="{A9469CF9-7C7E-4361-A22C-A18F06CFE6B4}" srcOrd="2" destOrd="0" parTransId="{9BAC3814-7E52-45DF-8782-8D0B658CC618}" sibTransId="{74A7154D-B190-48D7-A3C0-BFC5424523AC}"/>
    <dgm:cxn modelId="{7E075F86-5F33-4726-BE0D-6D0EECFB2B7D}" type="presOf" srcId="{7861D3EA-638A-42F3-9BCD-ABBD52AC0195}" destId="{F841F666-DDBE-49C3-88C8-30917D262DAC}" srcOrd="1" destOrd="0" presId="urn:microsoft.com/office/officeart/2005/8/layout/orgChart1"/>
    <dgm:cxn modelId="{C9A4D9DA-6D4D-4F6F-A123-36075DCA5F19}" type="presOf" srcId="{4CBB2E13-610D-4F04-9F08-B758CCB9D571}" destId="{71856D9C-872C-4C08-95E0-A6DD19E3FC84}" srcOrd="0" destOrd="0" presId="urn:microsoft.com/office/officeart/2005/8/layout/orgChart1"/>
    <dgm:cxn modelId="{3AF21764-9CF7-48C3-9698-39C9FCE0874C}" type="presOf" srcId="{463BF83C-3414-4D46-B179-A8E942BBE3F1}" destId="{1B8829BE-C523-4FFB-9267-5E90E78FD300}" srcOrd="0" destOrd="0" presId="urn:microsoft.com/office/officeart/2005/8/layout/orgChart1"/>
    <dgm:cxn modelId="{C5690282-0ACF-4F8D-9606-F08954E7AD01}" srcId="{30A78145-97F2-4387-804D-45430680852E}" destId="{EA0E3B6F-4850-4EA8-A70B-04785FE60717}" srcOrd="3" destOrd="0" parTransId="{BC6BEEF1-FD86-488D-B1B5-156CC411590F}" sibTransId="{CFF655D8-CB1F-455C-B57A-E6BD7DF01805}"/>
    <dgm:cxn modelId="{88E9C5F2-C80C-4A43-98B9-A601588C040E}" srcId="{D138F14B-E377-41DE-BF44-D32D0531658A}" destId="{41046D2D-2B9F-42BA-8879-AE1B3DC781AB}" srcOrd="0" destOrd="0" parTransId="{DCF9F77F-DF06-49DA-9DE3-3A99C46D7FA0}" sibTransId="{42E4FEE3-B5EE-4447-A135-0BAC8BC0B242}"/>
    <dgm:cxn modelId="{04B71063-EC12-4343-BD04-6650E0822BBC}" type="presOf" srcId="{3EFF8A31-CA0A-426E-A3EB-9031BD037B27}" destId="{DC8FF88B-F696-4DED-A886-8DC4098E942C}" srcOrd="1" destOrd="0" presId="urn:microsoft.com/office/officeart/2005/8/layout/orgChart1"/>
    <dgm:cxn modelId="{D0C2629E-97B0-4FA5-A1A6-234966934E93}" type="presOf" srcId="{C6D0D95A-86C6-4B12-8FDE-660DDA455AF8}" destId="{77B01DD4-1144-4602-A246-4E543F2B7F1D}" srcOrd="0" destOrd="0" presId="urn:microsoft.com/office/officeart/2005/8/layout/orgChart1"/>
    <dgm:cxn modelId="{84FFF969-FC49-4B5B-80D7-A50EA2B1AE32}" type="presOf" srcId="{50F08986-2F9E-4BBC-9675-D65741DE4F82}" destId="{27FB8C36-04AA-486F-B156-B87C7002C2C4}" srcOrd="0" destOrd="0" presId="urn:microsoft.com/office/officeart/2005/8/layout/orgChart1"/>
    <dgm:cxn modelId="{518A7B1E-910B-4161-BB1A-560A945105AA}" srcId="{A92C028D-1767-4E3D-B153-2D9A0F1FE270}" destId="{775F06A5-FB0B-478A-8062-C22C9C1F885E}" srcOrd="0" destOrd="0" parTransId="{01F6A4E0-9D1B-46C6-8330-7BDCBF920EE4}" sibTransId="{AA97A52A-B79C-42F6-963B-5FB21502A1A1}"/>
    <dgm:cxn modelId="{3CF43CC7-92E8-4D4F-A4E0-969E365C4804}" type="presOf" srcId="{8476DE0A-1C66-4724-8D78-B2230D63E04F}" destId="{F2DFB584-820F-4E60-BC68-96D2F89065D1}" srcOrd="0" destOrd="0" presId="urn:microsoft.com/office/officeart/2005/8/layout/orgChart1"/>
    <dgm:cxn modelId="{2CDB86B6-E9AA-4F38-92DB-FF0A0506ECED}" type="presOf" srcId="{30A78145-97F2-4387-804D-45430680852E}" destId="{18892D23-0AA2-4F9B-A474-F27D1B9AC7C2}" srcOrd="0" destOrd="0" presId="urn:microsoft.com/office/officeart/2005/8/layout/orgChart1"/>
    <dgm:cxn modelId="{CB681BAC-3F04-4EC0-861F-44FB81F98A12}" type="presOf" srcId="{DFEA630D-09F4-41D1-9412-3CAC442497AE}" destId="{89CDE228-420F-42D1-A5A9-7D8BA05D1082}" srcOrd="1" destOrd="0" presId="urn:microsoft.com/office/officeart/2005/8/layout/orgChart1"/>
    <dgm:cxn modelId="{1FEC7EFA-AA75-4DBA-9676-24F4FBD39F12}" type="presOf" srcId="{D875747E-233C-4FAA-BCFB-F150F93ACE7D}" destId="{49A726B1-A623-4350-9739-B842EE7B13DE}" srcOrd="0" destOrd="0" presId="urn:microsoft.com/office/officeart/2005/8/layout/orgChart1"/>
    <dgm:cxn modelId="{C6C90CCA-5F23-41B4-845E-5E195A139E34}" type="presOf" srcId="{9F0479BD-8900-40DF-B8DC-466F7957A14A}" destId="{0040E86C-978E-4D63-B543-75E96902ECE3}" srcOrd="0" destOrd="0" presId="urn:microsoft.com/office/officeart/2005/8/layout/orgChart1"/>
    <dgm:cxn modelId="{3AAC0503-45FB-42AE-8ED7-3A90D6207E71}" type="presOf" srcId="{E7F3881F-2763-42B1-A18F-C2858855C80C}" destId="{BD8663EE-5742-4590-A386-89CB33EACDAF}" srcOrd="1" destOrd="0" presId="urn:microsoft.com/office/officeart/2005/8/layout/orgChart1"/>
    <dgm:cxn modelId="{58E83EFC-CBDE-427F-8EFE-6E7C1BB9EBDB}" type="presOf" srcId="{AA4B2E2E-2A01-4A5F-8834-96E63CFD4E3D}" destId="{D968E459-265C-4C59-BD2E-DB676A8FA975}" srcOrd="0" destOrd="0" presId="urn:microsoft.com/office/officeart/2005/8/layout/orgChart1"/>
    <dgm:cxn modelId="{62C962C6-A994-4ABA-8FCC-6F4B4B8FE440}" type="presOf" srcId="{D875747E-233C-4FAA-BCFB-F150F93ACE7D}" destId="{518B9E0D-7F0D-4FC3-A14A-DE37997AF929}" srcOrd="1" destOrd="0" presId="urn:microsoft.com/office/officeart/2005/8/layout/orgChart1"/>
    <dgm:cxn modelId="{288FA56D-B7AE-4080-B94E-D7FFE9C70B1E}" type="presOf" srcId="{95F994F2-CDA7-4425-A458-476CEC80F51E}" destId="{D5F6613E-5C8B-4CF4-A927-AA0CC0D57C79}" srcOrd="0" destOrd="0" presId="urn:microsoft.com/office/officeart/2005/8/layout/orgChart1"/>
    <dgm:cxn modelId="{082AA178-D61F-4164-9EAC-E8F120046354}" type="presOf" srcId="{4E536495-BAC8-4B8E-B797-9719B3E58257}" destId="{1997FD44-9737-435E-945E-909A406D3AF7}" srcOrd="0" destOrd="0" presId="urn:microsoft.com/office/officeart/2005/8/layout/orgChart1"/>
    <dgm:cxn modelId="{8429308E-2C6A-430C-9F94-C49F5722CCF8}" type="presOf" srcId="{BC6BEEF1-FD86-488D-B1B5-156CC411590F}" destId="{31A54537-C36E-43CE-9B18-237549762452}" srcOrd="0" destOrd="0" presId="urn:microsoft.com/office/officeart/2005/8/layout/orgChart1"/>
    <dgm:cxn modelId="{597B4496-642A-427C-B639-5F3664CA3B3B}" type="presOf" srcId="{3EFF8A31-CA0A-426E-A3EB-9031BD037B27}" destId="{B1071E81-D266-49A7-8981-6ECA869A6ED8}" srcOrd="0" destOrd="0" presId="urn:microsoft.com/office/officeart/2005/8/layout/orgChart1"/>
    <dgm:cxn modelId="{9B948504-A984-4ED4-A648-399577F89E56}" type="presOf" srcId="{9BAC3814-7E52-45DF-8782-8D0B658CC618}" destId="{197FA057-CD8C-404C-8743-55FCB14150C1}" srcOrd="0" destOrd="0" presId="urn:microsoft.com/office/officeart/2005/8/layout/orgChart1"/>
    <dgm:cxn modelId="{73EFCD2E-176C-4867-AD94-7441906F1A25}" type="presOf" srcId="{7DE1D874-B4B9-4CB3-80C9-E4A01C050AA4}" destId="{E68F29F8-4F3D-4A00-B502-CC629F280E2F}" srcOrd="0" destOrd="0" presId="urn:microsoft.com/office/officeart/2005/8/layout/orgChart1"/>
    <dgm:cxn modelId="{DE6E8379-A7C3-4193-BCE5-2B0FB64CD955}" type="presOf" srcId="{746D9060-ABAE-413E-B59C-1A6B4835F5D9}" destId="{F9BF0E75-8A63-4036-9B22-E1018A5CFA18}" srcOrd="1" destOrd="0" presId="urn:microsoft.com/office/officeart/2005/8/layout/orgChart1"/>
    <dgm:cxn modelId="{CDBCBD4D-3405-42BB-82F0-C86E206FA735}" srcId="{E92C7791-C46E-4128-8BF8-4F444704D2DD}" destId="{5D88103F-93D9-4FC7-99BC-26830F0D5F85}" srcOrd="1" destOrd="0" parTransId="{50F08986-2F9E-4BBC-9675-D65741DE4F82}" sibTransId="{B1FA2724-FDC1-4A95-A73A-20880D92D6DF}"/>
    <dgm:cxn modelId="{59D1810C-C70E-4C66-B426-AECC533CBF38}" type="presOf" srcId="{5D88103F-93D9-4FC7-99BC-26830F0D5F85}" destId="{05D7BDC1-CB80-4A1C-8D45-D8A746ECF18C}" srcOrd="0" destOrd="0" presId="urn:microsoft.com/office/officeart/2005/8/layout/orgChart1"/>
    <dgm:cxn modelId="{65BE84E5-C0CB-4B7F-B014-BA86CE9A8B3F}" srcId="{561DA342-C922-47E8-97DD-AD5C2C14AD5A}" destId="{D16358DF-0B7B-4D43-AE3A-A529394F5E42}" srcOrd="3" destOrd="0" parTransId="{72787AF7-9971-4C47-96AB-081463FFBAB6}" sibTransId="{CB666481-D57B-4E3D-988B-E5C54087BFFC}"/>
    <dgm:cxn modelId="{F7B66501-DB54-4A2B-BD40-1A184B213D92}" type="presOf" srcId="{A9469CF9-7C7E-4361-A22C-A18F06CFE6B4}" destId="{7DBFEB21-FE80-4B17-8BD2-2B57A3564324}" srcOrd="1" destOrd="0" presId="urn:microsoft.com/office/officeart/2005/8/layout/orgChart1"/>
    <dgm:cxn modelId="{AA51111A-65FC-49F2-9BDE-3CBC68A2A3BD}" type="presOf" srcId="{E92C7791-C46E-4128-8BF8-4F444704D2DD}" destId="{44DE8A5E-BAAA-4702-A7F9-10B46EAE52BA}" srcOrd="1" destOrd="0" presId="urn:microsoft.com/office/officeart/2005/8/layout/orgChart1"/>
    <dgm:cxn modelId="{A9FB7C73-1966-4601-968E-248BFE6E6E7A}" srcId="{A92C028D-1767-4E3D-B153-2D9A0F1FE270}" destId="{36E9BA68-9301-4BCD-890E-F6083D0CB205}" srcOrd="2" destOrd="0" parTransId="{463BF83C-3414-4D46-B179-A8E942BBE3F1}" sibTransId="{25CC479C-2C60-427B-BA2B-53F3B0D71A43}"/>
    <dgm:cxn modelId="{4939295B-540A-4140-944F-A2D857C1AA5E}" type="presOf" srcId="{2659F48F-A167-4960-BB49-91A1EB3F480C}" destId="{3ABD0817-4E58-43C4-A56B-758FE812F649}" srcOrd="0" destOrd="0" presId="urn:microsoft.com/office/officeart/2005/8/layout/orgChart1"/>
    <dgm:cxn modelId="{79C00991-227A-49D5-81CD-A13C1C514039}" type="presOf" srcId="{A987DCA4-8B2A-45DA-BE3D-945146BB1EC8}" destId="{C30D5B9F-1637-468B-B339-79F33FD5A304}" srcOrd="1" destOrd="0" presId="urn:microsoft.com/office/officeart/2005/8/layout/orgChart1"/>
    <dgm:cxn modelId="{B83061D9-3865-4EC6-AB17-CBAA05F2E6C5}" type="presOf" srcId="{2FE01EA2-7E5E-4350-A683-F513115BE91F}" destId="{483AC264-32D1-449D-8C3D-065ADE34439B}" srcOrd="1" destOrd="0" presId="urn:microsoft.com/office/officeart/2005/8/layout/orgChart1"/>
    <dgm:cxn modelId="{4E30F6FE-BDAC-4C99-B70B-4FCE3137DB89}" type="presOf" srcId="{E5DEB7EE-9134-4632-B98E-159F68B5F89C}" destId="{AD61F49C-6DDF-4DD1-8B4B-5A332093EDAF}" srcOrd="1" destOrd="0" presId="urn:microsoft.com/office/officeart/2005/8/layout/orgChart1"/>
    <dgm:cxn modelId="{938CF920-3A5B-4588-8E35-5E9974E985FA}" type="presOf" srcId="{A92C028D-1767-4E3D-B153-2D9A0F1FE270}" destId="{D36B6238-DF3F-48B0-84C1-E2C8D9C84972}" srcOrd="1" destOrd="0" presId="urn:microsoft.com/office/officeart/2005/8/layout/orgChart1"/>
    <dgm:cxn modelId="{02A454CA-7EFF-4DF7-8BE0-5B3A4D476291}" type="presOf" srcId="{EA0E3B6F-4850-4EA8-A70B-04785FE60717}" destId="{054FB711-19B3-41D8-8059-FC5B8971EFEE}" srcOrd="0" destOrd="0" presId="urn:microsoft.com/office/officeart/2005/8/layout/orgChart1"/>
    <dgm:cxn modelId="{51B5BFEF-1CB9-447A-8710-A5263F5A32A6}" type="presOf" srcId="{E5DEB7EE-9134-4632-B98E-159F68B5F89C}" destId="{1C205C25-FD98-4894-9C49-0B03DDDAEDA1}" srcOrd="0" destOrd="0" presId="urn:microsoft.com/office/officeart/2005/8/layout/orgChart1"/>
    <dgm:cxn modelId="{6A1BF2FD-E8B0-44F5-B6F5-663E99E96439}" type="presOf" srcId="{FAD6C96B-7D9F-4DCD-A6F2-EB696616FD98}" destId="{A9C07B84-BBEB-413A-9149-F979DE1D411A}" srcOrd="0" destOrd="0" presId="urn:microsoft.com/office/officeart/2005/8/layout/orgChart1"/>
    <dgm:cxn modelId="{C54F7F9E-47B8-4F39-A1C7-D3D2CBC22C81}" type="presOf" srcId="{8FA206F3-6DB1-4C53-986A-739A843A113A}" destId="{158C7F9F-CF34-4F5D-AA70-3978D9AB3F65}" srcOrd="0" destOrd="0" presId="urn:microsoft.com/office/officeart/2005/8/layout/orgChart1"/>
    <dgm:cxn modelId="{9F819BC0-D74B-4168-924E-E93766874D23}" type="presOf" srcId="{746D9060-ABAE-413E-B59C-1A6B4835F5D9}" destId="{E9FB7FE8-DBB5-412A-9E36-BFCBC505FB74}" srcOrd="0" destOrd="0" presId="urn:microsoft.com/office/officeart/2005/8/layout/orgChart1"/>
    <dgm:cxn modelId="{7BFAFE70-36B1-4451-83CA-F00EBB4754D7}" srcId="{2B0E0ECB-F9D1-4F02-A169-DC0282385A82}" destId="{30A78145-97F2-4387-804D-45430680852E}" srcOrd="0" destOrd="0" parTransId="{62C2330D-0250-4DD2-A8DD-85D3E4C8A44F}" sibTransId="{94B3C8B0-4CE0-408B-960D-848126BC13D4}"/>
    <dgm:cxn modelId="{4B5CF3C3-9AA9-43C4-9DE4-83E176473D63}" type="presOf" srcId="{EA0E3B6F-4850-4EA8-A70B-04785FE60717}" destId="{90331C05-B406-4122-9CE5-9894FE07641A}" srcOrd="1" destOrd="0" presId="urn:microsoft.com/office/officeart/2005/8/layout/orgChart1"/>
    <dgm:cxn modelId="{729DF116-68A9-4557-ABA9-454830C22F84}" srcId="{746D9060-ABAE-413E-B59C-1A6B4835F5D9}" destId="{221B18F4-BD5D-456B-AD5C-7CE8ACC3610C}" srcOrd="0" destOrd="0" parTransId="{6EDE70A8-8715-4812-83F1-F60F7E19AC08}" sibTransId="{7BF1655F-3D96-422D-BF65-6F6D1DF0B900}"/>
    <dgm:cxn modelId="{6A8936D0-AE73-49B8-BC04-0BE8C556A3FD}" srcId="{30A78145-97F2-4387-804D-45430680852E}" destId="{561DA342-C922-47E8-97DD-AD5C2C14AD5A}" srcOrd="1" destOrd="0" parTransId="{20AA6815-5CC9-4D0D-9142-0AC960423180}" sibTransId="{10FFF8D7-5D34-4ECA-A272-BFA779CCE7DC}"/>
    <dgm:cxn modelId="{53E4AE1C-CFB1-4085-AD42-2A398AD87335}" type="presOf" srcId="{01F6A4E0-9D1B-46C6-8330-7BDCBF920EE4}" destId="{EA6C841A-A713-4246-800B-9803E620CEC1}" srcOrd="0" destOrd="0" presId="urn:microsoft.com/office/officeart/2005/8/layout/orgChart1"/>
    <dgm:cxn modelId="{A7847E6D-F1AF-43A1-9F21-FDCA90633F1A}" type="presOf" srcId="{D4F79DEA-9C99-4244-A700-20B64299DA48}" destId="{3BC4A3BA-BB0A-48E1-8A93-6A0513E84EA8}" srcOrd="0" destOrd="0" presId="urn:microsoft.com/office/officeart/2005/8/layout/orgChart1"/>
    <dgm:cxn modelId="{0BBB3FD6-784E-457B-88C1-87AADB140196}" srcId="{538545B8-7193-4A3A-8817-3E745B04E7A3}" destId="{CD45DDFF-6F3C-42CC-ABCB-E4F27777AFBD}" srcOrd="0" destOrd="0" parTransId="{C0229D4A-4607-4B26-9EBE-45F26A5ACC96}" sibTransId="{408644EB-C7FB-4868-8414-823CEF91FF5C}"/>
    <dgm:cxn modelId="{0B2F313D-6545-4546-B590-FFB0584165C3}" type="presOf" srcId="{8FA206F3-6DB1-4C53-986A-739A843A113A}" destId="{312E30A7-5751-4052-95E6-A3F9238CDD91}" srcOrd="1" destOrd="0" presId="urn:microsoft.com/office/officeart/2005/8/layout/orgChart1"/>
    <dgm:cxn modelId="{B2E654F2-F532-4853-B529-285C7061647F}" type="presOf" srcId="{A987DCA4-8B2A-45DA-BE3D-945146BB1EC8}" destId="{8D071D46-6C5E-437B-B153-2C2454702D74}" srcOrd="0" destOrd="0" presId="urn:microsoft.com/office/officeart/2005/8/layout/orgChart1"/>
    <dgm:cxn modelId="{242ECAB0-2381-4EAE-B8F1-079ADC879234}" type="presOf" srcId="{E92C7791-C46E-4128-8BF8-4F444704D2DD}" destId="{A4F12448-2504-4B28-9A4D-03E46ACD58B4}" srcOrd="0" destOrd="0" presId="urn:microsoft.com/office/officeart/2005/8/layout/orgChart1"/>
    <dgm:cxn modelId="{D5A51EEC-010E-4957-9088-4A90ED65745C}" srcId="{561DA342-C922-47E8-97DD-AD5C2C14AD5A}" destId="{8FA206F3-6DB1-4C53-986A-739A843A113A}" srcOrd="2" destOrd="0" parTransId="{966D2919-52CC-4AFC-9D22-60EF9AFDD72B}" sibTransId="{39177EC9-F4E2-43CC-9A9A-D991B54E4E0B}"/>
    <dgm:cxn modelId="{F43B3D86-AD41-45C2-8027-12A63CF08EA7}" type="presOf" srcId="{CD45DDFF-6F3C-42CC-ABCB-E4F27777AFBD}" destId="{7ECB9549-AC6C-4033-96CD-59F13BD26BCF}" srcOrd="1" destOrd="0" presId="urn:microsoft.com/office/officeart/2005/8/layout/orgChart1"/>
    <dgm:cxn modelId="{1E438D58-0B39-4083-86DD-125788776BCD}" type="presOf" srcId="{7861D3EA-638A-42F3-9BCD-ABBD52AC0195}" destId="{CB9386CA-5AE3-459E-BD38-68E69A002B9C}" srcOrd="0" destOrd="0" presId="urn:microsoft.com/office/officeart/2005/8/layout/orgChart1"/>
    <dgm:cxn modelId="{79A00900-EE51-4002-9744-FDB822086908}" srcId="{30A78145-97F2-4387-804D-45430680852E}" destId="{A92C028D-1767-4E3D-B153-2D9A0F1FE270}" srcOrd="5" destOrd="0" parTransId="{AC522889-E631-485B-A3D9-7CE7A311DBFA}" sibTransId="{BB5FFFBF-30EF-42D4-86BE-2C2FD9EDA4CA}"/>
    <dgm:cxn modelId="{DE9EDCD3-3B35-4689-8BA7-DE08135A8DDD}" type="presOf" srcId="{2FE01EA2-7E5E-4350-A683-F513115BE91F}" destId="{01DF3AB5-55A8-4E40-B5C4-B7A25AAF483A}" srcOrd="0" destOrd="0" presId="urn:microsoft.com/office/officeart/2005/8/layout/orgChart1"/>
    <dgm:cxn modelId="{D1E2A39C-2806-4FBB-B1B2-219057E797AA}" srcId="{EA0E3B6F-4850-4EA8-A70B-04785FE60717}" destId="{E5DEB7EE-9134-4632-B98E-159F68B5F89C}" srcOrd="3" destOrd="0" parTransId="{E0980F2C-3D19-483B-88C0-6B60A429867D}" sibTransId="{4BBF43E0-6F87-44E0-981D-AC111E964FA9}"/>
    <dgm:cxn modelId="{7C96377F-8515-4228-92CD-15193AC2714B}" type="presOf" srcId="{D16358DF-0B7B-4D43-AE3A-A529394F5E42}" destId="{CD2B3ED5-BA17-40AB-A957-4042A62D546A}" srcOrd="1" destOrd="0" presId="urn:microsoft.com/office/officeart/2005/8/layout/orgChart1"/>
    <dgm:cxn modelId="{DFB2456E-F811-4820-9B1A-E99ACBA65DF7}" srcId="{2FE01EA2-7E5E-4350-A683-F513115BE91F}" destId="{3BD94AB8-EC9C-464A-9255-0071114FA093}" srcOrd="1" destOrd="0" parTransId="{4E536495-BAC8-4B8E-B797-9719B3E58257}" sibTransId="{08755C6E-8140-42F8-A27F-02AEF9341219}"/>
    <dgm:cxn modelId="{B6B4DBDE-4456-4280-90E3-421D96C88C48}" type="presOf" srcId="{966D2919-52CC-4AFC-9D22-60EF9AFDD72B}" destId="{1153A064-790A-4510-8C2E-03F40687B337}" srcOrd="0" destOrd="0" presId="urn:microsoft.com/office/officeart/2005/8/layout/orgChart1"/>
    <dgm:cxn modelId="{430A3A8B-425B-43F9-AFC2-BFD1A3E31562}" type="presOf" srcId="{36E9BA68-9301-4BCD-890E-F6083D0CB205}" destId="{C8207CFD-A22A-4A21-8652-228C43832144}" srcOrd="1" destOrd="0" presId="urn:microsoft.com/office/officeart/2005/8/layout/orgChart1"/>
    <dgm:cxn modelId="{A54D49FC-FDEB-4865-89A4-0CE8ECA96851}" type="presOf" srcId="{DCF9F77F-DF06-49DA-9DE3-3A99C46D7FA0}" destId="{008D077E-2761-4B52-85D9-CC98EDD4B45C}" srcOrd="0" destOrd="0" presId="urn:microsoft.com/office/officeart/2005/8/layout/orgChart1"/>
    <dgm:cxn modelId="{812D4B16-3DDA-4B05-BEBF-BBD2A80846EF}" srcId="{E92C7791-C46E-4128-8BF8-4F444704D2DD}" destId="{E7F3881F-2763-42B1-A18F-C2858855C80C}" srcOrd="3" destOrd="0" parTransId="{2659F48F-A167-4960-BB49-91A1EB3F480C}" sibTransId="{A145A7E8-12A1-4A2E-B139-84187E4D5F1B}"/>
    <dgm:cxn modelId="{F37DAB41-612C-42B2-BDA2-0FA4FE4984BB}" type="presOf" srcId="{3BD94AB8-EC9C-464A-9255-0071114FA093}" destId="{410B359D-9EBD-4952-B3E8-34CD2B6AD32E}" srcOrd="0" destOrd="0" presId="urn:microsoft.com/office/officeart/2005/8/layout/orgChart1"/>
    <dgm:cxn modelId="{6EA89C49-46D8-41DB-99F8-B600D1922E03}" type="presOf" srcId="{30A78145-97F2-4387-804D-45430680852E}" destId="{11C67C68-5278-4204-9BCB-ECAB74A85612}" srcOrd="1" destOrd="0" presId="urn:microsoft.com/office/officeart/2005/8/layout/orgChart1"/>
    <dgm:cxn modelId="{0E498D83-E7DF-4F08-AB42-7305E9896B16}" type="presOf" srcId="{DD49B77D-2FE4-4805-B9BF-AEAD5F51BDC6}" destId="{EB107CC5-0B82-41FF-9CAE-1AC3F6F585E8}" srcOrd="0" destOrd="0" presId="urn:microsoft.com/office/officeart/2005/8/layout/orgChart1"/>
    <dgm:cxn modelId="{47628288-74AD-47FD-A751-EB78A635A1B0}" type="presOf" srcId="{83BBFECC-C31D-49E4-BC3A-BBF336ED39C8}" destId="{7248E861-E0AC-472E-AC9B-FAE088686050}" srcOrd="0" destOrd="0" presId="urn:microsoft.com/office/officeart/2005/8/layout/orgChart1"/>
    <dgm:cxn modelId="{7E82FE9B-AB3D-48A6-807A-4A088D315B7E}" srcId="{538545B8-7193-4A3A-8817-3E745B04E7A3}" destId="{B0879744-380B-42AD-9EA0-F81E61F0B86E}" srcOrd="1" destOrd="0" parTransId="{FAD6C96B-7D9F-4DCD-A6F2-EB696616FD98}" sibTransId="{069E6029-08A0-4FC1-8F0E-16ADC36938D4}"/>
    <dgm:cxn modelId="{11096BA2-617B-4311-8677-57F92703CE72}" type="presOf" srcId="{91A249C0-C691-46C1-867A-5079D2496F4E}" destId="{C773D876-623D-488D-BA52-145E9BF08E64}" srcOrd="0" destOrd="0" presId="urn:microsoft.com/office/officeart/2005/8/layout/orgChart1"/>
    <dgm:cxn modelId="{26CEF34E-6B5C-477A-BCF5-1679712D67AB}" type="presOf" srcId="{8E896605-3859-4A96-8FA0-BAF948869FD7}" destId="{2F7275CD-9A5F-4DC3-A153-59775AF718AC}" srcOrd="0" destOrd="0" presId="urn:microsoft.com/office/officeart/2005/8/layout/orgChart1"/>
    <dgm:cxn modelId="{3C8A26DB-8A34-44E0-A65C-2AA4B7E91ADC}" srcId="{30A78145-97F2-4387-804D-45430680852E}" destId="{746D9060-ABAE-413E-B59C-1A6B4835F5D9}" srcOrd="2" destOrd="0" parTransId="{9C0E1204-7C69-4C2E-B829-01CBF78529BA}" sibTransId="{65F740B7-96E2-4B43-89ED-C6520F6401EF}"/>
    <dgm:cxn modelId="{DB7C6F38-11AB-4CF2-AB26-B23B838CD015}" type="presOf" srcId="{538545B8-7193-4A3A-8817-3E745B04E7A3}" destId="{BA409D2D-785A-4D09-BBC4-03F384B3591E}" srcOrd="1" destOrd="0" presId="urn:microsoft.com/office/officeart/2005/8/layout/orgChart1"/>
    <dgm:cxn modelId="{76B39A53-FA5F-494A-AEF9-6489997E63D0}" srcId="{538545B8-7193-4A3A-8817-3E745B04E7A3}" destId="{3EFF8A31-CA0A-426E-A3EB-9031BD037B27}" srcOrd="3" destOrd="0" parTransId="{D06EFA18-321C-441D-B944-54FB9F2582D9}" sibTransId="{17D69733-E418-4876-9990-80677A85797B}"/>
    <dgm:cxn modelId="{EE64E33C-95F3-43C9-A05C-6FFBAE09BB11}" type="presParOf" srcId="{4AD1B189-FD0D-4790-B7CB-9E645E34CC6D}" destId="{7795DD85-FFB8-4687-A204-385027B9295F}" srcOrd="0" destOrd="0" presId="urn:microsoft.com/office/officeart/2005/8/layout/orgChart1"/>
    <dgm:cxn modelId="{EF760752-CEE7-449D-A9F0-E1AE1B66C845}" type="presParOf" srcId="{7795DD85-FFB8-4687-A204-385027B9295F}" destId="{A093FDC1-2E9F-4FC2-AF53-45243458D392}" srcOrd="0" destOrd="0" presId="urn:microsoft.com/office/officeart/2005/8/layout/orgChart1"/>
    <dgm:cxn modelId="{8BFCAEDB-6307-4CD1-9950-A3D375A5AD24}" type="presParOf" srcId="{A093FDC1-2E9F-4FC2-AF53-45243458D392}" destId="{18892D23-0AA2-4F9B-A474-F27D1B9AC7C2}" srcOrd="0" destOrd="0" presId="urn:microsoft.com/office/officeart/2005/8/layout/orgChart1"/>
    <dgm:cxn modelId="{B08048BE-FF11-4A7E-B2C2-1D1DB0FE36AC}" type="presParOf" srcId="{A093FDC1-2E9F-4FC2-AF53-45243458D392}" destId="{11C67C68-5278-4204-9BCB-ECAB74A85612}" srcOrd="1" destOrd="0" presId="urn:microsoft.com/office/officeart/2005/8/layout/orgChart1"/>
    <dgm:cxn modelId="{04883C1B-5231-408C-8C78-EB6D2E362033}" type="presParOf" srcId="{7795DD85-FFB8-4687-A204-385027B9295F}" destId="{CD61793F-E97D-46E7-A9A3-F4F27DD1380C}" srcOrd="1" destOrd="0" presId="urn:microsoft.com/office/officeart/2005/8/layout/orgChart1"/>
    <dgm:cxn modelId="{14E7CA18-0761-4B74-BD58-52EE86264076}" type="presParOf" srcId="{CD61793F-E97D-46E7-A9A3-F4F27DD1380C}" destId="{3BC4A3BA-BB0A-48E1-8A93-6A0513E84EA8}" srcOrd="0" destOrd="0" presId="urn:microsoft.com/office/officeart/2005/8/layout/orgChart1"/>
    <dgm:cxn modelId="{917B9C08-9DE7-4C86-9EF9-9542DAB0771D}" type="presParOf" srcId="{CD61793F-E97D-46E7-A9A3-F4F27DD1380C}" destId="{0919ABC1-4925-4940-A69B-79D89A38D514}" srcOrd="1" destOrd="0" presId="urn:microsoft.com/office/officeart/2005/8/layout/orgChart1"/>
    <dgm:cxn modelId="{5ACB6CA2-D3BF-4E37-99DA-1537117DAEC8}" type="presParOf" srcId="{0919ABC1-4925-4940-A69B-79D89A38D514}" destId="{74183847-E3FE-4481-886F-7FFADA5D0856}" srcOrd="0" destOrd="0" presId="urn:microsoft.com/office/officeart/2005/8/layout/orgChart1"/>
    <dgm:cxn modelId="{787195EF-790A-4FAC-9CFB-D9C8C14F1223}" type="presParOf" srcId="{74183847-E3FE-4481-886F-7FFADA5D0856}" destId="{A4F12448-2504-4B28-9A4D-03E46ACD58B4}" srcOrd="0" destOrd="0" presId="urn:microsoft.com/office/officeart/2005/8/layout/orgChart1"/>
    <dgm:cxn modelId="{0EA0C391-E280-4370-9025-58855E41FFA0}" type="presParOf" srcId="{74183847-E3FE-4481-886F-7FFADA5D0856}" destId="{44DE8A5E-BAAA-4702-A7F9-10B46EAE52BA}" srcOrd="1" destOrd="0" presId="urn:microsoft.com/office/officeart/2005/8/layout/orgChart1"/>
    <dgm:cxn modelId="{619A914B-71AD-4F3A-A83F-47F836FA423B}" type="presParOf" srcId="{0919ABC1-4925-4940-A69B-79D89A38D514}" destId="{C7105E51-E485-4165-807D-77DA15466C05}" srcOrd="1" destOrd="0" presId="urn:microsoft.com/office/officeart/2005/8/layout/orgChart1"/>
    <dgm:cxn modelId="{B4DC23B3-C8A5-44AA-A2A0-97661A951CAB}" type="presParOf" srcId="{C7105E51-E485-4165-807D-77DA15466C05}" destId="{77B01DD4-1144-4602-A246-4E543F2B7F1D}" srcOrd="0" destOrd="0" presId="urn:microsoft.com/office/officeart/2005/8/layout/orgChart1"/>
    <dgm:cxn modelId="{93A405E9-4DCE-48E5-B3D2-2A4AF86452E3}" type="presParOf" srcId="{C7105E51-E485-4165-807D-77DA15466C05}" destId="{2D716DDF-3AF7-413E-A92E-601E12298553}" srcOrd="1" destOrd="0" presId="urn:microsoft.com/office/officeart/2005/8/layout/orgChart1"/>
    <dgm:cxn modelId="{DF13578B-DF73-4822-8574-5CFA27C49F81}" type="presParOf" srcId="{2D716DDF-3AF7-413E-A92E-601E12298553}" destId="{A1F6D433-F2B0-4CB6-8A9C-48AA063605A0}" srcOrd="0" destOrd="0" presId="urn:microsoft.com/office/officeart/2005/8/layout/orgChart1"/>
    <dgm:cxn modelId="{53685D50-0156-4305-9187-FEAAE502449E}" type="presParOf" srcId="{A1F6D433-F2B0-4CB6-8A9C-48AA063605A0}" destId="{CB9386CA-5AE3-459E-BD38-68E69A002B9C}" srcOrd="0" destOrd="0" presId="urn:microsoft.com/office/officeart/2005/8/layout/orgChart1"/>
    <dgm:cxn modelId="{7A08962F-434C-4B3B-B3D0-21B931551CC0}" type="presParOf" srcId="{A1F6D433-F2B0-4CB6-8A9C-48AA063605A0}" destId="{F841F666-DDBE-49C3-88C8-30917D262DAC}" srcOrd="1" destOrd="0" presId="urn:microsoft.com/office/officeart/2005/8/layout/orgChart1"/>
    <dgm:cxn modelId="{332989D9-E6E5-4D4C-A941-2AF4A3CEB777}" type="presParOf" srcId="{2D716DDF-3AF7-413E-A92E-601E12298553}" destId="{EB25FEF8-7335-4FF6-A199-AD3FA5F4FAC8}" srcOrd="1" destOrd="0" presId="urn:microsoft.com/office/officeart/2005/8/layout/orgChart1"/>
    <dgm:cxn modelId="{C2E45373-D969-42BF-AEF3-D69A9FBBAF1D}" type="presParOf" srcId="{2D716DDF-3AF7-413E-A92E-601E12298553}" destId="{66E4FAF1-9E25-4C66-B74A-26514269DBCC}" srcOrd="2" destOrd="0" presId="urn:microsoft.com/office/officeart/2005/8/layout/orgChart1"/>
    <dgm:cxn modelId="{4C345142-C9BB-488C-8006-737715CBC151}" type="presParOf" srcId="{C7105E51-E485-4165-807D-77DA15466C05}" destId="{27FB8C36-04AA-486F-B156-B87C7002C2C4}" srcOrd="2" destOrd="0" presId="urn:microsoft.com/office/officeart/2005/8/layout/orgChart1"/>
    <dgm:cxn modelId="{630D5AE5-ECEA-4864-9DBE-6FF8069633E2}" type="presParOf" srcId="{C7105E51-E485-4165-807D-77DA15466C05}" destId="{D7259BC8-643F-423C-915C-E5B2C38C7A14}" srcOrd="3" destOrd="0" presId="urn:microsoft.com/office/officeart/2005/8/layout/orgChart1"/>
    <dgm:cxn modelId="{6229AB9A-7408-426F-80C5-0242E692186B}" type="presParOf" srcId="{D7259BC8-643F-423C-915C-E5B2C38C7A14}" destId="{D07BB280-74F3-4030-B96E-BCADD17038D8}" srcOrd="0" destOrd="0" presId="urn:microsoft.com/office/officeart/2005/8/layout/orgChart1"/>
    <dgm:cxn modelId="{2A07C06E-C645-481D-B4E2-CB340C9D1A5E}" type="presParOf" srcId="{D07BB280-74F3-4030-B96E-BCADD17038D8}" destId="{05D7BDC1-CB80-4A1C-8D45-D8A746ECF18C}" srcOrd="0" destOrd="0" presId="urn:microsoft.com/office/officeart/2005/8/layout/orgChart1"/>
    <dgm:cxn modelId="{7D1671F0-0D37-491E-98A0-EC6378DD5D21}" type="presParOf" srcId="{D07BB280-74F3-4030-B96E-BCADD17038D8}" destId="{C7DF6277-1EC2-42EE-981E-CB045A51303A}" srcOrd="1" destOrd="0" presId="urn:microsoft.com/office/officeart/2005/8/layout/orgChart1"/>
    <dgm:cxn modelId="{F8E9706F-32C5-4A50-98A2-B4595B41408C}" type="presParOf" srcId="{D7259BC8-643F-423C-915C-E5B2C38C7A14}" destId="{FCDAECF9-4608-49F5-88ED-28DDD8FC6EEE}" srcOrd="1" destOrd="0" presId="urn:microsoft.com/office/officeart/2005/8/layout/orgChart1"/>
    <dgm:cxn modelId="{18F88A5F-4F65-469B-8621-09551AC3D507}" type="presParOf" srcId="{D7259BC8-643F-423C-915C-E5B2C38C7A14}" destId="{F666A000-6646-49E6-B925-ADF378C5DB6D}" srcOrd="2" destOrd="0" presId="urn:microsoft.com/office/officeart/2005/8/layout/orgChart1"/>
    <dgm:cxn modelId="{33505B62-9A98-408F-B41C-A329C767C9DE}" type="presParOf" srcId="{C7105E51-E485-4165-807D-77DA15466C05}" destId="{2F7275CD-9A5F-4DC3-A153-59775AF718AC}" srcOrd="4" destOrd="0" presId="urn:microsoft.com/office/officeart/2005/8/layout/orgChart1"/>
    <dgm:cxn modelId="{E35C9D90-308B-4DD5-981C-9BD7DCCEDA35}" type="presParOf" srcId="{C7105E51-E485-4165-807D-77DA15466C05}" destId="{2F355C36-98C2-4223-9738-D0CD8B1F0312}" srcOrd="5" destOrd="0" presId="urn:microsoft.com/office/officeart/2005/8/layout/orgChart1"/>
    <dgm:cxn modelId="{509964A0-7D5D-4E4E-A067-A9541FD29071}" type="presParOf" srcId="{2F355C36-98C2-4223-9738-D0CD8B1F0312}" destId="{E81CD07B-D94F-4BE6-A8E3-43DE68B6F4EE}" srcOrd="0" destOrd="0" presId="urn:microsoft.com/office/officeart/2005/8/layout/orgChart1"/>
    <dgm:cxn modelId="{C824EECF-AEFE-465A-BF78-3C7B0D63DCFE}" type="presParOf" srcId="{E81CD07B-D94F-4BE6-A8E3-43DE68B6F4EE}" destId="{F2DFB584-820F-4E60-BC68-96D2F89065D1}" srcOrd="0" destOrd="0" presId="urn:microsoft.com/office/officeart/2005/8/layout/orgChart1"/>
    <dgm:cxn modelId="{94B201B0-6C67-4830-A58E-00E715FF7920}" type="presParOf" srcId="{E81CD07B-D94F-4BE6-A8E3-43DE68B6F4EE}" destId="{1210E135-7B8D-40E4-A2D5-57CBD3B90C1E}" srcOrd="1" destOrd="0" presId="urn:microsoft.com/office/officeart/2005/8/layout/orgChart1"/>
    <dgm:cxn modelId="{1A565F22-5BDE-491F-8CC7-B288E9F8CF30}" type="presParOf" srcId="{2F355C36-98C2-4223-9738-D0CD8B1F0312}" destId="{07C82B01-4B76-4E9D-91BD-6C079EF520BC}" srcOrd="1" destOrd="0" presId="urn:microsoft.com/office/officeart/2005/8/layout/orgChart1"/>
    <dgm:cxn modelId="{486E17C5-1721-4AEC-96A9-CA64E9AEC17C}" type="presParOf" srcId="{2F355C36-98C2-4223-9738-D0CD8B1F0312}" destId="{F55C3AEE-A540-43A9-B15B-A16BF522DCB2}" srcOrd="2" destOrd="0" presId="urn:microsoft.com/office/officeart/2005/8/layout/orgChart1"/>
    <dgm:cxn modelId="{034E30E0-C4F2-48FB-8BB3-357C1D8A47EC}" type="presParOf" srcId="{C7105E51-E485-4165-807D-77DA15466C05}" destId="{3ABD0817-4E58-43C4-A56B-758FE812F649}" srcOrd="6" destOrd="0" presId="urn:microsoft.com/office/officeart/2005/8/layout/orgChart1"/>
    <dgm:cxn modelId="{9BD0314C-E96F-494C-926B-E9771E6F9DC0}" type="presParOf" srcId="{C7105E51-E485-4165-807D-77DA15466C05}" destId="{1F29408C-4642-41A9-A0A1-1304CA403E6B}" srcOrd="7" destOrd="0" presId="urn:microsoft.com/office/officeart/2005/8/layout/orgChart1"/>
    <dgm:cxn modelId="{882BC045-48C0-46BF-A0F0-BE4C7A552099}" type="presParOf" srcId="{1F29408C-4642-41A9-A0A1-1304CA403E6B}" destId="{152EFAC2-E936-47F0-BD02-AA0F232730D4}" srcOrd="0" destOrd="0" presId="urn:microsoft.com/office/officeart/2005/8/layout/orgChart1"/>
    <dgm:cxn modelId="{23E65BF2-3AD6-4624-9844-E2AAE458DD88}" type="presParOf" srcId="{152EFAC2-E936-47F0-BD02-AA0F232730D4}" destId="{BC124067-7935-4671-8896-23D69921E773}" srcOrd="0" destOrd="0" presId="urn:microsoft.com/office/officeart/2005/8/layout/orgChart1"/>
    <dgm:cxn modelId="{B0541188-C4CB-4702-990D-B97114AAF8D7}" type="presParOf" srcId="{152EFAC2-E936-47F0-BD02-AA0F232730D4}" destId="{BD8663EE-5742-4590-A386-89CB33EACDAF}" srcOrd="1" destOrd="0" presId="urn:microsoft.com/office/officeart/2005/8/layout/orgChart1"/>
    <dgm:cxn modelId="{BC1463BB-D817-4BC6-A000-ED998111F5A8}" type="presParOf" srcId="{1F29408C-4642-41A9-A0A1-1304CA403E6B}" destId="{7043538E-697F-4378-94AA-49E19B25F6AD}" srcOrd="1" destOrd="0" presId="urn:microsoft.com/office/officeart/2005/8/layout/orgChart1"/>
    <dgm:cxn modelId="{B769BF72-B07D-4CD4-8A19-0F88670BE691}" type="presParOf" srcId="{1F29408C-4642-41A9-A0A1-1304CA403E6B}" destId="{C1ED384B-D646-4433-B5B0-4AB6ECEBD304}" srcOrd="2" destOrd="0" presId="urn:microsoft.com/office/officeart/2005/8/layout/orgChart1"/>
    <dgm:cxn modelId="{85B0AFD6-8F58-434E-89C2-EC09D031DD9D}" type="presParOf" srcId="{0919ABC1-4925-4940-A69B-79D89A38D514}" destId="{D1D1B4AA-2542-4CF9-B2D0-4E462B11181C}" srcOrd="2" destOrd="0" presId="urn:microsoft.com/office/officeart/2005/8/layout/orgChart1"/>
    <dgm:cxn modelId="{769946FF-1320-4F78-8BB9-64DB8F77FC1C}" type="presParOf" srcId="{CD61793F-E97D-46E7-A9A3-F4F27DD1380C}" destId="{72892695-8B87-4E53-8BE9-C2D6BF3D4B55}" srcOrd="2" destOrd="0" presId="urn:microsoft.com/office/officeart/2005/8/layout/orgChart1"/>
    <dgm:cxn modelId="{91BB4F56-0603-47AD-9988-45A0323E0422}" type="presParOf" srcId="{CD61793F-E97D-46E7-A9A3-F4F27DD1380C}" destId="{B73CF10A-FBD5-4934-A92B-2FD3798D1F2F}" srcOrd="3" destOrd="0" presId="urn:microsoft.com/office/officeart/2005/8/layout/orgChart1"/>
    <dgm:cxn modelId="{DF5E3ECE-8C79-455A-9E95-6B882B30FA7E}" type="presParOf" srcId="{B73CF10A-FBD5-4934-A92B-2FD3798D1F2F}" destId="{E40290C6-C94F-4F4B-A03B-FFF967A715D7}" srcOrd="0" destOrd="0" presId="urn:microsoft.com/office/officeart/2005/8/layout/orgChart1"/>
    <dgm:cxn modelId="{5B5D73B3-2595-40B8-B51A-B12187A183F3}" type="presParOf" srcId="{E40290C6-C94F-4F4B-A03B-FFF967A715D7}" destId="{C9618078-6081-45A4-9916-E2A9AC060225}" srcOrd="0" destOrd="0" presId="urn:microsoft.com/office/officeart/2005/8/layout/orgChart1"/>
    <dgm:cxn modelId="{FCC89FBF-9674-4D47-8C7E-7C8138920DA0}" type="presParOf" srcId="{E40290C6-C94F-4F4B-A03B-FFF967A715D7}" destId="{9A32D87B-E4D0-4FF2-9949-4B14A6595873}" srcOrd="1" destOrd="0" presId="urn:microsoft.com/office/officeart/2005/8/layout/orgChart1"/>
    <dgm:cxn modelId="{0D8D84F5-94AD-4E4C-9E42-594843DF54F0}" type="presParOf" srcId="{B73CF10A-FBD5-4934-A92B-2FD3798D1F2F}" destId="{CDF041D7-E5DA-4F26-A963-ECB3849E0B8E}" srcOrd="1" destOrd="0" presId="urn:microsoft.com/office/officeart/2005/8/layout/orgChart1"/>
    <dgm:cxn modelId="{856A18FC-C858-46E6-A390-823629DD6A40}" type="presParOf" srcId="{CDF041D7-E5DA-4F26-A963-ECB3849E0B8E}" destId="{3D0E6ED9-6BE9-4DB4-B28C-624D011F7B62}" srcOrd="0" destOrd="0" presId="urn:microsoft.com/office/officeart/2005/8/layout/orgChart1"/>
    <dgm:cxn modelId="{7D33D33C-B3F8-4439-8A66-03D0A056339C}" type="presParOf" srcId="{CDF041D7-E5DA-4F26-A963-ECB3849E0B8E}" destId="{2175FA8B-8ED4-4801-84A4-76C4D32A7A4F}" srcOrd="1" destOrd="0" presId="urn:microsoft.com/office/officeart/2005/8/layout/orgChart1"/>
    <dgm:cxn modelId="{6AB76E57-351A-4B1C-9C65-888308522DD8}" type="presParOf" srcId="{2175FA8B-8ED4-4801-84A4-76C4D32A7A4F}" destId="{C635A7B2-9513-4495-935F-C3CBF11E4EDC}" srcOrd="0" destOrd="0" presId="urn:microsoft.com/office/officeart/2005/8/layout/orgChart1"/>
    <dgm:cxn modelId="{F36A63B4-30E8-4699-B8CC-8C294BF05671}" type="presParOf" srcId="{C635A7B2-9513-4495-935F-C3CBF11E4EDC}" destId="{FCB3689D-DC02-4E5F-821E-10B4B6558510}" srcOrd="0" destOrd="0" presId="urn:microsoft.com/office/officeart/2005/8/layout/orgChart1"/>
    <dgm:cxn modelId="{B9A0343E-BE70-4DA7-914E-65F586BE6A3C}" type="presParOf" srcId="{C635A7B2-9513-4495-935F-C3CBF11E4EDC}" destId="{749E6540-8A3E-4C3F-9078-583F30974934}" srcOrd="1" destOrd="0" presId="urn:microsoft.com/office/officeart/2005/8/layout/orgChart1"/>
    <dgm:cxn modelId="{E4B18164-F6A3-4081-B6F4-915796B1C0DC}" type="presParOf" srcId="{2175FA8B-8ED4-4801-84A4-76C4D32A7A4F}" destId="{119491AE-A28C-4F4C-AD91-20EF9D5B5098}" srcOrd="1" destOrd="0" presId="urn:microsoft.com/office/officeart/2005/8/layout/orgChart1"/>
    <dgm:cxn modelId="{361DBFB6-7DAF-4252-8F7D-CD47B13DF134}" type="presParOf" srcId="{119491AE-A28C-4F4C-AD91-20EF9D5B5098}" destId="{008D077E-2761-4B52-85D9-CC98EDD4B45C}" srcOrd="0" destOrd="0" presId="urn:microsoft.com/office/officeart/2005/8/layout/orgChart1"/>
    <dgm:cxn modelId="{E0F2F68B-ACC9-4C0F-AD4D-7D26815A2886}" type="presParOf" srcId="{119491AE-A28C-4F4C-AD91-20EF9D5B5098}" destId="{79EDF523-F4D4-4B2C-88D6-650C1AC727AF}" srcOrd="1" destOrd="0" presId="urn:microsoft.com/office/officeart/2005/8/layout/orgChart1"/>
    <dgm:cxn modelId="{D3C28806-E237-4707-ADE2-9CE83847025D}" type="presParOf" srcId="{79EDF523-F4D4-4B2C-88D6-650C1AC727AF}" destId="{49187431-30E7-4CE1-A925-24A71D8A09FF}" srcOrd="0" destOrd="0" presId="urn:microsoft.com/office/officeart/2005/8/layout/orgChart1"/>
    <dgm:cxn modelId="{3C70148D-C25F-4145-A828-BD8CE241C04E}" type="presParOf" srcId="{49187431-30E7-4CE1-A925-24A71D8A09FF}" destId="{9833D5E2-C013-46DC-831F-6AD8C6CEBFD6}" srcOrd="0" destOrd="0" presId="urn:microsoft.com/office/officeart/2005/8/layout/orgChart1"/>
    <dgm:cxn modelId="{34EA554C-F910-4779-803A-5273B13F0A52}" type="presParOf" srcId="{49187431-30E7-4CE1-A925-24A71D8A09FF}" destId="{CD021C47-9CD1-449E-B5B4-0F952E8EEF34}" srcOrd="1" destOrd="0" presId="urn:microsoft.com/office/officeart/2005/8/layout/orgChart1"/>
    <dgm:cxn modelId="{0000BBAE-04D1-472F-9878-BCCB99A6B6AA}" type="presParOf" srcId="{79EDF523-F4D4-4B2C-88D6-650C1AC727AF}" destId="{37F79C61-FF2B-4F98-9E83-94D2F24EB90A}" srcOrd="1" destOrd="0" presId="urn:microsoft.com/office/officeart/2005/8/layout/orgChart1"/>
    <dgm:cxn modelId="{A042156C-AF6F-4132-9C29-2749F6CCF234}" type="presParOf" srcId="{79EDF523-F4D4-4B2C-88D6-650C1AC727AF}" destId="{2BC2178B-68B5-48DF-BF47-03F3338F6175}" srcOrd="2" destOrd="0" presId="urn:microsoft.com/office/officeart/2005/8/layout/orgChart1"/>
    <dgm:cxn modelId="{35B02173-7C4F-42E3-A4EE-4B2B43C0CAAF}" type="presParOf" srcId="{119491AE-A28C-4F4C-AD91-20EF9D5B5098}" destId="{0040E86C-978E-4D63-B543-75E96902ECE3}" srcOrd="2" destOrd="0" presId="urn:microsoft.com/office/officeart/2005/8/layout/orgChart1"/>
    <dgm:cxn modelId="{DA522416-9E84-485F-959A-9F18F596B79C}" type="presParOf" srcId="{119491AE-A28C-4F4C-AD91-20EF9D5B5098}" destId="{0B533E1A-EC78-4731-97E7-C8D81D946BFF}" srcOrd="3" destOrd="0" presId="urn:microsoft.com/office/officeart/2005/8/layout/orgChart1"/>
    <dgm:cxn modelId="{B3FE05ED-DE8E-4946-B91B-45B2B130AC59}" type="presParOf" srcId="{0B533E1A-EC78-4731-97E7-C8D81D946BFF}" destId="{9868DB7E-13FA-49B7-8CF6-6C410F5B56C9}" srcOrd="0" destOrd="0" presId="urn:microsoft.com/office/officeart/2005/8/layout/orgChart1"/>
    <dgm:cxn modelId="{D68BC783-3DB6-485A-AA84-73286D0465D9}" type="presParOf" srcId="{9868DB7E-13FA-49B7-8CF6-6C410F5B56C9}" destId="{49A726B1-A623-4350-9739-B842EE7B13DE}" srcOrd="0" destOrd="0" presId="urn:microsoft.com/office/officeart/2005/8/layout/orgChart1"/>
    <dgm:cxn modelId="{2767BAE6-9CC4-4123-8734-ED8293877685}" type="presParOf" srcId="{9868DB7E-13FA-49B7-8CF6-6C410F5B56C9}" destId="{518B9E0D-7F0D-4FC3-A14A-DE37997AF929}" srcOrd="1" destOrd="0" presId="urn:microsoft.com/office/officeart/2005/8/layout/orgChart1"/>
    <dgm:cxn modelId="{2E12BCCF-0547-41F8-AF17-587C8D9A1D93}" type="presParOf" srcId="{0B533E1A-EC78-4731-97E7-C8D81D946BFF}" destId="{119BEAC5-C791-4C61-AA2E-AEF8A711561E}" srcOrd="1" destOrd="0" presId="urn:microsoft.com/office/officeart/2005/8/layout/orgChart1"/>
    <dgm:cxn modelId="{3E9E09D9-16E0-4533-AAE7-860D03821A51}" type="presParOf" srcId="{0B533E1A-EC78-4731-97E7-C8D81D946BFF}" destId="{A738A99D-65FC-4528-9266-1D292D363CD5}" srcOrd="2" destOrd="0" presId="urn:microsoft.com/office/officeart/2005/8/layout/orgChart1"/>
    <dgm:cxn modelId="{29515F9B-24BA-4FE6-AF6C-8A113D2061DC}" type="presParOf" srcId="{2175FA8B-8ED4-4801-84A4-76C4D32A7A4F}" destId="{3101C515-E42A-46C6-99AF-A47E1E437D1E}" srcOrd="2" destOrd="0" presId="urn:microsoft.com/office/officeart/2005/8/layout/orgChart1"/>
    <dgm:cxn modelId="{B88E90CA-F56A-4EB2-92D3-77C47FFF1FAE}" type="presParOf" srcId="{CDF041D7-E5DA-4F26-A963-ECB3849E0B8E}" destId="{C773D876-623D-488D-BA52-145E9BF08E64}" srcOrd="2" destOrd="0" presId="urn:microsoft.com/office/officeart/2005/8/layout/orgChart1"/>
    <dgm:cxn modelId="{CA5930A3-C3EC-4CA9-AC55-0D6B84A35D48}" type="presParOf" srcId="{CDF041D7-E5DA-4F26-A963-ECB3849E0B8E}" destId="{0D59DBA2-CAE1-48B8-9535-9CBBF68DA1F0}" srcOrd="3" destOrd="0" presId="urn:microsoft.com/office/officeart/2005/8/layout/orgChart1"/>
    <dgm:cxn modelId="{01EE3726-E876-4EAD-9AF6-B71C381B0034}" type="presParOf" srcId="{0D59DBA2-CAE1-48B8-9535-9CBBF68DA1F0}" destId="{FCBFFDFC-655D-498C-84EF-C79038C893F8}" srcOrd="0" destOrd="0" presId="urn:microsoft.com/office/officeart/2005/8/layout/orgChart1"/>
    <dgm:cxn modelId="{1955C253-DC6F-4C61-98C9-AA43CF3308B6}" type="presParOf" srcId="{FCBFFDFC-655D-498C-84EF-C79038C893F8}" destId="{6D42C337-0FAD-4B25-87AD-A19A5655EB63}" srcOrd="0" destOrd="0" presId="urn:microsoft.com/office/officeart/2005/8/layout/orgChart1"/>
    <dgm:cxn modelId="{A1FFC120-4EB7-4502-81EF-DDA2BE736FDC}" type="presParOf" srcId="{FCBFFDFC-655D-498C-84EF-C79038C893F8}" destId="{822D2CEB-40EF-47B9-ACFE-D2F88C20973D}" srcOrd="1" destOrd="0" presId="urn:microsoft.com/office/officeart/2005/8/layout/orgChart1"/>
    <dgm:cxn modelId="{5EF5239A-D074-4255-B457-AD8D40CAA848}" type="presParOf" srcId="{0D59DBA2-CAE1-48B8-9535-9CBBF68DA1F0}" destId="{79015103-5A22-4934-B128-0B260DA606E9}" srcOrd="1" destOrd="0" presId="urn:microsoft.com/office/officeart/2005/8/layout/orgChart1"/>
    <dgm:cxn modelId="{0B5B5883-1653-4807-98F6-8002D529F8EB}" type="presParOf" srcId="{0D59DBA2-CAE1-48B8-9535-9CBBF68DA1F0}" destId="{C8A3E1AF-E395-4E61-A285-20D0F472C0C6}" srcOrd="2" destOrd="0" presId="urn:microsoft.com/office/officeart/2005/8/layout/orgChart1"/>
    <dgm:cxn modelId="{07D67CB0-96F4-4A4C-B3D3-E527DB9C3107}" type="presParOf" srcId="{CDF041D7-E5DA-4F26-A963-ECB3849E0B8E}" destId="{1153A064-790A-4510-8C2E-03F40687B337}" srcOrd="4" destOrd="0" presId="urn:microsoft.com/office/officeart/2005/8/layout/orgChart1"/>
    <dgm:cxn modelId="{87AB471D-CF67-4253-9CE3-263AC71139B9}" type="presParOf" srcId="{CDF041D7-E5DA-4F26-A963-ECB3849E0B8E}" destId="{11EBD395-E36F-4CEC-8D39-91670C1FCEDF}" srcOrd="5" destOrd="0" presId="urn:microsoft.com/office/officeart/2005/8/layout/orgChart1"/>
    <dgm:cxn modelId="{3C226B6F-97CC-4005-A6BE-1D09363FFA1E}" type="presParOf" srcId="{11EBD395-E36F-4CEC-8D39-91670C1FCEDF}" destId="{B5BA0160-DCF9-441F-BBB9-315ACF45BA7D}" srcOrd="0" destOrd="0" presId="urn:microsoft.com/office/officeart/2005/8/layout/orgChart1"/>
    <dgm:cxn modelId="{A9D8B931-E49E-4C0A-AFEE-DCFC8E27E0FD}" type="presParOf" srcId="{B5BA0160-DCF9-441F-BBB9-315ACF45BA7D}" destId="{158C7F9F-CF34-4F5D-AA70-3978D9AB3F65}" srcOrd="0" destOrd="0" presId="urn:microsoft.com/office/officeart/2005/8/layout/orgChart1"/>
    <dgm:cxn modelId="{4A252830-9156-4C2D-9FB1-346CC486696E}" type="presParOf" srcId="{B5BA0160-DCF9-441F-BBB9-315ACF45BA7D}" destId="{312E30A7-5751-4052-95E6-A3F9238CDD91}" srcOrd="1" destOrd="0" presId="urn:microsoft.com/office/officeart/2005/8/layout/orgChart1"/>
    <dgm:cxn modelId="{42A907DB-C445-4C04-831F-798A8CB0D900}" type="presParOf" srcId="{11EBD395-E36F-4CEC-8D39-91670C1FCEDF}" destId="{26F98657-8E61-403A-90FF-3D4D66DE85F3}" srcOrd="1" destOrd="0" presId="urn:microsoft.com/office/officeart/2005/8/layout/orgChart1"/>
    <dgm:cxn modelId="{0415F061-F293-44ED-B0A8-C19451A6C96D}" type="presParOf" srcId="{11EBD395-E36F-4CEC-8D39-91670C1FCEDF}" destId="{4DC20C6B-E2A7-4EBD-960C-74FEB02BB7E0}" srcOrd="2" destOrd="0" presId="urn:microsoft.com/office/officeart/2005/8/layout/orgChart1"/>
    <dgm:cxn modelId="{61038E68-B890-45F1-9649-40677336F088}" type="presParOf" srcId="{CDF041D7-E5DA-4F26-A963-ECB3849E0B8E}" destId="{B6170183-F99F-4377-A1C4-B26F3BEBF74F}" srcOrd="6" destOrd="0" presId="urn:microsoft.com/office/officeart/2005/8/layout/orgChart1"/>
    <dgm:cxn modelId="{F026B24C-E317-4F69-A2C1-A493F7C85286}" type="presParOf" srcId="{CDF041D7-E5DA-4F26-A963-ECB3849E0B8E}" destId="{DCE8AF09-9CF2-4EBF-A1AE-D04D03D7CC4E}" srcOrd="7" destOrd="0" presId="urn:microsoft.com/office/officeart/2005/8/layout/orgChart1"/>
    <dgm:cxn modelId="{805C4783-3E1B-4FA4-8027-11B0E2C242B8}" type="presParOf" srcId="{DCE8AF09-9CF2-4EBF-A1AE-D04D03D7CC4E}" destId="{721E6D23-A973-4361-8CBD-6D086B2B0959}" srcOrd="0" destOrd="0" presId="urn:microsoft.com/office/officeart/2005/8/layout/orgChart1"/>
    <dgm:cxn modelId="{913B0270-433C-4D51-BA9C-F8C92CB0B9E8}" type="presParOf" srcId="{721E6D23-A973-4361-8CBD-6D086B2B0959}" destId="{76296E89-F6E6-404B-BBE7-8B6C80316275}" srcOrd="0" destOrd="0" presId="urn:microsoft.com/office/officeart/2005/8/layout/orgChart1"/>
    <dgm:cxn modelId="{24A0A706-0191-4DC2-A90D-2EC2B4FB3127}" type="presParOf" srcId="{721E6D23-A973-4361-8CBD-6D086B2B0959}" destId="{CD2B3ED5-BA17-40AB-A957-4042A62D546A}" srcOrd="1" destOrd="0" presId="urn:microsoft.com/office/officeart/2005/8/layout/orgChart1"/>
    <dgm:cxn modelId="{F5E94C55-8AE9-4B55-B690-1164C4D1F061}" type="presParOf" srcId="{DCE8AF09-9CF2-4EBF-A1AE-D04D03D7CC4E}" destId="{74781EC2-AFB2-474F-9EB7-2204C96EE85B}" srcOrd="1" destOrd="0" presId="urn:microsoft.com/office/officeart/2005/8/layout/orgChart1"/>
    <dgm:cxn modelId="{21382AEB-759D-4B53-A946-2CA83C236D33}" type="presParOf" srcId="{DCE8AF09-9CF2-4EBF-A1AE-D04D03D7CC4E}" destId="{62D78E75-EB6D-467A-BCD5-61C4D52B8473}" srcOrd="2" destOrd="0" presId="urn:microsoft.com/office/officeart/2005/8/layout/orgChart1"/>
    <dgm:cxn modelId="{54D620F4-79D7-44B1-8609-B09FFC51AF05}" type="presParOf" srcId="{B73CF10A-FBD5-4934-A92B-2FD3798D1F2F}" destId="{C808E46F-484E-4ECC-A52D-CC2832689560}" srcOrd="2" destOrd="0" presId="urn:microsoft.com/office/officeart/2005/8/layout/orgChart1"/>
    <dgm:cxn modelId="{B1547CAB-8DC2-468D-B722-0114FD49208B}" type="presParOf" srcId="{CD61793F-E97D-46E7-A9A3-F4F27DD1380C}" destId="{5DC65792-DAAE-42BA-8FD3-D96CF60827EB}" srcOrd="4" destOrd="0" presId="urn:microsoft.com/office/officeart/2005/8/layout/orgChart1"/>
    <dgm:cxn modelId="{41A14985-101E-43CD-B3CB-6E8A5607D48F}" type="presParOf" srcId="{CD61793F-E97D-46E7-A9A3-F4F27DD1380C}" destId="{4066F99D-205D-465A-B302-3E126839B7CF}" srcOrd="5" destOrd="0" presId="urn:microsoft.com/office/officeart/2005/8/layout/orgChart1"/>
    <dgm:cxn modelId="{4A924ACC-826E-483C-884B-7AD222DD22A9}" type="presParOf" srcId="{4066F99D-205D-465A-B302-3E126839B7CF}" destId="{C2228833-5492-459A-B580-13BADB5F413D}" srcOrd="0" destOrd="0" presId="urn:microsoft.com/office/officeart/2005/8/layout/orgChart1"/>
    <dgm:cxn modelId="{3ADF7DF6-54B5-4195-9F65-C3A75E878CC4}" type="presParOf" srcId="{C2228833-5492-459A-B580-13BADB5F413D}" destId="{E9FB7FE8-DBB5-412A-9E36-BFCBC505FB74}" srcOrd="0" destOrd="0" presId="urn:microsoft.com/office/officeart/2005/8/layout/orgChart1"/>
    <dgm:cxn modelId="{C11FEC5D-CF83-490A-A784-7F84C9DA4BA0}" type="presParOf" srcId="{C2228833-5492-459A-B580-13BADB5F413D}" destId="{F9BF0E75-8A63-4036-9B22-E1018A5CFA18}" srcOrd="1" destOrd="0" presId="urn:microsoft.com/office/officeart/2005/8/layout/orgChart1"/>
    <dgm:cxn modelId="{B44209E3-6B54-4193-A93D-29C6602971B1}" type="presParOf" srcId="{4066F99D-205D-465A-B302-3E126839B7CF}" destId="{3E40FF04-36B4-4F29-90EE-9A72AB9F4389}" srcOrd="1" destOrd="0" presId="urn:microsoft.com/office/officeart/2005/8/layout/orgChart1"/>
    <dgm:cxn modelId="{694709F8-72FC-442F-AC41-82E151F55152}" type="presParOf" srcId="{3E40FF04-36B4-4F29-90EE-9A72AB9F4389}" destId="{44A0AF5F-207C-4845-9631-2A3B04799F72}" srcOrd="0" destOrd="0" presId="urn:microsoft.com/office/officeart/2005/8/layout/orgChart1"/>
    <dgm:cxn modelId="{B2CB5F1C-1992-4B21-916B-F72B7E40E24F}" type="presParOf" srcId="{3E40FF04-36B4-4F29-90EE-9A72AB9F4389}" destId="{5732522F-7B8B-4F87-A5EF-DFD048C3384F}" srcOrd="1" destOrd="0" presId="urn:microsoft.com/office/officeart/2005/8/layout/orgChart1"/>
    <dgm:cxn modelId="{A66275A9-B734-44B3-83DE-4D3BB63BF53D}" type="presParOf" srcId="{5732522F-7B8B-4F87-A5EF-DFD048C3384F}" destId="{D97DAC1E-4FF0-4093-8E5F-AC92773967FB}" srcOrd="0" destOrd="0" presId="urn:microsoft.com/office/officeart/2005/8/layout/orgChart1"/>
    <dgm:cxn modelId="{B4752F9E-8DD9-42CA-A29E-947116B5CFE5}" type="presParOf" srcId="{D97DAC1E-4FF0-4093-8E5F-AC92773967FB}" destId="{58001AA5-05C1-4F54-96C9-094F8F7B9F6B}" srcOrd="0" destOrd="0" presId="urn:microsoft.com/office/officeart/2005/8/layout/orgChart1"/>
    <dgm:cxn modelId="{88E6B32E-A8F8-4A9C-A3B7-6D1C45088A97}" type="presParOf" srcId="{D97DAC1E-4FF0-4093-8E5F-AC92773967FB}" destId="{B21B3929-BCB1-49C0-B0A6-283AFB317970}" srcOrd="1" destOrd="0" presId="urn:microsoft.com/office/officeart/2005/8/layout/orgChart1"/>
    <dgm:cxn modelId="{B4FC5E4B-3382-4CE1-9ADB-394355EACE97}" type="presParOf" srcId="{5732522F-7B8B-4F87-A5EF-DFD048C3384F}" destId="{816BEA56-ACAF-4D60-91EF-CFA0D10448D1}" srcOrd="1" destOrd="0" presId="urn:microsoft.com/office/officeart/2005/8/layout/orgChart1"/>
    <dgm:cxn modelId="{E3A0A01A-23AD-4DF9-BF43-AB22E05BFE41}" type="presParOf" srcId="{5732522F-7B8B-4F87-A5EF-DFD048C3384F}" destId="{12D96FE4-C89A-4D89-B201-E8D64206222C}" srcOrd="2" destOrd="0" presId="urn:microsoft.com/office/officeart/2005/8/layout/orgChart1"/>
    <dgm:cxn modelId="{8E0FF520-82FD-40E2-9E62-BF571827825C}" type="presParOf" srcId="{3E40FF04-36B4-4F29-90EE-9A72AB9F4389}" destId="{C0E15B0A-7EF3-48C6-8D41-338A7B1686D7}" srcOrd="2" destOrd="0" presId="urn:microsoft.com/office/officeart/2005/8/layout/orgChart1"/>
    <dgm:cxn modelId="{F1768684-8F29-4904-BE87-0788D7B278B1}" type="presParOf" srcId="{3E40FF04-36B4-4F29-90EE-9A72AB9F4389}" destId="{529F2712-35CA-4EAA-B7E3-D11787790F1B}" srcOrd="3" destOrd="0" presId="urn:microsoft.com/office/officeart/2005/8/layout/orgChart1"/>
    <dgm:cxn modelId="{98BACBEC-FF24-4D55-BFB6-292971527B5A}" type="presParOf" srcId="{529F2712-35CA-4EAA-B7E3-D11787790F1B}" destId="{79052383-E7C6-48CB-826B-65FF3BB907F2}" srcOrd="0" destOrd="0" presId="urn:microsoft.com/office/officeart/2005/8/layout/orgChart1"/>
    <dgm:cxn modelId="{1D5FC5EE-92DD-4062-B427-A1C392C41851}" type="presParOf" srcId="{79052383-E7C6-48CB-826B-65FF3BB907F2}" destId="{01DF3AB5-55A8-4E40-B5C4-B7A25AAF483A}" srcOrd="0" destOrd="0" presId="urn:microsoft.com/office/officeart/2005/8/layout/orgChart1"/>
    <dgm:cxn modelId="{7C596A38-314B-4D1A-883E-656EA9329A98}" type="presParOf" srcId="{79052383-E7C6-48CB-826B-65FF3BB907F2}" destId="{483AC264-32D1-449D-8C3D-065ADE34439B}" srcOrd="1" destOrd="0" presId="urn:microsoft.com/office/officeart/2005/8/layout/orgChart1"/>
    <dgm:cxn modelId="{FFC70044-742A-43C5-90D8-42CC58DC7778}" type="presParOf" srcId="{529F2712-35CA-4EAA-B7E3-D11787790F1B}" destId="{2339A877-EDCF-4422-BF36-DA0F5DC5BBC9}" srcOrd="1" destOrd="0" presId="urn:microsoft.com/office/officeart/2005/8/layout/orgChart1"/>
    <dgm:cxn modelId="{1F56215E-94DE-48CF-BD05-34D236B67AFA}" type="presParOf" srcId="{2339A877-EDCF-4422-BF36-DA0F5DC5BBC9}" destId="{71856D9C-872C-4C08-95E0-A6DD19E3FC84}" srcOrd="0" destOrd="0" presId="urn:microsoft.com/office/officeart/2005/8/layout/orgChart1"/>
    <dgm:cxn modelId="{668506B6-8562-4768-BA70-D03958700F2B}" type="presParOf" srcId="{2339A877-EDCF-4422-BF36-DA0F5DC5BBC9}" destId="{CC634921-67F6-4571-B319-160D10E3E0C6}" srcOrd="1" destOrd="0" presId="urn:microsoft.com/office/officeart/2005/8/layout/orgChart1"/>
    <dgm:cxn modelId="{3AC3A911-5CB7-48BC-867D-30F981AB0289}" type="presParOf" srcId="{CC634921-67F6-4571-B319-160D10E3E0C6}" destId="{1C762F3B-4F1A-4683-916D-7DF61687AB5A}" srcOrd="0" destOrd="0" presId="urn:microsoft.com/office/officeart/2005/8/layout/orgChart1"/>
    <dgm:cxn modelId="{695FB581-BFD3-4417-9ED5-2A461559AB6B}" type="presParOf" srcId="{1C762F3B-4F1A-4683-916D-7DF61687AB5A}" destId="{C22EF81B-2A25-4CB8-9AA7-5AAD42D5F97B}" srcOrd="0" destOrd="0" presId="urn:microsoft.com/office/officeart/2005/8/layout/orgChart1"/>
    <dgm:cxn modelId="{E3DF2410-5CDD-46D8-908A-C335FE1961A1}" type="presParOf" srcId="{1C762F3B-4F1A-4683-916D-7DF61687AB5A}" destId="{89CDE228-420F-42D1-A5A9-7D8BA05D1082}" srcOrd="1" destOrd="0" presId="urn:microsoft.com/office/officeart/2005/8/layout/orgChart1"/>
    <dgm:cxn modelId="{D2710CA0-7A88-47BD-82B1-13C3EE5C4D08}" type="presParOf" srcId="{CC634921-67F6-4571-B319-160D10E3E0C6}" destId="{377FF94C-7C29-4E19-B53A-FD67FA3891E5}" srcOrd="1" destOrd="0" presId="urn:microsoft.com/office/officeart/2005/8/layout/orgChart1"/>
    <dgm:cxn modelId="{5E217ADE-6895-4F19-A6AE-C2DAD9A49CD5}" type="presParOf" srcId="{CC634921-67F6-4571-B319-160D10E3E0C6}" destId="{C74F5543-9004-4EF8-B520-AC7937986052}" srcOrd="2" destOrd="0" presId="urn:microsoft.com/office/officeart/2005/8/layout/orgChart1"/>
    <dgm:cxn modelId="{65021B12-40D4-4B0E-A67E-3C0E4CBBFD10}" type="presParOf" srcId="{2339A877-EDCF-4422-BF36-DA0F5DC5BBC9}" destId="{1997FD44-9737-435E-945E-909A406D3AF7}" srcOrd="2" destOrd="0" presId="urn:microsoft.com/office/officeart/2005/8/layout/orgChart1"/>
    <dgm:cxn modelId="{1D0FC3A2-86B0-4A50-A6FE-05193AB2F56A}" type="presParOf" srcId="{2339A877-EDCF-4422-BF36-DA0F5DC5BBC9}" destId="{38D163CB-7EE3-4AFE-B01E-2733F7BF5F71}" srcOrd="3" destOrd="0" presId="urn:microsoft.com/office/officeart/2005/8/layout/orgChart1"/>
    <dgm:cxn modelId="{CD3B4B2D-4312-4D40-A0BF-E749AFF6B4DC}" type="presParOf" srcId="{38D163CB-7EE3-4AFE-B01E-2733F7BF5F71}" destId="{EDFF3573-2827-4632-A7E7-98D24C7A875B}" srcOrd="0" destOrd="0" presId="urn:microsoft.com/office/officeart/2005/8/layout/orgChart1"/>
    <dgm:cxn modelId="{D1D3C390-69D0-4580-A8C2-0F09CC921251}" type="presParOf" srcId="{EDFF3573-2827-4632-A7E7-98D24C7A875B}" destId="{410B359D-9EBD-4952-B3E8-34CD2B6AD32E}" srcOrd="0" destOrd="0" presId="urn:microsoft.com/office/officeart/2005/8/layout/orgChart1"/>
    <dgm:cxn modelId="{62E5EB0D-354F-4B71-88D3-34BFE3782CE7}" type="presParOf" srcId="{EDFF3573-2827-4632-A7E7-98D24C7A875B}" destId="{FD88B06C-9F0B-480D-AE07-B91B5CF870CF}" srcOrd="1" destOrd="0" presId="urn:microsoft.com/office/officeart/2005/8/layout/orgChart1"/>
    <dgm:cxn modelId="{DB7F95AA-3F18-4959-BC46-BD85CE059B6B}" type="presParOf" srcId="{38D163CB-7EE3-4AFE-B01E-2733F7BF5F71}" destId="{469A23F0-537B-4766-9B86-0BDC58431441}" srcOrd="1" destOrd="0" presId="urn:microsoft.com/office/officeart/2005/8/layout/orgChart1"/>
    <dgm:cxn modelId="{EEF7356E-AD09-4D78-927D-E9BC6DBD075C}" type="presParOf" srcId="{38D163CB-7EE3-4AFE-B01E-2733F7BF5F71}" destId="{6C9AE0A4-C450-4C6E-9527-518C7C945DF3}" srcOrd="2" destOrd="0" presId="urn:microsoft.com/office/officeart/2005/8/layout/orgChart1"/>
    <dgm:cxn modelId="{30E3B6B8-9613-49DA-A64F-A372187AE877}" type="presParOf" srcId="{2339A877-EDCF-4422-BF36-DA0F5DC5BBC9}" destId="{D968E459-265C-4C59-BD2E-DB676A8FA975}" srcOrd="4" destOrd="0" presId="urn:microsoft.com/office/officeart/2005/8/layout/orgChart1"/>
    <dgm:cxn modelId="{DF8C743E-1D85-4669-8C91-1325134D8666}" type="presParOf" srcId="{2339A877-EDCF-4422-BF36-DA0F5DC5BBC9}" destId="{4DAC09A2-8D0F-4831-BE8F-F29F11363375}" srcOrd="5" destOrd="0" presId="urn:microsoft.com/office/officeart/2005/8/layout/orgChart1"/>
    <dgm:cxn modelId="{AB0E8086-73EC-46BD-A7F8-B049F5A065FE}" type="presParOf" srcId="{4DAC09A2-8D0F-4831-BE8F-F29F11363375}" destId="{77C86007-CDCF-4DB0-AA27-8CE5A26A3277}" srcOrd="0" destOrd="0" presId="urn:microsoft.com/office/officeart/2005/8/layout/orgChart1"/>
    <dgm:cxn modelId="{FAD00F9A-91DA-4367-82A4-3017987CC376}" type="presParOf" srcId="{77C86007-CDCF-4DB0-AA27-8CE5A26A3277}" destId="{EE20AEDB-BDCB-406A-833E-BE6F22002A7B}" srcOrd="0" destOrd="0" presId="urn:microsoft.com/office/officeart/2005/8/layout/orgChart1"/>
    <dgm:cxn modelId="{ED3C9CD1-9A63-4B5D-822D-DF53F99C9010}" type="presParOf" srcId="{77C86007-CDCF-4DB0-AA27-8CE5A26A3277}" destId="{C45F07B3-FE13-43E2-8B5F-5229E50ACA3D}" srcOrd="1" destOrd="0" presId="urn:microsoft.com/office/officeart/2005/8/layout/orgChart1"/>
    <dgm:cxn modelId="{313D9459-BA51-4BD0-BB41-2EEB7B1BA648}" type="presParOf" srcId="{4DAC09A2-8D0F-4831-BE8F-F29F11363375}" destId="{3F27D667-AD77-4777-B58D-9BB78B78E076}" srcOrd="1" destOrd="0" presId="urn:microsoft.com/office/officeart/2005/8/layout/orgChart1"/>
    <dgm:cxn modelId="{91EDEB92-06EE-40BD-B073-129B19FBC603}" type="presParOf" srcId="{4DAC09A2-8D0F-4831-BE8F-F29F11363375}" destId="{E9D60A85-FC82-48F8-B3A3-3CDC46A03405}" srcOrd="2" destOrd="0" presId="urn:microsoft.com/office/officeart/2005/8/layout/orgChart1"/>
    <dgm:cxn modelId="{AEB8C8A0-F810-4CCB-BE11-220AD52A637B}" type="presParOf" srcId="{529F2712-35CA-4EAA-B7E3-D11787790F1B}" destId="{D686985A-80AE-4B83-999A-756F6220D865}" srcOrd="2" destOrd="0" presId="urn:microsoft.com/office/officeart/2005/8/layout/orgChart1"/>
    <dgm:cxn modelId="{7EF17951-3DD1-429F-8742-D647AFFE5E17}" type="presParOf" srcId="{4066F99D-205D-465A-B302-3E126839B7CF}" destId="{01E7C575-3456-4155-B978-986589EABF04}" srcOrd="2" destOrd="0" presId="urn:microsoft.com/office/officeart/2005/8/layout/orgChart1"/>
    <dgm:cxn modelId="{04C4D0B7-61B5-48AF-AA18-25AE5C88122A}" type="presParOf" srcId="{CD61793F-E97D-46E7-A9A3-F4F27DD1380C}" destId="{31A54537-C36E-43CE-9B18-237549762452}" srcOrd="6" destOrd="0" presId="urn:microsoft.com/office/officeart/2005/8/layout/orgChart1"/>
    <dgm:cxn modelId="{1C44BADE-377A-412F-ABFD-EAFE54E317AD}" type="presParOf" srcId="{CD61793F-E97D-46E7-A9A3-F4F27DD1380C}" destId="{68794938-DCA3-442E-9C14-19BBCEC7253E}" srcOrd="7" destOrd="0" presId="urn:microsoft.com/office/officeart/2005/8/layout/orgChart1"/>
    <dgm:cxn modelId="{3239F8EF-E33A-4B3B-B859-3E8358A2BD94}" type="presParOf" srcId="{68794938-DCA3-442E-9C14-19BBCEC7253E}" destId="{9016C237-852D-4A64-B2F1-E1FAE8498DFA}" srcOrd="0" destOrd="0" presId="urn:microsoft.com/office/officeart/2005/8/layout/orgChart1"/>
    <dgm:cxn modelId="{0B50A8C4-98A1-4793-9161-817BF281F17C}" type="presParOf" srcId="{9016C237-852D-4A64-B2F1-E1FAE8498DFA}" destId="{054FB711-19B3-41D8-8059-FC5B8971EFEE}" srcOrd="0" destOrd="0" presId="urn:microsoft.com/office/officeart/2005/8/layout/orgChart1"/>
    <dgm:cxn modelId="{1699D082-F26A-4078-83AF-A9B38B1966B5}" type="presParOf" srcId="{9016C237-852D-4A64-B2F1-E1FAE8498DFA}" destId="{90331C05-B406-4122-9CE5-9894FE07641A}" srcOrd="1" destOrd="0" presId="urn:microsoft.com/office/officeart/2005/8/layout/orgChart1"/>
    <dgm:cxn modelId="{F45618E2-0F91-4CF5-9472-481EDEBE0333}" type="presParOf" srcId="{68794938-DCA3-442E-9C14-19BBCEC7253E}" destId="{06778F2A-1431-40A6-8064-742A5A9ABEC7}" srcOrd="1" destOrd="0" presId="urn:microsoft.com/office/officeart/2005/8/layout/orgChart1"/>
    <dgm:cxn modelId="{02999559-90F4-4E35-9D48-55298E651940}" type="presParOf" srcId="{06778F2A-1431-40A6-8064-742A5A9ABEC7}" destId="{91126E1E-A064-4235-94FF-89F0E65BD853}" srcOrd="0" destOrd="0" presId="urn:microsoft.com/office/officeart/2005/8/layout/orgChart1"/>
    <dgm:cxn modelId="{B905BECC-0D76-478D-8CD9-4BE97865793D}" type="presParOf" srcId="{06778F2A-1431-40A6-8064-742A5A9ABEC7}" destId="{F2159F8F-BB80-4DB6-9ED5-290DB33C874C}" srcOrd="1" destOrd="0" presId="urn:microsoft.com/office/officeart/2005/8/layout/orgChart1"/>
    <dgm:cxn modelId="{21C0CEDF-E213-4323-A0E7-5C7ADCAE1099}" type="presParOf" srcId="{F2159F8F-BB80-4DB6-9ED5-290DB33C874C}" destId="{892ECE6C-DB28-4AE6-832B-D1F958AD62DF}" srcOrd="0" destOrd="0" presId="urn:microsoft.com/office/officeart/2005/8/layout/orgChart1"/>
    <dgm:cxn modelId="{F98BB91A-1D0B-46ED-8136-CC0182A90F43}" type="presParOf" srcId="{892ECE6C-DB28-4AE6-832B-D1F958AD62DF}" destId="{7622DCF1-720B-4B72-833C-7755EF7EF103}" srcOrd="0" destOrd="0" presId="urn:microsoft.com/office/officeart/2005/8/layout/orgChart1"/>
    <dgm:cxn modelId="{A13E877F-FBC1-4F2A-8D95-C9B4B5F06C09}" type="presParOf" srcId="{892ECE6C-DB28-4AE6-832B-D1F958AD62DF}" destId="{0DCE8EE0-6780-4847-B09C-8D801DE3D582}" srcOrd="1" destOrd="0" presId="urn:microsoft.com/office/officeart/2005/8/layout/orgChart1"/>
    <dgm:cxn modelId="{C14A23BA-4F01-4181-861E-0782D2D27F62}" type="presParOf" srcId="{F2159F8F-BB80-4DB6-9ED5-290DB33C874C}" destId="{F1DA0B72-F428-483B-AAC5-44079397E1EF}" srcOrd="1" destOrd="0" presId="urn:microsoft.com/office/officeart/2005/8/layout/orgChart1"/>
    <dgm:cxn modelId="{389556B0-9270-4470-A144-DD5DD2849615}" type="presParOf" srcId="{F2159F8F-BB80-4DB6-9ED5-290DB33C874C}" destId="{A66B9CC6-51AD-4B74-8E44-B8481B150A0F}" srcOrd="2" destOrd="0" presId="urn:microsoft.com/office/officeart/2005/8/layout/orgChart1"/>
    <dgm:cxn modelId="{2204EE7B-525B-433B-864C-4BFB27C08B51}" type="presParOf" srcId="{06778F2A-1431-40A6-8064-742A5A9ABEC7}" destId="{EB107CC5-0B82-41FF-9CAE-1AC3F6F585E8}" srcOrd="2" destOrd="0" presId="urn:microsoft.com/office/officeart/2005/8/layout/orgChart1"/>
    <dgm:cxn modelId="{0F67A959-EEC7-4585-B0EF-83F1D1BCDCC7}" type="presParOf" srcId="{06778F2A-1431-40A6-8064-742A5A9ABEC7}" destId="{DB810BD6-1F53-4979-B5B5-AF85969A773C}" srcOrd="3" destOrd="0" presId="urn:microsoft.com/office/officeart/2005/8/layout/orgChart1"/>
    <dgm:cxn modelId="{BF139BDD-ECC4-4C84-9E26-E7B2B6BB60E5}" type="presParOf" srcId="{DB810BD6-1F53-4979-B5B5-AF85969A773C}" destId="{D4534F99-20EA-46F0-9E34-13F76DF1E144}" srcOrd="0" destOrd="0" presId="urn:microsoft.com/office/officeart/2005/8/layout/orgChart1"/>
    <dgm:cxn modelId="{E02A6BF3-E1F7-4CB9-AEF8-8ADC2F7AF74C}" type="presParOf" srcId="{D4534F99-20EA-46F0-9E34-13F76DF1E144}" destId="{5122AE8A-3AFC-46A5-A7A5-A5ADAE5540BA}" srcOrd="0" destOrd="0" presId="urn:microsoft.com/office/officeart/2005/8/layout/orgChart1"/>
    <dgm:cxn modelId="{76554616-DE88-41E5-A895-D5DB8E55E7A8}" type="presParOf" srcId="{D4534F99-20EA-46F0-9E34-13F76DF1E144}" destId="{11461AF8-CF6D-4C39-B60B-0009A72BBCB6}" srcOrd="1" destOrd="0" presId="urn:microsoft.com/office/officeart/2005/8/layout/orgChart1"/>
    <dgm:cxn modelId="{724DB8BB-EB61-4319-B477-C8E4BCF1F857}" type="presParOf" srcId="{DB810BD6-1F53-4979-B5B5-AF85969A773C}" destId="{66E9AA99-8574-414A-8435-4D7590AF3ACC}" srcOrd="1" destOrd="0" presId="urn:microsoft.com/office/officeart/2005/8/layout/orgChart1"/>
    <dgm:cxn modelId="{B9E7E51A-BF87-4CC9-94AD-1AD48E7FBBD1}" type="presParOf" srcId="{DB810BD6-1F53-4979-B5B5-AF85969A773C}" destId="{96419438-5710-4DD3-8D30-2AE74D945F67}" srcOrd="2" destOrd="0" presId="urn:microsoft.com/office/officeart/2005/8/layout/orgChart1"/>
    <dgm:cxn modelId="{7D46975B-D2AC-41E6-A3A9-6E9232B92FA8}" type="presParOf" srcId="{06778F2A-1431-40A6-8064-742A5A9ABEC7}" destId="{9B773637-178A-4D51-8848-611973340D3A}" srcOrd="4" destOrd="0" presId="urn:microsoft.com/office/officeart/2005/8/layout/orgChart1"/>
    <dgm:cxn modelId="{8D718D41-F1EB-4659-B9DE-A9FEAA635FBB}" type="presParOf" srcId="{06778F2A-1431-40A6-8064-742A5A9ABEC7}" destId="{BA3CBAC4-9FE9-48ED-A6A6-6EEC128AEB80}" srcOrd="5" destOrd="0" presId="urn:microsoft.com/office/officeart/2005/8/layout/orgChart1"/>
    <dgm:cxn modelId="{B000C898-30DB-48EF-8DC3-E40B2C74ED36}" type="presParOf" srcId="{BA3CBAC4-9FE9-48ED-A6A6-6EEC128AEB80}" destId="{167649E1-9143-4F69-B1B2-5A30E37AC1EE}" srcOrd="0" destOrd="0" presId="urn:microsoft.com/office/officeart/2005/8/layout/orgChart1"/>
    <dgm:cxn modelId="{A377EB39-C6BD-4645-8054-1A2A82F4BA1C}" type="presParOf" srcId="{167649E1-9143-4F69-B1B2-5A30E37AC1EE}" destId="{8D071D46-6C5E-437B-B153-2C2454702D74}" srcOrd="0" destOrd="0" presId="urn:microsoft.com/office/officeart/2005/8/layout/orgChart1"/>
    <dgm:cxn modelId="{4E8669DE-7447-467C-9385-7B46B08381BB}" type="presParOf" srcId="{167649E1-9143-4F69-B1B2-5A30E37AC1EE}" destId="{C30D5B9F-1637-468B-B339-79F33FD5A304}" srcOrd="1" destOrd="0" presId="urn:microsoft.com/office/officeart/2005/8/layout/orgChart1"/>
    <dgm:cxn modelId="{D53FDDF7-8785-4F68-9618-0CDA21916D51}" type="presParOf" srcId="{BA3CBAC4-9FE9-48ED-A6A6-6EEC128AEB80}" destId="{DC7F2BEF-D82F-4309-9715-986169713E89}" srcOrd="1" destOrd="0" presId="urn:microsoft.com/office/officeart/2005/8/layout/orgChart1"/>
    <dgm:cxn modelId="{425D6DA4-65B5-47F8-A041-C608EDF4521A}" type="presParOf" srcId="{BA3CBAC4-9FE9-48ED-A6A6-6EEC128AEB80}" destId="{8222C65B-ADA1-45DC-8306-8123162D4A1A}" srcOrd="2" destOrd="0" presId="urn:microsoft.com/office/officeart/2005/8/layout/orgChart1"/>
    <dgm:cxn modelId="{5E80894D-3FEC-469D-B1BF-04A31874F966}" type="presParOf" srcId="{06778F2A-1431-40A6-8064-742A5A9ABEC7}" destId="{93F4CA22-AF7E-40E3-80D4-DED867C2F502}" srcOrd="6" destOrd="0" presId="urn:microsoft.com/office/officeart/2005/8/layout/orgChart1"/>
    <dgm:cxn modelId="{63CA3D91-68B6-4467-A5A4-A10EB7BE2865}" type="presParOf" srcId="{06778F2A-1431-40A6-8064-742A5A9ABEC7}" destId="{6EF917D9-FF4B-4101-BB57-F0874E2190C9}" srcOrd="7" destOrd="0" presId="urn:microsoft.com/office/officeart/2005/8/layout/orgChart1"/>
    <dgm:cxn modelId="{00808F6C-107D-4E9D-BBE4-E4B63CD7E16A}" type="presParOf" srcId="{6EF917D9-FF4B-4101-BB57-F0874E2190C9}" destId="{5B86BB01-3D17-4E89-A957-931BDA312E96}" srcOrd="0" destOrd="0" presId="urn:microsoft.com/office/officeart/2005/8/layout/orgChart1"/>
    <dgm:cxn modelId="{CB978D11-EF9C-41D8-B4BC-098938C39725}" type="presParOf" srcId="{5B86BB01-3D17-4E89-A957-931BDA312E96}" destId="{1C205C25-FD98-4894-9C49-0B03DDDAEDA1}" srcOrd="0" destOrd="0" presId="urn:microsoft.com/office/officeart/2005/8/layout/orgChart1"/>
    <dgm:cxn modelId="{A36F0FF3-38B9-410F-9733-22CD8609C059}" type="presParOf" srcId="{5B86BB01-3D17-4E89-A957-931BDA312E96}" destId="{AD61F49C-6DDF-4DD1-8B4B-5A332093EDAF}" srcOrd="1" destOrd="0" presId="urn:microsoft.com/office/officeart/2005/8/layout/orgChart1"/>
    <dgm:cxn modelId="{E6022209-5468-49AD-BE46-BFD09B2180A6}" type="presParOf" srcId="{6EF917D9-FF4B-4101-BB57-F0874E2190C9}" destId="{7AB4A58D-A28E-4D36-9C9E-225F8ADFF092}" srcOrd="1" destOrd="0" presId="urn:microsoft.com/office/officeart/2005/8/layout/orgChart1"/>
    <dgm:cxn modelId="{576A1C8A-B9D2-4B80-9347-8E704809F9CF}" type="presParOf" srcId="{6EF917D9-FF4B-4101-BB57-F0874E2190C9}" destId="{E359332C-B1EE-4ECE-8E65-2F681FDD50BE}" srcOrd="2" destOrd="0" presId="urn:microsoft.com/office/officeart/2005/8/layout/orgChart1"/>
    <dgm:cxn modelId="{CA7E7897-728C-42D3-A78A-25A5EEB00DCE}" type="presParOf" srcId="{06778F2A-1431-40A6-8064-742A5A9ABEC7}" destId="{D5F6613E-5C8B-4CF4-A927-AA0CC0D57C79}" srcOrd="8" destOrd="0" presId="urn:microsoft.com/office/officeart/2005/8/layout/orgChart1"/>
    <dgm:cxn modelId="{1BED6832-C428-4AA2-A7F5-BA561460BAB4}" type="presParOf" srcId="{06778F2A-1431-40A6-8064-742A5A9ABEC7}" destId="{33D14622-68D7-481C-B8F3-DCC5E63E4A5B}" srcOrd="9" destOrd="0" presId="urn:microsoft.com/office/officeart/2005/8/layout/orgChart1"/>
    <dgm:cxn modelId="{FBF51AD3-1163-44D7-8571-2A26CB1C9C8A}" type="presParOf" srcId="{33D14622-68D7-481C-B8F3-DCC5E63E4A5B}" destId="{702458B1-7792-4E48-8901-63419A1874FC}" srcOrd="0" destOrd="0" presId="urn:microsoft.com/office/officeart/2005/8/layout/orgChart1"/>
    <dgm:cxn modelId="{37A56B37-DB40-4A24-B5C4-608A0AAB9990}" type="presParOf" srcId="{702458B1-7792-4E48-8901-63419A1874FC}" destId="{D94B3F8A-D705-4B19-A2A5-D2452E4C7443}" srcOrd="0" destOrd="0" presId="urn:microsoft.com/office/officeart/2005/8/layout/orgChart1"/>
    <dgm:cxn modelId="{B460857B-A950-4B68-B60D-1D2666FE2E2C}" type="presParOf" srcId="{702458B1-7792-4E48-8901-63419A1874FC}" destId="{30C335EE-ADC1-415B-B173-2F1D6DE34991}" srcOrd="1" destOrd="0" presId="urn:microsoft.com/office/officeart/2005/8/layout/orgChart1"/>
    <dgm:cxn modelId="{72AE874C-1AFE-4015-BF7F-B3802A32633E}" type="presParOf" srcId="{33D14622-68D7-481C-B8F3-DCC5E63E4A5B}" destId="{0DCF4DB4-65C9-4CF1-8EB3-2B91EE1DA3E2}" srcOrd="1" destOrd="0" presId="urn:microsoft.com/office/officeart/2005/8/layout/orgChart1"/>
    <dgm:cxn modelId="{C5832138-765F-4DF6-9325-CDC06015C835}" type="presParOf" srcId="{33D14622-68D7-481C-B8F3-DCC5E63E4A5B}" destId="{F4C53BFD-5640-4D56-BE4E-B8DB590DDB65}" srcOrd="2" destOrd="0" presId="urn:microsoft.com/office/officeart/2005/8/layout/orgChart1"/>
    <dgm:cxn modelId="{EF52C7CA-1C97-4F07-85A1-7E9831B331DB}" type="presParOf" srcId="{68794938-DCA3-442E-9C14-19BBCEC7253E}" destId="{544999E4-6CB6-4D48-B61A-21894F64DD08}" srcOrd="2" destOrd="0" presId="urn:microsoft.com/office/officeart/2005/8/layout/orgChart1"/>
    <dgm:cxn modelId="{9EC4F661-CF93-4A52-8666-822FDB426CB5}" type="presParOf" srcId="{CD61793F-E97D-46E7-A9A3-F4F27DD1380C}" destId="{7248E861-E0AC-472E-AC9B-FAE088686050}" srcOrd="8" destOrd="0" presId="urn:microsoft.com/office/officeart/2005/8/layout/orgChart1"/>
    <dgm:cxn modelId="{A267F4F7-7B9F-4A25-A139-603488186900}" type="presParOf" srcId="{CD61793F-E97D-46E7-A9A3-F4F27DD1380C}" destId="{E629090A-B692-43D1-88D6-1EA9DF6F8BCF}" srcOrd="9" destOrd="0" presId="urn:microsoft.com/office/officeart/2005/8/layout/orgChart1"/>
    <dgm:cxn modelId="{34876752-3C59-47C2-854A-DB4298180708}" type="presParOf" srcId="{E629090A-B692-43D1-88D6-1EA9DF6F8BCF}" destId="{DE42AE64-2535-4BF0-AE74-67C001D66B8B}" srcOrd="0" destOrd="0" presId="urn:microsoft.com/office/officeart/2005/8/layout/orgChart1"/>
    <dgm:cxn modelId="{9C65F343-EFF7-4542-A70C-F2612BCD6CB0}" type="presParOf" srcId="{DE42AE64-2535-4BF0-AE74-67C001D66B8B}" destId="{F2F414A7-1C0C-41E7-8378-7BFAB0E4A191}" srcOrd="0" destOrd="0" presId="urn:microsoft.com/office/officeart/2005/8/layout/orgChart1"/>
    <dgm:cxn modelId="{61207BA1-1CD9-449D-9B38-5DCF31070D4F}" type="presParOf" srcId="{DE42AE64-2535-4BF0-AE74-67C001D66B8B}" destId="{BA409D2D-785A-4D09-BBC4-03F384B3591E}" srcOrd="1" destOrd="0" presId="urn:microsoft.com/office/officeart/2005/8/layout/orgChart1"/>
    <dgm:cxn modelId="{4F00DC1A-489C-44A2-8480-30C8AAF73CE5}" type="presParOf" srcId="{E629090A-B692-43D1-88D6-1EA9DF6F8BCF}" destId="{5ADFE1E6-BF3C-4282-A54C-39A13E4A3AC2}" srcOrd="1" destOrd="0" presId="urn:microsoft.com/office/officeart/2005/8/layout/orgChart1"/>
    <dgm:cxn modelId="{75949654-03D9-4495-B19F-ED7C3936351B}" type="presParOf" srcId="{5ADFE1E6-BF3C-4282-A54C-39A13E4A3AC2}" destId="{E9C30332-E290-4371-8AD7-432794254CC9}" srcOrd="0" destOrd="0" presId="urn:microsoft.com/office/officeart/2005/8/layout/orgChart1"/>
    <dgm:cxn modelId="{1590D1F6-4B7B-4A1E-A87A-11528EEBCB1C}" type="presParOf" srcId="{5ADFE1E6-BF3C-4282-A54C-39A13E4A3AC2}" destId="{6213F61E-1D87-46F2-BAE7-CA6A82892B08}" srcOrd="1" destOrd="0" presId="urn:microsoft.com/office/officeart/2005/8/layout/orgChart1"/>
    <dgm:cxn modelId="{1EF9AFA4-788E-4E2C-B2B7-E067E2B50E44}" type="presParOf" srcId="{6213F61E-1D87-46F2-BAE7-CA6A82892B08}" destId="{DD1D875D-F52E-4CF9-BFE2-5724ABA77D89}" srcOrd="0" destOrd="0" presId="urn:microsoft.com/office/officeart/2005/8/layout/orgChart1"/>
    <dgm:cxn modelId="{21F30681-7020-4917-9E85-7907596EED9E}" type="presParOf" srcId="{DD1D875D-F52E-4CF9-BFE2-5724ABA77D89}" destId="{174D1A28-8060-48E3-B667-2CBCA3D7A8B2}" srcOrd="0" destOrd="0" presId="urn:microsoft.com/office/officeart/2005/8/layout/orgChart1"/>
    <dgm:cxn modelId="{99BBD205-571F-47FE-B24D-373787C2CDFB}" type="presParOf" srcId="{DD1D875D-F52E-4CF9-BFE2-5724ABA77D89}" destId="{7ECB9549-AC6C-4033-96CD-59F13BD26BCF}" srcOrd="1" destOrd="0" presId="urn:microsoft.com/office/officeart/2005/8/layout/orgChart1"/>
    <dgm:cxn modelId="{21A928B3-7777-408F-B99B-84C05AFB48B6}" type="presParOf" srcId="{6213F61E-1D87-46F2-BAE7-CA6A82892B08}" destId="{1EE91BB1-5FCA-4BBF-B9B7-3B220F035C57}" srcOrd="1" destOrd="0" presId="urn:microsoft.com/office/officeart/2005/8/layout/orgChart1"/>
    <dgm:cxn modelId="{5C4AE5D0-8408-4FEE-8D0D-F43CAD4B534E}" type="presParOf" srcId="{6213F61E-1D87-46F2-BAE7-CA6A82892B08}" destId="{AB3C9F83-7BD2-4FE8-B954-A7EC03DD188C}" srcOrd="2" destOrd="0" presId="urn:microsoft.com/office/officeart/2005/8/layout/orgChart1"/>
    <dgm:cxn modelId="{D0041219-9E6D-4F9C-BC46-C0DD32568FE7}" type="presParOf" srcId="{5ADFE1E6-BF3C-4282-A54C-39A13E4A3AC2}" destId="{A9C07B84-BBEB-413A-9149-F979DE1D411A}" srcOrd="2" destOrd="0" presId="urn:microsoft.com/office/officeart/2005/8/layout/orgChart1"/>
    <dgm:cxn modelId="{AB0BE3E8-88DA-44E6-98DB-EBECFA62B203}" type="presParOf" srcId="{5ADFE1E6-BF3C-4282-A54C-39A13E4A3AC2}" destId="{33190840-72A5-4C72-972D-533A47160B6F}" srcOrd="3" destOrd="0" presId="urn:microsoft.com/office/officeart/2005/8/layout/orgChart1"/>
    <dgm:cxn modelId="{A4563FE6-E446-4A8E-BA1F-723ADEE5892A}" type="presParOf" srcId="{33190840-72A5-4C72-972D-533A47160B6F}" destId="{FED056AA-82E8-4592-9D8A-8BB763DAF6FB}" srcOrd="0" destOrd="0" presId="urn:microsoft.com/office/officeart/2005/8/layout/orgChart1"/>
    <dgm:cxn modelId="{C5E6A36A-C612-4B85-9CE2-A8FF07648A01}" type="presParOf" srcId="{FED056AA-82E8-4592-9D8A-8BB763DAF6FB}" destId="{05BB94CF-52AB-4393-8E3F-B4FBDD5CE430}" srcOrd="0" destOrd="0" presId="urn:microsoft.com/office/officeart/2005/8/layout/orgChart1"/>
    <dgm:cxn modelId="{8747A75E-5009-443D-9257-EEECAACC13D8}" type="presParOf" srcId="{FED056AA-82E8-4592-9D8A-8BB763DAF6FB}" destId="{9A9A3DB4-0343-433F-81FB-E02008541390}" srcOrd="1" destOrd="0" presId="urn:microsoft.com/office/officeart/2005/8/layout/orgChart1"/>
    <dgm:cxn modelId="{08B68D60-5556-4FEF-B926-9FDB7CC135E0}" type="presParOf" srcId="{33190840-72A5-4C72-972D-533A47160B6F}" destId="{3A84D84D-57BA-4A46-BFFF-28634A9BF1B5}" srcOrd="1" destOrd="0" presId="urn:microsoft.com/office/officeart/2005/8/layout/orgChart1"/>
    <dgm:cxn modelId="{EF74716B-9519-4F27-B0CD-3608D3FE0C55}" type="presParOf" srcId="{33190840-72A5-4C72-972D-533A47160B6F}" destId="{7DEB240C-824E-4FD8-A5F7-22BB67813F83}" srcOrd="2" destOrd="0" presId="urn:microsoft.com/office/officeart/2005/8/layout/orgChart1"/>
    <dgm:cxn modelId="{EE62E35A-F454-46DF-A6F7-184DCD47403E}" type="presParOf" srcId="{5ADFE1E6-BF3C-4282-A54C-39A13E4A3AC2}" destId="{197FA057-CD8C-404C-8743-55FCB14150C1}" srcOrd="4" destOrd="0" presId="urn:microsoft.com/office/officeart/2005/8/layout/orgChart1"/>
    <dgm:cxn modelId="{99726493-F367-476F-BCA0-F40072ED7A17}" type="presParOf" srcId="{5ADFE1E6-BF3C-4282-A54C-39A13E4A3AC2}" destId="{ADE659D3-E4D8-42E1-9EE9-EE1488E907C9}" srcOrd="5" destOrd="0" presId="urn:microsoft.com/office/officeart/2005/8/layout/orgChart1"/>
    <dgm:cxn modelId="{8AE51AC1-4ABA-4A1B-ACDE-6E0FC4854E2D}" type="presParOf" srcId="{ADE659D3-E4D8-42E1-9EE9-EE1488E907C9}" destId="{CB5D6700-0DDE-4821-9E9A-F73468B5B860}" srcOrd="0" destOrd="0" presId="urn:microsoft.com/office/officeart/2005/8/layout/orgChart1"/>
    <dgm:cxn modelId="{58088739-8A1B-46B7-BC19-4CCEA22C5E79}" type="presParOf" srcId="{CB5D6700-0DDE-4821-9E9A-F73468B5B860}" destId="{CB18C982-4C6D-458F-B4C1-0C0AF39CD5E5}" srcOrd="0" destOrd="0" presId="urn:microsoft.com/office/officeart/2005/8/layout/orgChart1"/>
    <dgm:cxn modelId="{5E77FC74-8F5D-4AAF-B7B8-2905C49AE05F}" type="presParOf" srcId="{CB5D6700-0DDE-4821-9E9A-F73468B5B860}" destId="{7DBFEB21-FE80-4B17-8BD2-2B57A3564324}" srcOrd="1" destOrd="0" presId="urn:microsoft.com/office/officeart/2005/8/layout/orgChart1"/>
    <dgm:cxn modelId="{EF021856-EBC8-486B-A16E-E5F91069C86F}" type="presParOf" srcId="{ADE659D3-E4D8-42E1-9EE9-EE1488E907C9}" destId="{EA483596-7A88-4708-AF65-1BF09D897D4F}" srcOrd="1" destOrd="0" presId="urn:microsoft.com/office/officeart/2005/8/layout/orgChart1"/>
    <dgm:cxn modelId="{2F036E5D-0E31-43C8-9939-0F60FE36F58A}" type="presParOf" srcId="{ADE659D3-E4D8-42E1-9EE9-EE1488E907C9}" destId="{C5E72C27-A549-4EC5-AF0E-50BFE763185D}" srcOrd="2" destOrd="0" presId="urn:microsoft.com/office/officeart/2005/8/layout/orgChart1"/>
    <dgm:cxn modelId="{696910F2-5CB5-4724-AFC3-7C99A45AF9C3}" type="presParOf" srcId="{5ADFE1E6-BF3C-4282-A54C-39A13E4A3AC2}" destId="{2A647648-A144-4EF2-9E4B-623798781DE9}" srcOrd="6" destOrd="0" presId="urn:microsoft.com/office/officeart/2005/8/layout/orgChart1"/>
    <dgm:cxn modelId="{9EB0DF8B-E4AD-4005-89E6-50CC1227C1B3}" type="presParOf" srcId="{5ADFE1E6-BF3C-4282-A54C-39A13E4A3AC2}" destId="{2D465444-5095-4198-A004-C0FCBA63CD04}" srcOrd="7" destOrd="0" presId="urn:microsoft.com/office/officeart/2005/8/layout/orgChart1"/>
    <dgm:cxn modelId="{7DD1390D-D6DD-41BB-9EE8-7D51D760DB0E}" type="presParOf" srcId="{2D465444-5095-4198-A004-C0FCBA63CD04}" destId="{DE750CD9-170E-4694-A7E4-925475038D78}" srcOrd="0" destOrd="0" presId="urn:microsoft.com/office/officeart/2005/8/layout/orgChart1"/>
    <dgm:cxn modelId="{18AEB337-B3C4-40AE-98C8-B3ECF208A498}" type="presParOf" srcId="{DE750CD9-170E-4694-A7E4-925475038D78}" destId="{B1071E81-D266-49A7-8981-6ECA869A6ED8}" srcOrd="0" destOrd="0" presId="urn:microsoft.com/office/officeart/2005/8/layout/orgChart1"/>
    <dgm:cxn modelId="{1C97EB46-4919-42A1-B634-8545C9C87E75}" type="presParOf" srcId="{DE750CD9-170E-4694-A7E4-925475038D78}" destId="{DC8FF88B-F696-4DED-A886-8DC4098E942C}" srcOrd="1" destOrd="0" presId="urn:microsoft.com/office/officeart/2005/8/layout/orgChart1"/>
    <dgm:cxn modelId="{80879A2F-A2D7-4289-88AC-83DD0AF60DBE}" type="presParOf" srcId="{2D465444-5095-4198-A004-C0FCBA63CD04}" destId="{338ABAF3-AD92-4EDC-9328-223CC84BF5FC}" srcOrd="1" destOrd="0" presId="urn:microsoft.com/office/officeart/2005/8/layout/orgChart1"/>
    <dgm:cxn modelId="{482741EF-14EF-4749-8B73-0136ABE486E0}" type="presParOf" srcId="{2D465444-5095-4198-A004-C0FCBA63CD04}" destId="{9067B386-9C69-4E66-B9B4-432467D447BD}" srcOrd="2" destOrd="0" presId="urn:microsoft.com/office/officeart/2005/8/layout/orgChart1"/>
    <dgm:cxn modelId="{6A20E604-25C4-4580-8580-DBCCA4C7D344}" type="presParOf" srcId="{E629090A-B692-43D1-88D6-1EA9DF6F8BCF}" destId="{F0E0A528-27D3-4E3A-BA7B-76A3153821FE}" srcOrd="2" destOrd="0" presId="urn:microsoft.com/office/officeart/2005/8/layout/orgChart1"/>
    <dgm:cxn modelId="{74302467-5375-44C3-8569-13BB645EDE99}" type="presParOf" srcId="{CD61793F-E97D-46E7-A9A3-F4F27DD1380C}" destId="{1E55612C-776F-4BFC-B1F8-87A1AC150CFE}" srcOrd="10" destOrd="0" presId="urn:microsoft.com/office/officeart/2005/8/layout/orgChart1"/>
    <dgm:cxn modelId="{8F9BF69C-ECF7-4946-9413-092C7583433B}" type="presParOf" srcId="{CD61793F-E97D-46E7-A9A3-F4F27DD1380C}" destId="{1840344D-96AC-4014-AA5C-D059940A47BF}" srcOrd="11" destOrd="0" presId="urn:microsoft.com/office/officeart/2005/8/layout/orgChart1"/>
    <dgm:cxn modelId="{AF242082-100A-468D-BE79-BF70AE9F0824}" type="presParOf" srcId="{1840344D-96AC-4014-AA5C-D059940A47BF}" destId="{61027B1D-1A5A-4B57-A0C6-5E3D1A600108}" srcOrd="0" destOrd="0" presId="urn:microsoft.com/office/officeart/2005/8/layout/orgChart1"/>
    <dgm:cxn modelId="{DD1DDB77-58F7-4DEB-951E-72256CFE7BC5}" type="presParOf" srcId="{61027B1D-1A5A-4B57-A0C6-5E3D1A600108}" destId="{7A8906F8-CF05-4367-B4E0-757C4FB33434}" srcOrd="0" destOrd="0" presId="urn:microsoft.com/office/officeart/2005/8/layout/orgChart1"/>
    <dgm:cxn modelId="{65941155-BFEF-4F6D-BC4B-C515C06D9501}" type="presParOf" srcId="{61027B1D-1A5A-4B57-A0C6-5E3D1A600108}" destId="{D36B6238-DF3F-48B0-84C1-E2C8D9C84972}" srcOrd="1" destOrd="0" presId="urn:microsoft.com/office/officeart/2005/8/layout/orgChart1"/>
    <dgm:cxn modelId="{47906A09-6E37-4E0C-93BE-38B3856A2161}" type="presParOf" srcId="{1840344D-96AC-4014-AA5C-D059940A47BF}" destId="{1819F21A-696C-4490-A732-BD93BA8D39EC}" srcOrd="1" destOrd="0" presId="urn:microsoft.com/office/officeart/2005/8/layout/orgChart1"/>
    <dgm:cxn modelId="{AA5C6FB6-07DC-413C-B277-D0CF3D2B9C53}" type="presParOf" srcId="{1819F21A-696C-4490-A732-BD93BA8D39EC}" destId="{EA6C841A-A713-4246-800B-9803E620CEC1}" srcOrd="0" destOrd="0" presId="urn:microsoft.com/office/officeart/2005/8/layout/orgChart1"/>
    <dgm:cxn modelId="{3CC8481D-6C85-4C78-A460-7EC6A4EB9B4B}" type="presParOf" srcId="{1819F21A-696C-4490-A732-BD93BA8D39EC}" destId="{F4256127-91F4-4C40-AC0A-ED185143F879}" srcOrd="1" destOrd="0" presId="urn:microsoft.com/office/officeart/2005/8/layout/orgChart1"/>
    <dgm:cxn modelId="{A1BBB166-0D14-44F7-9865-786E80F586E5}" type="presParOf" srcId="{F4256127-91F4-4C40-AC0A-ED185143F879}" destId="{AF12E697-3A47-4EED-A715-0D359079888D}" srcOrd="0" destOrd="0" presId="urn:microsoft.com/office/officeart/2005/8/layout/orgChart1"/>
    <dgm:cxn modelId="{72781233-4AE2-40E5-BCF4-B2666E33A11F}" type="presParOf" srcId="{AF12E697-3A47-4EED-A715-0D359079888D}" destId="{B1B432C7-D421-4EF3-81EA-48CD945EC385}" srcOrd="0" destOrd="0" presId="urn:microsoft.com/office/officeart/2005/8/layout/orgChart1"/>
    <dgm:cxn modelId="{5AEFC299-0CE6-47DC-8B1C-A377A21505A3}" type="presParOf" srcId="{AF12E697-3A47-4EED-A715-0D359079888D}" destId="{0004A351-AFC7-4D48-8DC8-B609C7DE7EA2}" srcOrd="1" destOrd="0" presId="urn:microsoft.com/office/officeart/2005/8/layout/orgChart1"/>
    <dgm:cxn modelId="{7D0E2F25-EC17-40D6-A2AF-5ECA29B067A2}" type="presParOf" srcId="{F4256127-91F4-4C40-AC0A-ED185143F879}" destId="{AE170AE9-1DE8-41F6-8B6E-5940E057C223}" srcOrd="1" destOrd="0" presId="urn:microsoft.com/office/officeart/2005/8/layout/orgChart1"/>
    <dgm:cxn modelId="{581627CF-B435-4EC5-90A5-F99EBDBDDAA1}" type="presParOf" srcId="{F4256127-91F4-4C40-AC0A-ED185143F879}" destId="{16CB6DBF-F933-484B-8BCC-DB469B9343F2}" srcOrd="2" destOrd="0" presId="urn:microsoft.com/office/officeart/2005/8/layout/orgChart1"/>
    <dgm:cxn modelId="{4ECC2DC5-F1E1-49FD-987D-90495C66F1FC}" type="presParOf" srcId="{1819F21A-696C-4490-A732-BD93BA8D39EC}" destId="{9A97FD1E-A594-4F1E-8BD2-87B2A5BA225E}" srcOrd="2" destOrd="0" presId="urn:microsoft.com/office/officeart/2005/8/layout/orgChart1"/>
    <dgm:cxn modelId="{9AF06BA1-E8AD-43E3-9B8B-7E7E2F27CEC1}" type="presParOf" srcId="{1819F21A-696C-4490-A732-BD93BA8D39EC}" destId="{19B2F4AC-5CB6-429A-BCD4-A37AD45604CB}" srcOrd="3" destOrd="0" presId="urn:microsoft.com/office/officeart/2005/8/layout/orgChart1"/>
    <dgm:cxn modelId="{6F157102-805B-41E1-A9C5-DD253A251A2D}" type="presParOf" srcId="{19B2F4AC-5CB6-429A-BCD4-A37AD45604CB}" destId="{F0C84CD3-A4B3-4C06-A3B5-A0C4D3F11BBA}" srcOrd="0" destOrd="0" presId="urn:microsoft.com/office/officeart/2005/8/layout/orgChart1"/>
    <dgm:cxn modelId="{AFE89781-C931-4FD7-AA96-1AED549C3384}" type="presParOf" srcId="{F0C84CD3-A4B3-4C06-A3B5-A0C4D3F11BBA}" destId="{E68F29F8-4F3D-4A00-B502-CC629F280E2F}" srcOrd="0" destOrd="0" presId="urn:microsoft.com/office/officeart/2005/8/layout/orgChart1"/>
    <dgm:cxn modelId="{98D5B28F-11EA-415C-9ACD-F54742D80610}" type="presParOf" srcId="{F0C84CD3-A4B3-4C06-A3B5-A0C4D3F11BBA}" destId="{E5AC5C44-E1CD-4F8C-9EB0-CEA53F0A890F}" srcOrd="1" destOrd="0" presId="urn:microsoft.com/office/officeart/2005/8/layout/orgChart1"/>
    <dgm:cxn modelId="{AB1A629A-6D17-4828-83B7-C6C481885933}" type="presParOf" srcId="{19B2F4AC-5CB6-429A-BCD4-A37AD45604CB}" destId="{1B5C6296-246A-4525-A27F-DCBB7ED7AD89}" srcOrd="1" destOrd="0" presId="urn:microsoft.com/office/officeart/2005/8/layout/orgChart1"/>
    <dgm:cxn modelId="{8D45E45C-D21F-41DE-87EE-7257B60C553B}" type="presParOf" srcId="{19B2F4AC-5CB6-429A-BCD4-A37AD45604CB}" destId="{2D4B8025-A4E7-48A1-838D-4AC811634B5F}" srcOrd="2" destOrd="0" presId="urn:microsoft.com/office/officeart/2005/8/layout/orgChart1"/>
    <dgm:cxn modelId="{6858226F-76BA-4B10-AF1C-C3866E74F5F6}" type="presParOf" srcId="{1819F21A-696C-4490-A732-BD93BA8D39EC}" destId="{1B8829BE-C523-4FFB-9267-5E90E78FD300}" srcOrd="4" destOrd="0" presId="urn:microsoft.com/office/officeart/2005/8/layout/orgChart1"/>
    <dgm:cxn modelId="{B8EB6E03-2C52-480E-97DB-1C063031E144}" type="presParOf" srcId="{1819F21A-696C-4490-A732-BD93BA8D39EC}" destId="{A51F4C23-4E53-4AD6-AC59-5B26D07D88FD}" srcOrd="5" destOrd="0" presId="urn:microsoft.com/office/officeart/2005/8/layout/orgChart1"/>
    <dgm:cxn modelId="{19ECE68D-8230-4F7C-8606-C7699FB4A33E}" type="presParOf" srcId="{A51F4C23-4E53-4AD6-AC59-5B26D07D88FD}" destId="{4EDD1860-4A6C-4CAC-91AC-B5E3907F934A}" srcOrd="0" destOrd="0" presId="urn:microsoft.com/office/officeart/2005/8/layout/orgChart1"/>
    <dgm:cxn modelId="{71AC4A01-DA73-4E8A-A4A5-756F0153804B}" type="presParOf" srcId="{4EDD1860-4A6C-4CAC-91AC-B5E3907F934A}" destId="{B77580CA-5C8B-41DA-992D-5ECE6BBEC33A}" srcOrd="0" destOrd="0" presId="urn:microsoft.com/office/officeart/2005/8/layout/orgChart1"/>
    <dgm:cxn modelId="{988F1FA1-4B53-44B1-82E8-F8C01EB3BAE2}" type="presParOf" srcId="{4EDD1860-4A6C-4CAC-91AC-B5E3907F934A}" destId="{C8207CFD-A22A-4A21-8652-228C43832144}" srcOrd="1" destOrd="0" presId="urn:microsoft.com/office/officeart/2005/8/layout/orgChart1"/>
    <dgm:cxn modelId="{8220F956-CB25-4E2D-B308-6DD6290E36AF}" type="presParOf" srcId="{A51F4C23-4E53-4AD6-AC59-5B26D07D88FD}" destId="{F0B8B6C6-0110-4073-AEBA-E160E9B2C601}" srcOrd="1" destOrd="0" presId="urn:microsoft.com/office/officeart/2005/8/layout/orgChart1"/>
    <dgm:cxn modelId="{CDE2A058-A7C5-47DB-9367-D8B270DE03B5}" type="presParOf" srcId="{A51F4C23-4E53-4AD6-AC59-5B26D07D88FD}" destId="{C947FFA4-E94E-4FE4-94EC-6DD6A8630813}" srcOrd="2" destOrd="0" presId="urn:microsoft.com/office/officeart/2005/8/layout/orgChart1"/>
    <dgm:cxn modelId="{D44E0B75-5D74-4580-8063-CEA5913DDD52}" type="presParOf" srcId="{1840344D-96AC-4014-AA5C-D059940A47BF}" destId="{2329D335-3F80-4F0B-A525-2289EC270561}" srcOrd="2" destOrd="0" presId="urn:microsoft.com/office/officeart/2005/8/layout/orgChart1"/>
    <dgm:cxn modelId="{8FDE3870-7415-4CC9-8421-13161B903D1B}" type="presParOf" srcId="{7795DD85-FFB8-4687-A204-385027B9295F}" destId="{9B28225D-E107-428F-9A50-0E82EB6927B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829BE-C523-4FFB-9267-5E90E78FD300}">
      <dsp:nvSpPr>
        <dsp:cNvPr id="0" name=""/>
        <dsp:cNvSpPr/>
      </dsp:nvSpPr>
      <dsp:spPr>
        <a:xfrm>
          <a:off x="6763888" y="914089"/>
          <a:ext cx="112925" cy="1415332"/>
        </a:xfrm>
        <a:custGeom>
          <a:avLst/>
          <a:gdLst/>
          <a:ahLst/>
          <a:cxnLst/>
          <a:rect l="0" t="0" r="0" b="0"/>
          <a:pathLst>
            <a:path>
              <a:moveTo>
                <a:pt x="112925" y="0"/>
              </a:moveTo>
              <a:lnTo>
                <a:pt x="112925" y="1415332"/>
              </a:lnTo>
              <a:lnTo>
                <a:pt x="0" y="14153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7FD1E-A594-4F1E-8BD2-87B2A5BA225E}">
      <dsp:nvSpPr>
        <dsp:cNvPr id="0" name=""/>
        <dsp:cNvSpPr/>
      </dsp:nvSpPr>
      <dsp:spPr>
        <a:xfrm>
          <a:off x="6763888" y="914089"/>
          <a:ext cx="112925" cy="880818"/>
        </a:xfrm>
        <a:custGeom>
          <a:avLst/>
          <a:gdLst/>
          <a:ahLst/>
          <a:cxnLst/>
          <a:rect l="0" t="0" r="0" b="0"/>
          <a:pathLst>
            <a:path>
              <a:moveTo>
                <a:pt x="112925" y="0"/>
              </a:moveTo>
              <a:lnTo>
                <a:pt x="112925" y="880818"/>
              </a:lnTo>
              <a:lnTo>
                <a:pt x="0" y="8808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C841A-A713-4246-800B-9803E620CEC1}">
      <dsp:nvSpPr>
        <dsp:cNvPr id="0" name=""/>
        <dsp:cNvSpPr/>
      </dsp:nvSpPr>
      <dsp:spPr>
        <a:xfrm>
          <a:off x="6763888" y="914089"/>
          <a:ext cx="112925" cy="346304"/>
        </a:xfrm>
        <a:custGeom>
          <a:avLst/>
          <a:gdLst/>
          <a:ahLst/>
          <a:cxnLst/>
          <a:rect l="0" t="0" r="0" b="0"/>
          <a:pathLst>
            <a:path>
              <a:moveTo>
                <a:pt x="112925" y="0"/>
              </a:moveTo>
              <a:lnTo>
                <a:pt x="112925" y="346304"/>
              </a:lnTo>
              <a:lnTo>
                <a:pt x="0" y="3463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5612C-776F-4BFC-B1F8-87A1AC150CFE}">
      <dsp:nvSpPr>
        <dsp:cNvPr id="0" name=""/>
        <dsp:cNvSpPr/>
      </dsp:nvSpPr>
      <dsp:spPr>
        <a:xfrm>
          <a:off x="3921930" y="379575"/>
          <a:ext cx="2653748" cy="158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47"/>
              </a:lnTo>
              <a:lnTo>
                <a:pt x="2653748" y="79047"/>
              </a:lnTo>
              <a:lnTo>
                <a:pt x="2653748" y="158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47648-A144-4EF2-9E4B-623798781DE9}">
      <dsp:nvSpPr>
        <dsp:cNvPr id="0" name=""/>
        <dsp:cNvSpPr/>
      </dsp:nvSpPr>
      <dsp:spPr>
        <a:xfrm>
          <a:off x="5852956" y="914089"/>
          <a:ext cx="112925" cy="1949846"/>
        </a:xfrm>
        <a:custGeom>
          <a:avLst/>
          <a:gdLst/>
          <a:ahLst/>
          <a:cxnLst/>
          <a:rect l="0" t="0" r="0" b="0"/>
          <a:pathLst>
            <a:path>
              <a:moveTo>
                <a:pt x="112925" y="0"/>
              </a:moveTo>
              <a:lnTo>
                <a:pt x="112925" y="1949846"/>
              </a:lnTo>
              <a:lnTo>
                <a:pt x="0" y="19498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FA057-CD8C-404C-8743-55FCB14150C1}">
      <dsp:nvSpPr>
        <dsp:cNvPr id="0" name=""/>
        <dsp:cNvSpPr/>
      </dsp:nvSpPr>
      <dsp:spPr>
        <a:xfrm>
          <a:off x="5852956" y="914089"/>
          <a:ext cx="112925" cy="1415332"/>
        </a:xfrm>
        <a:custGeom>
          <a:avLst/>
          <a:gdLst/>
          <a:ahLst/>
          <a:cxnLst/>
          <a:rect l="0" t="0" r="0" b="0"/>
          <a:pathLst>
            <a:path>
              <a:moveTo>
                <a:pt x="112925" y="0"/>
              </a:moveTo>
              <a:lnTo>
                <a:pt x="112925" y="1415332"/>
              </a:lnTo>
              <a:lnTo>
                <a:pt x="0" y="14153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07B84-BBEB-413A-9149-F979DE1D411A}">
      <dsp:nvSpPr>
        <dsp:cNvPr id="0" name=""/>
        <dsp:cNvSpPr/>
      </dsp:nvSpPr>
      <dsp:spPr>
        <a:xfrm>
          <a:off x="5852956" y="914089"/>
          <a:ext cx="112925" cy="880818"/>
        </a:xfrm>
        <a:custGeom>
          <a:avLst/>
          <a:gdLst/>
          <a:ahLst/>
          <a:cxnLst/>
          <a:rect l="0" t="0" r="0" b="0"/>
          <a:pathLst>
            <a:path>
              <a:moveTo>
                <a:pt x="112925" y="0"/>
              </a:moveTo>
              <a:lnTo>
                <a:pt x="112925" y="880818"/>
              </a:lnTo>
              <a:lnTo>
                <a:pt x="0" y="8808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30332-E290-4371-8AD7-432794254CC9}">
      <dsp:nvSpPr>
        <dsp:cNvPr id="0" name=""/>
        <dsp:cNvSpPr/>
      </dsp:nvSpPr>
      <dsp:spPr>
        <a:xfrm>
          <a:off x="5852956" y="914089"/>
          <a:ext cx="112925" cy="346304"/>
        </a:xfrm>
        <a:custGeom>
          <a:avLst/>
          <a:gdLst/>
          <a:ahLst/>
          <a:cxnLst/>
          <a:rect l="0" t="0" r="0" b="0"/>
          <a:pathLst>
            <a:path>
              <a:moveTo>
                <a:pt x="112925" y="0"/>
              </a:moveTo>
              <a:lnTo>
                <a:pt x="112925" y="346304"/>
              </a:lnTo>
              <a:lnTo>
                <a:pt x="0" y="3463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8E861-E0AC-472E-AC9B-FAE088686050}">
      <dsp:nvSpPr>
        <dsp:cNvPr id="0" name=""/>
        <dsp:cNvSpPr/>
      </dsp:nvSpPr>
      <dsp:spPr>
        <a:xfrm>
          <a:off x="3921930" y="379575"/>
          <a:ext cx="1742816" cy="158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47"/>
              </a:lnTo>
              <a:lnTo>
                <a:pt x="1742816" y="79047"/>
              </a:lnTo>
              <a:lnTo>
                <a:pt x="1742816" y="158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6613E-5C8B-4CF4-A927-AA0CC0D57C79}">
      <dsp:nvSpPr>
        <dsp:cNvPr id="0" name=""/>
        <dsp:cNvSpPr/>
      </dsp:nvSpPr>
      <dsp:spPr>
        <a:xfrm>
          <a:off x="4076262" y="914089"/>
          <a:ext cx="112925" cy="2484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4360"/>
              </a:lnTo>
              <a:lnTo>
                <a:pt x="112925" y="2484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4CA22-AF7E-40E3-80D4-DED867C2F502}">
      <dsp:nvSpPr>
        <dsp:cNvPr id="0" name=""/>
        <dsp:cNvSpPr/>
      </dsp:nvSpPr>
      <dsp:spPr>
        <a:xfrm>
          <a:off x="4076262" y="914089"/>
          <a:ext cx="112925" cy="1949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846"/>
              </a:lnTo>
              <a:lnTo>
                <a:pt x="112925" y="19498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73637-178A-4D51-8848-611973340D3A}">
      <dsp:nvSpPr>
        <dsp:cNvPr id="0" name=""/>
        <dsp:cNvSpPr/>
      </dsp:nvSpPr>
      <dsp:spPr>
        <a:xfrm>
          <a:off x="4076262" y="914089"/>
          <a:ext cx="112925" cy="1415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5332"/>
              </a:lnTo>
              <a:lnTo>
                <a:pt x="112925" y="14153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07CC5-0B82-41FF-9CAE-1AC3F6F585E8}">
      <dsp:nvSpPr>
        <dsp:cNvPr id="0" name=""/>
        <dsp:cNvSpPr/>
      </dsp:nvSpPr>
      <dsp:spPr>
        <a:xfrm>
          <a:off x="4076262" y="914089"/>
          <a:ext cx="112925" cy="880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818"/>
              </a:lnTo>
              <a:lnTo>
                <a:pt x="112925" y="8808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26E1E-A064-4235-94FF-89F0E65BD853}">
      <dsp:nvSpPr>
        <dsp:cNvPr id="0" name=""/>
        <dsp:cNvSpPr/>
      </dsp:nvSpPr>
      <dsp:spPr>
        <a:xfrm>
          <a:off x="4076262" y="914089"/>
          <a:ext cx="112925" cy="346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304"/>
              </a:lnTo>
              <a:lnTo>
                <a:pt x="112925" y="3463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54537-C36E-43CE-9B18-237549762452}">
      <dsp:nvSpPr>
        <dsp:cNvPr id="0" name=""/>
        <dsp:cNvSpPr/>
      </dsp:nvSpPr>
      <dsp:spPr>
        <a:xfrm>
          <a:off x="3921930" y="379575"/>
          <a:ext cx="455466" cy="158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47"/>
              </a:lnTo>
              <a:lnTo>
                <a:pt x="455466" y="79047"/>
              </a:lnTo>
              <a:lnTo>
                <a:pt x="455466" y="158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8E459-265C-4C59-BD2E-DB676A8FA975}">
      <dsp:nvSpPr>
        <dsp:cNvPr id="0" name=""/>
        <dsp:cNvSpPr/>
      </dsp:nvSpPr>
      <dsp:spPr>
        <a:xfrm>
          <a:off x="3165330" y="1983117"/>
          <a:ext cx="112925" cy="1415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5332"/>
              </a:lnTo>
              <a:lnTo>
                <a:pt x="112925" y="14153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7FD44-9737-435E-945E-909A406D3AF7}">
      <dsp:nvSpPr>
        <dsp:cNvPr id="0" name=""/>
        <dsp:cNvSpPr/>
      </dsp:nvSpPr>
      <dsp:spPr>
        <a:xfrm>
          <a:off x="3165330" y="1983117"/>
          <a:ext cx="112925" cy="880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818"/>
              </a:lnTo>
              <a:lnTo>
                <a:pt x="112925" y="8808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56D9C-872C-4C08-95E0-A6DD19E3FC84}">
      <dsp:nvSpPr>
        <dsp:cNvPr id="0" name=""/>
        <dsp:cNvSpPr/>
      </dsp:nvSpPr>
      <dsp:spPr>
        <a:xfrm>
          <a:off x="3165330" y="1983117"/>
          <a:ext cx="112925" cy="346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304"/>
              </a:lnTo>
              <a:lnTo>
                <a:pt x="112925" y="3463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15B0A-7EF3-48C6-8D41-338A7B1686D7}">
      <dsp:nvSpPr>
        <dsp:cNvPr id="0" name=""/>
        <dsp:cNvSpPr/>
      </dsp:nvSpPr>
      <dsp:spPr>
        <a:xfrm>
          <a:off x="2977121" y="914089"/>
          <a:ext cx="112925" cy="880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818"/>
              </a:lnTo>
              <a:lnTo>
                <a:pt x="112925" y="8808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A0AF5F-207C-4845-9631-2A3B04799F72}">
      <dsp:nvSpPr>
        <dsp:cNvPr id="0" name=""/>
        <dsp:cNvSpPr/>
      </dsp:nvSpPr>
      <dsp:spPr>
        <a:xfrm>
          <a:off x="2977121" y="914089"/>
          <a:ext cx="112925" cy="346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304"/>
              </a:lnTo>
              <a:lnTo>
                <a:pt x="112925" y="3463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65792-DAAE-42BA-8FD3-D96CF60827EB}">
      <dsp:nvSpPr>
        <dsp:cNvPr id="0" name=""/>
        <dsp:cNvSpPr/>
      </dsp:nvSpPr>
      <dsp:spPr>
        <a:xfrm>
          <a:off x="3278255" y="379575"/>
          <a:ext cx="643675" cy="158095"/>
        </a:xfrm>
        <a:custGeom>
          <a:avLst/>
          <a:gdLst/>
          <a:ahLst/>
          <a:cxnLst/>
          <a:rect l="0" t="0" r="0" b="0"/>
          <a:pathLst>
            <a:path>
              <a:moveTo>
                <a:pt x="643675" y="0"/>
              </a:moveTo>
              <a:lnTo>
                <a:pt x="643675" y="79047"/>
              </a:lnTo>
              <a:lnTo>
                <a:pt x="0" y="79047"/>
              </a:lnTo>
              <a:lnTo>
                <a:pt x="0" y="158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70183-F99F-4377-A1C4-B26F3BEBF74F}">
      <dsp:nvSpPr>
        <dsp:cNvPr id="0" name=""/>
        <dsp:cNvSpPr/>
      </dsp:nvSpPr>
      <dsp:spPr>
        <a:xfrm>
          <a:off x="1877979" y="914089"/>
          <a:ext cx="112925" cy="3018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8874"/>
              </a:lnTo>
              <a:lnTo>
                <a:pt x="112925" y="30188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3A064-790A-4510-8C2E-03F40687B337}">
      <dsp:nvSpPr>
        <dsp:cNvPr id="0" name=""/>
        <dsp:cNvSpPr/>
      </dsp:nvSpPr>
      <dsp:spPr>
        <a:xfrm>
          <a:off x="1877979" y="914089"/>
          <a:ext cx="112925" cy="2484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4360"/>
              </a:lnTo>
              <a:lnTo>
                <a:pt x="112925" y="2484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3D876-623D-488D-BA52-145E9BF08E64}">
      <dsp:nvSpPr>
        <dsp:cNvPr id="0" name=""/>
        <dsp:cNvSpPr/>
      </dsp:nvSpPr>
      <dsp:spPr>
        <a:xfrm>
          <a:off x="1877979" y="914089"/>
          <a:ext cx="112925" cy="1949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846"/>
              </a:lnTo>
              <a:lnTo>
                <a:pt x="112925" y="19498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0E86C-978E-4D63-B543-75E96902ECE3}">
      <dsp:nvSpPr>
        <dsp:cNvPr id="0" name=""/>
        <dsp:cNvSpPr/>
      </dsp:nvSpPr>
      <dsp:spPr>
        <a:xfrm>
          <a:off x="2066189" y="1448603"/>
          <a:ext cx="112925" cy="880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818"/>
              </a:lnTo>
              <a:lnTo>
                <a:pt x="112925" y="8808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D077E-2761-4B52-85D9-CC98EDD4B45C}">
      <dsp:nvSpPr>
        <dsp:cNvPr id="0" name=""/>
        <dsp:cNvSpPr/>
      </dsp:nvSpPr>
      <dsp:spPr>
        <a:xfrm>
          <a:off x="2066189" y="1448603"/>
          <a:ext cx="112925" cy="346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304"/>
              </a:lnTo>
              <a:lnTo>
                <a:pt x="112925" y="3463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E6ED9-6BE9-4DB4-B28C-624D011F7B62}">
      <dsp:nvSpPr>
        <dsp:cNvPr id="0" name=""/>
        <dsp:cNvSpPr/>
      </dsp:nvSpPr>
      <dsp:spPr>
        <a:xfrm>
          <a:off x="1877979" y="914089"/>
          <a:ext cx="112925" cy="346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304"/>
              </a:lnTo>
              <a:lnTo>
                <a:pt x="112925" y="3463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92695-8B87-4E53-8BE9-C2D6BF3D4B55}">
      <dsp:nvSpPr>
        <dsp:cNvPr id="0" name=""/>
        <dsp:cNvSpPr/>
      </dsp:nvSpPr>
      <dsp:spPr>
        <a:xfrm>
          <a:off x="2179114" y="379575"/>
          <a:ext cx="1742816" cy="158095"/>
        </a:xfrm>
        <a:custGeom>
          <a:avLst/>
          <a:gdLst/>
          <a:ahLst/>
          <a:cxnLst/>
          <a:rect l="0" t="0" r="0" b="0"/>
          <a:pathLst>
            <a:path>
              <a:moveTo>
                <a:pt x="1742816" y="0"/>
              </a:moveTo>
              <a:lnTo>
                <a:pt x="1742816" y="79047"/>
              </a:lnTo>
              <a:lnTo>
                <a:pt x="0" y="79047"/>
              </a:lnTo>
              <a:lnTo>
                <a:pt x="0" y="158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D0817-4E58-43C4-A56B-758FE812F649}">
      <dsp:nvSpPr>
        <dsp:cNvPr id="0" name=""/>
        <dsp:cNvSpPr/>
      </dsp:nvSpPr>
      <dsp:spPr>
        <a:xfrm>
          <a:off x="967047" y="914089"/>
          <a:ext cx="112925" cy="1949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846"/>
              </a:lnTo>
              <a:lnTo>
                <a:pt x="112925" y="19498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275CD-9A5F-4DC3-A153-59775AF718AC}">
      <dsp:nvSpPr>
        <dsp:cNvPr id="0" name=""/>
        <dsp:cNvSpPr/>
      </dsp:nvSpPr>
      <dsp:spPr>
        <a:xfrm>
          <a:off x="967047" y="914089"/>
          <a:ext cx="112925" cy="1415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5332"/>
              </a:lnTo>
              <a:lnTo>
                <a:pt x="112925" y="14153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B8C36-04AA-486F-B156-B87C7002C2C4}">
      <dsp:nvSpPr>
        <dsp:cNvPr id="0" name=""/>
        <dsp:cNvSpPr/>
      </dsp:nvSpPr>
      <dsp:spPr>
        <a:xfrm>
          <a:off x="967047" y="914089"/>
          <a:ext cx="112925" cy="880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818"/>
              </a:lnTo>
              <a:lnTo>
                <a:pt x="112925" y="8808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01DD4-1144-4602-A246-4E543F2B7F1D}">
      <dsp:nvSpPr>
        <dsp:cNvPr id="0" name=""/>
        <dsp:cNvSpPr/>
      </dsp:nvSpPr>
      <dsp:spPr>
        <a:xfrm>
          <a:off x="967047" y="914089"/>
          <a:ext cx="112925" cy="346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304"/>
              </a:lnTo>
              <a:lnTo>
                <a:pt x="112925" y="3463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4A3BA-BB0A-48E1-8A93-6A0513E84EA8}">
      <dsp:nvSpPr>
        <dsp:cNvPr id="0" name=""/>
        <dsp:cNvSpPr/>
      </dsp:nvSpPr>
      <dsp:spPr>
        <a:xfrm>
          <a:off x="1268182" y="379575"/>
          <a:ext cx="2653748" cy="158095"/>
        </a:xfrm>
        <a:custGeom>
          <a:avLst/>
          <a:gdLst/>
          <a:ahLst/>
          <a:cxnLst/>
          <a:rect l="0" t="0" r="0" b="0"/>
          <a:pathLst>
            <a:path>
              <a:moveTo>
                <a:pt x="2653748" y="0"/>
              </a:moveTo>
              <a:lnTo>
                <a:pt x="2653748" y="79047"/>
              </a:lnTo>
              <a:lnTo>
                <a:pt x="0" y="79047"/>
              </a:lnTo>
              <a:lnTo>
                <a:pt x="0" y="158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92D23-0AA2-4F9B-A474-F27D1B9AC7C2}">
      <dsp:nvSpPr>
        <dsp:cNvPr id="0" name=""/>
        <dsp:cNvSpPr/>
      </dsp:nvSpPr>
      <dsp:spPr>
        <a:xfrm>
          <a:off x="3545512" y="3157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1" i="0" u="none" strike="noStrike" kern="1200" cap="none" normalizeH="0" baseline="0" dirty="0" smtClean="0">
              <a:ln/>
              <a:effectLst/>
              <a:latin typeface="Arial Narrow" pitchFamily="34" charset="0"/>
            </a:rPr>
            <a:t>Canoe Trip to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1" i="0" u="none" strike="noStrike" kern="1200" cap="none" normalizeH="0" baseline="0" dirty="0" smtClean="0">
              <a:ln/>
              <a:effectLst/>
              <a:latin typeface="Arial Narrow" pitchFamily="34" charset="0"/>
            </a:rPr>
            <a:t>Boundary Waters</a:t>
          </a:r>
        </a:p>
      </dsp:txBody>
      <dsp:txXfrm>
        <a:off x="3545512" y="3157"/>
        <a:ext cx="752836" cy="376418"/>
      </dsp:txXfrm>
    </dsp:sp>
    <dsp:sp modelId="{A4F12448-2504-4B28-9A4D-03E46ACD58B4}">
      <dsp:nvSpPr>
        <dsp:cNvPr id="0" name=""/>
        <dsp:cNvSpPr/>
      </dsp:nvSpPr>
      <dsp:spPr>
        <a:xfrm>
          <a:off x="891764" y="537671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1" i="0" u="none" strike="noStrike" kern="1200" cap="none" normalizeH="0" baseline="0" dirty="0" smtClean="0">
              <a:ln/>
              <a:effectLst/>
              <a:latin typeface="Arial Narrow" pitchFamily="34" charset="0"/>
            </a:rPr>
            <a:t>Arrange Travel</a:t>
          </a:r>
        </a:p>
      </dsp:txBody>
      <dsp:txXfrm>
        <a:off x="891764" y="537671"/>
        <a:ext cx="752836" cy="376418"/>
      </dsp:txXfrm>
    </dsp:sp>
    <dsp:sp modelId="{CB9386CA-5AE3-459E-BD38-68E69A002B9C}">
      <dsp:nvSpPr>
        <dsp:cNvPr id="0" name=""/>
        <dsp:cNvSpPr/>
      </dsp:nvSpPr>
      <dsp:spPr>
        <a:xfrm>
          <a:off x="1079973" y="1072185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 Narrow" pitchFamily="34" charset="0"/>
            </a:rPr>
            <a:t>Schedule Flights to </a:t>
          </a:r>
          <a:r>
            <a:rPr kumimoji="0" lang="en-US" sz="800" b="0" i="0" u="none" strike="noStrike" kern="1200" cap="none" normalizeH="0" baseline="0" dirty="0" err="1" smtClean="0">
              <a:ln/>
              <a:effectLst/>
              <a:latin typeface="Arial Narrow" pitchFamily="34" charset="0"/>
            </a:rPr>
            <a:t>Mpls</a:t>
          </a:r>
          <a:endParaRPr kumimoji="0" lang="en-US" sz="800" b="0" i="0" u="none" strike="noStrike" kern="1200" cap="none" normalizeH="0" baseline="0" dirty="0" smtClean="0">
            <a:ln/>
            <a:effectLst/>
            <a:latin typeface="Arial Narrow" pitchFamily="34" charset="0"/>
          </a:endParaRPr>
        </a:p>
      </dsp:txBody>
      <dsp:txXfrm>
        <a:off x="1079973" y="1072185"/>
        <a:ext cx="752836" cy="376418"/>
      </dsp:txXfrm>
    </dsp:sp>
    <dsp:sp modelId="{05D7BDC1-CB80-4A1C-8D45-D8A746ECF18C}">
      <dsp:nvSpPr>
        <dsp:cNvPr id="0" name=""/>
        <dsp:cNvSpPr/>
      </dsp:nvSpPr>
      <dsp:spPr>
        <a:xfrm>
          <a:off x="1079973" y="1606699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 Narrow" pitchFamily="34" charset="0"/>
            </a:rPr>
            <a:t>Rent Van</a:t>
          </a:r>
        </a:p>
      </dsp:txBody>
      <dsp:txXfrm>
        <a:off x="1079973" y="1606699"/>
        <a:ext cx="752836" cy="376418"/>
      </dsp:txXfrm>
    </dsp:sp>
    <dsp:sp modelId="{F2DFB584-820F-4E60-BC68-96D2F89065D1}">
      <dsp:nvSpPr>
        <dsp:cNvPr id="0" name=""/>
        <dsp:cNvSpPr/>
      </dsp:nvSpPr>
      <dsp:spPr>
        <a:xfrm>
          <a:off x="1079973" y="2141213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 Narrow" pitchFamily="34" charset="0"/>
            </a:rPr>
            <a:t>Arrange Motel</a:t>
          </a:r>
        </a:p>
      </dsp:txBody>
      <dsp:txXfrm>
        <a:off x="1079973" y="2141213"/>
        <a:ext cx="752836" cy="376418"/>
      </dsp:txXfrm>
    </dsp:sp>
    <dsp:sp modelId="{BC124067-7935-4671-8896-23D69921E773}">
      <dsp:nvSpPr>
        <dsp:cNvPr id="0" name=""/>
        <dsp:cNvSpPr/>
      </dsp:nvSpPr>
      <dsp:spPr>
        <a:xfrm>
          <a:off x="1079973" y="2675727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 Narrow" pitchFamily="34" charset="0"/>
            </a:rPr>
            <a:t>Schedule return flights</a:t>
          </a:r>
        </a:p>
      </dsp:txBody>
      <dsp:txXfrm>
        <a:off x="1079973" y="2675727"/>
        <a:ext cx="752836" cy="376418"/>
      </dsp:txXfrm>
    </dsp:sp>
    <dsp:sp modelId="{C9618078-6081-45A4-9916-E2A9AC060225}">
      <dsp:nvSpPr>
        <dsp:cNvPr id="0" name=""/>
        <dsp:cNvSpPr/>
      </dsp:nvSpPr>
      <dsp:spPr>
        <a:xfrm>
          <a:off x="1802696" y="537671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1" i="0" u="none" strike="noStrike" kern="1200" cap="none" normalizeH="0" baseline="0" dirty="0" smtClean="0">
              <a:ln/>
              <a:effectLst/>
              <a:latin typeface="Arial Narrow" pitchFamily="34" charset="0"/>
            </a:rPr>
            <a:t>Get Equipment</a:t>
          </a:r>
        </a:p>
      </dsp:txBody>
      <dsp:txXfrm>
        <a:off x="1802696" y="537671"/>
        <a:ext cx="752836" cy="376418"/>
      </dsp:txXfrm>
    </dsp:sp>
    <dsp:sp modelId="{FCB3689D-DC02-4E5F-821E-10B4B6558510}">
      <dsp:nvSpPr>
        <dsp:cNvPr id="0" name=""/>
        <dsp:cNvSpPr/>
      </dsp:nvSpPr>
      <dsp:spPr>
        <a:xfrm>
          <a:off x="1990905" y="1072185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 Narrow" pitchFamily="34" charset="0"/>
            </a:rPr>
            <a:t>Contact BW Outfitter</a:t>
          </a:r>
        </a:p>
      </dsp:txBody>
      <dsp:txXfrm>
        <a:off x="1990905" y="1072185"/>
        <a:ext cx="752836" cy="376418"/>
      </dsp:txXfrm>
    </dsp:sp>
    <dsp:sp modelId="{9833D5E2-C013-46DC-831F-6AD8C6CEBFD6}">
      <dsp:nvSpPr>
        <dsp:cNvPr id="0" name=""/>
        <dsp:cNvSpPr/>
      </dsp:nvSpPr>
      <dsp:spPr>
        <a:xfrm>
          <a:off x="2179114" y="1606699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Rent canoes</a:t>
          </a:r>
        </a:p>
      </dsp:txBody>
      <dsp:txXfrm>
        <a:off x="2179114" y="1606699"/>
        <a:ext cx="752836" cy="376418"/>
      </dsp:txXfrm>
    </dsp:sp>
    <dsp:sp modelId="{49A726B1-A623-4350-9739-B842EE7B13DE}">
      <dsp:nvSpPr>
        <dsp:cNvPr id="0" name=""/>
        <dsp:cNvSpPr/>
      </dsp:nvSpPr>
      <dsp:spPr>
        <a:xfrm>
          <a:off x="2179114" y="2141213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Rent Tents </a:t>
          </a:r>
        </a:p>
      </dsp:txBody>
      <dsp:txXfrm>
        <a:off x="2179114" y="2141213"/>
        <a:ext cx="752836" cy="376418"/>
      </dsp:txXfrm>
    </dsp:sp>
    <dsp:sp modelId="{6D42C337-0FAD-4B25-87AD-A19A5655EB63}">
      <dsp:nvSpPr>
        <dsp:cNvPr id="0" name=""/>
        <dsp:cNvSpPr/>
      </dsp:nvSpPr>
      <dsp:spPr>
        <a:xfrm>
          <a:off x="1990905" y="2675727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Bring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Sleeping Bags</a:t>
          </a:r>
        </a:p>
      </dsp:txBody>
      <dsp:txXfrm>
        <a:off x="1990905" y="2675727"/>
        <a:ext cx="752836" cy="376418"/>
      </dsp:txXfrm>
    </dsp:sp>
    <dsp:sp modelId="{158C7F9F-CF34-4F5D-AA70-3978D9AB3F65}">
      <dsp:nvSpPr>
        <dsp:cNvPr id="0" name=""/>
        <dsp:cNvSpPr/>
      </dsp:nvSpPr>
      <dsp:spPr>
        <a:xfrm>
          <a:off x="1990905" y="3210241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Bring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Fishing Gear</a:t>
          </a:r>
        </a:p>
      </dsp:txBody>
      <dsp:txXfrm>
        <a:off x="1990905" y="3210241"/>
        <a:ext cx="752836" cy="376418"/>
      </dsp:txXfrm>
    </dsp:sp>
    <dsp:sp modelId="{76296E89-F6E6-404B-BBE7-8B6C80316275}">
      <dsp:nvSpPr>
        <dsp:cNvPr id="0" name=""/>
        <dsp:cNvSpPr/>
      </dsp:nvSpPr>
      <dsp:spPr>
        <a:xfrm>
          <a:off x="1990905" y="3744755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Bring lights and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waterproof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matches</a:t>
          </a:r>
        </a:p>
      </dsp:txBody>
      <dsp:txXfrm>
        <a:off x="1990905" y="3744755"/>
        <a:ext cx="752836" cy="376418"/>
      </dsp:txXfrm>
    </dsp:sp>
    <dsp:sp modelId="{E9FB7FE8-DBB5-412A-9E36-BFCBC505FB74}">
      <dsp:nvSpPr>
        <dsp:cNvPr id="0" name=""/>
        <dsp:cNvSpPr/>
      </dsp:nvSpPr>
      <dsp:spPr>
        <a:xfrm>
          <a:off x="2901837" y="537671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1" i="0" u="none" strike="noStrike" kern="1200" cap="none" normalizeH="0" baseline="0" dirty="0" smtClean="0">
              <a:ln/>
              <a:effectLst/>
              <a:latin typeface="Arial Narrow" pitchFamily="34" charset="0"/>
            </a:rPr>
            <a:t>Plan Meals</a:t>
          </a:r>
        </a:p>
      </dsp:txBody>
      <dsp:txXfrm>
        <a:off x="2901837" y="537671"/>
        <a:ext cx="752836" cy="376418"/>
      </dsp:txXfrm>
    </dsp:sp>
    <dsp:sp modelId="{58001AA5-05C1-4F54-96C9-094F8F7B9F6B}">
      <dsp:nvSpPr>
        <dsp:cNvPr id="0" name=""/>
        <dsp:cNvSpPr/>
      </dsp:nvSpPr>
      <dsp:spPr>
        <a:xfrm>
          <a:off x="3090046" y="1072185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 Narrow" pitchFamily="34" charset="0"/>
            </a:rPr>
            <a:t>Bring cooking gear</a:t>
          </a:r>
        </a:p>
      </dsp:txBody>
      <dsp:txXfrm>
        <a:off x="3090046" y="1072185"/>
        <a:ext cx="752836" cy="376418"/>
      </dsp:txXfrm>
    </dsp:sp>
    <dsp:sp modelId="{01DF3AB5-55A8-4E40-B5C4-B7A25AAF483A}">
      <dsp:nvSpPr>
        <dsp:cNvPr id="0" name=""/>
        <dsp:cNvSpPr/>
      </dsp:nvSpPr>
      <dsp:spPr>
        <a:xfrm>
          <a:off x="3090046" y="1606699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 Narrow" pitchFamily="34" charset="0"/>
            </a:rPr>
            <a:t>Freeze dry food</a:t>
          </a:r>
        </a:p>
      </dsp:txBody>
      <dsp:txXfrm>
        <a:off x="3090046" y="1606699"/>
        <a:ext cx="752836" cy="376418"/>
      </dsp:txXfrm>
    </dsp:sp>
    <dsp:sp modelId="{C22EF81B-2A25-4CB8-9AA7-5AAD42D5F97B}">
      <dsp:nvSpPr>
        <dsp:cNvPr id="0" name=""/>
        <dsp:cNvSpPr/>
      </dsp:nvSpPr>
      <dsp:spPr>
        <a:xfrm>
          <a:off x="3278255" y="2141213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Prepare 7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breakfasts</a:t>
          </a:r>
        </a:p>
      </dsp:txBody>
      <dsp:txXfrm>
        <a:off x="3278255" y="2141213"/>
        <a:ext cx="752836" cy="376418"/>
      </dsp:txXfrm>
    </dsp:sp>
    <dsp:sp modelId="{410B359D-9EBD-4952-B3E8-34CD2B6AD32E}">
      <dsp:nvSpPr>
        <dsp:cNvPr id="0" name=""/>
        <dsp:cNvSpPr/>
      </dsp:nvSpPr>
      <dsp:spPr>
        <a:xfrm>
          <a:off x="3278255" y="2675727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Prepare 7 lunches</a:t>
          </a:r>
        </a:p>
      </dsp:txBody>
      <dsp:txXfrm>
        <a:off x="3278255" y="2675727"/>
        <a:ext cx="752836" cy="376418"/>
      </dsp:txXfrm>
    </dsp:sp>
    <dsp:sp modelId="{EE20AEDB-BDCB-406A-833E-BE6F22002A7B}">
      <dsp:nvSpPr>
        <dsp:cNvPr id="0" name=""/>
        <dsp:cNvSpPr/>
      </dsp:nvSpPr>
      <dsp:spPr>
        <a:xfrm>
          <a:off x="3278255" y="3210241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Prepare 6 dinners</a:t>
          </a:r>
        </a:p>
      </dsp:txBody>
      <dsp:txXfrm>
        <a:off x="3278255" y="3210241"/>
        <a:ext cx="752836" cy="376418"/>
      </dsp:txXfrm>
    </dsp:sp>
    <dsp:sp modelId="{054FB711-19B3-41D8-8059-FC5B8971EFEE}">
      <dsp:nvSpPr>
        <dsp:cNvPr id="0" name=""/>
        <dsp:cNvSpPr/>
      </dsp:nvSpPr>
      <dsp:spPr>
        <a:xfrm>
          <a:off x="4000978" y="537671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1" i="0" u="none" strike="noStrike" kern="1200" cap="none" normalizeH="0" baseline="0" dirty="0" smtClean="0">
              <a:ln/>
              <a:effectLst/>
              <a:latin typeface="Arial Narrow" pitchFamily="34" charset="0"/>
            </a:rPr>
            <a:t>Prepare Budget</a:t>
          </a:r>
        </a:p>
      </dsp:txBody>
      <dsp:txXfrm>
        <a:off x="4000978" y="537671"/>
        <a:ext cx="752836" cy="376418"/>
      </dsp:txXfrm>
    </dsp:sp>
    <dsp:sp modelId="{7622DCF1-720B-4B72-833C-7755EF7EF103}">
      <dsp:nvSpPr>
        <dsp:cNvPr id="0" name=""/>
        <dsp:cNvSpPr/>
      </dsp:nvSpPr>
      <dsp:spPr>
        <a:xfrm>
          <a:off x="4189187" y="1072185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 Narrow" pitchFamily="34" charset="0"/>
            </a:rPr>
            <a:t>Assign Budget Person</a:t>
          </a:r>
        </a:p>
      </dsp:txBody>
      <dsp:txXfrm>
        <a:off x="4189187" y="1072185"/>
        <a:ext cx="752836" cy="376418"/>
      </dsp:txXfrm>
    </dsp:sp>
    <dsp:sp modelId="{5122AE8A-3AFC-46A5-A7A5-A5ADAE5540BA}">
      <dsp:nvSpPr>
        <dsp:cNvPr id="0" name=""/>
        <dsp:cNvSpPr/>
      </dsp:nvSpPr>
      <dsp:spPr>
        <a:xfrm>
          <a:off x="4189187" y="1606699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 Narrow" pitchFamily="34" charset="0"/>
            </a:rPr>
            <a:t>Get deposits</a:t>
          </a:r>
        </a:p>
      </dsp:txBody>
      <dsp:txXfrm>
        <a:off x="4189187" y="1606699"/>
        <a:ext cx="752836" cy="376418"/>
      </dsp:txXfrm>
    </dsp:sp>
    <dsp:sp modelId="{8D071D46-6C5E-437B-B153-2C2454702D74}">
      <dsp:nvSpPr>
        <dsp:cNvPr id="0" name=""/>
        <dsp:cNvSpPr/>
      </dsp:nvSpPr>
      <dsp:spPr>
        <a:xfrm>
          <a:off x="4189187" y="2141213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 Narrow" pitchFamily="34" charset="0"/>
            </a:rPr>
            <a:t>Retain Receipts</a:t>
          </a:r>
        </a:p>
      </dsp:txBody>
      <dsp:txXfrm>
        <a:off x="4189187" y="2141213"/>
        <a:ext cx="752836" cy="376418"/>
      </dsp:txXfrm>
    </dsp:sp>
    <dsp:sp modelId="{1C205C25-FD98-4894-9C49-0B03DDDAEDA1}">
      <dsp:nvSpPr>
        <dsp:cNvPr id="0" name=""/>
        <dsp:cNvSpPr/>
      </dsp:nvSpPr>
      <dsp:spPr>
        <a:xfrm>
          <a:off x="4189187" y="2675727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 Narrow" pitchFamily="34" charset="0"/>
            </a:rPr>
            <a:t>Pay for supplies</a:t>
          </a:r>
        </a:p>
      </dsp:txBody>
      <dsp:txXfrm>
        <a:off x="4189187" y="2675727"/>
        <a:ext cx="752836" cy="376418"/>
      </dsp:txXfrm>
    </dsp:sp>
    <dsp:sp modelId="{D94B3F8A-D705-4B19-A2A5-D2452E4C7443}">
      <dsp:nvSpPr>
        <dsp:cNvPr id="0" name=""/>
        <dsp:cNvSpPr/>
      </dsp:nvSpPr>
      <dsp:spPr>
        <a:xfrm>
          <a:off x="4189187" y="3210241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 Narrow" pitchFamily="34" charset="0"/>
            </a:rPr>
            <a:t>Close-out trip</a:t>
          </a:r>
        </a:p>
      </dsp:txBody>
      <dsp:txXfrm>
        <a:off x="4189187" y="3210241"/>
        <a:ext cx="752836" cy="376418"/>
      </dsp:txXfrm>
    </dsp:sp>
    <dsp:sp modelId="{F2F414A7-1C0C-41E7-8378-7BFAB0E4A191}">
      <dsp:nvSpPr>
        <dsp:cNvPr id="0" name=""/>
        <dsp:cNvSpPr/>
      </dsp:nvSpPr>
      <dsp:spPr>
        <a:xfrm>
          <a:off x="5288329" y="537671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1" i="0" u="none" strike="noStrike" kern="1200" cap="none" normalizeH="0" baseline="0" dirty="0" smtClean="0">
              <a:ln/>
              <a:effectLst/>
              <a:latin typeface="Arial Narrow" pitchFamily="34" charset="0"/>
            </a:rPr>
            <a:t>Plan for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1" i="0" u="none" strike="noStrike" kern="1200" cap="none" normalizeH="0" baseline="0" dirty="0" smtClean="0">
              <a:ln/>
              <a:effectLst/>
              <a:latin typeface="Arial Narrow" pitchFamily="34" charset="0"/>
            </a:rPr>
            <a:t>Emergencies</a:t>
          </a:r>
        </a:p>
      </dsp:txBody>
      <dsp:txXfrm>
        <a:off x="5288329" y="537671"/>
        <a:ext cx="752836" cy="376418"/>
      </dsp:txXfrm>
    </dsp:sp>
    <dsp:sp modelId="{174D1A28-8060-48E3-B667-2CBCA3D7A8B2}">
      <dsp:nvSpPr>
        <dsp:cNvPr id="0" name=""/>
        <dsp:cNvSpPr/>
      </dsp:nvSpPr>
      <dsp:spPr>
        <a:xfrm>
          <a:off x="5100120" y="1072185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Obtain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err="1" smtClean="0">
              <a:ln/>
              <a:effectLst/>
              <a:latin typeface="Arial" pitchFamily="34" charset="0"/>
            </a:rPr>
            <a:t>emerg</a:t>
          </a: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. #’s</a:t>
          </a:r>
        </a:p>
      </dsp:txBody>
      <dsp:txXfrm>
        <a:off x="5100120" y="1072185"/>
        <a:ext cx="752836" cy="376418"/>
      </dsp:txXfrm>
    </dsp:sp>
    <dsp:sp modelId="{05BB94CF-52AB-4393-8E3F-B4FBDD5CE430}">
      <dsp:nvSpPr>
        <dsp:cNvPr id="0" name=""/>
        <dsp:cNvSpPr/>
      </dsp:nvSpPr>
      <dsp:spPr>
        <a:xfrm>
          <a:off x="5100120" y="1606699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Arrange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contact at BW</a:t>
          </a:r>
        </a:p>
      </dsp:txBody>
      <dsp:txXfrm>
        <a:off x="5100120" y="1606699"/>
        <a:ext cx="752836" cy="376418"/>
      </dsp:txXfrm>
    </dsp:sp>
    <dsp:sp modelId="{CB18C982-4C6D-458F-B4C1-0C0AF39CD5E5}">
      <dsp:nvSpPr>
        <dsp:cNvPr id="0" name=""/>
        <dsp:cNvSpPr/>
      </dsp:nvSpPr>
      <dsp:spPr>
        <a:xfrm>
          <a:off x="5100120" y="2141213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Bring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err="1" smtClean="0">
              <a:ln/>
              <a:effectLst/>
              <a:latin typeface="Arial" pitchFamily="34" charset="0"/>
            </a:rPr>
            <a:t>emerg</a:t>
          </a: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. flares</a:t>
          </a:r>
        </a:p>
      </dsp:txBody>
      <dsp:txXfrm>
        <a:off x="5100120" y="2141213"/>
        <a:ext cx="752836" cy="376418"/>
      </dsp:txXfrm>
    </dsp:sp>
    <dsp:sp modelId="{B1071E81-D266-49A7-8981-6ECA869A6ED8}">
      <dsp:nvSpPr>
        <dsp:cNvPr id="0" name=""/>
        <dsp:cNvSpPr/>
      </dsp:nvSpPr>
      <dsp:spPr>
        <a:xfrm>
          <a:off x="5100120" y="2675727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Bring two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first aid kits</a:t>
          </a:r>
        </a:p>
      </dsp:txBody>
      <dsp:txXfrm>
        <a:off x="5100120" y="2675727"/>
        <a:ext cx="752836" cy="376418"/>
      </dsp:txXfrm>
    </dsp:sp>
    <dsp:sp modelId="{7A8906F8-CF05-4367-B4E0-757C4FB33434}">
      <dsp:nvSpPr>
        <dsp:cNvPr id="0" name=""/>
        <dsp:cNvSpPr/>
      </dsp:nvSpPr>
      <dsp:spPr>
        <a:xfrm>
          <a:off x="6199261" y="537671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1" i="0" u="none" strike="noStrike" kern="1200" cap="none" normalizeH="0" baseline="0" dirty="0" smtClean="0">
              <a:ln/>
              <a:effectLst/>
              <a:latin typeface="Arial Narrow" pitchFamily="34" charset="0"/>
            </a:rPr>
            <a:t>Plan Activities</a:t>
          </a:r>
        </a:p>
      </dsp:txBody>
      <dsp:txXfrm>
        <a:off x="6199261" y="537671"/>
        <a:ext cx="752836" cy="376418"/>
      </dsp:txXfrm>
    </dsp:sp>
    <dsp:sp modelId="{B1B432C7-D421-4EF3-81EA-48CD945EC385}">
      <dsp:nvSpPr>
        <dsp:cNvPr id="0" name=""/>
        <dsp:cNvSpPr/>
      </dsp:nvSpPr>
      <dsp:spPr>
        <a:xfrm>
          <a:off x="6011052" y="1072185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Bring Cards</a:t>
          </a:r>
        </a:p>
      </dsp:txBody>
      <dsp:txXfrm>
        <a:off x="6011052" y="1072185"/>
        <a:ext cx="752836" cy="376418"/>
      </dsp:txXfrm>
    </dsp:sp>
    <dsp:sp modelId="{E68F29F8-4F3D-4A00-B502-CC629F280E2F}">
      <dsp:nvSpPr>
        <dsp:cNvPr id="0" name=""/>
        <dsp:cNvSpPr/>
      </dsp:nvSpPr>
      <dsp:spPr>
        <a:xfrm>
          <a:off x="6011052" y="1606699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Bring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Joke book</a:t>
          </a:r>
        </a:p>
      </dsp:txBody>
      <dsp:txXfrm>
        <a:off x="6011052" y="1606699"/>
        <a:ext cx="752836" cy="376418"/>
      </dsp:txXfrm>
    </dsp:sp>
    <dsp:sp modelId="{B77580CA-5C8B-41DA-992D-5ECE6BBEC33A}">
      <dsp:nvSpPr>
        <dsp:cNvPr id="0" name=""/>
        <dsp:cNvSpPr/>
      </dsp:nvSpPr>
      <dsp:spPr>
        <a:xfrm>
          <a:off x="6011052" y="2141213"/>
          <a:ext cx="752836" cy="3764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Arial" pitchFamily="34" charset="0"/>
            </a:rPr>
            <a:t>Bring scotch</a:t>
          </a:r>
        </a:p>
      </dsp:txBody>
      <dsp:txXfrm>
        <a:off x="6011052" y="2141213"/>
        <a:ext cx="752836" cy="376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871C4-D286-47F9-96BD-D01095774CD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E9FD3-D4B9-49CC-96C3-10FA45549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28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cs-CZ" dirty="0" err="1" smtClean="0"/>
              <a:t>Now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must</a:t>
            </a:r>
            <a:r>
              <a:rPr lang="cs-CZ" baseline="0" dirty="0" smtClean="0"/>
              <a:t> idea, </a:t>
            </a:r>
            <a:r>
              <a:rPr lang="cs-CZ" baseline="0" dirty="0" err="1" smtClean="0"/>
              <a:t>aim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prepare</a:t>
            </a:r>
            <a:r>
              <a:rPr lang="cs-CZ" baseline="0" dirty="0" smtClean="0"/>
              <a:t> to WBS</a:t>
            </a:r>
          </a:p>
          <a:p>
            <a:pPr defTabSz="990478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cs-CZ" baseline="0" dirty="0" smtClean="0"/>
              <a:t>MAIN </a:t>
            </a:r>
            <a:r>
              <a:rPr lang="cs-CZ" baseline="0" dirty="0" err="1" smtClean="0"/>
              <a:t>activity</a:t>
            </a:r>
            <a:endParaRPr lang="cs-CZ" baseline="0" dirty="0" smtClean="0"/>
          </a:p>
          <a:p>
            <a:pPr defTabSz="990478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cs-CZ" baseline="0" dirty="0" smtClean="0"/>
              <a:t>SUB </a:t>
            </a:r>
            <a:r>
              <a:rPr lang="cs-CZ" baseline="0" dirty="0" err="1" smtClean="0"/>
              <a:t>activity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EF6C9-3A15-4D2B-B2CF-D7E47152946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225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Now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must</a:t>
            </a:r>
            <a:r>
              <a:rPr lang="cs-CZ" baseline="0" dirty="0" smtClean="0"/>
              <a:t> idea, </a:t>
            </a:r>
            <a:r>
              <a:rPr lang="cs-CZ" baseline="0" dirty="0" err="1" smtClean="0"/>
              <a:t>aim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prepare</a:t>
            </a:r>
            <a:r>
              <a:rPr lang="cs-CZ" baseline="0" dirty="0" smtClean="0"/>
              <a:t> to WBS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EF6C9-3A15-4D2B-B2CF-D7E47152946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490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cs-CZ" dirty="0" err="1" smtClean="0">
                <a:latin typeface="Times" pitchFamily="18" charset="0"/>
              </a:rPr>
              <a:t>Examplef</a:t>
            </a:r>
            <a:r>
              <a:rPr lang="cs-CZ" dirty="0" smtClean="0">
                <a:latin typeface="Times" pitchFamily="18" charset="0"/>
              </a:rPr>
              <a:t> </a:t>
            </a:r>
            <a:r>
              <a:rPr lang="cs-CZ" dirty="0" err="1" smtClean="0">
                <a:latin typeface="Times" pitchFamily="18" charset="0"/>
              </a:rPr>
              <a:t>of</a:t>
            </a:r>
            <a:r>
              <a:rPr lang="cs-CZ" dirty="0" smtClean="0">
                <a:latin typeface="Times" pitchFamily="18" charset="0"/>
              </a:rPr>
              <a:t> </a:t>
            </a:r>
            <a:r>
              <a:rPr lang="cs-CZ" dirty="0" err="1" smtClean="0">
                <a:latin typeface="Times" pitchFamily="18" charset="0"/>
              </a:rPr>
              <a:t>different</a:t>
            </a:r>
            <a:r>
              <a:rPr lang="cs-CZ" baseline="0" dirty="0" smtClean="0">
                <a:latin typeface="Times" pitchFamily="18" charset="0"/>
              </a:rPr>
              <a:t> </a:t>
            </a:r>
            <a:r>
              <a:rPr lang="cs-CZ" baseline="0" dirty="0" err="1" smtClean="0">
                <a:latin typeface="Times" pitchFamily="18" charset="0"/>
              </a:rPr>
              <a:t>charts</a:t>
            </a:r>
            <a:endParaRPr lang="cs-CZ" dirty="0" smtClean="0">
              <a:latin typeface="Times" pitchFamily="18" charset="0"/>
            </a:endParaRPr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590472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038D-FC1C-488D-822E-44E61208513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9BE-C4C5-4C0A-830C-F3B8E320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8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038D-FC1C-488D-822E-44E61208513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9BE-C4C5-4C0A-830C-F3B8E320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1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038D-FC1C-488D-822E-44E61208513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9BE-C4C5-4C0A-830C-F3B8E320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1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038D-FC1C-488D-822E-44E61208513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9BE-C4C5-4C0A-830C-F3B8E320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9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038D-FC1C-488D-822E-44E61208513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9BE-C4C5-4C0A-830C-F3B8E320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6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038D-FC1C-488D-822E-44E61208513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9BE-C4C5-4C0A-830C-F3B8E320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7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038D-FC1C-488D-822E-44E61208513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9BE-C4C5-4C0A-830C-F3B8E320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7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038D-FC1C-488D-822E-44E61208513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9BE-C4C5-4C0A-830C-F3B8E320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8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038D-FC1C-488D-822E-44E61208513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9BE-C4C5-4C0A-830C-F3B8E320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4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038D-FC1C-488D-822E-44E61208513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9BE-C4C5-4C0A-830C-F3B8E320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9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038D-FC1C-488D-822E-44E61208513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9BE-C4C5-4C0A-830C-F3B8E320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6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E038D-FC1C-488D-822E-44E61208513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C99BE-C4C5-4C0A-830C-F3B8E320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5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Breakdown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Projek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Week-3</a:t>
            </a:r>
          </a:p>
          <a:p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Nursikuwagus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8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8282" y="609600"/>
            <a:ext cx="8929718" cy="1143000"/>
          </a:xfrm>
        </p:spPr>
        <p:txBody>
          <a:bodyPr/>
          <a:lstStyle/>
          <a:p>
            <a:r>
              <a:rPr lang="en-US" dirty="0" smtClean="0"/>
              <a:t>Work Breakdown Structure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5904072" y="6407944"/>
            <a:ext cx="4121018" cy="450056"/>
          </a:xfrm>
        </p:spPr>
        <p:txBody>
          <a:bodyPr/>
          <a:lstStyle/>
          <a:p>
            <a:r>
              <a:rPr lang="cs-CZ" smtClean="0"/>
              <a:t>Project Management - 12.4.2010 (C) 2010  FRIDRICHOVÁ</a:t>
            </a:r>
            <a:endParaRPr lang="cs-CZ"/>
          </a:p>
        </p:txBody>
      </p:sp>
      <p:graphicFrame>
        <p:nvGraphicFramePr>
          <p:cNvPr id="6" name="Diagram 5"/>
          <p:cNvGraphicFramePr/>
          <p:nvPr/>
        </p:nvGraphicFramePr>
        <p:xfrm>
          <a:off x="2095472" y="1714489"/>
          <a:ext cx="7843862" cy="4124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523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8282" y="609600"/>
            <a:ext cx="8929718" cy="1143000"/>
          </a:xfrm>
        </p:spPr>
        <p:txBody>
          <a:bodyPr/>
          <a:lstStyle/>
          <a:p>
            <a:r>
              <a:rPr lang="en-US" dirty="0" smtClean="0"/>
              <a:t>Work Breakdown Structure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5904072" y="6407944"/>
            <a:ext cx="4121018" cy="450056"/>
          </a:xfrm>
        </p:spPr>
        <p:txBody>
          <a:bodyPr/>
          <a:lstStyle/>
          <a:p>
            <a:r>
              <a:rPr lang="cs-CZ" smtClean="0"/>
              <a:t>Project Management - 12.4.2010 (C) 2010  FRIDRICHOVÁ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2166910" y="1714488"/>
            <a:ext cx="7772400" cy="4114800"/>
          </a:xfrm>
        </p:spPr>
        <p:txBody>
          <a:bodyPr/>
          <a:lstStyle/>
          <a:p>
            <a:r>
              <a:rPr lang="en-US" dirty="0" smtClean="0"/>
              <a:t>Identify the major task categories</a:t>
            </a:r>
          </a:p>
          <a:p>
            <a:r>
              <a:rPr lang="en-US" dirty="0" smtClean="0"/>
              <a:t>Identify </a:t>
            </a:r>
            <a:r>
              <a:rPr lang="en-US" sz="2000" dirty="0"/>
              <a:t>sub</a:t>
            </a:r>
            <a:r>
              <a:rPr lang="en-US" dirty="0" smtClean="0"/>
              <a:t>-tasks, and </a:t>
            </a:r>
            <a:r>
              <a:rPr lang="en-US" sz="1400" dirty="0"/>
              <a:t>sub</a:t>
            </a:r>
            <a:r>
              <a:rPr lang="en-US" dirty="0" smtClean="0"/>
              <a:t>-</a:t>
            </a:r>
            <a:r>
              <a:rPr lang="en-US" sz="2000" dirty="0"/>
              <a:t>sub</a:t>
            </a:r>
            <a:r>
              <a:rPr lang="en-US" dirty="0" smtClean="0"/>
              <a:t>-tasks</a:t>
            </a:r>
          </a:p>
          <a:p>
            <a:r>
              <a:rPr lang="en-US" dirty="0" smtClean="0"/>
              <a:t>Use verb-noun to imply action to something</a:t>
            </a:r>
          </a:p>
          <a:p>
            <a:pPr lvl="1"/>
            <a:r>
              <a:rPr lang="en-US" dirty="0" smtClean="0"/>
              <a:t>Example: Getting up in the morning</a:t>
            </a:r>
          </a:p>
          <a:p>
            <a:pPr lvl="2"/>
            <a:r>
              <a:rPr lang="en-US" dirty="0" smtClean="0"/>
              <a:t>Hit snooze button</a:t>
            </a:r>
          </a:p>
          <a:p>
            <a:pPr lvl="2"/>
            <a:r>
              <a:rPr lang="en-US" dirty="0" smtClean="0"/>
              <a:t>Hit snooze button again</a:t>
            </a:r>
          </a:p>
          <a:p>
            <a:pPr lvl="2"/>
            <a:r>
              <a:rPr lang="en-US" dirty="0" smtClean="0"/>
              <a:t>Get </a:t>
            </a:r>
            <a:r>
              <a:rPr lang="en-US" dirty="0" err="1" smtClean="0"/>
              <a:t>outa</a:t>
            </a:r>
            <a:r>
              <a:rPr lang="en-US" dirty="0" smtClean="0"/>
              <a:t> bed</a:t>
            </a:r>
          </a:p>
          <a:p>
            <a:pPr lvl="2"/>
            <a:r>
              <a:rPr lang="en-US" dirty="0" smtClean="0"/>
              <a:t>Avoid dog</a:t>
            </a:r>
          </a:p>
          <a:p>
            <a:pPr lvl="2"/>
            <a:r>
              <a:rPr lang="en-US" dirty="0" smtClean="0"/>
              <a:t>Go to bathroom…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2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9144000" cy="1143000"/>
          </a:xfrm>
          <a:noFill/>
        </p:spPr>
        <p:txBody>
          <a:bodyPr>
            <a:normAutofit/>
          </a:bodyPr>
          <a:lstStyle/>
          <a:p>
            <a:r>
              <a:rPr lang="en-US" sz="2800" dirty="0"/>
              <a:t>Project: Functions, Activities and Tasks</a:t>
            </a:r>
          </a:p>
        </p:txBody>
      </p:sp>
      <p:sp>
        <p:nvSpPr>
          <p:cNvPr id="14339" name="AutoShape 15"/>
          <p:cNvSpPr>
            <a:spLocks noChangeArrowheads="1"/>
          </p:cNvSpPr>
          <p:nvPr/>
        </p:nvSpPr>
        <p:spPr bwMode="auto">
          <a:xfrm flipV="1">
            <a:off x="5233989" y="4108450"/>
            <a:ext cx="22225" cy="1588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0" name="AutoShape 19"/>
          <p:cNvSpPr>
            <a:spLocks noChangeArrowheads="1"/>
          </p:cNvSpPr>
          <p:nvPr/>
        </p:nvSpPr>
        <p:spPr bwMode="auto">
          <a:xfrm flipH="1">
            <a:off x="3362325" y="4311650"/>
            <a:ext cx="1588" cy="19050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1" name="AutoShape 21"/>
          <p:cNvSpPr>
            <a:spLocks noChangeArrowheads="1"/>
          </p:cNvSpPr>
          <p:nvPr/>
        </p:nvSpPr>
        <p:spPr bwMode="auto">
          <a:xfrm flipV="1">
            <a:off x="6783389" y="4298950"/>
            <a:ext cx="20637" cy="1588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2" name="AutoShape 22"/>
          <p:cNvSpPr>
            <a:spLocks noChangeArrowheads="1"/>
          </p:cNvSpPr>
          <p:nvPr/>
        </p:nvSpPr>
        <p:spPr bwMode="auto">
          <a:xfrm>
            <a:off x="6783389" y="4459289"/>
            <a:ext cx="20637" cy="9525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3" name="AutoShape 24"/>
          <p:cNvSpPr>
            <a:spLocks noChangeArrowheads="1"/>
          </p:cNvSpPr>
          <p:nvPr/>
        </p:nvSpPr>
        <p:spPr bwMode="auto">
          <a:xfrm flipV="1">
            <a:off x="3363914" y="4298950"/>
            <a:ext cx="20637" cy="1588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4" name="AutoShape 25"/>
          <p:cNvSpPr>
            <a:spLocks noChangeArrowheads="1"/>
          </p:cNvSpPr>
          <p:nvPr/>
        </p:nvSpPr>
        <p:spPr bwMode="auto">
          <a:xfrm>
            <a:off x="3363914" y="4459289"/>
            <a:ext cx="20637" cy="9525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5" name="AutoShape 27"/>
          <p:cNvSpPr>
            <a:spLocks noChangeArrowheads="1"/>
          </p:cNvSpPr>
          <p:nvPr/>
        </p:nvSpPr>
        <p:spPr bwMode="auto">
          <a:xfrm flipV="1">
            <a:off x="5141914" y="3294064"/>
            <a:ext cx="22225" cy="1587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6" name="AutoShape 30"/>
          <p:cNvSpPr>
            <a:spLocks noChangeArrowheads="1"/>
          </p:cNvSpPr>
          <p:nvPr/>
        </p:nvSpPr>
        <p:spPr bwMode="auto">
          <a:xfrm flipH="1">
            <a:off x="3441700" y="3465513"/>
            <a:ext cx="1588" cy="19050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7" name="AutoShape 33"/>
          <p:cNvSpPr>
            <a:spLocks noChangeArrowheads="1"/>
          </p:cNvSpPr>
          <p:nvPr/>
        </p:nvSpPr>
        <p:spPr bwMode="auto">
          <a:xfrm flipV="1">
            <a:off x="6805614" y="3452814"/>
            <a:ext cx="22225" cy="1587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8" name="AutoShape 34"/>
          <p:cNvSpPr>
            <a:spLocks noChangeArrowheads="1"/>
          </p:cNvSpPr>
          <p:nvPr/>
        </p:nvSpPr>
        <p:spPr bwMode="auto">
          <a:xfrm>
            <a:off x="6805614" y="3665539"/>
            <a:ext cx="22225" cy="9525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9" name="AutoShape 36"/>
          <p:cNvSpPr>
            <a:spLocks noChangeArrowheads="1"/>
          </p:cNvSpPr>
          <p:nvPr/>
        </p:nvSpPr>
        <p:spPr bwMode="auto">
          <a:xfrm flipV="1">
            <a:off x="3432176" y="3462339"/>
            <a:ext cx="22225" cy="3175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50" name="AutoShape 39"/>
          <p:cNvSpPr>
            <a:spLocks noChangeArrowheads="1"/>
          </p:cNvSpPr>
          <p:nvPr/>
        </p:nvSpPr>
        <p:spPr bwMode="auto">
          <a:xfrm flipH="1">
            <a:off x="3625850" y="4989513"/>
            <a:ext cx="1588" cy="19050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51" name="AutoShape 40"/>
          <p:cNvSpPr>
            <a:spLocks noChangeArrowheads="1"/>
          </p:cNvSpPr>
          <p:nvPr/>
        </p:nvSpPr>
        <p:spPr bwMode="auto">
          <a:xfrm>
            <a:off x="6794501" y="4989513"/>
            <a:ext cx="9525" cy="19050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52" name="AutoShape 42"/>
          <p:cNvSpPr>
            <a:spLocks noChangeArrowheads="1"/>
          </p:cNvSpPr>
          <p:nvPr/>
        </p:nvSpPr>
        <p:spPr bwMode="auto">
          <a:xfrm flipV="1">
            <a:off x="5280025" y="4743450"/>
            <a:ext cx="20638" cy="1588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53" name="AutoShape 45"/>
          <p:cNvSpPr>
            <a:spLocks noChangeArrowheads="1"/>
          </p:cNvSpPr>
          <p:nvPr/>
        </p:nvSpPr>
        <p:spPr bwMode="auto">
          <a:xfrm flipV="1">
            <a:off x="3603626" y="4986339"/>
            <a:ext cx="22225" cy="3175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54" name="AutoShape 48"/>
          <p:cNvSpPr>
            <a:spLocks noChangeArrowheads="1"/>
          </p:cNvSpPr>
          <p:nvPr/>
        </p:nvSpPr>
        <p:spPr bwMode="auto">
          <a:xfrm flipV="1">
            <a:off x="4637089" y="4997450"/>
            <a:ext cx="22225" cy="1588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55" name="AutoShape 51"/>
          <p:cNvSpPr>
            <a:spLocks noChangeArrowheads="1"/>
          </p:cNvSpPr>
          <p:nvPr/>
        </p:nvSpPr>
        <p:spPr bwMode="auto">
          <a:xfrm flipV="1">
            <a:off x="5668964" y="4986339"/>
            <a:ext cx="22225" cy="3175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56" name="AutoShape 52"/>
          <p:cNvSpPr>
            <a:spLocks noChangeArrowheads="1"/>
          </p:cNvSpPr>
          <p:nvPr/>
        </p:nvSpPr>
        <p:spPr bwMode="auto">
          <a:xfrm>
            <a:off x="5668964" y="5168900"/>
            <a:ext cx="22225" cy="7938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57" name="AutoShape 54"/>
          <p:cNvSpPr>
            <a:spLocks noChangeArrowheads="1"/>
          </p:cNvSpPr>
          <p:nvPr/>
        </p:nvSpPr>
        <p:spPr bwMode="auto">
          <a:xfrm flipV="1">
            <a:off x="6805614" y="4976814"/>
            <a:ext cx="22225" cy="1587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58" name="AutoShape 55"/>
          <p:cNvSpPr>
            <a:spLocks noChangeArrowheads="1"/>
          </p:cNvSpPr>
          <p:nvPr/>
        </p:nvSpPr>
        <p:spPr bwMode="auto">
          <a:xfrm>
            <a:off x="6805614" y="5180014"/>
            <a:ext cx="22225" cy="7937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59" name="AutoShape 57"/>
          <p:cNvSpPr>
            <a:spLocks noChangeArrowheads="1"/>
          </p:cNvSpPr>
          <p:nvPr/>
        </p:nvSpPr>
        <p:spPr bwMode="auto">
          <a:xfrm flipH="1">
            <a:off x="7504114" y="2300288"/>
            <a:ext cx="1587" cy="19050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60" name="AutoShape 60"/>
          <p:cNvSpPr>
            <a:spLocks noChangeArrowheads="1"/>
          </p:cNvSpPr>
          <p:nvPr/>
        </p:nvSpPr>
        <p:spPr bwMode="auto">
          <a:xfrm flipH="1">
            <a:off x="7504114" y="2914650"/>
            <a:ext cx="1587" cy="19050"/>
          </a:xfrm>
          <a:prstGeom prst="roundRect">
            <a:avLst>
              <a:gd name="adj" fmla="val 12495"/>
            </a:avLst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1828801" y="1676401"/>
            <a:ext cx="8366125" cy="4284663"/>
            <a:chOff x="192" y="1152"/>
            <a:chExt cx="5270" cy="291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4362" name="Rectangle 92"/>
            <p:cNvSpPr>
              <a:spLocks noChangeArrowheads="1"/>
            </p:cNvSpPr>
            <p:nvPr/>
          </p:nvSpPr>
          <p:spPr bwMode="auto">
            <a:xfrm>
              <a:off x="656" y="1152"/>
              <a:ext cx="2739" cy="8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4363" name="Rectangle 93"/>
            <p:cNvSpPr>
              <a:spLocks noChangeArrowheads="1"/>
            </p:cNvSpPr>
            <p:nvPr/>
          </p:nvSpPr>
          <p:spPr bwMode="auto">
            <a:xfrm>
              <a:off x="656" y="1152"/>
              <a:ext cx="2739" cy="877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 sz="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4364" name="Rectangle 94"/>
            <p:cNvSpPr>
              <a:spLocks noChangeArrowheads="1"/>
            </p:cNvSpPr>
            <p:nvPr/>
          </p:nvSpPr>
          <p:spPr bwMode="auto">
            <a:xfrm>
              <a:off x="1594" y="1495"/>
              <a:ext cx="872" cy="20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u="sng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urier" pitchFamily="49" charset="0"/>
                </a:rPr>
                <a:t>p:Project</a:t>
              </a:r>
            </a:p>
          </p:txBody>
        </p:sp>
        <p:sp>
          <p:nvSpPr>
            <p:cNvPr id="14365" name="Line 95"/>
            <p:cNvSpPr>
              <a:spLocks noChangeShapeType="1"/>
            </p:cNvSpPr>
            <p:nvPr/>
          </p:nvSpPr>
          <p:spPr bwMode="auto">
            <a:xfrm>
              <a:off x="3387" y="1351"/>
              <a:ext cx="143" cy="1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4366" name="Line 96"/>
            <p:cNvSpPr>
              <a:spLocks noChangeShapeType="1"/>
            </p:cNvSpPr>
            <p:nvPr/>
          </p:nvSpPr>
          <p:spPr bwMode="auto">
            <a:xfrm>
              <a:off x="3387" y="1774"/>
              <a:ext cx="143" cy="1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3" name="Group 97"/>
            <p:cNvGrpSpPr>
              <a:grpSpLocks/>
            </p:cNvGrpSpPr>
            <p:nvPr/>
          </p:nvGrpSpPr>
          <p:grpSpPr bwMode="auto">
            <a:xfrm>
              <a:off x="3533" y="1176"/>
              <a:ext cx="1382" cy="319"/>
              <a:chOff x="3514" y="1304"/>
              <a:chExt cx="1382" cy="319"/>
            </a:xfrm>
            <a:grpFill/>
          </p:grpSpPr>
          <p:sp>
            <p:nvSpPr>
              <p:cNvPr id="14411" name="Rectangle 98"/>
              <p:cNvSpPr>
                <a:spLocks noChangeArrowheads="1"/>
              </p:cNvSpPr>
              <p:nvPr/>
            </p:nvSpPr>
            <p:spPr bwMode="auto">
              <a:xfrm>
                <a:off x="3514" y="1304"/>
                <a:ext cx="1382" cy="319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0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14412" name="Rectangle 99"/>
              <p:cNvSpPr>
                <a:spLocks noChangeArrowheads="1"/>
              </p:cNvSpPr>
              <p:nvPr/>
            </p:nvSpPr>
            <p:spPr bwMode="auto">
              <a:xfrm>
                <a:off x="3677" y="1368"/>
                <a:ext cx="1066" cy="2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u="sng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ourier" pitchFamily="49" charset="0"/>
                  </a:rPr>
                  <a:t>f1:Function</a:t>
                </a:r>
              </a:p>
            </p:txBody>
          </p:sp>
        </p:grpSp>
        <p:grpSp>
          <p:nvGrpSpPr>
            <p:cNvPr id="4" name="Group 100"/>
            <p:cNvGrpSpPr>
              <a:grpSpLocks/>
            </p:cNvGrpSpPr>
            <p:nvPr/>
          </p:nvGrpSpPr>
          <p:grpSpPr bwMode="auto">
            <a:xfrm>
              <a:off x="3533" y="1648"/>
              <a:ext cx="1382" cy="319"/>
              <a:chOff x="3514" y="1304"/>
              <a:chExt cx="1382" cy="319"/>
            </a:xfrm>
            <a:grpFill/>
          </p:grpSpPr>
          <p:sp>
            <p:nvSpPr>
              <p:cNvPr id="14409" name="Rectangle 101"/>
              <p:cNvSpPr>
                <a:spLocks noChangeArrowheads="1"/>
              </p:cNvSpPr>
              <p:nvPr/>
            </p:nvSpPr>
            <p:spPr bwMode="auto">
              <a:xfrm>
                <a:off x="3514" y="1304"/>
                <a:ext cx="1382" cy="319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0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14410" name="Rectangle 102"/>
              <p:cNvSpPr>
                <a:spLocks noChangeArrowheads="1"/>
              </p:cNvSpPr>
              <p:nvPr/>
            </p:nvSpPr>
            <p:spPr bwMode="auto">
              <a:xfrm>
                <a:off x="3677" y="1368"/>
                <a:ext cx="1066" cy="2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u="sng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ourier" pitchFamily="49" charset="0"/>
                  </a:rPr>
                  <a:t>f2:Function</a:t>
                </a:r>
              </a:p>
            </p:txBody>
          </p:sp>
        </p:grpSp>
        <p:grpSp>
          <p:nvGrpSpPr>
            <p:cNvPr id="5" name="Group 103"/>
            <p:cNvGrpSpPr>
              <a:grpSpLocks/>
            </p:cNvGrpSpPr>
            <p:nvPr/>
          </p:nvGrpSpPr>
          <p:grpSpPr bwMode="auto">
            <a:xfrm>
              <a:off x="192" y="2352"/>
              <a:ext cx="1382" cy="319"/>
              <a:chOff x="3514" y="1304"/>
              <a:chExt cx="1382" cy="319"/>
            </a:xfrm>
            <a:grpFill/>
          </p:grpSpPr>
          <p:sp>
            <p:nvSpPr>
              <p:cNvPr id="14407" name="Rectangle 104"/>
              <p:cNvSpPr>
                <a:spLocks noChangeArrowheads="1"/>
              </p:cNvSpPr>
              <p:nvPr/>
            </p:nvSpPr>
            <p:spPr bwMode="auto">
              <a:xfrm>
                <a:off x="3514" y="1304"/>
                <a:ext cx="1382" cy="319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0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14408" name="Rectangle 105"/>
              <p:cNvSpPr>
                <a:spLocks noChangeArrowheads="1"/>
              </p:cNvSpPr>
              <p:nvPr/>
            </p:nvSpPr>
            <p:spPr bwMode="auto">
              <a:xfrm>
                <a:off x="3677" y="1368"/>
                <a:ext cx="1066" cy="2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u="sng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ourier" pitchFamily="49" charset="0"/>
                  </a:rPr>
                  <a:t>a1:Activity</a:t>
                </a:r>
              </a:p>
            </p:txBody>
          </p:sp>
        </p:grpSp>
        <p:grpSp>
          <p:nvGrpSpPr>
            <p:cNvPr id="6" name="Group 106"/>
            <p:cNvGrpSpPr>
              <a:grpSpLocks/>
            </p:cNvGrpSpPr>
            <p:nvPr/>
          </p:nvGrpSpPr>
          <p:grpSpPr bwMode="auto">
            <a:xfrm>
              <a:off x="2146" y="2352"/>
              <a:ext cx="1382" cy="319"/>
              <a:chOff x="3514" y="1304"/>
              <a:chExt cx="1382" cy="319"/>
            </a:xfrm>
            <a:grpFill/>
          </p:grpSpPr>
          <p:sp>
            <p:nvSpPr>
              <p:cNvPr id="14405" name="Rectangle 107"/>
              <p:cNvSpPr>
                <a:spLocks noChangeArrowheads="1"/>
              </p:cNvSpPr>
              <p:nvPr/>
            </p:nvSpPr>
            <p:spPr bwMode="auto">
              <a:xfrm>
                <a:off x="3514" y="1304"/>
                <a:ext cx="1382" cy="319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0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14406" name="Rectangle 108"/>
              <p:cNvSpPr>
                <a:spLocks noChangeArrowheads="1"/>
              </p:cNvSpPr>
              <p:nvPr/>
            </p:nvSpPr>
            <p:spPr bwMode="auto">
              <a:xfrm>
                <a:off x="3677" y="1368"/>
                <a:ext cx="1066" cy="2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u="sng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ourier" pitchFamily="49" charset="0"/>
                  </a:rPr>
                  <a:t>a2:Activity</a:t>
                </a:r>
              </a:p>
            </p:txBody>
          </p:sp>
        </p:grpSp>
        <p:grpSp>
          <p:nvGrpSpPr>
            <p:cNvPr id="7" name="Group 109"/>
            <p:cNvGrpSpPr>
              <a:grpSpLocks/>
            </p:cNvGrpSpPr>
            <p:nvPr/>
          </p:nvGrpSpPr>
          <p:grpSpPr bwMode="auto">
            <a:xfrm>
              <a:off x="4080" y="2352"/>
              <a:ext cx="1382" cy="319"/>
              <a:chOff x="3514" y="1304"/>
              <a:chExt cx="1382" cy="319"/>
            </a:xfrm>
            <a:grpFill/>
          </p:grpSpPr>
          <p:sp>
            <p:nvSpPr>
              <p:cNvPr id="14403" name="Rectangle 110"/>
              <p:cNvSpPr>
                <a:spLocks noChangeArrowheads="1"/>
              </p:cNvSpPr>
              <p:nvPr/>
            </p:nvSpPr>
            <p:spPr bwMode="auto">
              <a:xfrm>
                <a:off x="3514" y="1304"/>
                <a:ext cx="1382" cy="319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0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14404" name="Rectangle 111"/>
              <p:cNvSpPr>
                <a:spLocks noChangeArrowheads="1"/>
              </p:cNvSpPr>
              <p:nvPr/>
            </p:nvSpPr>
            <p:spPr bwMode="auto">
              <a:xfrm>
                <a:off x="3677" y="1368"/>
                <a:ext cx="1066" cy="2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u="sng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ourier" pitchFamily="49" charset="0"/>
                  </a:rPr>
                  <a:t>a3:Activity</a:t>
                </a:r>
              </a:p>
            </p:txBody>
          </p:sp>
        </p:grpSp>
        <p:grpSp>
          <p:nvGrpSpPr>
            <p:cNvPr id="8" name="Group 112"/>
            <p:cNvGrpSpPr>
              <a:grpSpLocks/>
            </p:cNvGrpSpPr>
            <p:nvPr/>
          </p:nvGrpSpPr>
          <p:grpSpPr bwMode="auto">
            <a:xfrm>
              <a:off x="634" y="3048"/>
              <a:ext cx="4406" cy="319"/>
              <a:chOff x="288" y="2784"/>
              <a:chExt cx="4406" cy="319"/>
            </a:xfrm>
            <a:grpFill/>
          </p:grpSpPr>
          <p:grpSp>
            <p:nvGrpSpPr>
              <p:cNvPr id="9" name="Group 113"/>
              <p:cNvGrpSpPr>
                <a:grpSpLocks/>
              </p:cNvGrpSpPr>
              <p:nvPr/>
            </p:nvGrpSpPr>
            <p:grpSpPr bwMode="auto">
              <a:xfrm>
                <a:off x="288" y="2784"/>
                <a:ext cx="1382" cy="319"/>
                <a:chOff x="3514" y="1304"/>
                <a:chExt cx="1382" cy="319"/>
              </a:xfrm>
              <a:grpFill/>
            </p:grpSpPr>
            <p:sp>
              <p:nvSpPr>
                <p:cNvPr id="14401" name="Rectangle 114"/>
                <p:cNvSpPr>
                  <a:spLocks noChangeArrowheads="1"/>
                </p:cNvSpPr>
                <p:nvPr/>
              </p:nvSpPr>
              <p:spPr bwMode="auto">
                <a:xfrm>
                  <a:off x="3514" y="1304"/>
                  <a:ext cx="1382" cy="319"/>
                </a:xfrm>
                <a:prstGeom prst="rect">
                  <a:avLst/>
                </a:prstGeom>
                <a:grp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 sz="200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02" name="Rectangle 115"/>
                <p:cNvSpPr>
                  <a:spLocks noChangeArrowheads="1"/>
                </p:cNvSpPr>
                <p:nvPr/>
              </p:nvSpPr>
              <p:spPr bwMode="auto">
                <a:xfrm>
                  <a:off x="3581" y="1368"/>
                  <a:ext cx="1260" cy="20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2000" u="sng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chemeClr val="bg1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Courier" pitchFamily="49" charset="0"/>
                    </a:rPr>
                    <a:t>a2.1:Activity</a:t>
                  </a:r>
                </a:p>
              </p:txBody>
            </p:sp>
          </p:grpSp>
          <p:grpSp>
            <p:nvGrpSpPr>
              <p:cNvPr id="10" name="Group 116"/>
              <p:cNvGrpSpPr>
                <a:grpSpLocks/>
              </p:cNvGrpSpPr>
              <p:nvPr/>
            </p:nvGrpSpPr>
            <p:grpSpPr bwMode="auto">
              <a:xfrm>
                <a:off x="1800" y="2784"/>
                <a:ext cx="1382" cy="319"/>
                <a:chOff x="3514" y="1304"/>
                <a:chExt cx="1382" cy="319"/>
              </a:xfrm>
              <a:grpFill/>
            </p:grpSpPr>
            <p:sp>
              <p:nvSpPr>
                <p:cNvPr id="14399" name="Rectangle 117"/>
                <p:cNvSpPr>
                  <a:spLocks noChangeArrowheads="1"/>
                </p:cNvSpPr>
                <p:nvPr/>
              </p:nvSpPr>
              <p:spPr bwMode="auto">
                <a:xfrm>
                  <a:off x="3514" y="1304"/>
                  <a:ext cx="1382" cy="319"/>
                </a:xfrm>
                <a:prstGeom prst="rect">
                  <a:avLst/>
                </a:prstGeom>
                <a:grp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 sz="200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400" name="Rectangle 118"/>
                <p:cNvSpPr>
                  <a:spLocks noChangeArrowheads="1"/>
                </p:cNvSpPr>
                <p:nvPr/>
              </p:nvSpPr>
              <p:spPr bwMode="auto">
                <a:xfrm>
                  <a:off x="3581" y="1368"/>
                  <a:ext cx="1260" cy="20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2000" u="sng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chemeClr val="bg1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Courier" pitchFamily="49" charset="0"/>
                    </a:rPr>
                    <a:t>a2.2:Activity</a:t>
                  </a:r>
                </a:p>
              </p:txBody>
            </p:sp>
          </p:grpSp>
          <p:grpSp>
            <p:nvGrpSpPr>
              <p:cNvPr id="11" name="Group 119"/>
              <p:cNvGrpSpPr>
                <a:grpSpLocks/>
              </p:cNvGrpSpPr>
              <p:nvPr/>
            </p:nvGrpSpPr>
            <p:grpSpPr bwMode="auto">
              <a:xfrm>
                <a:off x="3312" y="2784"/>
                <a:ext cx="1382" cy="319"/>
                <a:chOff x="3514" y="1304"/>
                <a:chExt cx="1382" cy="319"/>
              </a:xfrm>
              <a:grpFill/>
            </p:grpSpPr>
            <p:sp>
              <p:nvSpPr>
                <p:cNvPr id="14397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14" y="1304"/>
                  <a:ext cx="1382" cy="319"/>
                </a:xfrm>
                <a:prstGeom prst="rect">
                  <a:avLst/>
                </a:prstGeom>
                <a:grp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 sz="200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398" name="Rectangle 121"/>
                <p:cNvSpPr>
                  <a:spLocks noChangeArrowheads="1"/>
                </p:cNvSpPr>
                <p:nvPr/>
              </p:nvSpPr>
              <p:spPr bwMode="auto">
                <a:xfrm>
                  <a:off x="3581" y="1368"/>
                  <a:ext cx="1260" cy="20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2000" u="sng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chemeClr val="bg1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Courier" pitchFamily="49" charset="0"/>
                    </a:rPr>
                    <a:t>a2.3:Activity</a:t>
                  </a:r>
                </a:p>
              </p:txBody>
            </p:sp>
          </p:grpSp>
        </p:grpSp>
        <p:sp>
          <p:nvSpPr>
            <p:cNvPr id="14373" name="Line 122"/>
            <p:cNvSpPr>
              <a:spLocks noChangeShapeType="1"/>
            </p:cNvSpPr>
            <p:nvPr/>
          </p:nvSpPr>
          <p:spPr bwMode="auto">
            <a:xfrm>
              <a:off x="2832" y="2029"/>
              <a:ext cx="0" cy="323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cxnSp>
          <p:nvCxnSpPr>
            <p:cNvPr id="14374" name="AutoShape 123"/>
            <p:cNvCxnSpPr>
              <a:cxnSpLocks noChangeShapeType="1"/>
              <a:stCxn id="14401" idx="0"/>
              <a:endCxn id="14397" idx="0"/>
            </p:cNvCxnSpPr>
            <p:nvPr/>
          </p:nvCxnSpPr>
          <p:spPr bwMode="auto">
            <a:xfrm rot="5400000" flipV="1">
              <a:off x="2836" y="1537"/>
              <a:ext cx="1" cy="3024"/>
            </a:xfrm>
            <a:prstGeom prst="bentConnector3">
              <a:avLst>
                <a:gd name="adj1" fmla="val -14400005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375" name="AutoShape 124"/>
            <p:cNvCxnSpPr>
              <a:cxnSpLocks noChangeShapeType="1"/>
              <a:stCxn id="14399" idx="0"/>
              <a:endCxn id="14405" idx="2"/>
            </p:cNvCxnSpPr>
            <p:nvPr/>
          </p:nvCxnSpPr>
          <p:spPr bwMode="auto">
            <a:xfrm flipV="1">
              <a:off x="2837" y="2671"/>
              <a:ext cx="0" cy="377"/>
            </a:xfrm>
            <a:prstGeom prst="straightConnector1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12" name="Group 125"/>
            <p:cNvGrpSpPr>
              <a:grpSpLocks/>
            </p:cNvGrpSpPr>
            <p:nvPr/>
          </p:nvGrpSpPr>
          <p:grpSpPr bwMode="auto">
            <a:xfrm>
              <a:off x="970" y="3600"/>
              <a:ext cx="3734" cy="463"/>
              <a:chOff x="1152" y="3600"/>
              <a:chExt cx="3734" cy="463"/>
            </a:xfrm>
            <a:grpFill/>
          </p:grpSpPr>
          <p:grpSp>
            <p:nvGrpSpPr>
              <p:cNvPr id="13" name="Group 126"/>
              <p:cNvGrpSpPr>
                <a:grpSpLocks/>
              </p:cNvGrpSpPr>
              <p:nvPr/>
            </p:nvGrpSpPr>
            <p:grpSpPr bwMode="auto">
              <a:xfrm>
                <a:off x="1152" y="3744"/>
                <a:ext cx="854" cy="319"/>
                <a:chOff x="3514" y="1304"/>
                <a:chExt cx="1382" cy="319"/>
              </a:xfrm>
              <a:grpFill/>
            </p:grpSpPr>
            <p:sp>
              <p:nvSpPr>
                <p:cNvPr id="14392" name="Rectangle 127"/>
                <p:cNvSpPr>
                  <a:spLocks noChangeArrowheads="1"/>
                </p:cNvSpPr>
                <p:nvPr/>
              </p:nvSpPr>
              <p:spPr bwMode="auto">
                <a:xfrm>
                  <a:off x="3514" y="1304"/>
                  <a:ext cx="1382" cy="319"/>
                </a:xfrm>
                <a:prstGeom prst="rect">
                  <a:avLst/>
                </a:prstGeom>
                <a:grp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 sz="200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393" name="Rectangle 128"/>
                <p:cNvSpPr>
                  <a:spLocks noChangeArrowheads="1"/>
                </p:cNvSpPr>
                <p:nvPr/>
              </p:nvSpPr>
              <p:spPr bwMode="auto">
                <a:xfrm>
                  <a:off x="3661" y="1368"/>
                  <a:ext cx="1098" cy="20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2000" u="sng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chemeClr val="bg1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Courier" pitchFamily="49" charset="0"/>
                    </a:rPr>
                    <a:t>t1:Task</a:t>
                  </a:r>
                </a:p>
              </p:txBody>
            </p:sp>
          </p:grpSp>
          <p:grpSp>
            <p:nvGrpSpPr>
              <p:cNvPr id="14" name="Group 129"/>
              <p:cNvGrpSpPr>
                <a:grpSpLocks/>
              </p:cNvGrpSpPr>
              <p:nvPr/>
            </p:nvGrpSpPr>
            <p:grpSpPr bwMode="auto">
              <a:xfrm>
                <a:off x="2112" y="3744"/>
                <a:ext cx="854" cy="319"/>
                <a:chOff x="3514" y="1304"/>
                <a:chExt cx="1382" cy="319"/>
              </a:xfrm>
              <a:grpFill/>
            </p:grpSpPr>
            <p:sp>
              <p:nvSpPr>
                <p:cNvPr id="14390" name="Rectangle 130"/>
                <p:cNvSpPr>
                  <a:spLocks noChangeArrowheads="1"/>
                </p:cNvSpPr>
                <p:nvPr/>
              </p:nvSpPr>
              <p:spPr bwMode="auto">
                <a:xfrm>
                  <a:off x="3514" y="1304"/>
                  <a:ext cx="1382" cy="319"/>
                </a:xfrm>
                <a:prstGeom prst="rect">
                  <a:avLst/>
                </a:prstGeom>
                <a:grp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 sz="200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391" name="Rectangle 131"/>
                <p:cNvSpPr>
                  <a:spLocks noChangeArrowheads="1"/>
                </p:cNvSpPr>
                <p:nvPr/>
              </p:nvSpPr>
              <p:spPr bwMode="auto">
                <a:xfrm>
                  <a:off x="3661" y="1368"/>
                  <a:ext cx="1098" cy="20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2000" u="sng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chemeClr val="bg1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Courier" pitchFamily="49" charset="0"/>
                    </a:rPr>
                    <a:t>t2:Task</a:t>
                  </a:r>
                </a:p>
              </p:txBody>
            </p:sp>
          </p:grpSp>
          <p:grpSp>
            <p:nvGrpSpPr>
              <p:cNvPr id="15" name="Group 132"/>
              <p:cNvGrpSpPr>
                <a:grpSpLocks/>
              </p:cNvGrpSpPr>
              <p:nvPr/>
            </p:nvGrpSpPr>
            <p:grpSpPr bwMode="auto">
              <a:xfrm>
                <a:off x="3072" y="3744"/>
                <a:ext cx="854" cy="319"/>
                <a:chOff x="3514" y="1304"/>
                <a:chExt cx="1382" cy="319"/>
              </a:xfrm>
              <a:grpFill/>
            </p:grpSpPr>
            <p:sp>
              <p:nvSpPr>
                <p:cNvPr id="14388" name="Rectangle 133"/>
                <p:cNvSpPr>
                  <a:spLocks noChangeArrowheads="1"/>
                </p:cNvSpPr>
                <p:nvPr/>
              </p:nvSpPr>
              <p:spPr bwMode="auto">
                <a:xfrm>
                  <a:off x="3514" y="1304"/>
                  <a:ext cx="1382" cy="319"/>
                </a:xfrm>
                <a:prstGeom prst="rect">
                  <a:avLst/>
                </a:prstGeom>
                <a:grp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 sz="200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389" name="Rectangle 134"/>
                <p:cNvSpPr>
                  <a:spLocks noChangeArrowheads="1"/>
                </p:cNvSpPr>
                <p:nvPr/>
              </p:nvSpPr>
              <p:spPr bwMode="auto">
                <a:xfrm>
                  <a:off x="3661" y="1368"/>
                  <a:ext cx="1098" cy="20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2000" u="sng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chemeClr val="bg1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Courier" pitchFamily="49" charset="0"/>
                    </a:rPr>
                    <a:t>t3:Task</a:t>
                  </a:r>
                </a:p>
              </p:txBody>
            </p:sp>
          </p:grpSp>
          <p:grpSp>
            <p:nvGrpSpPr>
              <p:cNvPr id="16" name="Group 135"/>
              <p:cNvGrpSpPr>
                <a:grpSpLocks/>
              </p:cNvGrpSpPr>
              <p:nvPr/>
            </p:nvGrpSpPr>
            <p:grpSpPr bwMode="auto">
              <a:xfrm>
                <a:off x="4032" y="3744"/>
                <a:ext cx="854" cy="319"/>
                <a:chOff x="3514" y="1304"/>
                <a:chExt cx="1382" cy="319"/>
              </a:xfrm>
              <a:grpFill/>
            </p:grpSpPr>
            <p:sp>
              <p:nvSpPr>
                <p:cNvPr id="14386" name="Rectangle 136"/>
                <p:cNvSpPr>
                  <a:spLocks noChangeArrowheads="1"/>
                </p:cNvSpPr>
                <p:nvPr/>
              </p:nvSpPr>
              <p:spPr bwMode="auto">
                <a:xfrm>
                  <a:off x="3514" y="1304"/>
                  <a:ext cx="1382" cy="319"/>
                </a:xfrm>
                <a:prstGeom prst="rect">
                  <a:avLst/>
                </a:prstGeom>
                <a:grp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 sz="200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387" name="Rectangle 137"/>
                <p:cNvSpPr>
                  <a:spLocks noChangeArrowheads="1"/>
                </p:cNvSpPr>
                <p:nvPr/>
              </p:nvSpPr>
              <p:spPr bwMode="auto">
                <a:xfrm>
                  <a:off x="3661" y="1368"/>
                  <a:ext cx="1098" cy="20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2000" u="sng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chemeClr val="bg1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Courier" pitchFamily="49" charset="0"/>
                    </a:rPr>
                    <a:t>t4:Task</a:t>
                  </a:r>
                </a:p>
              </p:txBody>
            </p:sp>
          </p:grpSp>
          <p:cxnSp>
            <p:nvCxnSpPr>
              <p:cNvPr id="14383" name="AutoShape 138"/>
              <p:cNvCxnSpPr>
                <a:cxnSpLocks noChangeShapeType="1"/>
                <a:stCxn id="14392" idx="0"/>
                <a:endCxn id="14386" idx="0"/>
              </p:cNvCxnSpPr>
              <p:nvPr/>
            </p:nvCxnSpPr>
            <p:spPr bwMode="auto">
              <a:xfrm rot="5400000" flipV="1">
                <a:off x="3018" y="2305"/>
                <a:ext cx="1" cy="2880"/>
              </a:xfrm>
              <a:prstGeom prst="bentConnector3">
                <a:avLst>
                  <a:gd name="adj1" fmla="val -14400005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sp>
            <p:nvSpPr>
              <p:cNvPr id="14384" name="Line 139"/>
              <p:cNvSpPr>
                <a:spLocks noChangeShapeType="1"/>
              </p:cNvSpPr>
              <p:nvPr/>
            </p:nvSpPr>
            <p:spPr bwMode="auto">
              <a:xfrm>
                <a:off x="2544" y="3600"/>
                <a:ext cx="0" cy="14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 sz="20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14385" name="Line 140"/>
              <p:cNvSpPr>
                <a:spLocks noChangeShapeType="1"/>
              </p:cNvSpPr>
              <p:nvPr/>
            </p:nvSpPr>
            <p:spPr bwMode="auto">
              <a:xfrm>
                <a:off x="3504" y="3600"/>
                <a:ext cx="0" cy="14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 sz="20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4377" name="Line 141"/>
            <p:cNvSpPr>
              <a:spLocks noChangeShapeType="1"/>
            </p:cNvSpPr>
            <p:nvPr/>
          </p:nvSpPr>
          <p:spPr bwMode="auto">
            <a:xfrm>
              <a:off x="2832" y="3360"/>
              <a:ext cx="0" cy="24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cxnSp>
          <p:nvCxnSpPr>
            <p:cNvPr id="14378" name="AutoShape 142"/>
            <p:cNvCxnSpPr>
              <a:cxnSpLocks noChangeShapeType="1"/>
              <a:stCxn id="14407" idx="0"/>
              <a:endCxn id="14403" idx="0"/>
            </p:cNvCxnSpPr>
            <p:nvPr/>
          </p:nvCxnSpPr>
          <p:spPr bwMode="auto">
            <a:xfrm rot="5400000" flipV="1">
              <a:off x="2826" y="409"/>
              <a:ext cx="1" cy="3888"/>
            </a:xfrm>
            <a:prstGeom prst="bentConnector3">
              <a:avLst>
                <a:gd name="adj1" fmla="val -14400005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77" name="Zástupný symbol pro zápatí 76"/>
          <p:cNvSpPr>
            <a:spLocks noGrp="1"/>
          </p:cNvSpPr>
          <p:nvPr>
            <p:ph type="ftr" sz="quarter" idx="4294967295"/>
          </p:nvPr>
        </p:nvSpPr>
        <p:spPr>
          <a:xfrm>
            <a:off x="5904072" y="6407944"/>
            <a:ext cx="4121018" cy="450056"/>
          </a:xfrm>
        </p:spPr>
        <p:txBody>
          <a:bodyPr/>
          <a:lstStyle/>
          <a:p>
            <a:r>
              <a:rPr lang="cs-CZ" smtClean="0"/>
              <a:t>Project Management - 12.4.2010 (C) 2010  FRIDRICHOVÁ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054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9654" y="609600"/>
            <a:ext cx="9358346" cy="1143000"/>
          </a:xfrm>
        </p:spPr>
        <p:txBody>
          <a:bodyPr/>
          <a:lstStyle/>
          <a:p>
            <a:r>
              <a:rPr lang="en-GB" sz="3600" dirty="0"/>
              <a:t>Task durations and dependencies</a:t>
            </a:r>
            <a:endParaRPr lang="cs-CZ" sz="3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5904072" y="6407944"/>
            <a:ext cx="4121018" cy="450056"/>
          </a:xfrm>
        </p:spPr>
        <p:txBody>
          <a:bodyPr/>
          <a:lstStyle/>
          <a:p>
            <a:r>
              <a:rPr lang="cs-CZ" smtClean="0"/>
              <a:t>Project Management - 12.4.2010 (C) 2010  FRIDRICHOVÁ</a:t>
            </a:r>
            <a:endParaRPr lang="cs-CZ"/>
          </a:p>
        </p:txBody>
      </p:sp>
      <p:graphicFrame>
        <p:nvGraphicFramePr>
          <p:cNvPr id="39938" name="Object 5"/>
          <p:cNvGraphicFramePr>
            <a:graphicFrameLocks noChangeAspect="1"/>
          </p:cNvGraphicFramePr>
          <p:nvPr/>
        </p:nvGraphicFramePr>
        <p:xfrm>
          <a:off x="2452662" y="2000240"/>
          <a:ext cx="9601200" cy="445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5486400" imgH="2545080" progId="Word.Document.8">
                  <p:embed/>
                </p:oleObj>
              </mc:Choice>
              <mc:Fallback>
                <p:oleObj name="Document" r:id="rId3" imgW="5486400" imgH="2545080" progId="Word.Document.8">
                  <p:embed/>
                  <p:pic>
                    <p:nvPicPr>
                      <p:cNvPr id="3993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62" y="2000240"/>
                        <a:ext cx="9601200" cy="445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75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network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5904072" y="6407944"/>
            <a:ext cx="4121018" cy="450056"/>
          </a:xfrm>
        </p:spPr>
        <p:txBody>
          <a:bodyPr/>
          <a:lstStyle/>
          <a:p>
            <a:r>
              <a:rPr lang="cs-CZ" smtClean="0"/>
              <a:t>Project Management - 12.4.2010 (C) 2010  FRIDRICHOVÁ</a:t>
            </a:r>
            <a:endParaRPr lang="cs-CZ"/>
          </a:p>
        </p:txBody>
      </p:sp>
      <p:pic>
        <p:nvPicPr>
          <p:cNvPr id="5" name="Picture 7" descr="5.6 Activity-network(4.6*).eps                                 001BE227Macintosh HD                   B8AA5F2E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62" y="1785926"/>
            <a:ext cx="6477000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20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Project</a:t>
            </a:r>
            <a:r>
              <a:rPr lang="en-US" dirty="0" smtClean="0"/>
              <a:t>’s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5904072" y="6407944"/>
            <a:ext cx="4121018" cy="450056"/>
          </a:xfrm>
        </p:spPr>
        <p:txBody>
          <a:bodyPr/>
          <a:lstStyle/>
          <a:p>
            <a:r>
              <a:rPr lang="cs-CZ" smtClean="0"/>
              <a:t>Project Management - 12.4.2010 (C) 2010  FRIDRICHOVÁ</a:t>
            </a:r>
            <a:endParaRPr lang="cs-CZ"/>
          </a:p>
        </p:txBody>
      </p:sp>
      <p:pic>
        <p:nvPicPr>
          <p:cNvPr id="5" name="Picture 10" descr="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786" y="1857365"/>
            <a:ext cx="6553200" cy="45722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70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Methods</a:t>
            </a:r>
            <a:r>
              <a:rPr lang="cs-CZ" sz="3600" dirty="0"/>
              <a:t> </a:t>
            </a:r>
            <a:r>
              <a:rPr lang="cs-CZ" sz="3600" dirty="0" err="1"/>
              <a:t>for</a:t>
            </a:r>
            <a:r>
              <a:rPr lang="cs-CZ" sz="3600" dirty="0"/>
              <a:t>  </a:t>
            </a:r>
            <a:r>
              <a:rPr lang="cs-CZ" sz="3600" dirty="0" err="1"/>
              <a:t>project</a:t>
            </a:r>
            <a:r>
              <a:rPr lang="cs-CZ" sz="3600" dirty="0"/>
              <a:t>'s </a:t>
            </a:r>
            <a:r>
              <a:rPr lang="cs-CZ" sz="3600" dirty="0" err="1"/>
              <a:t>plan</a:t>
            </a:r>
            <a:endParaRPr lang="cs-CZ" sz="3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5904072" y="6407944"/>
            <a:ext cx="4121018" cy="450056"/>
          </a:xfrm>
        </p:spPr>
        <p:txBody>
          <a:bodyPr/>
          <a:lstStyle/>
          <a:p>
            <a:r>
              <a:rPr lang="cs-CZ" smtClean="0"/>
              <a:t>Project Management - 12.4.2010 (C) 2010  FRIDRICHOVÁ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2452662" y="1643050"/>
            <a:ext cx="7772400" cy="48387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CPM 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Critical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Path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Method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Metoda kritické cesty</a:t>
            </a:r>
          </a:p>
          <a:p>
            <a:pPr>
              <a:lnSpc>
                <a:spcPct val="90000"/>
              </a:lnSpc>
            </a:pPr>
            <a:r>
              <a:rPr lang="cs-CZ" dirty="0"/>
              <a:t>ADM 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Arrow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Diagram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Method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Činnost na hraně -Hranově orientovaný -Metoda šipkových diagramů</a:t>
            </a:r>
          </a:p>
          <a:p>
            <a:pPr>
              <a:lnSpc>
                <a:spcPct val="90000"/>
              </a:lnSpc>
            </a:pPr>
            <a:r>
              <a:rPr lang="cs-CZ" dirty="0"/>
              <a:t>AOA 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Activity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on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Arrow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Činnost na šipce -Metoda šipkových diagramů</a:t>
            </a:r>
          </a:p>
          <a:p>
            <a:pPr>
              <a:lnSpc>
                <a:spcPct val="90000"/>
              </a:lnSpc>
            </a:pPr>
            <a:r>
              <a:rPr lang="cs-CZ" dirty="0"/>
              <a:t>PDM 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Precedence Diagram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Method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Uzlově orientovaný diagram  - Metoda priorit</a:t>
            </a:r>
          </a:p>
          <a:p>
            <a:pPr>
              <a:lnSpc>
                <a:spcPct val="90000"/>
              </a:lnSpc>
            </a:pPr>
            <a:r>
              <a:rPr lang="cs-CZ" dirty="0"/>
              <a:t>GERT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Graphical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Evaluation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and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Review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Technique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Metoda grafického hodnocení a  posouzení (kontroly) technik</a:t>
            </a:r>
          </a:p>
          <a:p>
            <a:pPr>
              <a:lnSpc>
                <a:spcPct val="90000"/>
              </a:lnSpc>
            </a:pPr>
            <a:r>
              <a:rPr lang="cs-CZ" sz="3300" dirty="0">
                <a:solidFill>
                  <a:srgbClr val="C00000"/>
                </a:solidFill>
              </a:rPr>
              <a:t>PERT</a:t>
            </a:r>
            <a:r>
              <a:rPr lang="cs-CZ" dirty="0"/>
              <a:t>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Project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Evaluation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and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Review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Technique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Metoda hodnocení a kontroly</a:t>
            </a:r>
          </a:p>
          <a:p>
            <a:pPr>
              <a:lnSpc>
                <a:spcPct val="90000"/>
              </a:lnSpc>
            </a:pPr>
            <a:r>
              <a:rPr lang="cs-CZ" sz="3300" dirty="0" err="1">
                <a:solidFill>
                  <a:srgbClr val="C00000"/>
                </a:solidFill>
              </a:rPr>
              <a:t>Gant</a:t>
            </a:r>
            <a:r>
              <a:rPr lang="cs-CZ" sz="3300" dirty="0">
                <a:solidFill>
                  <a:srgbClr val="C00000"/>
                </a:solidFill>
              </a:rPr>
              <a:t> Chart</a:t>
            </a:r>
          </a:p>
        </p:txBody>
      </p:sp>
    </p:spTree>
    <p:extLst>
      <p:ext uri="{BB962C8B-B14F-4D97-AF65-F5344CB8AC3E}">
        <p14:creationId xmlns:p14="http://schemas.microsoft.com/office/powerpoint/2010/main" val="255124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284</Words>
  <Application>Microsoft Office PowerPoint</Application>
  <PresentationFormat>Widescreen</PresentationFormat>
  <Paragraphs>101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Courier</vt:lpstr>
      <vt:lpstr>Times</vt:lpstr>
      <vt:lpstr>Office Theme</vt:lpstr>
      <vt:lpstr>Document</vt:lpstr>
      <vt:lpstr>Work Breakdown Structure</vt:lpstr>
      <vt:lpstr>Work Breakdown Structure</vt:lpstr>
      <vt:lpstr>Work Breakdown Structure</vt:lpstr>
      <vt:lpstr>Project: Functions, Activities and Tasks</vt:lpstr>
      <vt:lpstr>Task durations and dependencies</vt:lpstr>
      <vt:lpstr>Activity network</vt:lpstr>
      <vt:lpstr>Project’s Time plan </vt:lpstr>
      <vt:lpstr>Methods for  project's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Breakdown Structure</dc:title>
  <dc:creator>PA AGUS</dc:creator>
  <cp:lastModifiedBy>PA AGUS</cp:lastModifiedBy>
  <cp:revision>2</cp:revision>
  <dcterms:created xsi:type="dcterms:W3CDTF">2020-03-23T23:28:16Z</dcterms:created>
  <dcterms:modified xsi:type="dcterms:W3CDTF">2020-03-23T23:29:25Z</dcterms:modified>
</cp:coreProperties>
</file>