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7"/>
  </p:notesMasterIdLst>
  <p:sldIdLst>
    <p:sldId id="256" r:id="rId2"/>
    <p:sldId id="290" r:id="rId3"/>
    <p:sldId id="291" r:id="rId4"/>
    <p:sldId id="292" r:id="rId5"/>
    <p:sldId id="293" r:id="rId6"/>
    <p:sldId id="263" r:id="rId7"/>
    <p:sldId id="288" r:id="rId8"/>
    <p:sldId id="260" r:id="rId9"/>
    <p:sldId id="287" r:id="rId10"/>
    <p:sldId id="294" r:id="rId11"/>
    <p:sldId id="271" r:id="rId12"/>
    <p:sldId id="264" r:id="rId13"/>
    <p:sldId id="282" r:id="rId14"/>
    <p:sldId id="281" r:id="rId15"/>
    <p:sldId id="289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7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C4A2B2-6E5F-425C-95DB-B4219351423B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25666-12F2-40BD-9040-59C269ADAC6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184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0876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7705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06844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00993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71834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9410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50985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90726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60159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25666-12F2-40BD-9040-59C269ADAC6A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27369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969B8-B8C1-47AF-9CD0-4B75EE327981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969B8-B8C1-47AF-9CD0-4B75EE327981}" type="datetimeFigureOut">
              <a:rPr lang="id-ID" smtClean="0"/>
              <a:pPr/>
              <a:t>24/03/2020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BA656-511C-48BB-9BA3-96AB8DDFDB1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42984"/>
            <a:ext cx="9144000" cy="1470025"/>
          </a:xfrm>
        </p:spPr>
        <p:txBody>
          <a:bodyPr>
            <a:noAutofit/>
          </a:bodyPr>
          <a:lstStyle/>
          <a:p>
            <a:r>
              <a:rPr lang="id-ID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MEMBUAT</a:t>
            </a:r>
            <a: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/>
            </a:r>
            <a:br>
              <a:rPr lang="en-US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</a:br>
            <a:r>
              <a:rPr lang="id-ID" sz="8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USER / SCHEMA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920636"/>
            <a:ext cx="9144000" cy="1580198"/>
          </a:xfrm>
        </p:spPr>
        <p:txBody>
          <a:bodyPr>
            <a:noAutofit/>
          </a:bodyPr>
          <a:lstStyle/>
          <a:p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Iyan Gustiana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M.Kom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Rauf 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Fauzan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800" b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M.Kom</a:t>
            </a:r>
            <a:endParaRPr lang="id-ID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7290" y="3763036"/>
            <a:ext cx="6572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 Informasi Unikom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571488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id-I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Memberi  Hak  Akses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id-I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000372"/>
            <a:ext cx="8715404" cy="3000396"/>
          </a:xfrm>
        </p:spPr>
        <p:txBody>
          <a:bodyPr>
            <a:normAutofit/>
          </a:bodyPr>
          <a:lstStyle/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CREATE TABLE, CREATE SESSION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SIBU_123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id-ID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Memberi  Hak 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Menggunakan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 </a:t>
            </a:r>
            <a:r>
              <a:rPr lang="en-US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Tabel</a:t>
            </a:r>
            <a:r>
              <a:rPr lang="id-ID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71678"/>
            <a:ext cx="8715404" cy="4286280"/>
          </a:xfrm>
        </p:spPr>
        <p:txBody>
          <a:bodyPr>
            <a:normAutofit fontScale="92500" lnSpcReduction="20000"/>
          </a:bodyPr>
          <a:lstStyle/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ON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HR.EMPLOYEES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SIBU_123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ON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HR.DEPARTMENTS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SIBU_123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GRANT 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 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ON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HR.LOCATIONS</a:t>
            </a:r>
            <a:r>
              <a:rPr lang="en-US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 TO </a:t>
            </a:r>
            <a:r>
              <a:rPr lang="en-US" sz="39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SIBU_123</a:t>
            </a:r>
            <a:r>
              <a:rPr lang="id-ID" sz="3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en-US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98425" indent="-30163"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9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id-ID" sz="8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Login User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4498196"/>
          </a:xfrm>
        </p:spPr>
        <p:txBody>
          <a:bodyPr>
            <a:normAutofit/>
          </a:bodyPr>
          <a:lstStyle/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Connect 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SI10_123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@dbservice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Password	: 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COK</a:t>
            </a:r>
          </a:p>
          <a:p>
            <a:pPr>
              <a:buNone/>
            </a:pPr>
            <a:endParaRPr lang="en-US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Connect 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SI10_123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@dbservice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/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COK</a:t>
            </a: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id-ID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Menyalin  Tabel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428736"/>
            <a:ext cx="8715404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 TABLE  EMPLOYEES  AS  </a:t>
            </a: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HR.EMPLOYEES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id-ID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 TABLE  DEPARTMENTS  AS  </a:t>
            </a: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HR.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DEPARTMENTS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CREATE  TABLE  LOCATIONS  AS  </a:t>
            </a: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SELECT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HR.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LOCATIONS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pPr algn="r"/>
            <a:r>
              <a:rPr lang="id-ID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Melihat  Tabel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500306"/>
            <a:ext cx="8715404" cy="4000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SELECT TABLE_NAME FROM USER_TABLES;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944" y="2792552"/>
            <a:ext cx="8930650" cy="36317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http://192.168.10.112:5560/isqlplus</a:t>
            </a:r>
          </a:p>
          <a:p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ISQLPLUSCTL START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http://localhost:5560/isqlplus</a:t>
            </a:r>
          </a:p>
          <a:p>
            <a:pPr algn="ctr"/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6868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Me</a:t>
            </a:r>
            <a:r>
              <a:rPr kumimoji="0" 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ngakses</a:t>
            </a: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Sql</a:t>
            </a:r>
            <a:r>
              <a:rPr kumimoji="0" lang="en-US" sz="6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 </a:t>
            </a:r>
            <a:r>
              <a:rPr kumimoji="0" lang="en-US" sz="66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di</a:t>
            </a:r>
            <a:r>
              <a:rPr kumimoji="0" lang="en-US" sz="66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 Browser</a:t>
            </a:r>
            <a:r>
              <a:rPr kumimoji="0" lang="id-ID" sz="6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 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Pengantar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User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mengakses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Oracle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diperlukan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account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biasa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dikenal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name.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Oracle,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artinya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merupakan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bagian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Berbeda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konsep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yang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 lain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MySQL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SQL  Server  2000,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kedua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tersebut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diluar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database.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143000"/>
          </a:xfrm>
        </p:spPr>
        <p:txBody>
          <a:bodyPr>
            <a:noAutofit/>
          </a:bodyPr>
          <a:lstStyle/>
          <a:p>
            <a:pPr algn="r"/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User Dan Database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19200"/>
            <a:ext cx="7924800" cy="5354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82000" cy="1143000"/>
          </a:xfrm>
        </p:spPr>
        <p:txBody>
          <a:bodyPr>
            <a:noAutofit/>
          </a:bodyPr>
          <a:lstStyle/>
          <a:p>
            <a:pPr algn="r"/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Sys Dan System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Autofit/>
          </a:bodyPr>
          <a:lstStyle/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Yang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berhak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account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adalah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SYS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SYSTEM.</a:t>
            </a:r>
          </a:p>
          <a:p>
            <a:pPr>
              <a:buNone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SYSTEM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mempunyai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wewenang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untuk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melakukan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administrasi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database. 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SYSTEM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bersamaan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proses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membuat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database.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Autofit/>
          </a:bodyPr>
          <a:lstStyle/>
          <a:p>
            <a:pPr algn="r"/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Pengertian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Schema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database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terdapat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mempunyai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banyak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seperti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tabel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  trigger,   procedure 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function.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Pengelompokan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objek-objek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secara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logik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dalam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database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berdasarkan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pemiliknya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disebut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schema.  </a:t>
            </a:r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setiap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pasti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schema,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hanya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dihubungkan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satu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schema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user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en-US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schema.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at skema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8" y="1357298"/>
            <a:ext cx="9001156" cy="5429289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121442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lvl="0" algn="r">
              <a:spcBef>
                <a:spcPct val="0"/>
              </a:spcBef>
            </a:pPr>
            <a:r>
              <a:rPr kumimoji="0" lang="en-US" sz="6000" b="1" i="0" u="none" strike="noStrike" kern="1200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Koneksi</a:t>
            </a:r>
            <a:r>
              <a:rPr kumimoji="0" lang="en-US" sz="6000" b="1" i="0" u="none" strike="noStrike" kern="1200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> 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SQL  plus (1)</a:t>
            </a:r>
            <a:r>
              <a:rPr kumimoji="0" lang="en-US" sz="6000" b="1" i="0" u="none" strike="noStrike" kern="1200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  <a:t/>
            </a:r>
            <a:br>
              <a:rPr kumimoji="0" lang="en-US" sz="6000" b="1" i="0" u="none" strike="noStrike" kern="1200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empus Sans ITC" pitchFamily="82" charset="0"/>
                <a:ea typeface="+mj-ea"/>
                <a:cs typeface="+mj-cs"/>
              </a:rPr>
            </a:br>
            <a:endParaRPr kumimoji="0" lang="id-ID" sz="6000" b="1" i="0" u="none" strike="noStrike" kern="1200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empus Sans ITC" pitchFamily="82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368412"/>
          </a:xfrm>
        </p:spPr>
        <p:txBody>
          <a:bodyPr>
            <a:normAutofit/>
          </a:bodyPr>
          <a:lstStyle/>
          <a:p>
            <a:pPr algn="r"/>
            <a:r>
              <a:rPr lang="en-US" sz="6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Koneksi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SQL plus (2)  </a:t>
            </a:r>
            <a:endParaRPr lang="id-ID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2928934"/>
            <a:ext cx="7772400" cy="32861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SYSLAB@DBSERVICE/ORACLE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Syntax </a:t>
            </a:r>
            <a:r>
              <a:rPr lang="id-ID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Membuat </a:t>
            </a:r>
            <a:r>
              <a:rPr lang="en-US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User</a:t>
            </a:r>
            <a:endParaRPr lang="id-ID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285992"/>
            <a:ext cx="8715404" cy="39290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CREATE USER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KELAS</a:t>
            </a:r>
            <a:r>
              <a:rPr lang="id-ID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_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NIM3DIGIT</a:t>
            </a: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IDENTIFIED BY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NAMA_DEPAN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DEFAULT TABLESPACE USERS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QUOTA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10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M ON USERS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endParaRPr lang="id-ID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pPr algn="r"/>
            <a:r>
              <a:rPr lang="en-US" sz="6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Contoh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</a:t>
            </a:r>
            <a:r>
              <a:rPr lang="id-ID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Membuat </a:t>
            </a: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empus Sans ITC" pitchFamily="82" charset="0"/>
              </a:rPr>
              <a:t> User</a:t>
            </a:r>
            <a:endParaRPr lang="id-ID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empus Sans ITC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43050"/>
            <a:ext cx="7772400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CREATE USER </a:t>
            </a:r>
            <a:r>
              <a:rPr lang="en-US" sz="36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SI01_123</a:t>
            </a:r>
            <a:endParaRPr lang="id-ID" sz="36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>
              <a:buNone/>
            </a:pP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IDENTIFIED BY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UCOK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DEFAULT TABLESPACE USERS</a:t>
            </a:r>
          </a:p>
          <a:p>
            <a:pPr>
              <a:buNone/>
            </a:pP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QUOTA 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10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 M ON USERS</a:t>
            </a:r>
            <a:r>
              <a:rPr lang="id-ID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;</a:t>
            </a:r>
          </a:p>
          <a:p>
            <a:pPr>
              <a:buNone/>
            </a:pPr>
            <a:endParaRPr lang="id-ID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1252</TotalTime>
  <Words>329</Words>
  <Application>Microsoft Office PowerPoint</Application>
  <PresentationFormat>On-screen Show (4:3)</PresentationFormat>
  <Paragraphs>88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Black</vt:lpstr>
      <vt:lpstr>Calibri</vt:lpstr>
      <vt:lpstr>Tahoma</vt:lpstr>
      <vt:lpstr>Tempus Sans ITC</vt:lpstr>
      <vt:lpstr>Office Theme</vt:lpstr>
      <vt:lpstr>MEMBUAT  USER / SCHEMA</vt:lpstr>
      <vt:lpstr>Pengantar User  </vt:lpstr>
      <vt:lpstr>User Dan Database </vt:lpstr>
      <vt:lpstr>Sys Dan System </vt:lpstr>
      <vt:lpstr>Pengertian Schema </vt:lpstr>
      <vt:lpstr>PowerPoint Presentation</vt:lpstr>
      <vt:lpstr>Koneksi SQL plus (2)  </vt:lpstr>
      <vt:lpstr>Syntax Membuat User</vt:lpstr>
      <vt:lpstr>Contoh Membuat  User</vt:lpstr>
      <vt:lpstr>Memberi  Hak  Akses  </vt:lpstr>
      <vt:lpstr>Memberi  Hak  Menggunakan  Tabel </vt:lpstr>
      <vt:lpstr>Login User </vt:lpstr>
      <vt:lpstr>Menyalin  Tabel  </vt:lpstr>
      <vt:lpstr>Melihat  Tabel  </vt:lpstr>
      <vt:lpstr>PowerPoint Presentation</vt:lpstr>
    </vt:vector>
  </TitlesOfParts>
  <Company>DarkOS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Membuat User / Schema</dc:title>
  <dc:creator>DarkUser</dc:creator>
  <cp:lastModifiedBy>RaufFauzan</cp:lastModifiedBy>
  <cp:revision>72</cp:revision>
  <dcterms:created xsi:type="dcterms:W3CDTF">2010-10-08T15:57:49Z</dcterms:created>
  <dcterms:modified xsi:type="dcterms:W3CDTF">2020-03-24T01:41:02Z</dcterms:modified>
</cp:coreProperties>
</file>