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22" r:id="rId3"/>
    <p:sldId id="318" r:id="rId4"/>
    <p:sldId id="319" r:id="rId5"/>
    <p:sldId id="323" r:id="rId6"/>
    <p:sldId id="324" r:id="rId7"/>
    <p:sldId id="325" r:id="rId8"/>
    <p:sldId id="326" r:id="rId9"/>
    <p:sldId id="327" r:id="rId10"/>
    <p:sldId id="329" r:id="rId11"/>
    <p:sldId id="330" r:id="rId12"/>
    <p:sldId id="33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0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BF407-2250-4352-B096-CF931DCFC8E2}" type="datetimeFigureOut">
              <a:rPr lang="en-US" smtClean="0"/>
              <a:pPr/>
              <a:t>23/03/20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54FCB-4F14-422F-9516-B56F8EF97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0"/>
            <a:ext cx="5638800" cy="36798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MK. </a:t>
            </a:r>
            <a:r>
              <a:rPr lang="en-US" sz="3200" dirty="0" smtClean="0">
                <a:solidFill>
                  <a:srgbClr val="FF0000"/>
                </a:solidFill>
                <a:latin typeface="Calibri"/>
                <a:cs typeface="Calibri"/>
              </a:rPr>
              <a:t>KA 1 Adobe Illustrator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  <a:t/>
            </a:r>
            <a:b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</a:rPr>
            </a:br>
            <a:endParaRPr lang="en-US" sz="3200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1524000"/>
            <a:ext cx="56388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spc="-150" dirty="0" smtClean="0">
                <a:latin typeface="Calibri"/>
                <a:ea typeface="+mj-ea"/>
                <a:cs typeface="Calibri"/>
              </a:rPr>
              <a:t>Tool Box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38200" y="4114800"/>
            <a:ext cx="6400800" cy="2667000"/>
          </a:xfrm>
        </p:spPr>
        <p:txBody>
          <a:bodyPr/>
          <a:lstStyle/>
          <a:p>
            <a:pPr algn="l" eaLnBrk="1" hangingPunct="1"/>
            <a:endParaRPr lang="en-US" dirty="0" smtClean="0">
              <a:solidFill>
                <a:srgbClr val="FF0000"/>
              </a:solidFill>
            </a:endParaRPr>
          </a:p>
          <a:p>
            <a:pPr algn="l" eaLnBrk="1" hangingPunct="1"/>
            <a:endParaRPr lang="en-US" dirty="0" smtClean="0">
              <a:solidFill>
                <a:srgbClr val="FF0000"/>
              </a:solidFill>
            </a:endParaRPr>
          </a:p>
          <a:p>
            <a:pPr algn="l" eaLnBrk="1" hangingPunct="1"/>
            <a:endParaRPr lang="id-ID" sz="1400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en-US" sz="1400" dirty="0" err="1" smtClean="0">
                <a:solidFill>
                  <a:schemeClr val="tx1"/>
                </a:solidFill>
              </a:rPr>
              <a:t>Desain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Komunikasi</a:t>
            </a:r>
            <a:r>
              <a:rPr lang="en-US" sz="1400" dirty="0" smtClean="0">
                <a:solidFill>
                  <a:schemeClr val="tx1"/>
                </a:solidFill>
              </a:rPr>
              <a:t> Visual – UNIKOM</a:t>
            </a:r>
          </a:p>
          <a:p>
            <a:pPr algn="l"/>
            <a:r>
              <a:rPr lang="en-US" sz="1400" dirty="0" err="1" smtClean="0">
                <a:solidFill>
                  <a:schemeClr val="tx1"/>
                </a:solidFill>
              </a:rPr>
              <a:t>Desain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Grafis</a:t>
            </a:r>
            <a:r>
              <a:rPr lang="en-US" sz="1400" dirty="0" smtClean="0">
                <a:solidFill>
                  <a:schemeClr val="tx1"/>
                </a:solidFill>
              </a:rPr>
              <a:t>  – UNIKOM</a:t>
            </a:r>
            <a:endParaRPr lang="id-ID" sz="1400" dirty="0" smtClean="0">
              <a:solidFill>
                <a:schemeClr val="tx1"/>
              </a:solidFill>
            </a:endParaRPr>
          </a:p>
          <a:p>
            <a:pPr algn="l" eaLnBrk="1" hangingPunct="1"/>
            <a:endParaRPr lang="id-ID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6576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800" dirty="0" err="1" smtClean="0"/>
              <a:t>Pastikan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praktekan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 di </a:t>
            </a:r>
            <a:r>
              <a:rPr lang="en-US" sz="1800" dirty="0" err="1" smtClean="0"/>
              <a:t>rumah</a:t>
            </a:r>
            <a:r>
              <a:rPr lang="en-US" sz="1800" dirty="0" smtClean="0"/>
              <a:t>,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dasarnya</a:t>
            </a:r>
            <a:r>
              <a:rPr lang="en-US" sz="1800" dirty="0" smtClean="0"/>
              <a:t> Tool Box </a:t>
            </a:r>
            <a:r>
              <a:rPr lang="en-US" sz="1800" dirty="0" err="1" smtClean="0"/>
              <a:t>pada</a:t>
            </a:r>
            <a:r>
              <a:rPr lang="en-US" sz="1800" dirty="0" smtClean="0"/>
              <a:t> Adobe Illustrator CC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CS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saja</a:t>
            </a:r>
            <a:r>
              <a:rPr lang="en-US" sz="1800" dirty="0" smtClean="0"/>
              <a:t> (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fitur</a:t>
            </a:r>
            <a:r>
              <a:rPr lang="en-US" sz="1800" dirty="0" smtClean="0"/>
              <a:t> </a:t>
            </a:r>
            <a:r>
              <a:rPr lang="en-US" sz="1800" dirty="0" err="1" smtClean="0"/>
              <a:t>tambahan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perbedaan</a:t>
            </a:r>
            <a:r>
              <a:rPr lang="en-US" sz="1800" dirty="0" smtClean="0"/>
              <a:t> </a:t>
            </a:r>
            <a:r>
              <a:rPr lang="en-US" sz="1800" dirty="0" err="1" smtClean="0"/>
              <a:t>tampilan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CC).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mengerti</a:t>
            </a:r>
            <a:r>
              <a:rPr lang="en-US" sz="1800" dirty="0" smtClean="0"/>
              <a:t> </a:t>
            </a:r>
            <a:r>
              <a:rPr lang="en-US" sz="1800" dirty="0" err="1" smtClean="0"/>
              <a:t>silahkan</a:t>
            </a:r>
            <a:r>
              <a:rPr lang="en-US" sz="1800" dirty="0" smtClean="0"/>
              <a:t> </a:t>
            </a:r>
            <a:r>
              <a:rPr lang="en-US" sz="1800" dirty="0" err="1" smtClean="0"/>
              <a:t>ditanyakan</a:t>
            </a:r>
            <a:r>
              <a:rPr lang="en-US" sz="1800" dirty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grup</a:t>
            </a:r>
            <a:r>
              <a:rPr lang="en-US" sz="1800" dirty="0" smtClean="0"/>
              <a:t> </a:t>
            </a:r>
            <a:r>
              <a:rPr lang="en-US" sz="1800" dirty="0" err="1" smtClean="0"/>
              <a:t>kelas</a:t>
            </a:r>
            <a:r>
              <a:rPr lang="en-US" sz="1800" dirty="0" smtClean="0"/>
              <a:t> </a:t>
            </a:r>
            <a:r>
              <a:rPr lang="en-US" sz="1800" dirty="0" err="1" smtClean="0"/>
              <a:t>nya</a:t>
            </a:r>
            <a:r>
              <a:rPr lang="en-US" sz="1800" dirty="0" smtClean="0"/>
              <a:t>, agar </a:t>
            </a:r>
            <a:r>
              <a:rPr lang="en-US" sz="1800" dirty="0" err="1" smtClean="0"/>
              <a:t>nanti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diskusikan</a:t>
            </a:r>
            <a:r>
              <a:rPr lang="en-US" sz="1800" dirty="0" smtClean="0"/>
              <a:t> </a:t>
            </a:r>
            <a:r>
              <a:rPr lang="en-US" sz="1800" dirty="0" err="1" smtClean="0"/>
              <a:t>bersama</a:t>
            </a:r>
            <a:r>
              <a:rPr lang="en-US" sz="1800" dirty="0" smtClean="0"/>
              <a:t>.</a:t>
            </a:r>
            <a:endParaRPr lang="en-US" sz="18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8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Brief </a:t>
            </a:r>
            <a:r>
              <a:rPr kumimoji="0" lang="en-US" sz="4400" b="1" i="1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Tugas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981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48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 err="1" smtClean="0"/>
              <a:t>Selain</a:t>
            </a:r>
            <a:r>
              <a:rPr lang="en-US" sz="1700" dirty="0" smtClean="0"/>
              <a:t> </a:t>
            </a:r>
            <a:r>
              <a:rPr lang="en-US" sz="1700" dirty="0" err="1" smtClean="0"/>
              <a:t>pembuatan</a:t>
            </a:r>
            <a:r>
              <a:rPr lang="en-US" sz="1700" dirty="0" smtClean="0"/>
              <a:t> Shape </a:t>
            </a:r>
            <a:r>
              <a:rPr lang="en-US" sz="1700" dirty="0" err="1" smtClean="0"/>
              <a:t>tadi</a:t>
            </a:r>
            <a:r>
              <a:rPr lang="en-US" sz="1700" dirty="0" smtClean="0"/>
              <a:t>, </a:t>
            </a:r>
            <a:r>
              <a:rPr lang="en-US" sz="1700" dirty="0" err="1" smtClean="0"/>
              <a:t>pada</a:t>
            </a:r>
            <a:r>
              <a:rPr lang="en-US" sz="1700" dirty="0" smtClean="0"/>
              <a:t> Tool Box </a:t>
            </a:r>
            <a:r>
              <a:rPr lang="en-US" sz="1700" dirty="0" err="1" smtClean="0"/>
              <a:t>terdapat</a:t>
            </a:r>
            <a:r>
              <a:rPr lang="en-US" sz="1700" dirty="0" smtClean="0"/>
              <a:t> </a:t>
            </a:r>
            <a:r>
              <a:rPr lang="en-US" sz="1700" dirty="0" err="1" smtClean="0"/>
              <a:t>bermacam</a:t>
            </a:r>
            <a:r>
              <a:rPr lang="en-US" sz="1700" dirty="0" smtClean="0"/>
              <a:t> </a:t>
            </a:r>
            <a:r>
              <a:rPr lang="en-US" sz="1700" dirty="0" err="1" smtClean="0"/>
              <a:t>fitur</a:t>
            </a:r>
            <a:r>
              <a:rPr lang="en-US" sz="1700" dirty="0" smtClean="0"/>
              <a:t> Adobe Illustrator </a:t>
            </a:r>
            <a:r>
              <a:rPr lang="en-US" sz="1700" dirty="0" err="1" smtClean="0"/>
              <a:t>untuk</a:t>
            </a:r>
            <a:r>
              <a:rPr lang="en-US" sz="1700" dirty="0" smtClean="0"/>
              <a:t> </a:t>
            </a:r>
            <a:r>
              <a:rPr lang="en-US" sz="1700" dirty="0" err="1" smtClean="0"/>
              <a:t>menunjang</a:t>
            </a:r>
            <a:r>
              <a:rPr lang="en-US" sz="1700" dirty="0" smtClean="0"/>
              <a:t> </a:t>
            </a:r>
            <a:r>
              <a:rPr lang="en-US" sz="1700" dirty="0" err="1" smtClean="0"/>
              <a:t>terciptanya</a:t>
            </a:r>
            <a:r>
              <a:rPr lang="en-US" sz="1700" dirty="0" smtClean="0"/>
              <a:t> </a:t>
            </a:r>
            <a:r>
              <a:rPr lang="en-US" sz="1700" dirty="0" err="1" smtClean="0"/>
              <a:t>sebuah</a:t>
            </a:r>
            <a:r>
              <a:rPr lang="en-US" sz="1700" dirty="0" smtClean="0"/>
              <a:t> </a:t>
            </a:r>
            <a:r>
              <a:rPr lang="en-US" sz="1700" dirty="0" err="1" smtClean="0"/>
              <a:t>desain</a:t>
            </a:r>
            <a:r>
              <a:rPr lang="en-US" sz="1700" dirty="0" smtClean="0"/>
              <a:t>. </a:t>
            </a:r>
            <a:r>
              <a:rPr lang="en-US" sz="1700" dirty="0" err="1" smtClean="0"/>
              <a:t>Maka</a:t>
            </a:r>
            <a:r>
              <a:rPr lang="en-US" sz="1700" dirty="0" smtClean="0"/>
              <a:t>.. </a:t>
            </a:r>
          </a:p>
          <a:p>
            <a:pPr marL="0" indent="0">
              <a:buNone/>
            </a:pPr>
            <a:endParaRPr lang="en-US" sz="1700" dirty="0" smtClean="0"/>
          </a:p>
          <a:p>
            <a:r>
              <a:rPr lang="en-US" sz="1700" dirty="0" err="1">
                <a:solidFill>
                  <a:srgbClr val="FF0000"/>
                </a:solidFill>
              </a:rPr>
              <a:t>M</a:t>
            </a:r>
            <a:r>
              <a:rPr lang="en-US" sz="1700" dirty="0" err="1" smtClean="0">
                <a:solidFill>
                  <a:srgbClr val="FF0000"/>
                </a:solidFill>
              </a:rPr>
              <a:t>ahasiswa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diminta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untuk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menguraikan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dan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menjelaskan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setiap</a:t>
            </a:r>
            <a:r>
              <a:rPr lang="en-US" sz="1700" dirty="0" smtClean="0">
                <a:solidFill>
                  <a:srgbClr val="FF0000"/>
                </a:solidFill>
              </a:rPr>
              <a:t> Tools </a:t>
            </a:r>
            <a:r>
              <a:rPr lang="en-US" sz="1700" dirty="0" err="1" smtClean="0">
                <a:solidFill>
                  <a:srgbClr val="FF0000"/>
                </a:solidFill>
              </a:rPr>
              <a:t>pada</a:t>
            </a:r>
            <a:r>
              <a:rPr lang="en-US" sz="1700" dirty="0" smtClean="0">
                <a:solidFill>
                  <a:srgbClr val="FF0000"/>
                </a:solidFill>
              </a:rPr>
              <a:t> Tool Box di Adobe Illustrator. </a:t>
            </a:r>
          </a:p>
          <a:p>
            <a:r>
              <a:rPr lang="en-US" sz="1700" dirty="0" err="1" smtClean="0">
                <a:solidFill>
                  <a:srgbClr val="FF0000"/>
                </a:solidFill>
              </a:rPr>
              <a:t>Silahkan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gunakan</a:t>
            </a:r>
            <a:r>
              <a:rPr lang="en-US" sz="1700" dirty="0" smtClean="0">
                <a:solidFill>
                  <a:srgbClr val="FF0000"/>
                </a:solidFill>
              </a:rPr>
              <a:t> Adobe Illustrator </a:t>
            </a:r>
            <a:r>
              <a:rPr lang="en-US" sz="1700" dirty="0" err="1" smtClean="0">
                <a:solidFill>
                  <a:srgbClr val="FF0000"/>
                </a:solidFill>
              </a:rPr>
              <a:t>versi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manapun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tanpa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terkecuali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untuk</a:t>
            </a:r>
            <a:r>
              <a:rPr lang="en-US" sz="1700" dirty="0" smtClean="0">
                <a:solidFill>
                  <a:srgbClr val="FF0000"/>
                </a:solidFill>
              </a:rPr>
              <a:t> di </a:t>
            </a:r>
            <a:r>
              <a:rPr lang="en-US" sz="1700" dirty="0" err="1" smtClean="0">
                <a:solidFill>
                  <a:srgbClr val="FF0000"/>
                </a:solidFill>
              </a:rPr>
              <a:t>uraikan</a:t>
            </a:r>
            <a:r>
              <a:rPr lang="en-US" sz="17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1700" dirty="0" err="1" smtClean="0">
                <a:solidFill>
                  <a:srgbClr val="FF0000"/>
                </a:solidFill>
              </a:rPr>
              <a:t>Dijelaskan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dengan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jelas</a:t>
            </a:r>
            <a:r>
              <a:rPr lang="en-US" sz="1700" dirty="0" smtClean="0">
                <a:solidFill>
                  <a:srgbClr val="FF0000"/>
                </a:solidFill>
              </a:rPr>
              <a:t> “</a:t>
            </a:r>
            <a:r>
              <a:rPr lang="en-US" sz="1700" dirty="0" err="1" smtClean="0">
                <a:solidFill>
                  <a:srgbClr val="FF0000"/>
                </a:solidFill>
              </a:rPr>
              <a:t>IconTools</a:t>
            </a:r>
            <a:r>
              <a:rPr lang="en-US" sz="1700" dirty="0" smtClean="0">
                <a:solidFill>
                  <a:srgbClr val="FF0000"/>
                </a:solidFill>
              </a:rPr>
              <a:t>” “</a:t>
            </a:r>
            <a:r>
              <a:rPr lang="en-US" sz="1700" dirty="0" err="1" smtClean="0">
                <a:solidFill>
                  <a:srgbClr val="FF0000"/>
                </a:solidFill>
              </a:rPr>
              <a:t>Nama</a:t>
            </a:r>
            <a:r>
              <a:rPr lang="en-US" sz="1700" dirty="0" smtClean="0">
                <a:solidFill>
                  <a:srgbClr val="FF0000"/>
                </a:solidFill>
              </a:rPr>
              <a:t> Tools” </a:t>
            </a:r>
            <a:r>
              <a:rPr lang="en-US" sz="1700" dirty="0" err="1" smtClean="0">
                <a:solidFill>
                  <a:srgbClr val="FF0000"/>
                </a:solidFill>
              </a:rPr>
              <a:t>dan</a:t>
            </a:r>
            <a:r>
              <a:rPr lang="en-US" sz="1700" dirty="0" smtClean="0">
                <a:solidFill>
                  <a:srgbClr val="FF0000"/>
                </a:solidFill>
              </a:rPr>
              <a:t> “</a:t>
            </a:r>
            <a:r>
              <a:rPr lang="en-US" sz="1700" dirty="0" err="1" smtClean="0">
                <a:solidFill>
                  <a:srgbClr val="FF0000"/>
                </a:solidFill>
              </a:rPr>
              <a:t>Kegunaan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Tools”nya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seperti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apa</a:t>
            </a:r>
            <a:r>
              <a:rPr lang="en-US" sz="1700" dirty="0">
                <a:solidFill>
                  <a:srgbClr val="FF0000"/>
                </a:solidFill>
              </a:rPr>
              <a:t>. </a:t>
            </a:r>
            <a:r>
              <a:rPr lang="en-US" sz="1700" dirty="0" smtClean="0">
                <a:solidFill>
                  <a:srgbClr val="FF0000"/>
                </a:solidFill>
              </a:rPr>
              <a:t>Dan di </a:t>
            </a:r>
            <a:r>
              <a:rPr lang="en-US" sz="1700" dirty="0">
                <a:solidFill>
                  <a:srgbClr val="FF0000"/>
                </a:solidFill>
              </a:rPr>
              <a:t>layout </a:t>
            </a:r>
            <a:r>
              <a:rPr lang="en-US" sz="1700" dirty="0" err="1">
                <a:solidFill>
                  <a:srgbClr val="FF0000"/>
                </a:solidFill>
              </a:rPr>
              <a:t>dengan</a:t>
            </a:r>
            <a:r>
              <a:rPr lang="en-US" sz="1700" dirty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rapih</a:t>
            </a:r>
            <a:r>
              <a:rPr lang="en-US" sz="1700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US" sz="1700" dirty="0" err="1">
                <a:solidFill>
                  <a:srgbClr val="FF0000"/>
                </a:solidFill>
              </a:rPr>
              <a:t>P</a:t>
            </a:r>
            <a:r>
              <a:rPr lang="en-US" sz="1700" dirty="0" err="1" smtClean="0">
                <a:solidFill>
                  <a:srgbClr val="FF0000"/>
                </a:solidFill>
              </a:rPr>
              <a:t>engumpulan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dalam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dalam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bentuk</a:t>
            </a:r>
            <a:r>
              <a:rPr lang="en-US" sz="1700" dirty="0" smtClean="0">
                <a:solidFill>
                  <a:srgbClr val="FF0000"/>
                </a:solidFill>
              </a:rPr>
              <a:t> PDF </a:t>
            </a:r>
            <a:r>
              <a:rPr lang="en-US" sz="1700" dirty="0" err="1" smtClean="0">
                <a:solidFill>
                  <a:srgbClr val="FF0000"/>
                </a:solidFill>
              </a:rPr>
              <a:t>dengan</a:t>
            </a:r>
            <a:r>
              <a:rPr lang="en-US" sz="1700" dirty="0" smtClean="0">
                <a:solidFill>
                  <a:srgbClr val="FF0000"/>
                </a:solidFill>
              </a:rPr>
              <a:t> format KELAS_NIM_NAMA_NAMA TUGAS</a:t>
            </a:r>
          </a:p>
          <a:p>
            <a:r>
              <a:rPr lang="en-US" sz="1700" dirty="0" smtClean="0">
                <a:solidFill>
                  <a:srgbClr val="FF0000"/>
                </a:solidFill>
              </a:rPr>
              <a:t>Di </a:t>
            </a:r>
            <a:r>
              <a:rPr lang="en-US" sz="1700" dirty="0" err="1" smtClean="0">
                <a:solidFill>
                  <a:srgbClr val="FF0000"/>
                </a:solidFill>
              </a:rPr>
              <a:t>kumpulkan</a:t>
            </a:r>
            <a:r>
              <a:rPr lang="en-US" sz="1700" dirty="0" smtClean="0">
                <a:solidFill>
                  <a:srgbClr val="FF0000"/>
                </a:solidFill>
              </a:rPr>
              <a:t>/ upload </a:t>
            </a:r>
            <a:r>
              <a:rPr lang="en-US" sz="1700" dirty="0" err="1" smtClean="0">
                <a:solidFill>
                  <a:srgbClr val="FF0000"/>
                </a:solidFill>
              </a:rPr>
              <a:t>pada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hari</a:t>
            </a:r>
            <a:r>
              <a:rPr lang="en-US" sz="1700" dirty="0" smtClean="0">
                <a:solidFill>
                  <a:srgbClr val="FF0000"/>
                </a:solidFill>
              </a:rPr>
              <a:t> KAMIS 26 MARET 2020 </a:t>
            </a:r>
            <a:r>
              <a:rPr lang="en-US" sz="1700" dirty="0" err="1" smtClean="0">
                <a:solidFill>
                  <a:srgbClr val="FF0000"/>
                </a:solidFill>
              </a:rPr>
              <a:t>pada</a:t>
            </a:r>
            <a:r>
              <a:rPr lang="en-US" sz="1700" dirty="0" smtClean="0">
                <a:solidFill>
                  <a:srgbClr val="FF0000"/>
                </a:solidFill>
              </a:rPr>
              <a:t> jam </a:t>
            </a:r>
            <a:r>
              <a:rPr lang="en-US" sz="1700" dirty="0" err="1" smtClean="0">
                <a:solidFill>
                  <a:srgbClr val="FF0000"/>
                </a:solidFill>
              </a:rPr>
              <a:t>sesuai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jadwal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err="1" smtClean="0">
                <a:solidFill>
                  <a:srgbClr val="FF0000"/>
                </a:solidFill>
              </a:rPr>
              <a:t>perkuliahan</a:t>
            </a:r>
            <a:r>
              <a:rPr lang="en-US" sz="1700" dirty="0" smtClean="0">
                <a:solidFill>
                  <a:srgbClr val="FF0000"/>
                </a:solidFill>
              </a:rPr>
              <a:t>.</a:t>
            </a:r>
          </a:p>
          <a:p>
            <a:endParaRPr lang="en-US" sz="17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700" b="1" dirty="0" err="1" smtClean="0">
                <a:solidFill>
                  <a:srgbClr val="FF0000"/>
                </a:solidFill>
              </a:rPr>
              <a:t>Perlu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diingat</a:t>
            </a:r>
            <a:r>
              <a:rPr lang="en-US" sz="1700" b="1" dirty="0" smtClean="0">
                <a:solidFill>
                  <a:srgbClr val="FF0000"/>
                </a:solidFill>
              </a:rPr>
              <a:t>, </a:t>
            </a:r>
            <a:r>
              <a:rPr lang="en-US" sz="1700" b="1" dirty="0" err="1" smtClean="0">
                <a:solidFill>
                  <a:srgbClr val="FF0000"/>
                </a:solidFill>
              </a:rPr>
              <a:t>tugas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ini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akan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menjadi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syarat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mutlak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absensi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mahasiswa</a:t>
            </a:r>
            <a:r>
              <a:rPr lang="en-US" sz="1700" b="1" dirty="0" smtClean="0">
                <a:solidFill>
                  <a:srgbClr val="FF0000"/>
                </a:solidFill>
              </a:rPr>
              <a:t>, </a:t>
            </a:r>
            <a:r>
              <a:rPr lang="en-US" sz="1700" b="1" dirty="0" err="1" smtClean="0">
                <a:solidFill>
                  <a:srgbClr val="FF0000"/>
                </a:solidFill>
              </a:rPr>
              <a:t>jika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ada</a:t>
            </a:r>
            <a:r>
              <a:rPr lang="en-US" sz="1700" b="1" dirty="0" smtClean="0">
                <a:solidFill>
                  <a:srgbClr val="FF0000"/>
                </a:solidFill>
              </a:rPr>
              <a:t> yang </a:t>
            </a:r>
            <a:r>
              <a:rPr lang="en-US" sz="1700" b="1" dirty="0" err="1" smtClean="0">
                <a:solidFill>
                  <a:srgbClr val="FF0000"/>
                </a:solidFill>
              </a:rPr>
              <a:t>tidak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mengumpulkan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atau</a:t>
            </a:r>
            <a:r>
              <a:rPr lang="en-US" sz="1700" b="1" dirty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telat</a:t>
            </a:r>
            <a:r>
              <a:rPr lang="en-US" sz="1700" b="1" dirty="0" smtClean="0">
                <a:solidFill>
                  <a:srgbClr val="FF0000"/>
                </a:solidFill>
              </a:rPr>
              <a:t> (</a:t>
            </a:r>
            <a:r>
              <a:rPr lang="en-US" sz="1700" b="1" dirty="0" err="1" smtClean="0">
                <a:solidFill>
                  <a:srgbClr val="FF0000"/>
                </a:solidFill>
              </a:rPr>
              <a:t>melewati</a:t>
            </a:r>
            <a:r>
              <a:rPr lang="en-US" sz="1700" b="1" dirty="0" smtClean="0">
                <a:solidFill>
                  <a:srgbClr val="FF0000"/>
                </a:solidFill>
              </a:rPr>
              <a:t> jam </a:t>
            </a:r>
            <a:r>
              <a:rPr lang="en-US" sz="1700" b="1" dirty="0" err="1" smtClean="0">
                <a:solidFill>
                  <a:srgbClr val="FF0000"/>
                </a:solidFill>
              </a:rPr>
              <a:t>matakuliah</a:t>
            </a:r>
            <a:r>
              <a:rPr lang="en-US" sz="1700" b="1" dirty="0" smtClean="0">
                <a:solidFill>
                  <a:srgbClr val="FF0000"/>
                </a:solidFill>
              </a:rPr>
              <a:t>) </a:t>
            </a:r>
            <a:r>
              <a:rPr lang="en-US" sz="1700" b="1" dirty="0" err="1" smtClean="0">
                <a:solidFill>
                  <a:srgbClr val="FF0000"/>
                </a:solidFill>
              </a:rPr>
              <a:t>maka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dianggap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tidak</a:t>
            </a:r>
            <a:r>
              <a:rPr lang="en-US" sz="1700" b="1" dirty="0" smtClean="0">
                <a:solidFill>
                  <a:srgbClr val="FF0000"/>
                </a:solidFill>
              </a:rPr>
              <a:t> </a:t>
            </a:r>
            <a:r>
              <a:rPr lang="en-US" sz="1700" b="1" dirty="0" err="1" smtClean="0">
                <a:solidFill>
                  <a:srgbClr val="FF0000"/>
                </a:solidFill>
              </a:rPr>
              <a:t>hadir</a:t>
            </a:r>
            <a:r>
              <a:rPr lang="en-US" sz="1700" b="1" dirty="0" smtClean="0">
                <a:solidFill>
                  <a:srgbClr val="FF0000"/>
                </a:solidFill>
              </a:rPr>
              <a:t>.</a:t>
            </a:r>
            <a:endParaRPr lang="en-US" sz="1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Brief Tugas 1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82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5240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Selamat</a:t>
            </a:r>
            <a:r>
              <a:rPr kumimoji="0" lang="en-US" sz="4400" b="1" i="0" u="none" strike="noStrike" kern="1200" cap="none" spc="-15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</a:t>
            </a:r>
            <a:r>
              <a:rPr kumimoji="0" lang="en-US" sz="4400" b="1" i="0" u="none" strike="noStrike" kern="1200" cap="none" spc="-15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Berkarya</a:t>
            </a:r>
            <a:endParaRPr kumimoji="0" lang="en-US" sz="8000" b="1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28800"/>
            <a:ext cx="7391400" cy="3679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/>
              </a:rPr>
              <a:t>Basic </a:t>
            </a:r>
            <a:r>
              <a:rPr kumimoji="0" lang="en-US" sz="4400" b="1" i="1" u="none" strike="noStrike" kern="1200" cap="none" spc="-15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Shapping</a:t>
            </a:r>
            <a:endParaRPr kumimoji="0" lang="en-US" sz="8000" b="1" i="1" u="none" strike="noStrike" kern="1200" cap="none" spc="-15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3152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dasarnya</a:t>
            </a:r>
            <a:r>
              <a:rPr lang="en-US" sz="1700" dirty="0" smtClean="0"/>
              <a:t> software Adobe Illustrator </a:t>
            </a:r>
            <a:r>
              <a:rPr lang="en-US" sz="1700" dirty="0" err="1" smtClean="0"/>
              <a:t>ini</a:t>
            </a:r>
            <a:r>
              <a:rPr lang="en-US" sz="1700" dirty="0" smtClean="0"/>
              <a:t> </a:t>
            </a:r>
            <a:r>
              <a:rPr lang="en-US" sz="1700" dirty="0" err="1" smtClean="0"/>
              <a:t>berfokus</a:t>
            </a:r>
            <a:r>
              <a:rPr lang="en-US" sz="1700" dirty="0" smtClean="0"/>
              <a:t> </a:t>
            </a:r>
            <a:r>
              <a:rPr lang="en-US" sz="1700" dirty="0" err="1" smtClean="0"/>
              <a:t>pada</a:t>
            </a:r>
            <a:r>
              <a:rPr lang="en-US" sz="1700" dirty="0" smtClean="0"/>
              <a:t> </a:t>
            </a:r>
            <a:r>
              <a:rPr lang="en-US" sz="1700" dirty="0" err="1" smtClean="0"/>
              <a:t>pembuatan</a:t>
            </a:r>
            <a:r>
              <a:rPr lang="en-US" sz="1700" dirty="0" smtClean="0"/>
              <a:t> </a:t>
            </a:r>
            <a:r>
              <a:rPr lang="en-US" sz="1700" dirty="0" err="1" smtClean="0"/>
              <a:t>objek</a:t>
            </a:r>
            <a:r>
              <a:rPr lang="en-US" sz="1700" dirty="0" smtClean="0"/>
              <a:t> </a:t>
            </a:r>
            <a:r>
              <a:rPr lang="en-US" sz="1700" dirty="0" err="1" smtClean="0"/>
              <a:t>secara</a:t>
            </a:r>
            <a:r>
              <a:rPr lang="en-US" sz="1700" dirty="0" smtClean="0"/>
              <a:t> manual </a:t>
            </a:r>
            <a:r>
              <a:rPr lang="en-US" sz="1700" dirty="0" err="1" smtClean="0"/>
              <a:t>dan</a:t>
            </a:r>
            <a:r>
              <a:rPr lang="en-US" sz="1700" dirty="0" smtClean="0"/>
              <a:t> </a:t>
            </a:r>
            <a:r>
              <a:rPr lang="en-US" sz="1700" dirty="0" err="1" smtClean="0"/>
              <a:t>dimulai</a:t>
            </a:r>
            <a:r>
              <a:rPr lang="en-US" sz="1700" dirty="0" smtClean="0"/>
              <a:t> </a:t>
            </a:r>
            <a:r>
              <a:rPr lang="en-US" sz="1700" dirty="0" err="1" smtClean="0"/>
              <a:t>dari</a:t>
            </a:r>
            <a:r>
              <a:rPr lang="en-US" sz="1700" dirty="0" smtClean="0"/>
              <a:t> </a:t>
            </a:r>
            <a:r>
              <a:rPr lang="en-US" sz="1700" dirty="0" err="1" smtClean="0"/>
              <a:t>titik</a:t>
            </a:r>
            <a:r>
              <a:rPr lang="en-US" sz="1700" dirty="0" smtClean="0"/>
              <a:t> 0. </a:t>
            </a:r>
            <a:r>
              <a:rPr lang="en-US" sz="1700" dirty="0" err="1" smtClean="0"/>
              <a:t>Artinya</a:t>
            </a:r>
            <a:r>
              <a:rPr lang="en-US" sz="1700" b="1" dirty="0" smtClean="0"/>
              <a:t> software </a:t>
            </a:r>
            <a:r>
              <a:rPr lang="en-US" sz="1700" b="1" dirty="0" err="1" smtClean="0"/>
              <a:t>ini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pada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awalnya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tidak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didesain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dengan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tujuan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mengedit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objek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sudah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ada</a:t>
            </a:r>
            <a:r>
              <a:rPr lang="en-US" sz="1700" dirty="0" smtClean="0"/>
              <a:t>. </a:t>
            </a:r>
            <a:r>
              <a:rPr lang="en-US" sz="1700" dirty="0" err="1" smtClean="0"/>
              <a:t>Meskipun</a:t>
            </a:r>
            <a:r>
              <a:rPr lang="en-US" sz="1700" dirty="0" smtClean="0"/>
              <a:t> </a:t>
            </a:r>
            <a:r>
              <a:rPr lang="en-US" sz="1700" dirty="0" err="1" smtClean="0"/>
              <a:t>hal</a:t>
            </a:r>
            <a:r>
              <a:rPr lang="en-US" sz="1700" dirty="0" smtClean="0"/>
              <a:t> </a:t>
            </a:r>
            <a:r>
              <a:rPr lang="en-US" sz="1700" dirty="0" err="1" smtClean="0"/>
              <a:t>tersebut</a:t>
            </a:r>
            <a:r>
              <a:rPr lang="en-US" sz="1700" dirty="0" smtClean="0"/>
              <a:t> (editing </a:t>
            </a:r>
            <a:r>
              <a:rPr lang="en-US" sz="1700" dirty="0" err="1" smtClean="0"/>
              <a:t>objek</a:t>
            </a:r>
            <a:r>
              <a:rPr lang="en-US" sz="1700" dirty="0" smtClean="0"/>
              <a:t> vector yang </a:t>
            </a:r>
            <a:r>
              <a:rPr lang="en-US" sz="1700" dirty="0" err="1" smtClean="0"/>
              <a:t>sudah</a:t>
            </a:r>
            <a:r>
              <a:rPr lang="en-US" sz="1700" dirty="0" smtClean="0"/>
              <a:t> </a:t>
            </a:r>
            <a:r>
              <a:rPr lang="en-US" sz="1700" dirty="0" err="1" smtClean="0"/>
              <a:t>ada</a:t>
            </a:r>
            <a:r>
              <a:rPr lang="en-US" sz="1700" dirty="0" smtClean="0"/>
              <a:t>) </a:t>
            </a:r>
            <a:r>
              <a:rPr lang="en-US" sz="1700" dirty="0" err="1" smtClean="0"/>
              <a:t>dapat</a:t>
            </a:r>
            <a:r>
              <a:rPr lang="en-US" sz="1700" dirty="0" smtClean="0"/>
              <a:t> </a:t>
            </a:r>
            <a:r>
              <a:rPr lang="en-US" sz="1700" dirty="0" err="1" smtClean="0"/>
              <a:t>dilakukan</a:t>
            </a:r>
            <a:r>
              <a:rPr lang="en-US" sz="1700" dirty="0" smtClean="0"/>
              <a:t>.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</a:rPr>
              <a:t>Berbeda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hal</a:t>
            </a:r>
            <a:r>
              <a:rPr lang="en-US" sz="1600" dirty="0" err="1" smtClean="0">
                <a:solidFill>
                  <a:srgbClr val="FF0000"/>
                </a:solidFill>
              </a:rPr>
              <a:t>nya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dengan</a:t>
            </a:r>
            <a:r>
              <a:rPr lang="en-US" sz="1600" dirty="0" smtClean="0">
                <a:solidFill>
                  <a:srgbClr val="FF0000"/>
                </a:solidFill>
              </a:rPr>
              <a:t> software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Photoshop, </a:t>
            </a:r>
            <a:r>
              <a:rPr lang="en-US" sz="1600" dirty="0" err="1" smtClean="0">
                <a:solidFill>
                  <a:srgbClr val="FF0000"/>
                </a:solidFill>
              </a:rPr>
              <a:t>dimana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ia</a:t>
            </a:r>
            <a:r>
              <a:rPr lang="en-US" sz="1600" dirty="0" smtClean="0">
                <a:solidFill>
                  <a:srgbClr val="FF0000"/>
                </a:solidFill>
              </a:rPr>
              <a:t> di </a:t>
            </a:r>
            <a:r>
              <a:rPr lang="en-US" sz="1600" dirty="0" err="1" smtClean="0">
                <a:solidFill>
                  <a:srgbClr val="FF0000"/>
                </a:solidFill>
              </a:rPr>
              <a:t>desain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dengan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tujuan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awal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untuk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mengedit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sebuah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gambar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berformat</a:t>
            </a:r>
            <a:r>
              <a:rPr lang="en-US" sz="1600" dirty="0" smtClean="0">
                <a:solidFill>
                  <a:srgbClr val="FF0000"/>
                </a:solidFill>
              </a:rPr>
              <a:t> Bitmap / </a:t>
            </a:r>
            <a:r>
              <a:rPr lang="en-US" sz="1600" dirty="0" err="1" smtClean="0">
                <a:solidFill>
                  <a:srgbClr val="FF0000"/>
                </a:solidFill>
              </a:rPr>
              <a:t>Foto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</a:rPr>
              <a:t>Berikut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langkah-langkah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membuat</a:t>
            </a:r>
            <a:r>
              <a:rPr lang="en-US" sz="1600" dirty="0" smtClean="0">
                <a:solidFill>
                  <a:srgbClr val="FF0000"/>
                </a:solidFill>
              </a:rPr>
              <a:t> shape </a:t>
            </a:r>
            <a:r>
              <a:rPr lang="en-US" sz="1600" dirty="0" err="1" smtClean="0">
                <a:solidFill>
                  <a:srgbClr val="FF0000"/>
                </a:solidFill>
              </a:rPr>
              <a:t>sederhana</a:t>
            </a:r>
            <a:r>
              <a:rPr lang="en-US" sz="1600" dirty="0" smtClean="0">
                <a:solidFill>
                  <a:srgbClr val="FF0000"/>
                </a:solidFill>
              </a:rPr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20-03-23 at 16.20.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7" b="4607"/>
          <a:stretch>
            <a:fillRect/>
          </a:stretch>
        </p:blipFill>
        <p:spPr>
          <a:xfrm>
            <a:off x="838200" y="2057400"/>
            <a:ext cx="7464490" cy="3810000"/>
          </a:xfr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16496"/>
            <a:ext cx="7464490" cy="34918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517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65" y="2057399"/>
            <a:ext cx="7366360" cy="3810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58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55" y="1981201"/>
            <a:ext cx="7655780" cy="39623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29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9" y="2057401"/>
            <a:ext cx="7382212" cy="3809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6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68" y="2057401"/>
            <a:ext cx="7371754" cy="3809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762000"/>
            <a:ext cx="7315200" cy="50593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x-non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Basic Shapping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76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299</Words>
  <Application>Microsoft Macintosh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MK. KA 1 Adobe Illustrator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personal</dc:creator>
  <cp:lastModifiedBy>Zen</cp:lastModifiedBy>
  <cp:revision>183</cp:revision>
  <dcterms:created xsi:type="dcterms:W3CDTF">2016-02-13T14:18:26Z</dcterms:created>
  <dcterms:modified xsi:type="dcterms:W3CDTF">2020-03-23T10:16:52Z</dcterms:modified>
</cp:coreProperties>
</file>