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2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0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0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6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2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8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7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7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4118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PERTEMUAN 3 (IF)</a:t>
            </a:r>
            <a:br>
              <a:rPr lang="en-US" sz="2800" dirty="0" smtClean="0"/>
            </a:br>
            <a:r>
              <a:rPr lang="en-US" sz="2800" dirty="0" smtClean="0"/>
              <a:t>PENGEMBANGAN DIRI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4194"/>
            <a:ext cx="9144000" cy="2723606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DOSEN :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Rismawaty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diperlukannya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Conny</a:t>
            </a:r>
            <a:r>
              <a:rPr lang="en-US" dirty="0" smtClean="0"/>
              <a:t> </a:t>
            </a:r>
            <a:r>
              <a:rPr lang="en-US" dirty="0" err="1" smtClean="0"/>
              <a:t>Setiawan</a:t>
            </a:r>
            <a:r>
              <a:rPr lang="en-US" dirty="0" smtClean="0"/>
              <a:t> :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5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kuatan-kekuatan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kelemahan-kelemahan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, </a:t>
            </a:r>
            <a:r>
              <a:rPr lang="en-US" dirty="0" err="1" smtClean="0"/>
              <a:t>A.Maslow</a:t>
            </a:r>
            <a:r>
              <a:rPr lang="en-US" dirty="0" smtClean="0"/>
              <a:t> “</a:t>
            </a:r>
            <a:r>
              <a:rPr lang="en-US" dirty="0" err="1" smtClean="0"/>
              <a:t>Exsensial</a:t>
            </a:r>
            <a:r>
              <a:rPr lang="en-US" dirty="0" smtClean="0"/>
              <a:t> inner Nature”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haahicita-cita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rasa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26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r>
              <a:rPr lang="en-US" dirty="0" err="1" smtClean="0"/>
              <a:t>sambungan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,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stress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prokrastinasi</a:t>
            </a:r>
            <a:r>
              <a:rPr lang="en-US" dirty="0" smtClean="0"/>
              <a:t>.(</a:t>
            </a:r>
            <a:r>
              <a:rPr lang="en-US" dirty="0" err="1" smtClean="0"/>
              <a:t>perbuatan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ketangguhan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da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12.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menapak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13. Agar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/</a:t>
            </a:r>
            <a:r>
              <a:rPr lang="en-US" dirty="0" err="1" smtClean="0"/>
              <a:t>ranah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7074"/>
            <a:ext cx="10515600" cy="34598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Kogniti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Afektif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Psikomotorik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Salam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 smtClean="0"/>
              <a:t>Salam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7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200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PERTEMUAN 3 (IF) PENGEMBANGAN DIRI</vt:lpstr>
      <vt:lpstr>Latar Belakang diperlukannya Pengembangan Diri :</vt:lpstr>
      <vt:lpstr>Manfaat Mempelajari Pengembangan Diri</vt:lpstr>
      <vt:lpstr>sambungan</vt:lpstr>
      <vt:lpstr>Pengembangan diri adalah pengembangan keseluruhan potensi diri yang mencakup aspek/ranah :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3 (IF) PENGEMBANGAN DIRI</dc:title>
  <dc:creator>Windows User</dc:creator>
  <cp:lastModifiedBy>Windows User</cp:lastModifiedBy>
  <cp:revision>9</cp:revision>
  <dcterms:created xsi:type="dcterms:W3CDTF">2020-03-24T03:10:22Z</dcterms:created>
  <dcterms:modified xsi:type="dcterms:W3CDTF">2020-03-24T07:09:04Z</dcterms:modified>
</cp:coreProperties>
</file>