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09E24AE-47C9-489A-89CA-1859395A3877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D01BE2A-65B3-49E4-942D-D88B50688834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56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4AE-47C9-489A-89CA-1859395A3877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BE2A-65B3-49E4-942D-D88B50688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44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4AE-47C9-489A-89CA-1859395A3877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BE2A-65B3-49E4-942D-D88B50688834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525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4AE-47C9-489A-89CA-1859395A3877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BE2A-65B3-49E4-942D-D88B5068883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702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4AE-47C9-489A-89CA-1859395A3877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BE2A-65B3-49E4-942D-D88B50688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57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4AE-47C9-489A-89CA-1859395A3877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BE2A-65B3-49E4-942D-D88B50688834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709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4AE-47C9-489A-89CA-1859395A3877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BE2A-65B3-49E4-942D-D88B50688834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536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4AE-47C9-489A-89CA-1859395A3877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BE2A-65B3-49E4-942D-D88B50688834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165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4AE-47C9-489A-89CA-1859395A3877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BE2A-65B3-49E4-942D-D88B50688834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11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4AE-47C9-489A-89CA-1859395A3877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BE2A-65B3-49E4-942D-D88B50688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51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4AE-47C9-489A-89CA-1859395A3877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BE2A-65B3-49E4-942D-D88B50688834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52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4AE-47C9-489A-89CA-1859395A3877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BE2A-65B3-49E4-942D-D88B50688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038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4AE-47C9-489A-89CA-1859395A3877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BE2A-65B3-49E4-942D-D88B50688834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56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4AE-47C9-489A-89CA-1859395A3877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BE2A-65B3-49E4-942D-D88B50688834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48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4AE-47C9-489A-89CA-1859395A3877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BE2A-65B3-49E4-942D-D88B50688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07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4AE-47C9-489A-89CA-1859395A3877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BE2A-65B3-49E4-942D-D88B50688834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17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4AE-47C9-489A-89CA-1859395A3877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BE2A-65B3-49E4-942D-D88B50688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61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9E24AE-47C9-489A-89CA-1859395A3877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01BE2A-65B3-49E4-942D-D88B50688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76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01272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PERTEMUAN </a:t>
            </a:r>
            <a:r>
              <a:rPr lang="en-US" sz="2800" dirty="0" smtClean="0"/>
              <a:t>3 </a:t>
            </a:r>
            <a:br>
              <a:rPr lang="en-US" sz="2800" dirty="0" smtClean="0"/>
            </a:br>
            <a:r>
              <a:rPr lang="en-US" sz="2800" dirty="0" smtClean="0"/>
              <a:t>PENGEMBANGAN </a:t>
            </a:r>
            <a:r>
              <a:rPr lang="en-US" sz="2800" dirty="0" smtClean="0"/>
              <a:t>DIRI DAN </a:t>
            </a:r>
            <a:br>
              <a:rPr lang="en-US" sz="2800" dirty="0" smtClean="0"/>
            </a:br>
            <a:r>
              <a:rPr lang="en-US" sz="2800" dirty="0" smtClean="0"/>
              <a:t>ASPEK KEPRIBADIAN</a:t>
            </a:r>
            <a:br>
              <a:rPr lang="en-US" sz="2800" dirty="0" smtClean="0"/>
            </a:b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34194"/>
            <a:ext cx="9144000" cy="2723606"/>
          </a:xfrm>
        </p:spPr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DOSEN : 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Rismawaty</a:t>
            </a:r>
            <a:r>
              <a:rPr lang="en-US" dirty="0" smtClean="0"/>
              <a:t>, </a:t>
            </a:r>
            <a:r>
              <a:rPr lang="en-US" dirty="0" err="1" smtClean="0"/>
              <a:t>M.Si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830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diperlukannya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Conny</a:t>
            </a:r>
            <a:r>
              <a:rPr lang="en-US" dirty="0" smtClean="0"/>
              <a:t> </a:t>
            </a:r>
            <a:r>
              <a:rPr lang="en-US" dirty="0" err="1" smtClean="0"/>
              <a:t>Setiawan</a:t>
            </a:r>
            <a:r>
              <a:rPr lang="en-US" dirty="0" smtClean="0"/>
              <a:t> :	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kutub</a:t>
            </a:r>
            <a:r>
              <a:rPr lang="en-US" dirty="0" smtClean="0"/>
              <a:t> </a:t>
            </a:r>
            <a:r>
              <a:rPr lang="en-US" dirty="0" err="1" smtClean="0"/>
              <a:t>eksistensi</a:t>
            </a:r>
            <a:r>
              <a:rPr lang="en-US" dirty="0" smtClean="0"/>
              <a:t> 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1. </a:t>
            </a:r>
            <a:r>
              <a:rPr lang="en-US" dirty="0" err="1" smtClean="0"/>
              <a:t>Kutub</a:t>
            </a:r>
            <a:r>
              <a:rPr lang="en-US" dirty="0" smtClean="0"/>
              <a:t> </a:t>
            </a:r>
            <a:r>
              <a:rPr lang="en-US" dirty="0" err="1" smtClean="0"/>
              <a:t>Eksistensi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 </a:t>
            </a:r>
            <a:r>
              <a:rPr lang="en-US" dirty="0" err="1" smtClean="0"/>
              <a:t>Kutub</a:t>
            </a:r>
            <a:r>
              <a:rPr lang="en-US" dirty="0" smtClean="0"/>
              <a:t> </a:t>
            </a:r>
            <a:r>
              <a:rPr lang="en-US" dirty="0" err="1" smtClean="0"/>
              <a:t>Eksistensi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758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kuatan-kekuatan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milik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kelemahan-kelemahan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didalam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menyadari</a:t>
            </a:r>
            <a:r>
              <a:rPr lang="en-US" dirty="0" smtClean="0"/>
              <a:t> , </a:t>
            </a:r>
            <a:r>
              <a:rPr lang="en-US" dirty="0" err="1" smtClean="0"/>
              <a:t>A.Maslow</a:t>
            </a:r>
            <a:r>
              <a:rPr lang="en-US" dirty="0" smtClean="0"/>
              <a:t> “</a:t>
            </a:r>
            <a:r>
              <a:rPr lang="en-US" dirty="0" err="1" smtClean="0"/>
              <a:t>Exsensial</a:t>
            </a:r>
            <a:r>
              <a:rPr lang="en-US" dirty="0" smtClean="0"/>
              <a:t> inner Nature”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motivasi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mewujudkan</a:t>
            </a:r>
            <a:r>
              <a:rPr lang="en-US" dirty="0" smtClean="0"/>
              <a:t> </a:t>
            </a:r>
            <a:r>
              <a:rPr lang="en-US" dirty="0" err="1" smtClean="0"/>
              <a:t>haahicita-cita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disiplin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kepercayaan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rasa </a:t>
            </a:r>
            <a:r>
              <a:rPr lang="en-US" dirty="0" err="1" smtClean="0"/>
              <a:t>takut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kuatir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kenyataan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2268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4406"/>
          </a:xfrm>
        </p:spPr>
        <p:txBody>
          <a:bodyPr/>
          <a:lstStyle/>
          <a:p>
            <a:r>
              <a:rPr lang="en-US" dirty="0" err="1" smtClean="0"/>
              <a:t>sambungan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9349"/>
            <a:ext cx="10515600" cy="4857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8.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r>
              <a:rPr lang="en-US" dirty="0" smtClean="0"/>
              <a:t> ,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stress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9.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prokrastinasi</a:t>
            </a:r>
            <a:r>
              <a:rPr lang="en-US" dirty="0" smtClean="0"/>
              <a:t>.(</a:t>
            </a:r>
            <a:r>
              <a:rPr lang="en-US" dirty="0" err="1" smtClean="0"/>
              <a:t>perbuatan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efisien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10.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ketangguhan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keberhasilan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11.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r>
              <a:rPr lang="en-US" dirty="0" smtClean="0"/>
              <a:t> da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penyesuaian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didalam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12.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kreativitas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menapak</a:t>
            </a:r>
            <a:r>
              <a:rPr lang="en-US" dirty="0" smtClean="0"/>
              <a:t> </a:t>
            </a:r>
            <a:r>
              <a:rPr lang="en-US" dirty="0" err="1" smtClean="0"/>
              <a:t>karir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intelektual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13. Agar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bersaing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097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r>
              <a:rPr lang="en-US" dirty="0" smtClean="0"/>
              <a:t> </a:t>
            </a: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yang </a:t>
            </a:r>
            <a:r>
              <a:rPr lang="en-US" dirty="0" err="1" smtClean="0"/>
              <a:t>mencakup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/</a:t>
            </a:r>
            <a:r>
              <a:rPr lang="en-US" dirty="0" err="1" smtClean="0"/>
              <a:t>ranah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17074"/>
            <a:ext cx="10515600" cy="345988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Ranah</a:t>
            </a:r>
            <a:r>
              <a:rPr lang="en-US" dirty="0" smtClean="0"/>
              <a:t> </a:t>
            </a:r>
            <a:r>
              <a:rPr lang="en-US" dirty="0" err="1" smtClean="0"/>
              <a:t>Kogniti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Ranah</a:t>
            </a:r>
            <a:r>
              <a:rPr lang="en-US" dirty="0" smtClean="0"/>
              <a:t> </a:t>
            </a:r>
            <a:r>
              <a:rPr lang="en-US" dirty="0" err="1" smtClean="0"/>
              <a:t>Afektif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Ranah</a:t>
            </a:r>
            <a:r>
              <a:rPr lang="en-US" dirty="0" smtClean="0"/>
              <a:t> </a:t>
            </a:r>
            <a:r>
              <a:rPr lang="en-US" dirty="0" err="1" smtClean="0"/>
              <a:t>Psikomotorik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Ranah</a:t>
            </a:r>
            <a:r>
              <a:rPr lang="en-US" dirty="0" smtClean="0"/>
              <a:t> </a:t>
            </a:r>
            <a:r>
              <a:rPr lang="en-US" dirty="0" err="1" smtClean="0"/>
              <a:t>Interaktif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6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ASPEK KEPRIBADIAN 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1.Sikap /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Pengetahuan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Ketrampilan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 err="1" smtClean="0"/>
              <a:t>Kecerdasan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5. </a:t>
            </a:r>
            <a:r>
              <a:rPr lang="en-US" dirty="0" err="1" smtClean="0"/>
              <a:t>Kesehatan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6. </a:t>
            </a:r>
            <a:r>
              <a:rPr lang="en-US" dirty="0" err="1" smtClean="0"/>
              <a:t>Penampilan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7.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orang lain</a:t>
            </a:r>
          </a:p>
          <a:p>
            <a:pPr marL="0" indent="0">
              <a:buNone/>
            </a:pPr>
            <a:r>
              <a:rPr lang="en-US" dirty="0" smtClean="0"/>
              <a:t>8.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/</a:t>
            </a:r>
            <a:r>
              <a:rPr lang="en-US" dirty="0" err="1" smtClean="0"/>
              <a:t>emosi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9. </a:t>
            </a:r>
            <a:r>
              <a:rPr lang="en-US" dirty="0" err="1" smtClean="0"/>
              <a:t>Nilai</a:t>
            </a:r>
            <a:r>
              <a:rPr lang="en-US" dirty="0" smtClean="0"/>
              <a:t>/</a:t>
            </a:r>
            <a:r>
              <a:rPr lang="en-US" dirty="0" err="1" smtClean="0"/>
              <a:t>keyakinan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10. </a:t>
            </a:r>
            <a:r>
              <a:rPr lang="en-US" dirty="0" err="1" smtClean="0"/>
              <a:t>Peranan</a:t>
            </a:r>
            <a:r>
              <a:rPr lang="en-US" dirty="0" smtClean="0"/>
              <a:t> / </a:t>
            </a:r>
            <a:r>
              <a:rPr lang="en-US" dirty="0" err="1" smtClean="0"/>
              <a:t>kedudukan</a:t>
            </a:r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853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Salam </a:t>
            </a: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Salam </a:t>
            </a:r>
            <a:r>
              <a:rPr lang="en-US" dirty="0" err="1" smtClean="0"/>
              <a:t>sehat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selamat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52575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</TotalTime>
  <Words>235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    PERTEMUAN 3  PENGEMBANGAN DIRI DAN  ASPEK KEPRIBADIAN </vt:lpstr>
      <vt:lpstr>Latar Belakang diperlukannya Pengembangan Diri :</vt:lpstr>
      <vt:lpstr>Manfaat Mempelajari Pengembangan Diri</vt:lpstr>
      <vt:lpstr>sambungan</vt:lpstr>
      <vt:lpstr>Pengembangan diri adalah pengembangan keseluruhan potensi diri yang mencakup aspek/ranah :</vt:lpstr>
      <vt:lpstr>ASPEK KEPRIBADIAN :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3 (IF) PENGEMBANGAN DIRI</dc:title>
  <dc:creator>Windows User</dc:creator>
  <cp:lastModifiedBy>Windows User</cp:lastModifiedBy>
  <cp:revision>10</cp:revision>
  <dcterms:created xsi:type="dcterms:W3CDTF">2020-03-24T03:10:22Z</dcterms:created>
  <dcterms:modified xsi:type="dcterms:W3CDTF">2020-03-24T07:07:29Z</dcterms:modified>
</cp:coreProperties>
</file>