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60" r:id="rId4"/>
    <p:sldId id="268" r:id="rId5"/>
    <p:sldId id="270" r:id="rId6"/>
    <p:sldId id="257" r:id="rId7"/>
    <p:sldId id="258" r:id="rId8"/>
    <p:sldId id="261" r:id="rId9"/>
    <p:sldId id="262" r:id="rId10"/>
    <p:sldId id="263" r:id="rId11"/>
    <p:sldId id="271" r:id="rId12"/>
    <p:sldId id="272" r:id="rId13"/>
    <p:sldId id="273" r:id="rId14"/>
    <p:sldId id="274" r:id="rId15"/>
    <p:sldId id="275" r:id="rId16"/>
    <p:sldId id="286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69730-CC82-44E9-AAF0-24E33D4A71DA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50FC1-B731-4699-ABD3-E03A2BE01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92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50FC1-B731-4699-ABD3-E03A2BE0147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86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24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33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NHUYG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50FC1-B731-4699-ABD3-E03A2BE0147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29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1643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140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2151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9129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7359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1269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23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8648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D4F9D-E28C-460A-811E-A019E83FE6E8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ow%20to%20install%20Oracle%2010g%20on%20Windows%207%2032bit%2064bit%20(Watch%20FullScreen).flv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1470025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LAB. BASIS DATA 1</a:t>
            </a:r>
            <a:br>
              <a:rPr lang="en-US" sz="6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ORACLE FUNDAMENTAL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14800"/>
            <a:ext cx="9144000" cy="1143000"/>
          </a:xfrm>
        </p:spPr>
        <p:txBody>
          <a:bodyPr>
            <a:normAutofit fontScale="62500" lnSpcReduction="20000"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IYAN GUSTIANA  S.KOM, M.KOM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TELPON : 0821.2659.6506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Iyan.gustiana@email.unikomac.id</a:t>
            </a:r>
          </a:p>
          <a:p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257800"/>
            <a:ext cx="9144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DOWNLOAD </a:t>
            </a:r>
          </a:p>
          <a:p>
            <a:pPr algn="ctr"/>
            <a:r>
              <a:rPr lang="en-US" sz="5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OPTIMISAJA.BLOGSPOT.COM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U E R 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65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Definition Language  (DDL)</a:t>
            </a:r>
          </a:p>
          <a:p>
            <a:pPr marL="3365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Retrieval</a:t>
            </a:r>
          </a:p>
          <a:p>
            <a:pPr marL="112713" indent="-290513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Data Manipulation Language (DML) </a:t>
            </a:r>
          </a:p>
          <a:p>
            <a:pPr marL="112713" indent="-290513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Transaction Control Language (TCL)</a:t>
            </a:r>
          </a:p>
          <a:p>
            <a:pPr marL="112713" indent="-290513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Data Control Language (DCL) </a:t>
            </a:r>
          </a:p>
          <a:p>
            <a:pPr lvl="1"/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2984"/>
            <a:ext cx="9144000" cy="1470025"/>
          </a:xfrm>
        </p:spPr>
        <p:txBody>
          <a:bodyPr>
            <a:noAutofit/>
          </a:bodyPr>
          <a:lstStyle/>
          <a:p>
            <a:r>
              <a:rPr lang="id-ID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MEMBUAT</a:t>
            </a:r>
            <a:b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</a:br>
            <a:r>
              <a:rPr lang="id-ID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USER / SCHEMA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37112"/>
            <a:ext cx="9144000" cy="1580198"/>
          </a:xfrm>
        </p:spPr>
        <p:txBody>
          <a:bodyPr>
            <a:noAutofit/>
          </a:bodyPr>
          <a:lstStyle/>
          <a:p>
            <a:r>
              <a:rPr lang="id-I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Iyan Gustiana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M.Kom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Telpon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: 0856.2487.10003</a:t>
            </a:r>
          </a:p>
          <a:p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OPTIMISAJA.BLOGSPOT.COM</a:t>
            </a:r>
          </a:p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likmis2@gmail.com</a:t>
            </a:r>
          </a:p>
          <a:p>
            <a:r>
              <a:rPr lang="id-I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57290" y="3763036"/>
            <a:ext cx="6572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Informasi Unikom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70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r"/>
            <a:r>
              <a:rPr lang="en-US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Pengantar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User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mengakses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Oracle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diperlukan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account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biasa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dikenal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name.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Oracle, user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sudah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didalam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artinya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merupakan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database.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Berbeda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konsep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yang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 lain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seperti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MySQL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SQL  Server  2000,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kedua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database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diluar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database.  </a:t>
            </a:r>
          </a:p>
        </p:txBody>
      </p:sp>
    </p:spTree>
    <p:extLst>
      <p:ext uri="{BB962C8B-B14F-4D97-AF65-F5344CB8AC3E}">
        <p14:creationId xmlns:p14="http://schemas.microsoft.com/office/powerpoint/2010/main" val="1113915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Autofit/>
          </a:bodyPr>
          <a:lstStyle/>
          <a:p>
            <a:pPr algn="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User Dan Database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7924800" cy="5354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6322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82000" cy="1143000"/>
          </a:xfrm>
        </p:spPr>
        <p:txBody>
          <a:bodyPr>
            <a:noAutofit/>
          </a:bodyPr>
          <a:lstStyle/>
          <a:p>
            <a:pPr algn="r"/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Sys Dan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berhak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account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SYS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SYSTEM.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SYSTEM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mempunyai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wewenang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database. 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SYSTEM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dibuat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bersamaan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database.  </a:t>
            </a:r>
          </a:p>
        </p:txBody>
      </p:sp>
    </p:spTree>
    <p:extLst>
      <p:ext uri="{BB962C8B-B14F-4D97-AF65-F5344CB8AC3E}">
        <p14:creationId xmlns:p14="http://schemas.microsoft.com/office/powerpoint/2010/main" val="638766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pPr algn="r"/>
            <a:r>
              <a:rPr lang="en-US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Pengertian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Schema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terdapat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banyak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mempunyai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banyak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seperti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trigger,   procedure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function.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Pengelompokan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objek-objek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database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pemiliknya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disebut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schema. 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punya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schema,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hanya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dihubungkan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schema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schema. </a:t>
            </a:r>
          </a:p>
        </p:txBody>
      </p:sp>
    </p:spTree>
    <p:extLst>
      <p:ext uri="{BB962C8B-B14F-4D97-AF65-F5344CB8AC3E}">
        <p14:creationId xmlns:p14="http://schemas.microsoft.com/office/powerpoint/2010/main" val="2979294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VIDEO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INSTALASI ORACLE</a:t>
            </a:r>
          </a:p>
        </p:txBody>
      </p:sp>
    </p:spTree>
    <p:extLst>
      <p:ext uri="{BB962C8B-B14F-4D97-AF65-F5344CB8AC3E}">
        <p14:creationId xmlns:p14="http://schemas.microsoft.com/office/powerpoint/2010/main" val="3069161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at skema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8" y="1357298"/>
            <a:ext cx="9001156" cy="542928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144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r">
              <a:spcBef>
                <a:spcPct val="0"/>
              </a:spcBef>
            </a:pPr>
            <a:r>
              <a:rPr kumimoji="0" lang="en-US" sz="4400" b="1" i="0" u="none" strike="noStrike" kern="1200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Koneksi</a:t>
            </a:r>
            <a:r>
              <a:rPr kumimoji="0" lang="en-US" sz="4400" b="1" i="0" u="none" strike="noStrike" kern="1200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 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SQL  plus (EDITOR ORACLE)</a:t>
            </a:r>
            <a:br>
              <a:rPr kumimoji="0" lang="en-US" sz="4400" b="1" i="0" u="none" strike="noStrike" kern="1200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</a:br>
            <a:endParaRPr kumimoji="0" lang="id-ID" sz="4400" b="1" i="0" u="none" strike="noStrike" kern="1200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empus Sans ITC" pitchFamily="82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12009" y="3581400"/>
            <a:ext cx="1745991" cy="584775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ORACLE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7608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368412"/>
          </a:xfrm>
        </p:spPr>
        <p:txBody>
          <a:bodyPr>
            <a:normAutofit/>
          </a:bodyPr>
          <a:lstStyle/>
          <a:p>
            <a:pPr algn="r"/>
            <a:r>
              <a:rPr lang="en-US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Koneksi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SQL plus (DOS)  </a:t>
            </a:r>
            <a:endParaRPr lang="id-ID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88840"/>
            <a:ext cx="8856984" cy="42262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A&gt; SQLPLUS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User name : SYSLAB@DBSERVICE/ORACLE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910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944" y="2792552"/>
            <a:ext cx="8930650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http://192.168.10.112:5560/isqlplus</a:t>
            </a: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http://localhost:5560/isqlplus</a:t>
            </a:r>
          </a:p>
          <a:p>
            <a:pPr algn="ctr"/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ISQLPLUSCTL START</a:t>
            </a:r>
          </a:p>
          <a:p>
            <a:pPr algn="ctr"/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136841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Koneksi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SQL plus (Browser)  </a:t>
            </a:r>
            <a:endParaRPr lang="id-ID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4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 DEPAN DI ORACLE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105400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ORACLE DEVELOPER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DEVELOPER 6 (DESKTOP)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DEVELOPER 10g (WEB)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 APLIKASI FRONT END (PROGRAMMER)</a:t>
            </a:r>
          </a:p>
          <a:p>
            <a:pPr marL="742950" indent="-742950">
              <a:buFont typeface="+mj-lt"/>
              <a:buAutoNum type="arabicPeriod"/>
            </a:pP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ORACLE DBA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ORACLE 10g, ORACLE 11g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 BACKEND  (DATA BASE ADMINISTRATOR)</a:t>
            </a:r>
          </a:p>
          <a:p>
            <a:pPr marL="971550" lvl="1" indent="-5143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r"/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Syntax </a:t>
            </a:r>
            <a:r>
              <a:rPr lang="id-ID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Membuat 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User</a:t>
            </a:r>
            <a:endParaRPr lang="id-ID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85992"/>
            <a:ext cx="8715404" cy="39290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CREATE USER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KELAS</a:t>
            </a:r>
            <a:r>
              <a:rPr lang="id-ID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_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NIM3DIGIT</a:t>
            </a:r>
            <a:endParaRPr lang="id-ID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IDENTIFIED BY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NAMA_DEPAN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DEFAULT TABLESPACE USERS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QUOTA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10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M ON USERS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181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r"/>
            <a:r>
              <a:rPr lang="en-US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Contoh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id-I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Membuat 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User</a:t>
            </a:r>
            <a:endParaRPr lang="id-ID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64305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CREATE USER </a:t>
            </a:r>
            <a:r>
              <a:rPr lang="en-US" sz="36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SI01_123</a:t>
            </a:r>
            <a:endParaRPr lang="id-ID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IDENTIFIED BY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UCOK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DEFAULT TABLESPACE USERS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QUOTA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10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M ON USERS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>
              <a:buNone/>
            </a:pPr>
            <a:endParaRPr lang="id-ID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1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571488"/>
            <a:ext cx="9144000" cy="1143000"/>
          </a:xfrm>
        </p:spPr>
        <p:txBody>
          <a:bodyPr>
            <a:normAutofit/>
          </a:bodyPr>
          <a:lstStyle/>
          <a:p>
            <a:pPr algn="r"/>
            <a:r>
              <a:rPr lang="id-I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Memberi  Hak  Akses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id-I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000372"/>
            <a:ext cx="8715404" cy="3000396"/>
          </a:xfrm>
        </p:spPr>
        <p:txBody>
          <a:bodyPr>
            <a:normAutofit/>
          </a:bodyPr>
          <a:lstStyle/>
          <a:p>
            <a:pPr marL="98425" indent="-30163">
              <a:buNone/>
            </a:pP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GRANT 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CREATE TABLE, CREATE SESSION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TO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SI01_123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85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r"/>
            <a:r>
              <a:rPr lang="id-ID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Memberi  Hak 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Menggunakan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Tabel</a:t>
            </a:r>
            <a:r>
              <a:rPr lang="id-ID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715404" cy="4286280"/>
          </a:xfrm>
        </p:spPr>
        <p:txBody>
          <a:bodyPr>
            <a:normAutofit fontScale="92500" lnSpcReduction="20000"/>
          </a:bodyPr>
          <a:lstStyle/>
          <a:p>
            <a:pPr marL="98425" indent="-30163">
              <a:buNone/>
            </a:pP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GRANT 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SELECT 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ON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HR.EMPLOYEES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TO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SI01_123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GRANT 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SELECT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ON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HR.DEPARTMENTS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TO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SI01_123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GRANT 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SELECT 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ON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HR.LOCATIONS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TO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SI01_123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4568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algn="r"/>
            <a:r>
              <a:rPr lang="id-ID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Login User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498196"/>
          </a:xfrm>
        </p:spPr>
        <p:txBody>
          <a:bodyPr>
            <a:normAutofit/>
          </a:bodyPr>
          <a:lstStyle/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Connect 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SI10_123</a:t>
            </a:r>
            <a:r>
              <a:rPr lang="id-ID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@dbservice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Password	: </a:t>
            </a:r>
            <a:r>
              <a:rPr lang="id-ID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U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COK</a:t>
            </a:r>
          </a:p>
          <a:p>
            <a:pPr>
              <a:buNone/>
            </a:pP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Connect 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SI10_123</a:t>
            </a:r>
            <a:r>
              <a:rPr lang="id-ID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@dbservice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/</a:t>
            </a:r>
            <a:r>
              <a:rPr lang="id-ID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U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COK</a:t>
            </a:r>
            <a:endParaRPr lang="id-ID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38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ATURAN PERKULIAHAN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00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MASUK KULIAH PALING LAMBAT 15 MENIT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DIDALAM LAB.,  KONSENTRASI BELAJAR (TIDAK RIBUT, MAIN GAME, HP, DUDUK TERTIB)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TOLERANSI ABSEN HANYA SAKIT (HARUS ADA SURAT DOKTER,  SURAT MAX DIBERIKAN 1 MINGGU SETELAH ABSEN)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TOLERANSI ABSEN HANYA 3 KALI, &gt; 3  = 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RANGKUMAN TIDAK BOLEH SAMA,  WALAUPUN REFERENSINYA / SUMBERNYA SAMA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1143000"/>
          </a:xfrm>
        </p:spPr>
        <p:txBody>
          <a:bodyPr>
            <a:noAutofit/>
          </a:bodyPr>
          <a:lstStyle/>
          <a:p>
            <a:r>
              <a:rPr lang="en-US" sz="8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AYO MULAI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81600"/>
          </a:xfrm>
        </p:spPr>
        <p:txBody>
          <a:bodyPr>
            <a:normAutofit fontScale="92500" lnSpcReduction="10000"/>
          </a:bodyPr>
          <a:lstStyle/>
          <a:p>
            <a:r>
              <a:rPr lang="id-ID" b="1" dirty="0">
                <a:solidFill>
                  <a:schemeClr val="bg1"/>
                </a:solidFill>
              </a:rPr>
              <a:t>Spesifikasi yang diperlukan untuk instalasi Oracle 10g adalah sebagai berikut :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sz="1700" b="1" dirty="0">
              <a:solidFill>
                <a:schemeClr val="bg1"/>
              </a:solidFill>
            </a:endParaRPr>
          </a:p>
          <a:p>
            <a:pPr lvl="0"/>
            <a:r>
              <a:rPr lang="id-ID" b="1" dirty="0">
                <a:solidFill>
                  <a:schemeClr val="bg1"/>
                </a:solidFill>
              </a:rPr>
              <a:t>Kebutuhan Perangkat Keras</a:t>
            </a:r>
            <a:endParaRPr lang="en-US" sz="4000" b="1" dirty="0">
              <a:solidFill>
                <a:schemeClr val="bg1"/>
              </a:solidFill>
            </a:endParaRPr>
          </a:p>
          <a:p>
            <a:pPr lvl="1"/>
            <a:r>
              <a:rPr lang="id-ID" b="1" dirty="0">
                <a:solidFill>
                  <a:schemeClr val="bg1"/>
                </a:solidFill>
              </a:rPr>
              <a:t>Prosesor minimal pentium IV 550 Mhz</a:t>
            </a:r>
            <a:endParaRPr lang="en-US" sz="3600" b="1" dirty="0">
              <a:solidFill>
                <a:schemeClr val="bg1"/>
              </a:solidFill>
            </a:endParaRPr>
          </a:p>
          <a:p>
            <a:pPr lvl="1"/>
            <a:r>
              <a:rPr lang="id-ID" b="1" dirty="0">
                <a:solidFill>
                  <a:schemeClr val="bg1"/>
                </a:solidFill>
              </a:rPr>
              <a:t>RAM minimal 512 MB semakin besar lebih baik lagi </a:t>
            </a:r>
            <a:endParaRPr lang="en-US" sz="3600" b="1" dirty="0">
              <a:solidFill>
                <a:schemeClr val="bg1"/>
              </a:solidFill>
            </a:endParaRPr>
          </a:p>
          <a:p>
            <a:pPr lvl="1"/>
            <a:r>
              <a:rPr lang="id-ID" b="1" dirty="0">
                <a:solidFill>
                  <a:schemeClr val="bg1"/>
                </a:solidFill>
              </a:rPr>
              <a:t>1.5 GB untuk penyimpanan database</a:t>
            </a:r>
            <a:endParaRPr lang="en-US" sz="3600" b="1" dirty="0">
              <a:solidFill>
                <a:schemeClr val="bg1"/>
              </a:solidFill>
            </a:endParaRPr>
          </a:p>
          <a:p>
            <a:pPr lvl="0"/>
            <a:endParaRPr lang="en-US" sz="1700" b="1" dirty="0">
              <a:solidFill>
                <a:schemeClr val="bg1"/>
              </a:solidFill>
            </a:endParaRPr>
          </a:p>
          <a:p>
            <a:pPr lvl="0"/>
            <a:r>
              <a:rPr lang="id-ID" b="1" dirty="0">
                <a:solidFill>
                  <a:schemeClr val="bg1"/>
                </a:solidFill>
              </a:rPr>
              <a:t>Kebutuhan Perangkat Lunak </a:t>
            </a:r>
            <a:endParaRPr lang="en-US" sz="4000" b="1" dirty="0">
              <a:solidFill>
                <a:schemeClr val="bg1"/>
              </a:solidFill>
            </a:endParaRPr>
          </a:p>
          <a:p>
            <a:pPr lvl="1"/>
            <a:r>
              <a:rPr lang="id-ID" b="1" dirty="0">
                <a:solidFill>
                  <a:schemeClr val="bg1"/>
                </a:solidFill>
              </a:rPr>
              <a:t>Windows XP Professional minimal SP 1</a:t>
            </a:r>
            <a:endParaRPr lang="en-US" sz="3600" b="1" dirty="0">
              <a:solidFill>
                <a:schemeClr val="bg1"/>
              </a:solidFill>
            </a:endParaRPr>
          </a:p>
          <a:p>
            <a:pPr lvl="1"/>
            <a:r>
              <a:rPr lang="id-ID" b="1" dirty="0">
                <a:solidFill>
                  <a:schemeClr val="bg1"/>
                </a:solidFill>
              </a:rPr>
              <a:t>Oracle 10g for Windows (bisa diunduh pada www.oracle.com)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8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E F E R E N S 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Badriyah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Tessy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S.Kom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MT, Diktat Oracle Academic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Initiavite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Oracle 9i Introduction to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SQL,Poltek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Negeri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ITSN Surabaya,2003 </a:t>
            </a:r>
          </a:p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Nugroho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Administrator Basis Data Oracle 10g,Informatika,Bandung,2008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Oracle University, Oracle Database 10g : SQL Fundamental I, Oracle 2004</a:t>
            </a:r>
          </a:p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Sutejo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Bambang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OCP,DBA,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Sukses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Sertifikasi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Oracle Certified Professional (OCP),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Elekmedia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Jakarta, 2010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Diana Effendi.MT,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Iyan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Gustiana,M.Kom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Belajar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Oracle 10g Bandung ,2010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 GIZI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Instalasi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&amp; </a:t>
            </a:r>
            <a:r>
              <a: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Server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Memakai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Perintah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SELECT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Pembuatan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Dan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Akses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Pembatasan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Pengurutan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Tunggal (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tanggal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Group (max)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Menampilkan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Dari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Banyak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(join)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Subquery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T S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 GIZI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6237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(union)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Pengelolaan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Manipulation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Languange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(DML)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Pembuatan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View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Yang Lain (Sequence,</a:t>
            </a:r>
          </a:p>
          <a:p>
            <a:pPr marL="514350" indent="-514350">
              <a:buNone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Index, Synonym)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A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8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A T A B A S 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 :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konsep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penyimpanan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terdapat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hubungan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relationship.</a:t>
            </a:r>
          </a:p>
          <a:p>
            <a:pPr>
              <a:buFont typeface="+mj-lt"/>
              <a:buAutoNum type="arabicPeriod"/>
            </a:pP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fisik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disimpan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elektronik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hardisk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komputer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>
              <a:buFont typeface="+mj-lt"/>
              <a:buAutoNum type="arabicPeriod"/>
            </a:pPr>
            <a:endParaRPr lang="en-US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diperlukan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perintah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query.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Query/SQL;  Structure  Query  Language ,  script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ubah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hapus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</a:p>
          <a:p>
            <a:pPr marL="514350" indent="-514350">
              <a:buFont typeface="+mj-lt"/>
              <a:buAutoNum type="arabicPeriod"/>
            </a:pP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menulis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query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salahsatunya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Oracle Database.</a:t>
            </a:r>
          </a:p>
          <a:p>
            <a:pPr marL="514350" indent="-514350">
              <a:buFont typeface="+mj-lt"/>
              <a:buAutoNum type="arabicPeriod"/>
            </a:pP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Editornya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SQL*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iSQL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*Plus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SQL  Developer.  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Autofit/>
          </a:bodyPr>
          <a:lstStyle/>
          <a:p>
            <a:r>
              <a:rPr lang="en-US" sz="8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U E R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854</Words>
  <Application>Microsoft Office PowerPoint</Application>
  <PresentationFormat>On-screen Show (4:3)</PresentationFormat>
  <Paragraphs>160</Paragraphs>
  <Slides>24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 Black</vt:lpstr>
      <vt:lpstr>Calibri</vt:lpstr>
      <vt:lpstr>Tahoma</vt:lpstr>
      <vt:lpstr>Tempus Sans ITC</vt:lpstr>
      <vt:lpstr>Office Theme</vt:lpstr>
      <vt:lpstr>LAB. BASIS DATA 1 ORACLE FUNDAMENTAL</vt:lpstr>
      <vt:lpstr>MASA DEPAN DI ORACLE</vt:lpstr>
      <vt:lpstr>ATURAN PERKULIAHAN</vt:lpstr>
      <vt:lpstr>AYO MULAI </vt:lpstr>
      <vt:lpstr>R E F E R E N S I </vt:lpstr>
      <vt:lpstr>NILAI GIZI</vt:lpstr>
      <vt:lpstr>NILAI GIZI</vt:lpstr>
      <vt:lpstr>D A T A B A S E</vt:lpstr>
      <vt:lpstr>Q U E R Y</vt:lpstr>
      <vt:lpstr>Q U E R Y</vt:lpstr>
      <vt:lpstr>MEMBUAT  USER / SCHEMA</vt:lpstr>
      <vt:lpstr>Pengantar User  </vt:lpstr>
      <vt:lpstr>User Dan Database </vt:lpstr>
      <vt:lpstr>Sys Dan System </vt:lpstr>
      <vt:lpstr>Pengertian Schema </vt:lpstr>
      <vt:lpstr>VIDEO INSTALASI ORACLE</vt:lpstr>
      <vt:lpstr>PowerPoint Presentation</vt:lpstr>
      <vt:lpstr>Koneksi SQL plus (DOS)  </vt:lpstr>
      <vt:lpstr>PowerPoint Presentation</vt:lpstr>
      <vt:lpstr>Syntax Membuat User</vt:lpstr>
      <vt:lpstr>Contoh Membuat  User</vt:lpstr>
      <vt:lpstr>Memberi  Hak  Akses  </vt:lpstr>
      <vt:lpstr>Memberi  Hak  Menggunakan  Tabel </vt:lpstr>
      <vt:lpstr>Login User </vt:lpstr>
    </vt:vector>
  </TitlesOfParts>
  <Company>OCHIKAWA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LAB. BASIS DATA 1 ORACLE FUNDAMENTAL</dc:title>
  <dc:creator>HOKAGE</dc:creator>
  <cp:lastModifiedBy>iyan gustiana</cp:lastModifiedBy>
  <cp:revision>39</cp:revision>
  <dcterms:created xsi:type="dcterms:W3CDTF">2012-02-28T21:51:36Z</dcterms:created>
  <dcterms:modified xsi:type="dcterms:W3CDTF">2020-03-06T07:11:35Z</dcterms:modified>
</cp:coreProperties>
</file>