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63F3F-F6E2-4113-A6EC-726377BCE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7E850-39C5-4588-A6D4-3ACCFB243C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5F718-1713-476D-ACF8-7E086736A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F1C48-6ECF-41E5-A992-88AAA7579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EDBC0-AD13-435F-B09A-A488D28D1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43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9D2C6-3F5F-4433-96EE-D63C246E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1B5023-886C-4D71-8CAD-79E6DB45A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559306-4880-4EBF-A192-306CEC2D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E4B6E-9870-4CEF-8563-BB52A0EE3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618E7-4D77-4E78-88C5-3E14D22B9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4432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F6960-4B64-4F73-87C1-FE2F74386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33F2C6-6D13-42C3-BE36-B704DBFD20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0B53A-82D6-4221-A17E-708CE25DC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A4F2-B368-49C3-B61F-401D2AEE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9E1CA-02C9-4F79-87F0-5F9FE6F4D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415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AF721-1B94-4784-B1B1-F712BB937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89B9A-8D0F-417F-9B54-B4D43149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15A93-C485-4435-A1E2-31CE1BA44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7F4DA-B04F-4621-A9E9-90B7F9284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D4734-7749-44E2-B210-D4CD02CD2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945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56B44-1EF6-4253-9560-2D8DC3B8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A9AFC-02C4-4293-A7C7-6D3AB7322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25B2AA-1E12-4BBD-885A-057FC3613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83274-2D10-4424-ACA7-0562128CD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DC175-F0FF-4CDF-B996-98EA394EA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58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74D9-2451-4DF2-B2CB-61CB95E14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D67DF-A63C-49A7-8248-A1D81326B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2FC1A-7B61-4874-B526-1738949EA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F3DC15-BA09-4F05-AE1E-2F08C31D5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5424B-3610-480D-B316-9742E015C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F4F85-33B5-42CE-9E86-CFAF6ED4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222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0FF7-CAA5-46C2-B55F-2324DAA6B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F669B-8ADE-4E11-AFF2-96F7FC9D0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8711DE-240D-4F22-B221-04F325A69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3D3F8B-83E6-4717-90C1-723B0DC05A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77B5B3-C582-4429-BA12-D7B237591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B19AA-51C1-4706-8B33-DA8899072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3F46E7-1E8F-4206-B9DD-A85462EA9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2C29F3-046C-49CE-AED0-C97E359F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7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730B-BF04-4FEC-A14B-A08E5EA60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5CCA31-9803-4630-9282-B93B0553A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52623-A062-4FEA-8867-B77229934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5915A-5131-4DC5-AC95-D15EFA70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240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FC8E88-67BD-4517-8FDA-1C0832DD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FBB78B-EAD7-46CD-9081-5E1542704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385421-517C-4E8D-8759-C41B85C80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3988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C6FCF-1F70-43A7-8A4F-D9B30C91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53E9B-F4E9-483B-8320-9BA9C4E8A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5CAC4-8274-4D1E-8599-5EA788844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059FC-431F-49E9-8A6A-3DF5566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2F7DB2-ED5C-4371-AF15-841E7C5E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8899A8-C49D-4E87-AE98-881FC335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764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C708-756A-4C19-8706-9A4AB7F22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1D3411-8CB5-4C37-B27D-FB070D51A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067B8-12BB-436F-B3C7-4FCDEF5E8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7C0D4B-1D1C-4DFE-8A61-E3AEA171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D2D12-DD99-40DD-B77A-F23036550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3175D-BFEA-4C5B-B8FA-826168A3F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847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7629B-2D48-435F-9F2D-0A43BD80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5BCC4-9501-4DE6-978D-EE05C13AC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98B57-CF1C-4F03-8956-8FA74F840F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0C6BF-3659-482C-BD17-9ECDCC9A2B94}" type="datetimeFigureOut">
              <a:rPr lang="id-ID" smtClean="0"/>
              <a:t>16/03/2020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F9D4F-6B11-4DF4-8F49-99F4AF028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C78D6-B1E4-4AEF-A0B8-34DBAAD569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92F41-92BD-45CF-AD66-D0500E4260D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034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/index.php?title=Brendan_Eich&amp;action=edit&amp;redlink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59156-4E1E-4A4B-85B7-B026B01F42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/>
              <a:t>Komputer</a:t>
            </a:r>
            <a:r>
              <a:rPr lang="en-US" sz="4400" b="1" dirty="0"/>
              <a:t> </a:t>
            </a:r>
            <a:r>
              <a:rPr lang="en-US" sz="4400" b="1" dirty="0" err="1"/>
              <a:t>Aplikasi</a:t>
            </a:r>
            <a:r>
              <a:rPr lang="en-US" sz="4400" b="1" dirty="0"/>
              <a:t> </a:t>
            </a:r>
            <a:r>
              <a:rPr lang="en-US" sz="4400" b="1" dirty="0" err="1"/>
              <a:t>Teknologi</a:t>
            </a:r>
            <a:r>
              <a:rPr lang="en-US" sz="4400" b="1" dirty="0"/>
              <a:t> </a:t>
            </a:r>
            <a:r>
              <a:rPr lang="en-US" sz="4400" b="1" dirty="0" err="1"/>
              <a:t>Informasi</a:t>
            </a:r>
            <a:r>
              <a:rPr lang="en-US" sz="4400" b="1" dirty="0"/>
              <a:t> II</a:t>
            </a:r>
            <a:endParaRPr lang="id-ID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859F96-7DCB-442B-8D44-1D64749097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Javascript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30554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8118B-AC85-44FE-8F28-B92856EB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41A6E-38E3-4A37-AF59-39FE2480E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dan </a:t>
            </a:r>
            <a:r>
              <a:rPr lang="en-US" dirty="0" err="1"/>
              <a:t>interaktif</a:t>
            </a:r>
            <a:endParaRPr lang="en-US" dirty="0"/>
          </a:p>
          <a:p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client side scripting</a:t>
            </a:r>
          </a:p>
          <a:p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dipelajari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47076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E759-9219-4424-9761-7A9BB245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Programming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32D0-3D61-4AED-BA94-868219D5B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i="1" dirty="0"/>
              <a:t>Client-side Scripting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HTML</a:t>
            </a:r>
            <a:endParaRPr lang="id-ID" dirty="0"/>
          </a:p>
          <a:p>
            <a:pPr lvl="1"/>
            <a:r>
              <a:rPr lang="en-US" dirty="0"/>
              <a:t>XHTML</a:t>
            </a:r>
            <a:endParaRPr lang="id-ID" dirty="0"/>
          </a:p>
          <a:p>
            <a:pPr lvl="1"/>
            <a:r>
              <a:rPr lang="en-US" dirty="0"/>
              <a:t>CSS</a:t>
            </a:r>
            <a:endParaRPr lang="id-ID" dirty="0"/>
          </a:p>
          <a:p>
            <a:pPr lvl="1"/>
            <a:r>
              <a:rPr lang="en-US" dirty="0" err="1"/>
              <a:t>Javascript</a:t>
            </a:r>
            <a:endParaRPr lang="id-ID" dirty="0"/>
          </a:p>
          <a:p>
            <a:pPr lvl="1"/>
            <a:r>
              <a:rPr lang="en-US" dirty="0"/>
              <a:t>XML</a:t>
            </a:r>
            <a:endParaRPr lang="id-ID" dirty="0"/>
          </a:p>
          <a:p>
            <a:pPr lvl="1"/>
            <a:r>
              <a:rPr lang="en-US" dirty="0" err="1"/>
              <a:t>Jquery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i="1" dirty="0"/>
              <a:t>Server-Side Scripting</a:t>
            </a:r>
            <a:r>
              <a:rPr lang="en-US" dirty="0"/>
              <a:t> </a:t>
            </a:r>
            <a:endParaRPr lang="id-ID" dirty="0"/>
          </a:p>
          <a:p>
            <a:pPr lvl="1"/>
            <a:r>
              <a:rPr lang="en-US" dirty="0"/>
              <a:t>PHP</a:t>
            </a:r>
            <a:endParaRPr lang="id-ID" dirty="0"/>
          </a:p>
          <a:p>
            <a:pPr lvl="1"/>
            <a:r>
              <a:rPr lang="en-US" dirty="0"/>
              <a:t>ASP</a:t>
            </a:r>
            <a:endParaRPr lang="id-ID" dirty="0"/>
          </a:p>
          <a:p>
            <a:pPr lvl="1"/>
            <a:r>
              <a:rPr lang="en-US" dirty="0"/>
              <a:t>ASP dot Net</a:t>
            </a:r>
            <a:endParaRPr lang="id-ID" dirty="0"/>
          </a:p>
          <a:p>
            <a:pPr lvl="1"/>
            <a:r>
              <a:rPr lang="en-US" dirty="0"/>
              <a:t>Java Server Page</a:t>
            </a:r>
            <a:endParaRPr lang="id-ID" dirty="0"/>
          </a:p>
          <a:p>
            <a:pPr lvl="1"/>
            <a:r>
              <a:rPr lang="en-US" dirty="0"/>
              <a:t>dan lain-lain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487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93CA-AB20-4C17-A3DA-A1DDE3DD0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Sejarah </a:t>
            </a:r>
            <a:r>
              <a:rPr lang="en-US" dirty="0" err="1"/>
              <a:t>Javascript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6752C-C2B2-42BD-9BEB-4A39E75C9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JavaScript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dikembangkan</a:t>
            </a:r>
            <a:r>
              <a:rPr lang="en-US" dirty="0"/>
              <a:t> dan </a:t>
            </a:r>
            <a:r>
              <a:rPr lang="en-US" dirty="0" err="1"/>
              <a:t>diperkenalkan</a:t>
            </a:r>
            <a:r>
              <a:rPr lang="en-US" dirty="0"/>
              <a:t> oleh </a:t>
            </a:r>
            <a:r>
              <a:rPr lang="en-US" dirty="0">
                <a:hlinkClick r:id="rId2" tooltip="Brendan Eich (halaman belum tersedia)"/>
              </a:rPr>
              <a:t>Brendan </a:t>
            </a:r>
            <a:r>
              <a:rPr lang="en-US" dirty="0" err="1">
                <a:hlinkClick r:id="rId2" tooltip="Brendan Eich (halaman belum tersedia)"/>
              </a:rPr>
              <a:t>Eich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Netscape pada </a:t>
            </a:r>
            <a:r>
              <a:rPr lang="en-US" dirty="0" err="1"/>
              <a:t>tahun</a:t>
            </a:r>
            <a:r>
              <a:rPr lang="en-US" dirty="0"/>
              <a:t> 1995. Pada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dinamai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“Mocha”.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nama</a:t>
            </a:r>
            <a:r>
              <a:rPr lang="en-US" dirty="0"/>
              <a:t> “Mocha”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“</a:t>
            </a:r>
            <a:r>
              <a:rPr lang="en-US" dirty="0" err="1"/>
              <a:t>LiveScript</a:t>
            </a:r>
            <a:r>
              <a:rPr lang="en-US" dirty="0"/>
              <a:t>” yang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sederhana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browser Netscape Navigator 2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050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1E19A-D81C-44F1-906A-936D2300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Javascript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59F04-12E6-48B3-9309-6E226A3EE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popularitas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bermunculan</a:t>
            </a:r>
            <a:r>
              <a:rPr lang="en-US" dirty="0"/>
              <a:t> </a:t>
            </a:r>
            <a:r>
              <a:rPr lang="en-US" i="1" dirty="0"/>
              <a:t>framework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Javascript</a:t>
            </a:r>
            <a:endParaRPr lang="en-US" dirty="0"/>
          </a:p>
          <a:p>
            <a:pPr lvl="1"/>
            <a:r>
              <a:rPr lang="en-US" dirty="0"/>
              <a:t>jQuery</a:t>
            </a:r>
          </a:p>
          <a:p>
            <a:pPr lvl="1"/>
            <a:r>
              <a:rPr lang="en-US" dirty="0"/>
              <a:t>Node.js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26815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92E7A-5E05-4965-8BF4-67957AF28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Javascript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BF770-25D3-41B0-9B62-8A2578349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HTML :</a:t>
            </a:r>
          </a:p>
          <a:p>
            <a:pPr lvl="0"/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HTML</a:t>
            </a:r>
            <a:endParaRPr lang="id-ID" dirty="0"/>
          </a:p>
          <a:p>
            <a:pPr lvl="0"/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HTML</a:t>
            </a:r>
            <a:endParaRPr lang="id-ID" dirty="0"/>
          </a:p>
          <a:p>
            <a:pPr lvl="0"/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style HTML</a:t>
            </a:r>
            <a:endParaRPr lang="id-ID" dirty="0"/>
          </a:p>
          <a:p>
            <a:pPr lvl="0"/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/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HTML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65739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50BEB-2CB0-443C-ADC0-C6F67737E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Javascript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8ECA9-4E82-45EF-B378-56CBD9858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531923-44F6-4297-AA8C-7CC56B51BBA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3"/>
          <a:stretch/>
        </p:blipFill>
        <p:spPr bwMode="auto">
          <a:xfrm>
            <a:off x="1312061" y="1825625"/>
            <a:ext cx="9567877" cy="342480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61641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23110-0E21-490C-82E6-4EEE2714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Alat</a:t>
            </a:r>
            <a:r>
              <a:rPr lang="en-US" dirty="0"/>
              <a:t> Bantu </a:t>
            </a:r>
            <a:r>
              <a:rPr lang="en-US" dirty="0" err="1"/>
              <a:t>Aplikasi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7B95C-FC5A-4867-AE45-F8BB42163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Text Editor</a:t>
            </a:r>
          </a:p>
          <a:p>
            <a:r>
              <a:rPr lang="en-US" i="1" dirty="0"/>
              <a:t>Web Browser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21698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FCAB1-D4C8-48B0-A3C9-977A0958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Terima</a:t>
            </a:r>
            <a:r>
              <a:rPr lang="en-US"/>
              <a:t> Kasih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36605-9371-48AE-9DE2-B594C3762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6388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190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Komputer Aplikasi Teknologi Informasi II</vt:lpstr>
      <vt:lpstr>Pendahuluan</vt:lpstr>
      <vt:lpstr>Web Programming</vt:lpstr>
      <vt:lpstr>Sejarah Javascript</vt:lpstr>
      <vt:lpstr>Perkembangan Javascript</vt:lpstr>
      <vt:lpstr>Fungsi Javascript</vt:lpstr>
      <vt:lpstr>Cara Kerja Javascript</vt:lpstr>
      <vt:lpstr>Alat Bantu Aplikasi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Teknologi Informasi II</dc:title>
  <dc:creator>maeztro_87</dc:creator>
  <cp:lastModifiedBy>maeztro_87</cp:lastModifiedBy>
  <cp:revision>3</cp:revision>
  <dcterms:created xsi:type="dcterms:W3CDTF">2020-03-16T01:02:30Z</dcterms:created>
  <dcterms:modified xsi:type="dcterms:W3CDTF">2020-03-16T01:16:07Z</dcterms:modified>
</cp:coreProperties>
</file>